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23317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30822"/>
            <a:ext cx="8636000" cy="26433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987964"/>
            <a:ext cx="7112000" cy="31514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93842"/>
            <a:ext cx="2286000" cy="105219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93842"/>
            <a:ext cx="6688667" cy="105219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7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2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7924262"/>
            <a:ext cx="8636000" cy="2449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226702"/>
            <a:ext cx="8636000" cy="269755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877399"/>
            <a:ext cx="4487333" cy="8138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877399"/>
            <a:ext cx="4487333" cy="8138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760361"/>
            <a:ext cx="4489098" cy="1150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910748"/>
            <a:ext cx="4489098" cy="7105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760361"/>
            <a:ext cx="4490861" cy="1150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910748"/>
            <a:ext cx="4490861" cy="7105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1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90984"/>
            <a:ext cx="3342570" cy="2089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90987"/>
            <a:ext cx="5679722" cy="10524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580525"/>
            <a:ext cx="3342570" cy="8435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2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8632190"/>
            <a:ext cx="6096000" cy="10190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101860"/>
            <a:ext cx="6096000" cy="7399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9651269"/>
            <a:ext cx="6096000" cy="14472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93840"/>
            <a:ext cx="9144000" cy="2055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877399"/>
            <a:ext cx="9144000" cy="81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1429662"/>
            <a:ext cx="2370667" cy="656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6781-4F2E-40C0-BB3C-ECFDD2B834E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1429662"/>
            <a:ext cx="3217333" cy="656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1429662"/>
            <a:ext cx="2370667" cy="656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1DA0-1044-4962-97AD-8E110297E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0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355600"/>
            <a:ext cx="678586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Lesson 4-5: Quadratic Equations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17600"/>
            <a:ext cx="9883902" cy="3886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5918200"/>
            <a:ext cx="8115300" cy="4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52400" y="59563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49871" y="454533"/>
            <a:ext cx="2271142" cy="234697"/>
          </a:xfrm>
          <a:custGeom>
            <a:avLst/>
            <a:gdLst/>
            <a:ahLst/>
            <a:cxnLst/>
            <a:rect l="0" t="0" r="0" b="0"/>
            <a:pathLst>
              <a:path w="2271142" h="234697">
                <a:moveTo>
                  <a:pt x="0" y="0"/>
                </a:moveTo>
                <a:lnTo>
                  <a:pt x="2271141" y="0"/>
                </a:lnTo>
                <a:lnTo>
                  <a:pt x="2271141" y="234696"/>
                </a:lnTo>
                <a:lnTo>
                  <a:pt x="0" y="234696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446645" y="3586226"/>
            <a:ext cx="2451228" cy="294895"/>
          </a:xfrm>
          <a:custGeom>
            <a:avLst/>
            <a:gdLst/>
            <a:ahLst/>
            <a:cxnLst/>
            <a:rect l="0" t="0" r="0" b="0"/>
            <a:pathLst>
              <a:path w="2451228" h="294895">
                <a:moveTo>
                  <a:pt x="0" y="0"/>
                </a:moveTo>
                <a:lnTo>
                  <a:pt x="2451227" y="0"/>
                </a:lnTo>
                <a:lnTo>
                  <a:pt x="2451227" y="294894"/>
                </a:lnTo>
                <a:lnTo>
                  <a:pt x="0" y="29489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32738" y="4767707"/>
            <a:ext cx="1692530" cy="510795"/>
          </a:xfrm>
          <a:custGeom>
            <a:avLst/>
            <a:gdLst/>
            <a:ahLst/>
            <a:cxnLst/>
            <a:rect l="0" t="0" r="0" b="0"/>
            <a:pathLst>
              <a:path w="1692530" h="510795">
                <a:moveTo>
                  <a:pt x="0" y="0"/>
                </a:moveTo>
                <a:lnTo>
                  <a:pt x="1692529" y="0"/>
                </a:lnTo>
                <a:lnTo>
                  <a:pt x="1692529" y="510794"/>
                </a:lnTo>
                <a:lnTo>
                  <a:pt x="0" y="51079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78549" y="5021072"/>
            <a:ext cx="2211071" cy="398527"/>
          </a:xfrm>
          <a:custGeom>
            <a:avLst/>
            <a:gdLst/>
            <a:ahLst/>
            <a:cxnLst/>
            <a:rect l="0" t="0" r="0" b="0"/>
            <a:pathLst>
              <a:path w="2211071" h="398527">
                <a:moveTo>
                  <a:pt x="0" y="0"/>
                </a:moveTo>
                <a:lnTo>
                  <a:pt x="2211070" y="0"/>
                </a:lnTo>
                <a:lnTo>
                  <a:pt x="2211070" y="398526"/>
                </a:lnTo>
                <a:lnTo>
                  <a:pt x="0" y="398526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4737" y="6359152"/>
            <a:ext cx="1570787" cy="1997943"/>
            <a:chOff x="534737" y="6359152"/>
            <a:chExt cx="1570787" cy="1997943"/>
          </a:xfrm>
        </p:grpSpPr>
        <p:sp>
          <p:nvSpPr>
            <p:cNvPr id="10" name="Freeform 9"/>
            <p:cNvSpPr/>
            <p:nvPr/>
          </p:nvSpPr>
          <p:spPr>
            <a:xfrm>
              <a:off x="534737" y="6386575"/>
              <a:ext cx="13712" cy="397626"/>
            </a:xfrm>
            <a:custGeom>
              <a:avLst/>
              <a:gdLst/>
              <a:ahLst/>
              <a:cxnLst/>
              <a:rect l="0" t="0" r="0" b="0"/>
              <a:pathLst>
                <a:path w="13712" h="397626">
                  <a:moveTo>
                    <a:pt x="13711" y="0"/>
                  </a:moveTo>
                  <a:lnTo>
                    <a:pt x="12188" y="45308"/>
                  </a:lnTo>
                  <a:lnTo>
                    <a:pt x="4288" y="102971"/>
                  </a:lnTo>
                  <a:lnTo>
                    <a:pt x="1270" y="159327"/>
                  </a:lnTo>
                  <a:lnTo>
                    <a:pt x="376" y="214620"/>
                  </a:lnTo>
                  <a:lnTo>
                    <a:pt x="111" y="269597"/>
                  </a:lnTo>
                  <a:lnTo>
                    <a:pt x="33" y="324482"/>
                  </a:lnTo>
                  <a:lnTo>
                    <a:pt x="6" y="381371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89842" y="6359152"/>
              <a:ext cx="91697" cy="575872"/>
            </a:xfrm>
            <a:custGeom>
              <a:avLst/>
              <a:gdLst/>
              <a:ahLst/>
              <a:cxnLst/>
              <a:rect l="0" t="0" r="0" b="0"/>
              <a:pathLst>
                <a:path w="91697" h="575872">
                  <a:moveTo>
                    <a:pt x="64274" y="0"/>
                  </a:moveTo>
                  <a:lnTo>
                    <a:pt x="45297" y="48808"/>
                  </a:lnTo>
                  <a:lnTo>
                    <a:pt x="25643" y="106377"/>
                  </a:lnTo>
                  <a:lnTo>
                    <a:pt x="15112" y="155445"/>
                  </a:lnTo>
                  <a:lnTo>
                    <a:pt x="5353" y="207722"/>
                  </a:lnTo>
                  <a:lnTo>
                    <a:pt x="0" y="257364"/>
                  </a:lnTo>
                  <a:lnTo>
                    <a:pt x="1049" y="320011"/>
                  </a:lnTo>
                  <a:lnTo>
                    <a:pt x="11009" y="379707"/>
                  </a:lnTo>
                  <a:lnTo>
                    <a:pt x="19272" y="426225"/>
                  </a:lnTo>
                  <a:lnTo>
                    <a:pt x="34013" y="485150"/>
                  </a:lnTo>
                  <a:lnTo>
                    <a:pt x="65519" y="542716"/>
                  </a:lnTo>
                  <a:lnTo>
                    <a:pt x="91696" y="575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51608" y="6496264"/>
              <a:ext cx="197636" cy="329070"/>
            </a:xfrm>
            <a:custGeom>
              <a:avLst/>
              <a:gdLst/>
              <a:ahLst/>
              <a:cxnLst/>
              <a:rect l="0" t="0" r="0" b="0"/>
              <a:pathLst>
                <a:path w="197636" h="329070">
                  <a:moveTo>
                    <a:pt x="67043" y="0"/>
                  </a:moveTo>
                  <a:lnTo>
                    <a:pt x="54573" y="31316"/>
                  </a:lnTo>
                  <a:lnTo>
                    <a:pt x="15728" y="92166"/>
                  </a:lnTo>
                  <a:lnTo>
                    <a:pt x="3595" y="143261"/>
                  </a:lnTo>
                  <a:lnTo>
                    <a:pt x="0" y="196996"/>
                  </a:lnTo>
                  <a:lnTo>
                    <a:pt x="7284" y="229236"/>
                  </a:lnTo>
                  <a:lnTo>
                    <a:pt x="13493" y="244232"/>
                  </a:lnTo>
                  <a:lnTo>
                    <a:pt x="32578" y="264957"/>
                  </a:lnTo>
                  <a:lnTo>
                    <a:pt x="44066" y="272617"/>
                  </a:lnTo>
                  <a:lnTo>
                    <a:pt x="96629" y="283397"/>
                  </a:lnTo>
                  <a:lnTo>
                    <a:pt x="130466" y="277794"/>
                  </a:lnTo>
                  <a:lnTo>
                    <a:pt x="171149" y="257508"/>
                  </a:lnTo>
                  <a:lnTo>
                    <a:pt x="182151" y="249369"/>
                  </a:lnTo>
                  <a:lnTo>
                    <a:pt x="189485" y="237849"/>
                  </a:lnTo>
                  <a:lnTo>
                    <a:pt x="197635" y="208799"/>
                  </a:lnTo>
                  <a:lnTo>
                    <a:pt x="196761" y="195567"/>
                  </a:lnTo>
                  <a:lnTo>
                    <a:pt x="187665" y="172741"/>
                  </a:lnTo>
                  <a:lnTo>
                    <a:pt x="177927" y="165435"/>
                  </a:lnTo>
                  <a:lnTo>
                    <a:pt x="150856" y="157317"/>
                  </a:lnTo>
                  <a:lnTo>
                    <a:pt x="138153" y="158200"/>
                  </a:lnTo>
                  <a:lnTo>
                    <a:pt x="115913" y="167304"/>
                  </a:lnTo>
                  <a:lnTo>
                    <a:pt x="86262" y="196841"/>
                  </a:lnTo>
                  <a:lnTo>
                    <a:pt x="75585" y="225613"/>
                  </a:lnTo>
                  <a:lnTo>
                    <a:pt x="72737" y="241817"/>
                  </a:lnTo>
                  <a:lnTo>
                    <a:pt x="77699" y="272008"/>
                  </a:lnTo>
                  <a:lnTo>
                    <a:pt x="108176" y="329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69474" y="6359152"/>
              <a:ext cx="108454" cy="521027"/>
            </a:xfrm>
            <a:custGeom>
              <a:avLst/>
              <a:gdLst/>
              <a:ahLst/>
              <a:cxnLst/>
              <a:rect l="0" t="0" r="0" b="0"/>
              <a:pathLst>
                <a:path w="108454" h="521027">
                  <a:moveTo>
                    <a:pt x="0" y="0"/>
                  </a:moveTo>
                  <a:lnTo>
                    <a:pt x="40682" y="48808"/>
                  </a:lnTo>
                  <a:lnTo>
                    <a:pt x="70329" y="108497"/>
                  </a:lnTo>
                  <a:lnTo>
                    <a:pt x="90855" y="164299"/>
                  </a:lnTo>
                  <a:lnTo>
                    <a:pt x="103432" y="210169"/>
                  </a:lnTo>
                  <a:lnTo>
                    <a:pt x="106908" y="254896"/>
                  </a:lnTo>
                  <a:lnTo>
                    <a:pt x="108453" y="301182"/>
                  </a:lnTo>
                  <a:lnTo>
                    <a:pt x="107616" y="345621"/>
                  </a:lnTo>
                  <a:lnTo>
                    <a:pt x="98580" y="404899"/>
                  </a:lnTo>
                  <a:lnTo>
                    <a:pt x="84731" y="458011"/>
                  </a:lnTo>
                  <a:lnTo>
                    <a:pt x="41133" y="521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75142" y="6633377"/>
              <a:ext cx="95979" cy="1"/>
            </a:xfrm>
            <a:custGeom>
              <a:avLst/>
              <a:gdLst/>
              <a:ahLst/>
              <a:cxnLst/>
              <a:rect l="0" t="0" r="0" b="0"/>
              <a:pathLst>
                <a:path w="95979" h="1">
                  <a:moveTo>
                    <a:pt x="0" y="0"/>
                  </a:moveTo>
                  <a:lnTo>
                    <a:pt x="55597" y="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61431" y="6715644"/>
              <a:ext cx="164535" cy="1"/>
            </a:xfrm>
            <a:custGeom>
              <a:avLst/>
              <a:gdLst/>
              <a:ahLst/>
              <a:cxnLst/>
              <a:rect l="0" t="0" r="0" b="0"/>
              <a:pathLst>
                <a:path w="164535" h="1">
                  <a:moveTo>
                    <a:pt x="0" y="0"/>
                  </a:moveTo>
                  <a:lnTo>
                    <a:pt x="45309" y="0"/>
                  </a:lnTo>
                  <a:lnTo>
                    <a:pt x="101447" y="0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70912" y="6468842"/>
              <a:ext cx="241062" cy="370204"/>
            </a:xfrm>
            <a:custGeom>
              <a:avLst/>
              <a:gdLst/>
              <a:ahLst/>
              <a:cxnLst/>
              <a:rect l="0" t="0" r="0" b="0"/>
              <a:pathLst>
                <a:path w="241062" h="370204">
                  <a:moveTo>
                    <a:pt x="47010" y="0"/>
                  </a:moveTo>
                  <a:lnTo>
                    <a:pt x="43963" y="53209"/>
                  </a:lnTo>
                  <a:lnTo>
                    <a:pt x="26640" y="105988"/>
                  </a:lnTo>
                  <a:lnTo>
                    <a:pt x="11182" y="160221"/>
                  </a:lnTo>
                  <a:lnTo>
                    <a:pt x="0" y="213361"/>
                  </a:lnTo>
                  <a:lnTo>
                    <a:pt x="8327" y="273036"/>
                  </a:lnTo>
                  <a:lnTo>
                    <a:pt x="12080" y="287143"/>
                  </a:lnTo>
                  <a:lnTo>
                    <a:pt x="19153" y="298071"/>
                  </a:lnTo>
                  <a:lnTo>
                    <a:pt x="39199" y="314277"/>
                  </a:lnTo>
                  <a:lnTo>
                    <a:pt x="83459" y="331964"/>
                  </a:lnTo>
                  <a:lnTo>
                    <a:pt x="135168" y="339575"/>
                  </a:lnTo>
                  <a:lnTo>
                    <a:pt x="181805" y="334551"/>
                  </a:lnTo>
                  <a:lnTo>
                    <a:pt x="206452" y="323380"/>
                  </a:lnTo>
                  <a:lnTo>
                    <a:pt x="217290" y="316135"/>
                  </a:lnTo>
                  <a:lnTo>
                    <a:pt x="233395" y="295899"/>
                  </a:lnTo>
                  <a:lnTo>
                    <a:pt x="239823" y="284103"/>
                  </a:lnTo>
                  <a:lnTo>
                    <a:pt x="241061" y="273193"/>
                  </a:lnTo>
                  <a:lnTo>
                    <a:pt x="234311" y="252945"/>
                  </a:lnTo>
                  <a:lnTo>
                    <a:pt x="217093" y="237853"/>
                  </a:lnTo>
                  <a:lnTo>
                    <a:pt x="206102" y="231695"/>
                  </a:lnTo>
                  <a:lnTo>
                    <a:pt x="181703" y="228915"/>
                  </a:lnTo>
                  <a:lnTo>
                    <a:pt x="155624" y="234281"/>
                  </a:lnTo>
                  <a:lnTo>
                    <a:pt x="116771" y="254434"/>
                  </a:lnTo>
                  <a:lnTo>
                    <a:pt x="95280" y="271014"/>
                  </a:lnTo>
                  <a:lnTo>
                    <a:pt x="83698" y="296664"/>
                  </a:lnTo>
                  <a:lnTo>
                    <a:pt x="77178" y="337241"/>
                  </a:lnTo>
                  <a:lnTo>
                    <a:pt x="74432" y="3702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21943" y="6948734"/>
              <a:ext cx="82269" cy="301648"/>
            </a:xfrm>
            <a:custGeom>
              <a:avLst/>
              <a:gdLst/>
              <a:ahLst/>
              <a:cxnLst/>
              <a:rect l="0" t="0" r="0" b="0"/>
              <a:pathLst>
                <a:path w="82269" h="301648">
                  <a:moveTo>
                    <a:pt x="82268" y="0"/>
                  </a:moveTo>
                  <a:lnTo>
                    <a:pt x="63183" y="57252"/>
                  </a:lnTo>
                  <a:lnTo>
                    <a:pt x="45546" y="110165"/>
                  </a:lnTo>
                  <a:lnTo>
                    <a:pt x="27391" y="164628"/>
                  </a:lnTo>
                  <a:lnTo>
                    <a:pt x="9135" y="219398"/>
                  </a:lnTo>
                  <a:lnTo>
                    <a:pt x="1805" y="279081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59055" y="6962445"/>
              <a:ext cx="219381" cy="315358"/>
            </a:xfrm>
            <a:custGeom>
              <a:avLst/>
              <a:gdLst/>
              <a:ahLst/>
              <a:cxnLst/>
              <a:rect l="0" t="0" r="0" b="0"/>
              <a:pathLst>
                <a:path w="219381" h="315358">
                  <a:moveTo>
                    <a:pt x="0" y="0"/>
                  </a:moveTo>
                  <a:lnTo>
                    <a:pt x="38169" y="57252"/>
                  </a:lnTo>
                  <a:lnTo>
                    <a:pt x="74967" y="119589"/>
                  </a:lnTo>
                  <a:lnTo>
                    <a:pt x="120605" y="177494"/>
                  </a:lnTo>
                  <a:lnTo>
                    <a:pt x="159412" y="232941"/>
                  </a:lnTo>
                  <a:lnTo>
                    <a:pt x="201533" y="293501"/>
                  </a:lnTo>
                  <a:lnTo>
                    <a:pt x="219380" y="315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439676" y="7401204"/>
              <a:ext cx="13712" cy="342780"/>
            </a:xfrm>
            <a:custGeom>
              <a:avLst/>
              <a:gdLst/>
              <a:ahLst/>
              <a:cxnLst/>
              <a:rect l="0" t="0" r="0" b="0"/>
              <a:pathLst>
                <a:path w="13712" h="342780">
                  <a:moveTo>
                    <a:pt x="13711" y="0"/>
                  </a:moveTo>
                  <a:lnTo>
                    <a:pt x="4288" y="35885"/>
                  </a:lnTo>
                  <a:lnTo>
                    <a:pt x="1271" y="92054"/>
                  </a:lnTo>
                  <a:lnTo>
                    <a:pt x="377" y="155415"/>
                  </a:lnTo>
                  <a:lnTo>
                    <a:pt x="112" y="214984"/>
                  </a:lnTo>
                  <a:lnTo>
                    <a:pt x="33" y="277153"/>
                  </a:lnTo>
                  <a:lnTo>
                    <a:pt x="22" y="294458"/>
                  </a:lnTo>
                  <a:lnTo>
                    <a:pt x="0" y="3427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40472" y="7456049"/>
              <a:ext cx="219274" cy="356492"/>
            </a:xfrm>
            <a:custGeom>
              <a:avLst/>
              <a:gdLst/>
              <a:ahLst/>
              <a:cxnLst/>
              <a:rect l="0" t="0" r="0" b="0"/>
              <a:pathLst>
                <a:path w="219274" h="356492">
                  <a:moveTo>
                    <a:pt x="24251" y="0"/>
                  </a:moveTo>
                  <a:lnTo>
                    <a:pt x="9337" y="48806"/>
                  </a:lnTo>
                  <a:lnTo>
                    <a:pt x="535" y="102314"/>
                  </a:lnTo>
                  <a:lnTo>
                    <a:pt x="0" y="144498"/>
                  </a:lnTo>
                  <a:lnTo>
                    <a:pt x="9787" y="206501"/>
                  </a:lnTo>
                  <a:lnTo>
                    <a:pt x="31307" y="246202"/>
                  </a:lnTo>
                  <a:lnTo>
                    <a:pt x="48208" y="267356"/>
                  </a:lnTo>
                  <a:lnTo>
                    <a:pt x="78064" y="278788"/>
                  </a:lnTo>
                  <a:lnTo>
                    <a:pt x="113677" y="280823"/>
                  </a:lnTo>
                  <a:lnTo>
                    <a:pt x="159422" y="264838"/>
                  </a:lnTo>
                  <a:lnTo>
                    <a:pt x="187923" y="249231"/>
                  </a:lnTo>
                  <a:lnTo>
                    <a:pt x="207700" y="228076"/>
                  </a:lnTo>
                  <a:lnTo>
                    <a:pt x="215106" y="216036"/>
                  </a:lnTo>
                  <a:lnTo>
                    <a:pt x="219273" y="190470"/>
                  </a:lnTo>
                  <a:lnTo>
                    <a:pt x="218252" y="177255"/>
                  </a:lnTo>
                  <a:lnTo>
                    <a:pt x="213000" y="166921"/>
                  </a:lnTo>
                  <a:lnTo>
                    <a:pt x="194977" y="151376"/>
                  </a:lnTo>
                  <a:lnTo>
                    <a:pt x="183773" y="148144"/>
                  </a:lnTo>
                  <a:lnTo>
                    <a:pt x="159135" y="148617"/>
                  </a:lnTo>
                  <a:lnTo>
                    <a:pt x="119570" y="157448"/>
                  </a:lnTo>
                  <a:lnTo>
                    <a:pt x="96576" y="173572"/>
                  </a:lnTo>
                  <a:lnTo>
                    <a:pt x="77724" y="195974"/>
                  </a:lnTo>
                  <a:lnTo>
                    <a:pt x="53208" y="247595"/>
                  </a:lnTo>
                  <a:lnTo>
                    <a:pt x="42480" y="292232"/>
                  </a:lnTo>
                  <a:lnTo>
                    <a:pt x="41494" y="321837"/>
                  </a:lnTo>
                  <a:lnTo>
                    <a:pt x="51674" y="3564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12757" y="7908518"/>
              <a:ext cx="218877" cy="425049"/>
            </a:xfrm>
            <a:custGeom>
              <a:avLst/>
              <a:gdLst/>
              <a:ahLst/>
              <a:cxnLst/>
              <a:rect l="0" t="0" r="0" b="0"/>
              <a:pathLst>
                <a:path w="218877" h="425049">
                  <a:moveTo>
                    <a:pt x="68053" y="0"/>
                  </a:moveTo>
                  <a:lnTo>
                    <a:pt x="123650" y="33893"/>
                  </a:lnTo>
                  <a:lnTo>
                    <a:pt x="149131" y="59244"/>
                  </a:lnTo>
                  <a:lnTo>
                    <a:pt x="180606" y="109300"/>
                  </a:lnTo>
                  <a:lnTo>
                    <a:pt x="206183" y="170174"/>
                  </a:lnTo>
                  <a:lnTo>
                    <a:pt x="213592" y="227482"/>
                  </a:lnTo>
                  <a:lnTo>
                    <a:pt x="209926" y="264622"/>
                  </a:lnTo>
                  <a:lnTo>
                    <a:pt x="195093" y="297379"/>
                  </a:lnTo>
                  <a:lnTo>
                    <a:pt x="161047" y="337453"/>
                  </a:lnTo>
                  <a:lnTo>
                    <a:pt x="148331" y="348369"/>
                  </a:lnTo>
                  <a:lnTo>
                    <a:pt x="117951" y="360500"/>
                  </a:lnTo>
                  <a:lnTo>
                    <a:pt x="84136" y="364367"/>
                  </a:lnTo>
                  <a:lnTo>
                    <a:pt x="48794" y="361007"/>
                  </a:lnTo>
                  <a:lnTo>
                    <a:pt x="20899" y="350373"/>
                  </a:lnTo>
                  <a:lnTo>
                    <a:pt x="9194" y="343272"/>
                  </a:lnTo>
                  <a:lnTo>
                    <a:pt x="2915" y="332444"/>
                  </a:lnTo>
                  <a:lnTo>
                    <a:pt x="0" y="304162"/>
                  </a:lnTo>
                  <a:lnTo>
                    <a:pt x="4403" y="292660"/>
                  </a:lnTo>
                  <a:lnTo>
                    <a:pt x="21482" y="275817"/>
                  </a:lnTo>
                  <a:lnTo>
                    <a:pt x="56793" y="257769"/>
                  </a:lnTo>
                  <a:lnTo>
                    <a:pt x="86916" y="255738"/>
                  </a:lnTo>
                  <a:lnTo>
                    <a:pt x="119093" y="261438"/>
                  </a:lnTo>
                  <a:lnTo>
                    <a:pt x="161381" y="281777"/>
                  </a:lnTo>
                  <a:lnTo>
                    <a:pt x="183674" y="298402"/>
                  </a:lnTo>
                  <a:lnTo>
                    <a:pt x="199676" y="324073"/>
                  </a:lnTo>
                  <a:lnTo>
                    <a:pt x="210343" y="355795"/>
                  </a:lnTo>
                  <a:lnTo>
                    <a:pt x="217191" y="409563"/>
                  </a:lnTo>
                  <a:lnTo>
                    <a:pt x="218876" y="4250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782456" y="7964210"/>
              <a:ext cx="323068" cy="392885"/>
            </a:xfrm>
            <a:custGeom>
              <a:avLst/>
              <a:gdLst/>
              <a:ahLst/>
              <a:cxnLst/>
              <a:rect l="0" t="0" r="0" b="0"/>
              <a:pathLst>
                <a:path w="323068" h="392885">
                  <a:moveTo>
                    <a:pt x="0" y="12864"/>
                  </a:moveTo>
                  <a:lnTo>
                    <a:pt x="48807" y="2012"/>
                  </a:lnTo>
                  <a:lnTo>
                    <a:pt x="98252" y="0"/>
                  </a:lnTo>
                  <a:lnTo>
                    <a:pt x="132029" y="2577"/>
                  </a:lnTo>
                  <a:lnTo>
                    <a:pt x="190953" y="24994"/>
                  </a:lnTo>
                  <a:lnTo>
                    <a:pt x="217410" y="38060"/>
                  </a:lnTo>
                  <a:lnTo>
                    <a:pt x="239325" y="59102"/>
                  </a:lnTo>
                  <a:lnTo>
                    <a:pt x="244864" y="72635"/>
                  </a:lnTo>
                  <a:lnTo>
                    <a:pt x="246956" y="103922"/>
                  </a:lnTo>
                  <a:lnTo>
                    <a:pt x="242334" y="116226"/>
                  </a:lnTo>
                  <a:lnTo>
                    <a:pt x="225011" y="133960"/>
                  </a:lnTo>
                  <a:lnTo>
                    <a:pt x="189563" y="152510"/>
                  </a:lnTo>
                  <a:lnTo>
                    <a:pt x="184267" y="159283"/>
                  </a:lnTo>
                  <a:lnTo>
                    <a:pt x="183783" y="166845"/>
                  </a:lnTo>
                  <a:lnTo>
                    <a:pt x="186508" y="174934"/>
                  </a:lnTo>
                  <a:lnTo>
                    <a:pt x="201723" y="187983"/>
                  </a:lnTo>
                  <a:lnTo>
                    <a:pt x="264229" y="233172"/>
                  </a:lnTo>
                  <a:lnTo>
                    <a:pt x="298685" y="264004"/>
                  </a:lnTo>
                  <a:lnTo>
                    <a:pt x="308813" y="276269"/>
                  </a:lnTo>
                  <a:lnTo>
                    <a:pt x="320066" y="306147"/>
                  </a:lnTo>
                  <a:lnTo>
                    <a:pt x="323067" y="322646"/>
                  </a:lnTo>
                  <a:lnTo>
                    <a:pt x="318276" y="349103"/>
                  </a:lnTo>
                  <a:lnTo>
                    <a:pt x="312733" y="360424"/>
                  </a:lnTo>
                  <a:lnTo>
                    <a:pt x="294386" y="377065"/>
                  </a:lnTo>
                  <a:lnTo>
                    <a:pt x="283095" y="383636"/>
                  </a:lnTo>
                  <a:lnTo>
                    <a:pt x="230810" y="392884"/>
                  </a:lnTo>
                  <a:lnTo>
                    <a:pt x="174354" y="388345"/>
                  </a:lnTo>
                  <a:lnTo>
                    <a:pt x="111629" y="373163"/>
                  </a:lnTo>
                  <a:lnTo>
                    <a:pt x="63353" y="359556"/>
                  </a:lnTo>
                  <a:lnTo>
                    <a:pt x="41134" y="3556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6896" y="7922230"/>
            <a:ext cx="685561" cy="95978"/>
            <a:chOff x="1096896" y="7922230"/>
            <a:chExt cx="685561" cy="95978"/>
          </a:xfrm>
        </p:grpSpPr>
        <p:sp>
          <p:nvSpPr>
            <p:cNvPr id="24" name="Freeform 23"/>
            <p:cNvSpPr/>
            <p:nvPr/>
          </p:nvSpPr>
          <p:spPr>
            <a:xfrm>
              <a:off x="1096896" y="7922230"/>
              <a:ext cx="191958" cy="13711"/>
            </a:xfrm>
            <a:custGeom>
              <a:avLst/>
              <a:gdLst/>
              <a:ahLst/>
              <a:cxnLst/>
              <a:rect l="0" t="0" r="0" b="0"/>
              <a:pathLst>
                <a:path w="191958" h="13711">
                  <a:moveTo>
                    <a:pt x="0" y="0"/>
                  </a:moveTo>
                  <a:lnTo>
                    <a:pt x="59660" y="0"/>
                  </a:lnTo>
                  <a:lnTo>
                    <a:pt x="111116" y="4062"/>
                  </a:lnTo>
                  <a:lnTo>
                    <a:pt x="156832" y="10852"/>
                  </a:lnTo>
                  <a:lnTo>
                    <a:pt x="191957" y="13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86478" y="7990785"/>
              <a:ext cx="95979" cy="27423"/>
            </a:xfrm>
            <a:custGeom>
              <a:avLst/>
              <a:gdLst/>
              <a:ahLst/>
              <a:cxnLst/>
              <a:rect l="0" t="0" r="0" b="0"/>
              <a:pathLst>
                <a:path w="95979" h="27423">
                  <a:moveTo>
                    <a:pt x="0" y="27422"/>
                  </a:moveTo>
                  <a:lnTo>
                    <a:pt x="48807" y="16570"/>
                  </a:lnTo>
                  <a:lnTo>
                    <a:pt x="75013" y="13458"/>
                  </a:lnTo>
                  <a:lnTo>
                    <a:pt x="82001" y="10496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65641" y="6578565"/>
            <a:ext cx="1823591" cy="1672713"/>
            <a:chOff x="2865641" y="6578565"/>
            <a:chExt cx="1823591" cy="1672713"/>
          </a:xfrm>
        </p:grpSpPr>
        <p:sp>
          <p:nvSpPr>
            <p:cNvPr id="27" name="Freeform 26"/>
            <p:cNvSpPr/>
            <p:nvPr/>
          </p:nvSpPr>
          <p:spPr>
            <a:xfrm>
              <a:off x="2865641" y="6619665"/>
              <a:ext cx="164536" cy="1604212"/>
            </a:xfrm>
            <a:custGeom>
              <a:avLst/>
              <a:gdLst/>
              <a:ahLst/>
              <a:cxnLst/>
              <a:rect l="0" t="0" r="0" b="0"/>
              <a:pathLst>
                <a:path w="164536" h="1604212">
                  <a:moveTo>
                    <a:pt x="0" y="0"/>
                  </a:moveTo>
                  <a:lnTo>
                    <a:pt x="10947" y="57779"/>
                  </a:lnTo>
                  <a:lnTo>
                    <a:pt x="19084" y="109978"/>
                  </a:lnTo>
                  <a:lnTo>
                    <a:pt x="32231" y="170206"/>
                  </a:lnTo>
                  <a:lnTo>
                    <a:pt x="38496" y="224276"/>
                  </a:lnTo>
                  <a:lnTo>
                    <a:pt x="47631" y="278891"/>
                  </a:lnTo>
                  <a:lnTo>
                    <a:pt x="52707" y="340947"/>
                  </a:lnTo>
                  <a:lnTo>
                    <a:pt x="57958" y="385130"/>
                  </a:lnTo>
                  <a:lnTo>
                    <a:pt x="65369" y="430158"/>
                  </a:lnTo>
                  <a:lnTo>
                    <a:pt x="73741" y="475562"/>
                  </a:lnTo>
                  <a:lnTo>
                    <a:pt x="78478" y="521132"/>
                  </a:lnTo>
                  <a:lnTo>
                    <a:pt x="82107" y="566777"/>
                  </a:lnTo>
                  <a:lnTo>
                    <a:pt x="88797" y="612455"/>
                  </a:lnTo>
                  <a:lnTo>
                    <a:pt x="92787" y="658147"/>
                  </a:lnTo>
                  <a:lnTo>
                    <a:pt x="96083" y="703846"/>
                  </a:lnTo>
                  <a:lnTo>
                    <a:pt x="102627" y="749548"/>
                  </a:lnTo>
                  <a:lnTo>
                    <a:pt x="110614" y="799313"/>
                  </a:lnTo>
                  <a:lnTo>
                    <a:pt x="117718" y="850377"/>
                  </a:lnTo>
                  <a:lnTo>
                    <a:pt x="120875" y="898464"/>
                  </a:lnTo>
                  <a:lnTo>
                    <a:pt x="126341" y="949289"/>
                  </a:lnTo>
                  <a:lnTo>
                    <a:pt x="132325" y="1000824"/>
                  </a:lnTo>
                  <a:lnTo>
                    <a:pt x="134984" y="1049120"/>
                  </a:lnTo>
                  <a:lnTo>
                    <a:pt x="140229" y="1095975"/>
                  </a:lnTo>
                  <a:lnTo>
                    <a:pt x="146115" y="1142191"/>
                  </a:lnTo>
                  <a:lnTo>
                    <a:pt x="148730" y="1188122"/>
                  </a:lnTo>
                  <a:lnTo>
                    <a:pt x="157482" y="1249528"/>
                  </a:lnTo>
                  <a:lnTo>
                    <a:pt x="161400" y="1291688"/>
                  </a:lnTo>
                  <a:lnTo>
                    <a:pt x="159543" y="1350124"/>
                  </a:lnTo>
                  <a:lnTo>
                    <a:pt x="156222" y="1383117"/>
                  </a:lnTo>
                  <a:lnTo>
                    <a:pt x="161394" y="1437476"/>
                  </a:lnTo>
                  <a:lnTo>
                    <a:pt x="163604" y="1499625"/>
                  </a:lnTo>
                  <a:lnTo>
                    <a:pt x="164259" y="1554263"/>
                  </a:lnTo>
                  <a:lnTo>
                    <a:pt x="164535" y="16042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79352" y="6578565"/>
              <a:ext cx="1794213" cy="1672713"/>
            </a:xfrm>
            <a:custGeom>
              <a:avLst/>
              <a:gdLst/>
              <a:ahLst/>
              <a:cxnLst/>
              <a:rect l="0" t="0" r="0" b="0"/>
              <a:pathLst>
                <a:path w="1794213" h="1672713">
                  <a:moveTo>
                    <a:pt x="0" y="68522"/>
                  </a:moveTo>
                  <a:lnTo>
                    <a:pt x="48808" y="53608"/>
                  </a:lnTo>
                  <a:lnTo>
                    <a:pt x="102315" y="44806"/>
                  </a:lnTo>
                  <a:lnTo>
                    <a:pt x="162349" y="42198"/>
                  </a:lnTo>
                  <a:lnTo>
                    <a:pt x="218732" y="41425"/>
                  </a:lnTo>
                  <a:lnTo>
                    <a:pt x="278095" y="41196"/>
                  </a:lnTo>
                  <a:lnTo>
                    <a:pt x="321649" y="41143"/>
                  </a:lnTo>
                  <a:lnTo>
                    <a:pt x="366397" y="41119"/>
                  </a:lnTo>
                  <a:lnTo>
                    <a:pt x="415738" y="41108"/>
                  </a:lnTo>
                  <a:lnTo>
                    <a:pt x="463567" y="39580"/>
                  </a:lnTo>
                  <a:lnTo>
                    <a:pt x="520759" y="31679"/>
                  </a:lnTo>
                  <a:lnTo>
                    <a:pt x="568135" y="29295"/>
                  </a:lnTo>
                  <a:lnTo>
                    <a:pt x="619660" y="28236"/>
                  </a:lnTo>
                  <a:lnTo>
                    <a:pt x="673029" y="27766"/>
                  </a:lnTo>
                  <a:lnTo>
                    <a:pt x="727218" y="27557"/>
                  </a:lnTo>
                  <a:lnTo>
                    <a:pt x="781772" y="23401"/>
                  </a:lnTo>
                  <a:lnTo>
                    <a:pt x="836487" y="17999"/>
                  </a:lnTo>
                  <a:lnTo>
                    <a:pt x="891274" y="15598"/>
                  </a:lnTo>
                  <a:lnTo>
                    <a:pt x="946094" y="14531"/>
                  </a:lnTo>
                  <a:lnTo>
                    <a:pt x="999404" y="14057"/>
                  </a:lnTo>
                  <a:lnTo>
                    <a:pt x="1048488" y="13846"/>
                  </a:lnTo>
                  <a:lnTo>
                    <a:pt x="1095694" y="9690"/>
                  </a:lnTo>
                  <a:lnTo>
                    <a:pt x="1142066" y="4288"/>
                  </a:lnTo>
                  <a:lnTo>
                    <a:pt x="1188067" y="1888"/>
                  </a:lnTo>
                  <a:lnTo>
                    <a:pt x="1233903" y="820"/>
                  </a:lnTo>
                  <a:lnTo>
                    <a:pt x="1278142" y="346"/>
                  </a:lnTo>
                  <a:lnTo>
                    <a:pt x="1337308" y="79"/>
                  </a:lnTo>
                  <a:lnTo>
                    <a:pt x="1393433" y="0"/>
                  </a:lnTo>
                  <a:lnTo>
                    <a:pt x="1447134" y="1500"/>
                  </a:lnTo>
                  <a:lnTo>
                    <a:pt x="1494192" y="9393"/>
                  </a:lnTo>
                  <a:lnTo>
                    <a:pt x="1546052" y="12408"/>
                  </a:lnTo>
                  <a:lnTo>
                    <a:pt x="1600013" y="13302"/>
                  </a:lnTo>
                  <a:lnTo>
                    <a:pt x="1651549" y="16613"/>
                  </a:lnTo>
                  <a:lnTo>
                    <a:pt x="1676540" y="28185"/>
                  </a:lnTo>
                  <a:lnTo>
                    <a:pt x="1693741" y="47548"/>
                  </a:lnTo>
                  <a:lnTo>
                    <a:pt x="1704941" y="72911"/>
                  </a:lnTo>
                  <a:lnTo>
                    <a:pt x="1711246" y="122976"/>
                  </a:lnTo>
                  <a:lnTo>
                    <a:pt x="1714637" y="182328"/>
                  </a:lnTo>
                  <a:lnTo>
                    <a:pt x="1723090" y="231737"/>
                  </a:lnTo>
                  <a:lnTo>
                    <a:pt x="1726272" y="285818"/>
                  </a:lnTo>
                  <a:lnTo>
                    <a:pt x="1727016" y="327602"/>
                  </a:lnTo>
                  <a:lnTo>
                    <a:pt x="1727347" y="371563"/>
                  </a:lnTo>
                  <a:lnTo>
                    <a:pt x="1727494" y="416493"/>
                  </a:lnTo>
                  <a:lnTo>
                    <a:pt x="1727559" y="461852"/>
                  </a:lnTo>
                  <a:lnTo>
                    <a:pt x="1731651" y="507403"/>
                  </a:lnTo>
                  <a:lnTo>
                    <a:pt x="1737024" y="553039"/>
                  </a:lnTo>
                  <a:lnTo>
                    <a:pt x="1739413" y="598713"/>
                  </a:lnTo>
                  <a:lnTo>
                    <a:pt x="1740474" y="648466"/>
                  </a:lnTo>
                  <a:lnTo>
                    <a:pt x="1740946" y="699525"/>
                  </a:lnTo>
                  <a:lnTo>
                    <a:pt x="1741156" y="747609"/>
                  </a:lnTo>
                  <a:lnTo>
                    <a:pt x="1745311" y="798433"/>
                  </a:lnTo>
                  <a:lnTo>
                    <a:pt x="1750713" y="849967"/>
                  </a:lnTo>
                  <a:lnTo>
                    <a:pt x="1753114" y="898262"/>
                  </a:lnTo>
                  <a:lnTo>
                    <a:pt x="1761744" y="953719"/>
                  </a:lnTo>
                  <a:lnTo>
                    <a:pt x="1766671" y="1013655"/>
                  </a:lnTo>
                  <a:lnTo>
                    <a:pt x="1767823" y="1057343"/>
                  </a:lnTo>
                  <a:lnTo>
                    <a:pt x="1768336" y="1102150"/>
                  </a:lnTo>
                  <a:lnTo>
                    <a:pt x="1768563" y="1147456"/>
                  </a:lnTo>
                  <a:lnTo>
                    <a:pt x="1768664" y="1192982"/>
                  </a:lnTo>
                  <a:lnTo>
                    <a:pt x="1768709" y="1238607"/>
                  </a:lnTo>
                  <a:lnTo>
                    <a:pt x="1768729" y="1284277"/>
                  </a:lnTo>
                  <a:lnTo>
                    <a:pt x="1776019" y="1345534"/>
                  </a:lnTo>
                  <a:lnTo>
                    <a:pt x="1779596" y="1387660"/>
                  </a:lnTo>
                  <a:lnTo>
                    <a:pt x="1781185" y="1431774"/>
                  </a:lnTo>
                  <a:lnTo>
                    <a:pt x="1781891" y="1476771"/>
                  </a:lnTo>
                  <a:lnTo>
                    <a:pt x="1789568" y="1530372"/>
                  </a:lnTo>
                  <a:lnTo>
                    <a:pt x="1794212" y="1582478"/>
                  </a:lnTo>
                  <a:lnTo>
                    <a:pt x="1788310" y="1629233"/>
                  </a:lnTo>
                  <a:lnTo>
                    <a:pt x="1780265" y="1639163"/>
                  </a:lnTo>
                  <a:lnTo>
                    <a:pt x="1727630" y="1659162"/>
                  </a:lnTo>
                  <a:lnTo>
                    <a:pt x="1682421" y="1668711"/>
                  </a:lnTo>
                  <a:lnTo>
                    <a:pt x="1630431" y="1671542"/>
                  </a:lnTo>
                  <a:lnTo>
                    <a:pt x="1576432" y="1672380"/>
                  </a:lnTo>
                  <a:lnTo>
                    <a:pt x="1517776" y="1672628"/>
                  </a:lnTo>
                  <a:lnTo>
                    <a:pt x="1472864" y="1672686"/>
                  </a:lnTo>
                  <a:lnTo>
                    <a:pt x="1422433" y="1672712"/>
                  </a:lnTo>
                  <a:lnTo>
                    <a:pt x="1373613" y="1668662"/>
                  </a:lnTo>
                  <a:lnTo>
                    <a:pt x="1325001" y="1663306"/>
                  </a:lnTo>
                  <a:lnTo>
                    <a:pt x="1272926" y="1660926"/>
                  </a:lnTo>
                  <a:lnTo>
                    <a:pt x="1227438" y="1659869"/>
                  </a:lnTo>
                  <a:lnTo>
                    <a:pt x="1183860" y="1659398"/>
                  </a:lnTo>
                  <a:lnTo>
                    <a:pt x="1134024" y="1659190"/>
                  </a:lnTo>
                  <a:lnTo>
                    <a:pt x="1076412" y="1651793"/>
                  </a:lnTo>
                  <a:lnTo>
                    <a:pt x="1028885" y="1648192"/>
                  </a:lnTo>
                  <a:lnTo>
                    <a:pt x="973738" y="1645067"/>
                  </a:lnTo>
                  <a:lnTo>
                    <a:pt x="918758" y="1638601"/>
                  </a:lnTo>
                  <a:lnTo>
                    <a:pt x="871979" y="1634710"/>
                  </a:lnTo>
                  <a:lnTo>
                    <a:pt x="826305" y="1631459"/>
                  </a:lnTo>
                  <a:lnTo>
                    <a:pt x="770458" y="1624935"/>
                  </a:lnTo>
                  <a:lnTo>
                    <a:pt x="714152" y="1621020"/>
                  </a:lnTo>
                  <a:lnTo>
                    <a:pt x="658658" y="1617756"/>
                  </a:lnTo>
                  <a:lnTo>
                    <a:pt x="603524" y="1611229"/>
                  </a:lnTo>
                  <a:lnTo>
                    <a:pt x="548551" y="1607311"/>
                  </a:lnTo>
                  <a:lnTo>
                    <a:pt x="495172" y="1604047"/>
                  </a:lnTo>
                  <a:lnTo>
                    <a:pt x="446058" y="1597517"/>
                  </a:lnTo>
                  <a:lnTo>
                    <a:pt x="398838" y="1593600"/>
                  </a:lnTo>
                  <a:lnTo>
                    <a:pt x="353984" y="1591859"/>
                  </a:lnTo>
                  <a:lnTo>
                    <a:pt x="292948" y="1590879"/>
                  </a:lnTo>
                  <a:lnTo>
                    <a:pt x="230344" y="1590588"/>
                  </a:lnTo>
                  <a:lnTo>
                    <a:pt x="212978" y="1590547"/>
                  </a:lnTo>
                  <a:lnTo>
                    <a:pt x="164535" y="15904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592335" y="6647087"/>
              <a:ext cx="109690" cy="1467100"/>
            </a:xfrm>
            <a:custGeom>
              <a:avLst/>
              <a:gdLst/>
              <a:ahLst/>
              <a:cxnLst/>
              <a:rect l="0" t="0" r="0" b="0"/>
              <a:pathLst>
                <a:path w="109690" h="1467100">
                  <a:moveTo>
                    <a:pt x="0" y="0"/>
                  </a:moveTo>
                  <a:lnTo>
                    <a:pt x="0" y="53209"/>
                  </a:lnTo>
                  <a:lnTo>
                    <a:pt x="1523" y="107513"/>
                  </a:lnTo>
                  <a:lnTo>
                    <a:pt x="7278" y="149348"/>
                  </a:lnTo>
                  <a:lnTo>
                    <a:pt x="10852" y="197395"/>
                  </a:lnTo>
                  <a:lnTo>
                    <a:pt x="13964" y="246172"/>
                  </a:lnTo>
                  <a:lnTo>
                    <a:pt x="20425" y="288164"/>
                  </a:lnTo>
                  <a:lnTo>
                    <a:pt x="28375" y="335264"/>
                  </a:lnTo>
                  <a:lnTo>
                    <a:pt x="35463" y="383620"/>
                  </a:lnTo>
                  <a:lnTo>
                    <a:pt x="40977" y="445104"/>
                  </a:lnTo>
                  <a:lnTo>
                    <a:pt x="50059" y="506486"/>
                  </a:lnTo>
                  <a:lnTo>
                    <a:pt x="52717" y="560776"/>
                  </a:lnTo>
                  <a:lnTo>
                    <a:pt x="53899" y="608264"/>
                  </a:lnTo>
                  <a:lnTo>
                    <a:pt x="58627" y="669259"/>
                  </a:lnTo>
                  <a:lnTo>
                    <a:pt x="65614" y="725927"/>
                  </a:lnTo>
                  <a:lnTo>
                    <a:pt x="67684" y="781312"/>
                  </a:lnTo>
                  <a:lnTo>
                    <a:pt x="69692" y="822571"/>
                  </a:lnTo>
                  <a:lnTo>
                    <a:pt x="75662" y="876457"/>
                  </a:lnTo>
                  <a:lnTo>
                    <a:pt x="79332" y="923766"/>
                  </a:lnTo>
                  <a:lnTo>
                    <a:pt x="80962" y="969674"/>
                  </a:lnTo>
                  <a:lnTo>
                    <a:pt x="81687" y="1025627"/>
                  </a:lnTo>
                  <a:lnTo>
                    <a:pt x="89374" y="1087967"/>
                  </a:lnTo>
                  <a:lnTo>
                    <a:pt x="94021" y="1142663"/>
                  </a:lnTo>
                  <a:lnTo>
                    <a:pt x="95109" y="1187317"/>
                  </a:lnTo>
                  <a:lnTo>
                    <a:pt x="95592" y="1236109"/>
                  </a:lnTo>
                  <a:lnTo>
                    <a:pt x="95807" y="1283186"/>
                  </a:lnTo>
                  <a:lnTo>
                    <a:pt x="99965" y="1329499"/>
                  </a:lnTo>
                  <a:lnTo>
                    <a:pt x="105367" y="1375474"/>
                  </a:lnTo>
                  <a:lnTo>
                    <a:pt x="108409" y="1436565"/>
                  </a:lnTo>
                  <a:lnTo>
                    <a:pt x="109689" y="1467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016464" y="7401204"/>
              <a:ext cx="1672768" cy="27423"/>
            </a:xfrm>
            <a:custGeom>
              <a:avLst/>
              <a:gdLst/>
              <a:ahLst/>
              <a:cxnLst/>
              <a:rect l="0" t="0" r="0" b="0"/>
              <a:pathLst>
                <a:path w="1672768" h="27423">
                  <a:moveTo>
                    <a:pt x="0" y="27422"/>
                  </a:moveTo>
                  <a:lnTo>
                    <a:pt x="53209" y="25898"/>
                  </a:lnTo>
                  <a:lnTo>
                    <a:pt x="107512" y="17999"/>
                  </a:lnTo>
                  <a:lnTo>
                    <a:pt x="168121" y="13458"/>
                  </a:lnTo>
                  <a:lnTo>
                    <a:pt x="222473" y="4665"/>
                  </a:lnTo>
                  <a:lnTo>
                    <a:pt x="274584" y="2073"/>
                  </a:lnTo>
                  <a:lnTo>
                    <a:pt x="333291" y="921"/>
                  </a:lnTo>
                  <a:lnTo>
                    <a:pt x="394931" y="409"/>
                  </a:lnTo>
                  <a:lnTo>
                    <a:pt x="457874" y="182"/>
                  </a:lnTo>
                  <a:lnTo>
                    <a:pt x="509209" y="81"/>
                  </a:lnTo>
                  <a:lnTo>
                    <a:pt x="556907" y="36"/>
                  </a:lnTo>
                  <a:lnTo>
                    <a:pt x="613655" y="16"/>
                  </a:lnTo>
                  <a:lnTo>
                    <a:pt x="662235" y="7"/>
                  </a:lnTo>
                  <a:lnTo>
                    <a:pt x="723846" y="2"/>
                  </a:lnTo>
                  <a:lnTo>
                    <a:pt x="780695" y="1"/>
                  </a:lnTo>
                  <a:lnTo>
                    <a:pt x="822297" y="0"/>
                  </a:lnTo>
                  <a:lnTo>
                    <a:pt x="876335" y="0"/>
                  </a:lnTo>
                  <a:lnTo>
                    <a:pt x="923711" y="0"/>
                  </a:lnTo>
                  <a:lnTo>
                    <a:pt x="984644" y="0"/>
                  </a:lnTo>
                  <a:lnTo>
                    <a:pt x="1041292" y="0"/>
                  </a:lnTo>
                  <a:lnTo>
                    <a:pt x="1082848" y="0"/>
                  </a:lnTo>
                  <a:lnTo>
                    <a:pt x="1136865" y="0"/>
                  </a:lnTo>
                  <a:lnTo>
                    <a:pt x="1196420" y="0"/>
                  </a:lnTo>
                  <a:lnTo>
                    <a:pt x="1256912" y="0"/>
                  </a:lnTo>
                  <a:lnTo>
                    <a:pt x="1314267" y="0"/>
                  </a:lnTo>
                  <a:lnTo>
                    <a:pt x="1376111" y="7279"/>
                  </a:lnTo>
                  <a:lnTo>
                    <a:pt x="1437939" y="11805"/>
                  </a:lnTo>
                  <a:lnTo>
                    <a:pt x="1497223" y="13147"/>
                  </a:lnTo>
                  <a:lnTo>
                    <a:pt x="1560662" y="13543"/>
                  </a:lnTo>
                  <a:lnTo>
                    <a:pt x="1620422" y="13661"/>
                  </a:lnTo>
                  <a:lnTo>
                    <a:pt x="1645948" y="17751"/>
                  </a:lnTo>
                  <a:lnTo>
                    <a:pt x="1672767" y="274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071309" y="6921312"/>
              <a:ext cx="287936" cy="301647"/>
            </a:xfrm>
            <a:custGeom>
              <a:avLst/>
              <a:gdLst/>
              <a:ahLst/>
              <a:cxnLst/>
              <a:rect l="0" t="0" r="0" b="0"/>
              <a:pathLst>
                <a:path w="287936" h="301647">
                  <a:moveTo>
                    <a:pt x="0" y="0"/>
                  </a:moveTo>
                  <a:lnTo>
                    <a:pt x="31316" y="23416"/>
                  </a:lnTo>
                  <a:lnTo>
                    <a:pt x="77608" y="76266"/>
                  </a:lnTo>
                  <a:lnTo>
                    <a:pt x="125189" y="126447"/>
                  </a:lnTo>
                  <a:lnTo>
                    <a:pt x="178599" y="189398"/>
                  </a:lnTo>
                  <a:lnTo>
                    <a:pt x="235902" y="249229"/>
                  </a:lnTo>
                  <a:lnTo>
                    <a:pt x="287935" y="301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194710" y="6935023"/>
              <a:ext cx="82268" cy="246802"/>
            </a:xfrm>
            <a:custGeom>
              <a:avLst/>
              <a:gdLst/>
              <a:ahLst/>
              <a:cxnLst/>
              <a:rect l="0" t="0" r="0" b="0"/>
              <a:pathLst>
                <a:path w="82268" h="246802">
                  <a:moveTo>
                    <a:pt x="82267" y="0"/>
                  </a:moveTo>
                  <a:lnTo>
                    <a:pt x="51378" y="57252"/>
                  </a:lnTo>
                  <a:lnTo>
                    <a:pt x="32211" y="119587"/>
                  </a:lnTo>
                  <a:lnTo>
                    <a:pt x="13754" y="181554"/>
                  </a:lnTo>
                  <a:lnTo>
                    <a:pt x="4075" y="221883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317541" y="6729355"/>
              <a:ext cx="110260" cy="153119"/>
            </a:xfrm>
            <a:custGeom>
              <a:avLst/>
              <a:gdLst/>
              <a:ahLst/>
              <a:cxnLst/>
              <a:rect l="0" t="0" r="0" b="0"/>
              <a:pathLst>
                <a:path w="110260" h="153119">
                  <a:moveTo>
                    <a:pt x="14281" y="0"/>
                  </a:moveTo>
                  <a:lnTo>
                    <a:pt x="45596" y="12470"/>
                  </a:lnTo>
                  <a:lnTo>
                    <a:pt x="64254" y="26363"/>
                  </a:lnTo>
                  <a:lnTo>
                    <a:pt x="84610" y="58593"/>
                  </a:lnTo>
                  <a:lnTo>
                    <a:pt x="87180" y="83932"/>
                  </a:lnTo>
                  <a:lnTo>
                    <a:pt x="81720" y="108906"/>
                  </a:lnTo>
                  <a:lnTo>
                    <a:pt x="69137" y="130162"/>
                  </a:lnTo>
                  <a:lnTo>
                    <a:pt x="49326" y="145703"/>
                  </a:lnTo>
                  <a:lnTo>
                    <a:pt x="37644" y="151980"/>
                  </a:lnTo>
                  <a:lnTo>
                    <a:pt x="26810" y="153118"/>
                  </a:lnTo>
                  <a:lnTo>
                    <a:pt x="6646" y="146257"/>
                  </a:lnTo>
                  <a:lnTo>
                    <a:pt x="1573" y="138638"/>
                  </a:lnTo>
                  <a:lnTo>
                    <a:pt x="0" y="117984"/>
                  </a:lnTo>
                  <a:lnTo>
                    <a:pt x="7807" y="110649"/>
                  </a:lnTo>
                  <a:lnTo>
                    <a:pt x="36795" y="102499"/>
                  </a:lnTo>
                  <a:lnTo>
                    <a:pt x="66944" y="107001"/>
                  </a:lnTo>
                  <a:lnTo>
                    <a:pt x="91008" y="117635"/>
                  </a:lnTo>
                  <a:lnTo>
                    <a:pt x="110259" y="1371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072478" y="7648005"/>
              <a:ext cx="247415" cy="438760"/>
            </a:xfrm>
            <a:custGeom>
              <a:avLst/>
              <a:gdLst/>
              <a:ahLst/>
              <a:cxnLst/>
              <a:rect l="0" t="0" r="0" b="0"/>
              <a:pathLst>
                <a:path w="247415" h="438760">
                  <a:moveTo>
                    <a:pt x="13460" y="0"/>
                  </a:moveTo>
                  <a:lnTo>
                    <a:pt x="2608" y="59659"/>
                  </a:lnTo>
                  <a:lnTo>
                    <a:pt x="596" y="115179"/>
                  </a:lnTo>
                  <a:lnTo>
                    <a:pt x="0" y="175810"/>
                  </a:lnTo>
                  <a:lnTo>
                    <a:pt x="3886" y="232368"/>
                  </a:lnTo>
                  <a:lnTo>
                    <a:pt x="18749" y="283659"/>
                  </a:lnTo>
                  <a:lnTo>
                    <a:pt x="51068" y="334657"/>
                  </a:lnTo>
                  <a:lnTo>
                    <a:pt x="85034" y="364580"/>
                  </a:lnTo>
                  <a:lnTo>
                    <a:pt x="114842" y="375321"/>
                  </a:lnTo>
                  <a:lnTo>
                    <a:pt x="146880" y="378571"/>
                  </a:lnTo>
                  <a:lnTo>
                    <a:pt x="176353" y="374938"/>
                  </a:lnTo>
                  <a:lnTo>
                    <a:pt x="218642" y="357048"/>
                  </a:lnTo>
                  <a:lnTo>
                    <a:pt x="238209" y="336934"/>
                  </a:lnTo>
                  <a:lnTo>
                    <a:pt x="245560" y="325171"/>
                  </a:lnTo>
                  <a:lnTo>
                    <a:pt x="247414" y="312759"/>
                  </a:lnTo>
                  <a:lnTo>
                    <a:pt x="241348" y="286780"/>
                  </a:lnTo>
                  <a:lnTo>
                    <a:pt x="232418" y="278024"/>
                  </a:lnTo>
                  <a:lnTo>
                    <a:pt x="206245" y="268296"/>
                  </a:lnTo>
                  <a:lnTo>
                    <a:pt x="157250" y="270099"/>
                  </a:lnTo>
                  <a:lnTo>
                    <a:pt x="130180" y="280516"/>
                  </a:lnTo>
                  <a:lnTo>
                    <a:pt x="87975" y="312031"/>
                  </a:lnTo>
                  <a:lnTo>
                    <a:pt x="66854" y="353136"/>
                  </a:lnTo>
                  <a:lnTo>
                    <a:pt x="57016" y="415526"/>
                  </a:lnTo>
                  <a:lnTo>
                    <a:pt x="54594" y="4387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811714" y="7017290"/>
              <a:ext cx="109691" cy="1"/>
            </a:xfrm>
            <a:custGeom>
              <a:avLst/>
              <a:gdLst/>
              <a:ahLst/>
              <a:cxnLst/>
              <a:rect l="0" t="0" r="0" b="0"/>
              <a:pathLst>
                <a:path w="109691" h="1">
                  <a:moveTo>
                    <a:pt x="0" y="0"/>
                  </a:moveTo>
                  <a:lnTo>
                    <a:pt x="59660" y="0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12255" y="6907600"/>
              <a:ext cx="197085" cy="287937"/>
            </a:xfrm>
            <a:custGeom>
              <a:avLst/>
              <a:gdLst/>
              <a:ahLst/>
              <a:cxnLst/>
              <a:rect l="0" t="0" r="0" b="0"/>
              <a:pathLst>
                <a:path w="197085" h="287937">
                  <a:moveTo>
                    <a:pt x="59972" y="0"/>
                  </a:moveTo>
                  <a:lnTo>
                    <a:pt x="91288" y="12471"/>
                  </a:lnTo>
                  <a:lnTo>
                    <a:pt x="137580" y="51316"/>
                  </a:lnTo>
                  <a:lnTo>
                    <a:pt x="157786" y="92563"/>
                  </a:lnTo>
                  <a:lnTo>
                    <a:pt x="158864" y="150658"/>
                  </a:lnTo>
                  <a:lnTo>
                    <a:pt x="142256" y="201558"/>
                  </a:lnTo>
                  <a:lnTo>
                    <a:pt x="110759" y="238305"/>
                  </a:lnTo>
                  <a:lnTo>
                    <a:pt x="65202" y="261212"/>
                  </a:lnTo>
                  <a:lnTo>
                    <a:pt x="34874" y="264379"/>
                  </a:lnTo>
                  <a:lnTo>
                    <a:pt x="20388" y="263090"/>
                  </a:lnTo>
                  <a:lnTo>
                    <a:pt x="10730" y="256137"/>
                  </a:lnTo>
                  <a:lnTo>
                    <a:pt x="4292" y="245408"/>
                  </a:lnTo>
                  <a:lnTo>
                    <a:pt x="0" y="232161"/>
                  </a:lnTo>
                  <a:lnTo>
                    <a:pt x="1709" y="221807"/>
                  </a:lnTo>
                  <a:lnTo>
                    <a:pt x="7419" y="213380"/>
                  </a:lnTo>
                  <a:lnTo>
                    <a:pt x="15796" y="206239"/>
                  </a:lnTo>
                  <a:lnTo>
                    <a:pt x="25950" y="203002"/>
                  </a:lnTo>
                  <a:lnTo>
                    <a:pt x="49422" y="203467"/>
                  </a:lnTo>
                  <a:lnTo>
                    <a:pt x="101730" y="217704"/>
                  </a:lnTo>
                  <a:lnTo>
                    <a:pt x="152011" y="248276"/>
                  </a:lnTo>
                  <a:lnTo>
                    <a:pt x="197084" y="2879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264184" y="7031001"/>
              <a:ext cx="150824" cy="164536"/>
            </a:xfrm>
            <a:custGeom>
              <a:avLst/>
              <a:gdLst/>
              <a:ahLst/>
              <a:cxnLst/>
              <a:rect l="0" t="0" r="0" b="0"/>
              <a:pathLst>
                <a:path w="150824" h="164536">
                  <a:moveTo>
                    <a:pt x="0" y="0"/>
                  </a:moveTo>
                  <a:lnTo>
                    <a:pt x="12469" y="31315"/>
                  </a:lnTo>
                  <a:lnTo>
                    <a:pt x="35857" y="59215"/>
                  </a:lnTo>
                  <a:lnTo>
                    <a:pt x="89810" y="112372"/>
                  </a:lnTo>
                  <a:lnTo>
                    <a:pt x="150823" y="164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291606" y="7031001"/>
              <a:ext cx="95980" cy="191958"/>
            </a:xfrm>
            <a:custGeom>
              <a:avLst/>
              <a:gdLst/>
              <a:ahLst/>
              <a:cxnLst/>
              <a:rect l="0" t="0" r="0" b="0"/>
              <a:pathLst>
                <a:path w="95980" h="191958">
                  <a:moveTo>
                    <a:pt x="95979" y="0"/>
                  </a:moveTo>
                  <a:lnTo>
                    <a:pt x="66149" y="55597"/>
                  </a:lnTo>
                  <a:lnTo>
                    <a:pt x="31517" y="109838"/>
                  </a:lnTo>
                  <a:lnTo>
                    <a:pt x="5203" y="170140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26154" y="7716562"/>
              <a:ext cx="95979" cy="13711"/>
            </a:xfrm>
            <a:custGeom>
              <a:avLst/>
              <a:gdLst/>
              <a:ahLst/>
              <a:cxnLst/>
              <a:rect l="0" t="0" r="0" b="0"/>
              <a:pathLst>
                <a:path w="95979" h="13711">
                  <a:moveTo>
                    <a:pt x="0" y="0"/>
                  </a:moveTo>
                  <a:lnTo>
                    <a:pt x="48807" y="10852"/>
                  </a:lnTo>
                  <a:lnTo>
                    <a:pt x="95978" y="13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235844" y="7606872"/>
              <a:ext cx="165808" cy="350496"/>
            </a:xfrm>
            <a:custGeom>
              <a:avLst/>
              <a:gdLst/>
              <a:ahLst/>
              <a:cxnLst/>
              <a:rect l="0" t="0" r="0" b="0"/>
              <a:pathLst>
                <a:path w="165808" h="350496">
                  <a:moveTo>
                    <a:pt x="68555" y="0"/>
                  </a:moveTo>
                  <a:lnTo>
                    <a:pt x="90392" y="14557"/>
                  </a:lnTo>
                  <a:lnTo>
                    <a:pt x="105175" y="33893"/>
                  </a:lnTo>
                  <a:lnTo>
                    <a:pt x="111250" y="45447"/>
                  </a:lnTo>
                  <a:lnTo>
                    <a:pt x="113938" y="74535"/>
                  </a:lnTo>
                  <a:lnTo>
                    <a:pt x="112521" y="90823"/>
                  </a:lnTo>
                  <a:lnTo>
                    <a:pt x="98760" y="117047"/>
                  </a:lnTo>
                  <a:lnTo>
                    <a:pt x="77409" y="137335"/>
                  </a:lnTo>
                  <a:lnTo>
                    <a:pt x="52686" y="151430"/>
                  </a:lnTo>
                  <a:lnTo>
                    <a:pt x="50359" y="157322"/>
                  </a:lnTo>
                  <a:lnTo>
                    <a:pt x="54900" y="162772"/>
                  </a:lnTo>
                  <a:lnTo>
                    <a:pt x="109979" y="198100"/>
                  </a:lnTo>
                  <a:lnTo>
                    <a:pt x="149977" y="237464"/>
                  </a:lnTo>
                  <a:lnTo>
                    <a:pt x="159400" y="249717"/>
                  </a:lnTo>
                  <a:lnTo>
                    <a:pt x="165807" y="279582"/>
                  </a:lnTo>
                  <a:lnTo>
                    <a:pt x="165383" y="296077"/>
                  </a:lnTo>
                  <a:lnTo>
                    <a:pt x="160529" y="310121"/>
                  </a:lnTo>
                  <a:lnTo>
                    <a:pt x="142949" y="333851"/>
                  </a:lnTo>
                  <a:lnTo>
                    <a:pt x="115838" y="346429"/>
                  </a:lnTo>
                  <a:lnTo>
                    <a:pt x="84999" y="350495"/>
                  </a:lnTo>
                  <a:lnTo>
                    <a:pt x="43466" y="344219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68934" y="7785117"/>
              <a:ext cx="164536" cy="164535"/>
            </a:xfrm>
            <a:custGeom>
              <a:avLst/>
              <a:gdLst/>
              <a:ahLst/>
              <a:cxnLst/>
              <a:rect l="0" t="0" r="0" b="0"/>
              <a:pathLst>
                <a:path w="164536" h="164535">
                  <a:moveTo>
                    <a:pt x="0" y="0"/>
                  </a:moveTo>
                  <a:lnTo>
                    <a:pt x="46774" y="57721"/>
                  </a:lnTo>
                  <a:lnTo>
                    <a:pt x="91549" y="116501"/>
                  </a:lnTo>
                  <a:lnTo>
                    <a:pt x="127999" y="151887"/>
                  </a:lnTo>
                  <a:lnTo>
                    <a:pt x="164535" y="1645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482645" y="7743983"/>
              <a:ext cx="123402" cy="246803"/>
            </a:xfrm>
            <a:custGeom>
              <a:avLst/>
              <a:gdLst/>
              <a:ahLst/>
              <a:cxnLst/>
              <a:rect l="0" t="0" r="0" b="0"/>
              <a:pathLst>
                <a:path w="123402" h="246803">
                  <a:moveTo>
                    <a:pt x="123401" y="0"/>
                  </a:moveTo>
                  <a:lnTo>
                    <a:pt x="92511" y="57253"/>
                  </a:lnTo>
                  <a:lnTo>
                    <a:pt x="63921" y="110166"/>
                  </a:lnTo>
                  <a:lnTo>
                    <a:pt x="42024" y="164629"/>
                  </a:lnTo>
                  <a:lnTo>
                    <a:pt x="15749" y="219398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40054" y="6989868"/>
            <a:ext cx="260514" cy="233091"/>
            <a:chOff x="4840054" y="6989868"/>
            <a:chExt cx="260514" cy="233091"/>
          </a:xfrm>
        </p:grpSpPr>
        <p:sp>
          <p:nvSpPr>
            <p:cNvPr id="44" name="Freeform 43"/>
            <p:cNvSpPr/>
            <p:nvPr/>
          </p:nvSpPr>
          <p:spPr>
            <a:xfrm>
              <a:off x="4840054" y="6989868"/>
              <a:ext cx="260514" cy="233091"/>
            </a:xfrm>
            <a:custGeom>
              <a:avLst/>
              <a:gdLst/>
              <a:ahLst/>
              <a:cxnLst/>
              <a:rect l="0" t="0" r="0" b="0"/>
              <a:pathLst>
                <a:path w="260514" h="233091">
                  <a:moveTo>
                    <a:pt x="0" y="0"/>
                  </a:moveTo>
                  <a:lnTo>
                    <a:pt x="23417" y="40739"/>
                  </a:lnTo>
                  <a:lnTo>
                    <a:pt x="83545" y="98032"/>
                  </a:lnTo>
                  <a:lnTo>
                    <a:pt x="137365" y="149706"/>
                  </a:lnTo>
                  <a:lnTo>
                    <a:pt x="192007" y="186770"/>
                  </a:lnTo>
                  <a:lnTo>
                    <a:pt x="229043" y="208193"/>
                  </a:lnTo>
                  <a:lnTo>
                    <a:pt x="260513" y="233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53765" y="6989868"/>
              <a:ext cx="137113" cy="219380"/>
            </a:xfrm>
            <a:custGeom>
              <a:avLst/>
              <a:gdLst/>
              <a:ahLst/>
              <a:cxnLst/>
              <a:rect l="0" t="0" r="0" b="0"/>
              <a:pathLst>
                <a:path w="137113" h="219380">
                  <a:moveTo>
                    <a:pt x="137112" y="0"/>
                  </a:moveTo>
                  <a:lnTo>
                    <a:pt x="98944" y="57251"/>
                  </a:lnTo>
                  <a:lnTo>
                    <a:pt x="63669" y="110165"/>
                  </a:lnTo>
                  <a:lnTo>
                    <a:pt x="27360" y="164628"/>
                  </a:lnTo>
                  <a:lnTo>
                    <a:pt x="8107" y="197571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85209" y="7754613"/>
            <a:ext cx="544162" cy="392030"/>
            <a:chOff x="4785209" y="7754613"/>
            <a:chExt cx="544162" cy="392030"/>
          </a:xfrm>
        </p:grpSpPr>
        <p:sp>
          <p:nvSpPr>
            <p:cNvPr id="47" name="Freeform 46"/>
            <p:cNvSpPr/>
            <p:nvPr/>
          </p:nvSpPr>
          <p:spPr>
            <a:xfrm>
              <a:off x="4785209" y="7881096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27422"/>
                  </a:moveTo>
                  <a:lnTo>
                    <a:pt x="59660" y="16569"/>
                  </a:lnTo>
                  <a:lnTo>
                    <a:pt x="121644" y="6996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59433" y="7754613"/>
              <a:ext cx="269938" cy="392030"/>
            </a:xfrm>
            <a:custGeom>
              <a:avLst/>
              <a:gdLst/>
              <a:ahLst/>
              <a:cxnLst/>
              <a:rect l="0" t="0" r="0" b="0"/>
              <a:pathLst>
                <a:path w="269938" h="392030">
                  <a:moveTo>
                    <a:pt x="27423" y="57927"/>
                  </a:moveTo>
                  <a:lnTo>
                    <a:pt x="65591" y="19758"/>
                  </a:lnTo>
                  <a:lnTo>
                    <a:pt x="106441" y="745"/>
                  </a:lnTo>
                  <a:lnTo>
                    <a:pt x="121235" y="0"/>
                  </a:lnTo>
                  <a:lnTo>
                    <a:pt x="149861" y="7298"/>
                  </a:lnTo>
                  <a:lnTo>
                    <a:pt x="184393" y="28538"/>
                  </a:lnTo>
                  <a:lnTo>
                    <a:pt x="191485" y="39858"/>
                  </a:lnTo>
                  <a:lnTo>
                    <a:pt x="199365" y="68685"/>
                  </a:lnTo>
                  <a:lnTo>
                    <a:pt x="194741" y="97748"/>
                  </a:lnTo>
                  <a:lnTo>
                    <a:pt x="189243" y="111896"/>
                  </a:lnTo>
                  <a:lnTo>
                    <a:pt x="170945" y="131680"/>
                  </a:lnTo>
                  <a:lnTo>
                    <a:pt x="159668" y="139088"/>
                  </a:lnTo>
                  <a:lnTo>
                    <a:pt x="109970" y="152502"/>
                  </a:lnTo>
                  <a:lnTo>
                    <a:pt x="112923" y="156017"/>
                  </a:lnTo>
                  <a:lnTo>
                    <a:pt x="166766" y="180082"/>
                  </a:lnTo>
                  <a:lnTo>
                    <a:pt x="219820" y="224923"/>
                  </a:lnTo>
                  <a:lnTo>
                    <a:pt x="243951" y="250977"/>
                  </a:lnTo>
                  <a:lnTo>
                    <a:pt x="259754" y="277792"/>
                  </a:lnTo>
                  <a:lnTo>
                    <a:pt x="269937" y="325862"/>
                  </a:lnTo>
                  <a:lnTo>
                    <a:pt x="264194" y="356778"/>
                  </a:lnTo>
                  <a:lnTo>
                    <a:pt x="258397" y="371421"/>
                  </a:lnTo>
                  <a:lnTo>
                    <a:pt x="246914" y="381183"/>
                  </a:lnTo>
                  <a:lnTo>
                    <a:pt x="213843" y="392029"/>
                  </a:lnTo>
                  <a:lnTo>
                    <a:pt x="159678" y="390856"/>
                  </a:lnTo>
                  <a:lnTo>
                    <a:pt x="97728" y="367389"/>
                  </a:lnTo>
                  <a:lnTo>
                    <a:pt x="41479" y="342440"/>
                  </a:lnTo>
                  <a:lnTo>
                    <a:pt x="18436" y="327584"/>
                  </a:lnTo>
                  <a:lnTo>
                    <a:pt x="0" y="3047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49555" y="8319854"/>
            <a:ext cx="1151742" cy="507315"/>
            <a:chOff x="3249555" y="8319854"/>
            <a:chExt cx="1151742" cy="507315"/>
          </a:xfrm>
        </p:grpSpPr>
        <p:sp>
          <p:nvSpPr>
            <p:cNvPr id="50" name="Freeform 49"/>
            <p:cNvSpPr/>
            <p:nvPr/>
          </p:nvSpPr>
          <p:spPr>
            <a:xfrm>
              <a:off x="3249555" y="8319854"/>
              <a:ext cx="233091" cy="438760"/>
            </a:xfrm>
            <a:custGeom>
              <a:avLst/>
              <a:gdLst/>
              <a:ahLst/>
              <a:cxnLst/>
              <a:rect l="0" t="0" r="0" b="0"/>
              <a:pathLst>
                <a:path w="233091" h="438760">
                  <a:moveTo>
                    <a:pt x="0" y="0"/>
                  </a:moveTo>
                  <a:lnTo>
                    <a:pt x="29830" y="59660"/>
                  </a:lnTo>
                  <a:lnTo>
                    <a:pt x="59621" y="115179"/>
                  </a:lnTo>
                  <a:lnTo>
                    <a:pt x="93330" y="167685"/>
                  </a:lnTo>
                  <a:lnTo>
                    <a:pt x="118553" y="206602"/>
                  </a:lnTo>
                  <a:lnTo>
                    <a:pt x="139738" y="243016"/>
                  </a:lnTo>
                  <a:lnTo>
                    <a:pt x="174194" y="297175"/>
                  </a:lnTo>
                  <a:lnTo>
                    <a:pt x="201251" y="348734"/>
                  </a:lnTo>
                  <a:lnTo>
                    <a:pt x="225221" y="406758"/>
                  </a:lnTo>
                  <a:lnTo>
                    <a:pt x="233090" y="4387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263266" y="8374699"/>
              <a:ext cx="178247" cy="452470"/>
            </a:xfrm>
            <a:custGeom>
              <a:avLst/>
              <a:gdLst/>
              <a:ahLst/>
              <a:cxnLst/>
              <a:rect l="0" t="0" r="0" b="0"/>
              <a:pathLst>
                <a:path w="178247" h="452470">
                  <a:moveTo>
                    <a:pt x="178246" y="0"/>
                  </a:moveTo>
                  <a:lnTo>
                    <a:pt x="157876" y="34362"/>
                  </a:lnTo>
                  <a:lnTo>
                    <a:pt x="140894" y="81107"/>
                  </a:lnTo>
                  <a:lnTo>
                    <a:pt x="118766" y="133551"/>
                  </a:lnTo>
                  <a:lnTo>
                    <a:pt x="100360" y="187686"/>
                  </a:lnTo>
                  <a:lnTo>
                    <a:pt x="77810" y="240796"/>
                  </a:lnTo>
                  <a:lnTo>
                    <a:pt x="55770" y="300460"/>
                  </a:lnTo>
                  <a:lnTo>
                    <a:pt x="36746" y="356256"/>
                  </a:lnTo>
                  <a:lnTo>
                    <a:pt x="18318" y="409766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866559" y="8539234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13711"/>
                  </a:moveTo>
                  <a:lnTo>
                    <a:pt x="53208" y="13711"/>
                  </a:lnTo>
                  <a:lnTo>
                    <a:pt x="104465" y="12187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168205" y="8410615"/>
              <a:ext cx="233092" cy="87486"/>
            </a:xfrm>
            <a:custGeom>
              <a:avLst/>
              <a:gdLst/>
              <a:ahLst/>
              <a:cxnLst/>
              <a:rect l="0" t="0" r="0" b="0"/>
              <a:pathLst>
                <a:path w="233092" h="87486">
                  <a:moveTo>
                    <a:pt x="0" y="87485"/>
                  </a:moveTo>
                  <a:lnTo>
                    <a:pt x="48807" y="46802"/>
                  </a:lnTo>
                  <a:lnTo>
                    <a:pt x="108497" y="17156"/>
                  </a:lnTo>
                  <a:lnTo>
                    <a:pt x="150470" y="1476"/>
                  </a:lnTo>
                  <a:lnTo>
                    <a:pt x="178089" y="0"/>
                  </a:lnTo>
                  <a:lnTo>
                    <a:pt x="191853" y="1739"/>
                  </a:lnTo>
                  <a:lnTo>
                    <a:pt x="202551" y="7469"/>
                  </a:lnTo>
                  <a:lnTo>
                    <a:pt x="218502" y="26023"/>
                  </a:lnTo>
                  <a:lnTo>
                    <a:pt x="226607" y="45442"/>
                  </a:lnTo>
                  <a:lnTo>
                    <a:pt x="233091" y="737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101541" y="8590139"/>
              <a:ext cx="231200" cy="127341"/>
            </a:xfrm>
            <a:custGeom>
              <a:avLst/>
              <a:gdLst/>
              <a:ahLst/>
              <a:cxnLst/>
              <a:rect l="0" t="0" r="0" b="0"/>
              <a:pathLst>
                <a:path w="231200" h="127341">
                  <a:moveTo>
                    <a:pt x="217488" y="45073"/>
                  </a:moveTo>
                  <a:lnTo>
                    <a:pt x="168680" y="74903"/>
                  </a:lnTo>
                  <a:lnTo>
                    <a:pt x="119235" y="100631"/>
                  </a:lnTo>
                  <a:lnTo>
                    <a:pt x="85459" y="113945"/>
                  </a:lnTo>
                  <a:lnTo>
                    <a:pt x="55212" y="114785"/>
                  </a:lnTo>
                  <a:lnTo>
                    <a:pt x="12489" y="99414"/>
                  </a:lnTo>
                  <a:lnTo>
                    <a:pt x="4649" y="88917"/>
                  </a:lnTo>
                  <a:lnTo>
                    <a:pt x="0" y="61004"/>
                  </a:lnTo>
                  <a:lnTo>
                    <a:pt x="5463" y="48076"/>
                  </a:lnTo>
                  <a:lnTo>
                    <a:pt x="27784" y="25587"/>
                  </a:lnTo>
                  <a:lnTo>
                    <a:pt x="67332" y="3074"/>
                  </a:lnTo>
                  <a:lnTo>
                    <a:pt x="98446" y="0"/>
                  </a:lnTo>
                  <a:lnTo>
                    <a:pt x="129540" y="5236"/>
                  </a:lnTo>
                  <a:lnTo>
                    <a:pt x="153516" y="17719"/>
                  </a:lnTo>
                  <a:lnTo>
                    <a:pt x="184145" y="49155"/>
                  </a:lnTo>
                  <a:lnTo>
                    <a:pt x="216106" y="106041"/>
                  </a:lnTo>
                  <a:lnTo>
                    <a:pt x="231199" y="127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993701" y="6729355"/>
            <a:ext cx="2832332" cy="781539"/>
            <a:chOff x="5993701" y="6729355"/>
            <a:chExt cx="2832332" cy="781539"/>
          </a:xfrm>
        </p:grpSpPr>
        <p:sp>
          <p:nvSpPr>
            <p:cNvPr id="56" name="Freeform 55"/>
            <p:cNvSpPr/>
            <p:nvPr/>
          </p:nvSpPr>
          <p:spPr>
            <a:xfrm>
              <a:off x="5993701" y="6797911"/>
              <a:ext cx="203763" cy="562160"/>
            </a:xfrm>
            <a:custGeom>
              <a:avLst/>
              <a:gdLst/>
              <a:ahLst/>
              <a:cxnLst/>
              <a:rect l="0" t="0" r="0" b="0"/>
              <a:pathLst>
                <a:path w="203763" h="562160">
                  <a:moveTo>
                    <a:pt x="11805" y="0"/>
                  </a:moveTo>
                  <a:lnTo>
                    <a:pt x="2382" y="57778"/>
                  </a:lnTo>
                  <a:lnTo>
                    <a:pt x="0" y="109977"/>
                  </a:lnTo>
                  <a:lnTo>
                    <a:pt x="3004" y="164662"/>
                  </a:lnTo>
                  <a:lnTo>
                    <a:pt x="9417" y="219436"/>
                  </a:lnTo>
                  <a:lnTo>
                    <a:pt x="17346" y="274250"/>
                  </a:lnTo>
                  <a:lnTo>
                    <a:pt x="30374" y="334662"/>
                  </a:lnTo>
                  <a:lnTo>
                    <a:pt x="51472" y="397544"/>
                  </a:lnTo>
                  <a:lnTo>
                    <a:pt x="83989" y="449230"/>
                  </a:lnTo>
                  <a:lnTo>
                    <a:pt x="121046" y="500091"/>
                  </a:lnTo>
                  <a:lnTo>
                    <a:pt x="153524" y="534290"/>
                  </a:lnTo>
                  <a:lnTo>
                    <a:pt x="203762" y="5621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52308" y="6893889"/>
              <a:ext cx="260513" cy="397626"/>
            </a:xfrm>
            <a:custGeom>
              <a:avLst/>
              <a:gdLst/>
              <a:ahLst/>
              <a:cxnLst/>
              <a:rect l="0" t="0" r="0" b="0"/>
              <a:pathLst>
                <a:path w="260513" h="397626">
                  <a:moveTo>
                    <a:pt x="0" y="0"/>
                  </a:moveTo>
                  <a:lnTo>
                    <a:pt x="18977" y="59660"/>
                  </a:lnTo>
                  <a:lnTo>
                    <a:pt x="44036" y="121644"/>
                  </a:lnTo>
                  <a:lnTo>
                    <a:pt x="76126" y="171522"/>
                  </a:lnTo>
                  <a:lnTo>
                    <a:pt x="111932" y="227206"/>
                  </a:lnTo>
                  <a:lnTo>
                    <a:pt x="151488" y="282975"/>
                  </a:lnTo>
                  <a:lnTo>
                    <a:pt x="190631" y="335047"/>
                  </a:lnTo>
                  <a:lnTo>
                    <a:pt x="231925" y="377421"/>
                  </a:lnTo>
                  <a:lnTo>
                    <a:pt x="260512" y="397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279730" y="6989868"/>
              <a:ext cx="137113" cy="274224"/>
            </a:xfrm>
            <a:custGeom>
              <a:avLst/>
              <a:gdLst/>
              <a:ahLst/>
              <a:cxnLst/>
              <a:rect l="0" t="0" r="0" b="0"/>
              <a:pathLst>
                <a:path w="137113" h="274224">
                  <a:moveTo>
                    <a:pt x="137112" y="0"/>
                  </a:moveTo>
                  <a:lnTo>
                    <a:pt x="107282" y="59659"/>
                  </a:lnTo>
                  <a:lnTo>
                    <a:pt x="77492" y="111116"/>
                  </a:lnTo>
                  <a:lnTo>
                    <a:pt x="47844" y="164957"/>
                  </a:lnTo>
                  <a:lnTo>
                    <a:pt x="25348" y="215442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526532" y="7113268"/>
              <a:ext cx="123402" cy="1"/>
            </a:xfrm>
            <a:custGeom>
              <a:avLst/>
              <a:gdLst/>
              <a:ahLst/>
              <a:cxnLst/>
              <a:rect l="0" t="0" r="0" b="0"/>
              <a:pathLst>
                <a:path w="123402" h="1">
                  <a:moveTo>
                    <a:pt x="0" y="0"/>
                  </a:moveTo>
                  <a:lnTo>
                    <a:pt x="59660" y="0"/>
                  </a:lnTo>
                  <a:lnTo>
                    <a:pt x="98928" y="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718488" y="6880178"/>
              <a:ext cx="235954" cy="414872"/>
            </a:xfrm>
            <a:custGeom>
              <a:avLst/>
              <a:gdLst/>
              <a:ahLst/>
              <a:cxnLst/>
              <a:rect l="0" t="0" r="0" b="0"/>
              <a:pathLst>
                <a:path w="235954" h="414872">
                  <a:moveTo>
                    <a:pt x="27423" y="0"/>
                  </a:moveTo>
                  <a:lnTo>
                    <a:pt x="89202" y="38169"/>
                  </a:lnTo>
                  <a:lnTo>
                    <a:pt x="118177" y="71740"/>
                  </a:lnTo>
                  <a:lnTo>
                    <a:pt x="128697" y="101456"/>
                  </a:lnTo>
                  <a:lnTo>
                    <a:pt x="131502" y="117912"/>
                  </a:lnTo>
                  <a:lnTo>
                    <a:pt x="126494" y="144320"/>
                  </a:lnTo>
                  <a:lnTo>
                    <a:pt x="120893" y="155629"/>
                  </a:lnTo>
                  <a:lnTo>
                    <a:pt x="111065" y="163168"/>
                  </a:lnTo>
                  <a:lnTo>
                    <a:pt x="83894" y="171544"/>
                  </a:lnTo>
                  <a:lnTo>
                    <a:pt x="78782" y="172254"/>
                  </a:lnTo>
                  <a:lnTo>
                    <a:pt x="79944" y="171205"/>
                  </a:lnTo>
                  <a:lnTo>
                    <a:pt x="85289" y="168982"/>
                  </a:lnTo>
                  <a:lnTo>
                    <a:pt x="114648" y="173130"/>
                  </a:lnTo>
                  <a:lnTo>
                    <a:pt x="163991" y="199128"/>
                  </a:lnTo>
                  <a:lnTo>
                    <a:pt x="204658" y="237667"/>
                  </a:lnTo>
                  <a:lnTo>
                    <a:pt x="228729" y="275581"/>
                  </a:lnTo>
                  <a:lnTo>
                    <a:pt x="234753" y="288839"/>
                  </a:lnTo>
                  <a:lnTo>
                    <a:pt x="235953" y="343894"/>
                  </a:lnTo>
                  <a:lnTo>
                    <a:pt x="222175" y="374252"/>
                  </a:lnTo>
                  <a:lnTo>
                    <a:pt x="200817" y="396378"/>
                  </a:lnTo>
                  <a:lnTo>
                    <a:pt x="176090" y="411290"/>
                  </a:lnTo>
                  <a:lnTo>
                    <a:pt x="141741" y="414871"/>
                  </a:lnTo>
                  <a:lnTo>
                    <a:pt x="83639" y="408321"/>
                  </a:lnTo>
                  <a:lnTo>
                    <a:pt x="35954" y="396731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855601" y="6729355"/>
              <a:ext cx="68556" cy="68557"/>
            </a:xfrm>
            <a:custGeom>
              <a:avLst/>
              <a:gdLst/>
              <a:ahLst/>
              <a:cxnLst/>
              <a:rect l="0" t="0" r="0" b="0"/>
              <a:pathLst>
                <a:path w="68556" h="68557">
                  <a:moveTo>
                    <a:pt x="0" y="0"/>
                  </a:moveTo>
                  <a:lnTo>
                    <a:pt x="60296" y="60297"/>
                  </a:lnTo>
                  <a:lnTo>
                    <a:pt x="68555" y="685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883023" y="7031001"/>
              <a:ext cx="169909" cy="397626"/>
            </a:xfrm>
            <a:custGeom>
              <a:avLst/>
              <a:gdLst/>
              <a:ahLst/>
              <a:cxnLst/>
              <a:rect l="0" t="0" r="0" b="0"/>
              <a:pathLst>
                <a:path w="169909" h="397626">
                  <a:moveTo>
                    <a:pt x="150824" y="0"/>
                  </a:moveTo>
                  <a:lnTo>
                    <a:pt x="161769" y="48356"/>
                  </a:lnTo>
                  <a:lnTo>
                    <a:pt x="169908" y="98173"/>
                  </a:lnTo>
                  <a:lnTo>
                    <a:pt x="168496" y="157059"/>
                  </a:lnTo>
                  <a:lnTo>
                    <a:pt x="158430" y="218011"/>
                  </a:lnTo>
                  <a:lnTo>
                    <a:pt x="145798" y="269756"/>
                  </a:lnTo>
                  <a:lnTo>
                    <a:pt x="108426" y="331340"/>
                  </a:lnTo>
                  <a:lnTo>
                    <a:pt x="77830" y="366813"/>
                  </a:lnTo>
                  <a:lnTo>
                    <a:pt x="52873" y="383931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146489" y="6743066"/>
              <a:ext cx="134160" cy="767828"/>
            </a:xfrm>
            <a:custGeom>
              <a:avLst/>
              <a:gdLst/>
              <a:ahLst/>
              <a:cxnLst/>
              <a:rect l="0" t="0" r="0" b="0"/>
              <a:pathLst>
                <a:path w="134160" h="767828">
                  <a:moveTo>
                    <a:pt x="106736" y="0"/>
                  </a:moveTo>
                  <a:lnTo>
                    <a:pt x="87759" y="48808"/>
                  </a:lnTo>
                  <a:lnTo>
                    <a:pt x="62701" y="108497"/>
                  </a:lnTo>
                  <a:lnTo>
                    <a:pt x="47816" y="157749"/>
                  </a:lnTo>
                  <a:lnTo>
                    <a:pt x="29137" y="219562"/>
                  </a:lnTo>
                  <a:lnTo>
                    <a:pt x="16881" y="271062"/>
                  </a:lnTo>
                  <a:lnTo>
                    <a:pt x="11049" y="323392"/>
                  </a:lnTo>
                  <a:lnTo>
                    <a:pt x="265" y="386855"/>
                  </a:lnTo>
                  <a:lnTo>
                    <a:pt x="0" y="426355"/>
                  </a:lnTo>
                  <a:lnTo>
                    <a:pt x="4961" y="479457"/>
                  </a:lnTo>
                  <a:lnTo>
                    <a:pt x="12245" y="534543"/>
                  </a:lnTo>
                  <a:lnTo>
                    <a:pt x="22084" y="586449"/>
                  </a:lnTo>
                  <a:lnTo>
                    <a:pt x="44753" y="649931"/>
                  </a:lnTo>
                  <a:lnTo>
                    <a:pt x="72290" y="704287"/>
                  </a:lnTo>
                  <a:lnTo>
                    <a:pt x="113643" y="747433"/>
                  </a:lnTo>
                  <a:lnTo>
                    <a:pt x="134159" y="7678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362915" y="6976156"/>
              <a:ext cx="246803" cy="370204"/>
            </a:xfrm>
            <a:custGeom>
              <a:avLst/>
              <a:gdLst/>
              <a:ahLst/>
              <a:cxnLst/>
              <a:rect l="0" t="0" r="0" b="0"/>
              <a:pathLst>
                <a:path w="246803" h="370204">
                  <a:moveTo>
                    <a:pt x="0" y="0"/>
                  </a:moveTo>
                  <a:lnTo>
                    <a:pt x="19085" y="57252"/>
                  </a:lnTo>
                  <a:lnTo>
                    <a:pt x="52091" y="112866"/>
                  </a:lnTo>
                  <a:lnTo>
                    <a:pt x="71803" y="147702"/>
                  </a:lnTo>
                  <a:lnTo>
                    <a:pt x="113040" y="208606"/>
                  </a:lnTo>
                  <a:lnTo>
                    <a:pt x="155773" y="262673"/>
                  </a:lnTo>
                  <a:lnTo>
                    <a:pt x="212752" y="322074"/>
                  </a:lnTo>
                  <a:lnTo>
                    <a:pt x="246802" y="3702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349204" y="7031001"/>
              <a:ext cx="178247" cy="287936"/>
            </a:xfrm>
            <a:custGeom>
              <a:avLst/>
              <a:gdLst/>
              <a:ahLst/>
              <a:cxnLst/>
              <a:rect l="0" t="0" r="0" b="0"/>
              <a:pathLst>
                <a:path w="178247" h="287936">
                  <a:moveTo>
                    <a:pt x="178246" y="0"/>
                  </a:moveTo>
                  <a:lnTo>
                    <a:pt x="140078" y="61778"/>
                  </a:lnTo>
                  <a:lnTo>
                    <a:pt x="104802" y="118959"/>
                  </a:lnTo>
                  <a:lnTo>
                    <a:pt x="68493" y="170880"/>
                  </a:lnTo>
                  <a:lnTo>
                    <a:pt x="31980" y="231636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596005" y="7140691"/>
              <a:ext cx="95980" cy="1"/>
            </a:xfrm>
            <a:custGeom>
              <a:avLst/>
              <a:gdLst/>
              <a:ahLst/>
              <a:cxnLst/>
              <a:rect l="0" t="0" r="0" b="0"/>
              <a:pathLst>
                <a:path w="95980" h="1">
                  <a:moveTo>
                    <a:pt x="0" y="0"/>
                  </a:moveTo>
                  <a:lnTo>
                    <a:pt x="55598" y="0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751347" y="6989868"/>
              <a:ext cx="201151" cy="287935"/>
            </a:xfrm>
            <a:custGeom>
              <a:avLst/>
              <a:gdLst/>
              <a:ahLst/>
              <a:cxnLst/>
              <a:rect l="0" t="0" r="0" b="0"/>
              <a:pathLst>
                <a:path w="201151" h="287935">
                  <a:moveTo>
                    <a:pt x="77749" y="0"/>
                  </a:moveTo>
                  <a:lnTo>
                    <a:pt x="122999" y="48297"/>
                  </a:lnTo>
                  <a:lnTo>
                    <a:pt x="149375" y="101456"/>
                  </a:lnTo>
                  <a:lnTo>
                    <a:pt x="162904" y="136499"/>
                  </a:lnTo>
                  <a:lnTo>
                    <a:pt x="168917" y="177465"/>
                  </a:lnTo>
                  <a:lnTo>
                    <a:pt x="163464" y="212939"/>
                  </a:lnTo>
                  <a:lnTo>
                    <a:pt x="157745" y="228797"/>
                  </a:lnTo>
                  <a:lnTo>
                    <a:pt x="139201" y="250479"/>
                  </a:lnTo>
                  <a:lnTo>
                    <a:pt x="90057" y="276812"/>
                  </a:lnTo>
                  <a:lnTo>
                    <a:pt x="59352" y="278928"/>
                  </a:lnTo>
                  <a:lnTo>
                    <a:pt x="28439" y="273267"/>
                  </a:lnTo>
                  <a:lnTo>
                    <a:pt x="4544" y="260595"/>
                  </a:lnTo>
                  <a:lnTo>
                    <a:pt x="0" y="252950"/>
                  </a:lnTo>
                  <a:lnTo>
                    <a:pt x="17" y="244807"/>
                  </a:lnTo>
                  <a:lnTo>
                    <a:pt x="3076" y="236330"/>
                  </a:lnTo>
                  <a:lnTo>
                    <a:pt x="22725" y="222851"/>
                  </a:lnTo>
                  <a:lnTo>
                    <a:pt x="36496" y="217123"/>
                  </a:lnTo>
                  <a:lnTo>
                    <a:pt x="63985" y="214822"/>
                  </a:lnTo>
                  <a:lnTo>
                    <a:pt x="89913" y="220400"/>
                  </a:lnTo>
                  <a:lnTo>
                    <a:pt x="148208" y="257280"/>
                  </a:lnTo>
                  <a:lnTo>
                    <a:pt x="201150" y="2879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938786" y="6784200"/>
              <a:ext cx="161766" cy="589582"/>
            </a:xfrm>
            <a:custGeom>
              <a:avLst/>
              <a:gdLst/>
              <a:ahLst/>
              <a:cxnLst/>
              <a:rect l="0" t="0" r="0" b="0"/>
              <a:pathLst>
                <a:path w="161766" h="589582">
                  <a:moveTo>
                    <a:pt x="0" y="0"/>
                  </a:moveTo>
                  <a:lnTo>
                    <a:pt x="32838" y="54731"/>
                  </a:lnTo>
                  <a:lnTo>
                    <a:pt x="67114" y="113887"/>
                  </a:lnTo>
                  <a:lnTo>
                    <a:pt x="89795" y="163239"/>
                  </a:lnTo>
                  <a:lnTo>
                    <a:pt x="113612" y="215778"/>
                  </a:lnTo>
                  <a:lnTo>
                    <a:pt x="130995" y="269940"/>
                  </a:lnTo>
                  <a:lnTo>
                    <a:pt x="145794" y="324583"/>
                  </a:lnTo>
                  <a:lnTo>
                    <a:pt x="158304" y="382415"/>
                  </a:lnTo>
                  <a:lnTo>
                    <a:pt x="161765" y="430475"/>
                  </a:lnTo>
                  <a:lnTo>
                    <a:pt x="159241" y="478242"/>
                  </a:lnTo>
                  <a:lnTo>
                    <a:pt x="151517" y="520292"/>
                  </a:lnTo>
                  <a:lnTo>
                    <a:pt x="137928" y="549138"/>
                  </a:lnTo>
                  <a:lnTo>
                    <a:pt x="105869" y="582507"/>
                  </a:lnTo>
                  <a:lnTo>
                    <a:pt x="93431" y="587912"/>
                  </a:lnTo>
                  <a:lnTo>
                    <a:pt x="41133" y="5895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40432" y="7072134"/>
              <a:ext cx="137113" cy="1"/>
            </a:xfrm>
            <a:custGeom>
              <a:avLst/>
              <a:gdLst/>
              <a:ahLst/>
              <a:cxnLst/>
              <a:rect l="0" t="0" r="0" b="0"/>
              <a:pathLst>
                <a:path w="137113" h="1">
                  <a:moveTo>
                    <a:pt x="0" y="0"/>
                  </a:moveTo>
                  <a:lnTo>
                    <a:pt x="59660" y="0"/>
                  </a:lnTo>
                  <a:lnTo>
                    <a:pt x="102991" y="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213010" y="7154402"/>
              <a:ext cx="164535" cy="7280"/>
            </a:xfrm>
            <a:custGeom>
              <a:avLst/>
              <a:gdLst/>
              <a:ahLst/>
              <a:cxnLst/>
              <a:rect l="0" t="0" r="0" b="0"/>
              <a:pathLst>
                <a:path w="164535" h="7280">
                  <a:moveTo>
                    <a:pt x="0" y="0"/>
                  </a:moveTo>
                  <a:lnTo>
                    <a:pt x="21836" y="7279"/>
                  </a:lnTo>
                  <a:lnTo>
                    <a:pt x="44745" y="6790"/>
                  </a:lnTo>
                  <a:lnTo>
                    <a:pt x="103970" y="1342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26029" y="6995736"/>
              <a:ext cx="300004" cy="340556"/>
            </a:xfrm>
            <a:custGeom>
              <a:avLst/>
              <a:gdLst/>
              <a:ahLst/>
              <a:cxnLst/>
              <a:rect l="0" t="0" r="0" b="0"/>
              <a:pathLst>
                <a:path w="300004" h="340556">
                  <a:moveTo>
                    <a:pt x="57183" y="76398"/>
                  </a:moveTo>
                  <a:lnTo>
                    <a:pt x="27353" y="131996"/>
                  </a:lnTo>
                  <a:lnTo>
                    <a:pt x="0" y="186237"/>
                  </a:lnTo>
                  <a:lnTo>
                    <a:pt x="1807" y="217639"/>
                  </a:lnTo>
                  <a:lnTo>
                    <a:pt x="27794" y="280174"/>
                  </a:lnTo>
                  <a:lnTo>
                    <a:pt x="52754" y="304586"/>
                  </a:lnTo>
                  <a:lnTo>
                    <a:pt x="101067" y="331397"/>
                  </a:lnTo>
                  <a:lnTo>
                    <a:pt x="136102" y="340555"/>
                  </a:lnTo>
                  <a:lnTo>
                    <a:pt x="171987" y="339546"/>
                  </a:lnTo>
                  <a:lnTo>
                    <a:pt x="226448" y="323135"/>
                  </a:lnTo>
                  <a:lnTo>
                    <a:pt x="254797" y="299304"/>
                  </a:lnTo>
                  <a:lnTo>
                    <a:pt x="276030" y="266876"/>
                  </a:lnTo>
                  <a:lnTo>
                    <a:pt x="295025" y="205793"/>
                  </a:lnTo>
                  <a:lnTo>
                    <a:pt x="300003" y="161837"/>
                  </a:lnTo>
                  <a:lnTo>
                    <a:pt x="295526" y="101544"/>
                  </a:lnTo>
                  <a:lnTo>
                    <a:pt x="280420" y="67769"/>
                  </a:lnTo>
                  <a:lnTo>
                    <a:pt x="256949" y="39047"/>
                  </a:lnTo>
                  <a:lnTo>
                    <a:pt x="226203" y="16125"/>
                  </a:lnTo>
                  <a:lnTo>
                    <a:pt x="192226" y="3907"/>
                  </a:lnTo>
                  <a:lnTo>
                    <a:pt x="156813" y="0"/>
                  </a:lnTo>
                  <a:lnTo>
                    <a:pt x="120760" y="3341"/>
                  </a:lnTo>
                  <a:lnTo>
                    <a:pt x="92549" y="18030"/>
                  </a:lnTo>
                  <a:lnTo>
                    <a:pt x="71377" y="39793"/>
                  </a:lnTo>
                  <a:lnTo>
                    <a:pt x="50894" y="79263"/>
                  </a:lnTo>
                  <a:lnTo>
                    <a:pt x="36699" y="128876"/>
                  </a:lnTo>
                  <a:lnTo>
                    <a:pt x="31131" y="183985"/>
                  </a:lnTo>
                  <a:lnTo>
                    <a:pt x="29760" y="199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46858" y="6301212"/>
            <a:ext cx="1376801" cy="1426916"/>
            <a:chOff x="5746858" y="6301212"/>
            <a:chExt cx="1376801" cy="1426916"/>
          </a:xfrm>
        </p:grpSpPr>
        <p:sp>
          <p:nvSpPr>
            <p:cNvPr id="73" name="Freeform 72"/>
            <p:cNvSpPr/>
            <p:nvPr/>
          </p:nvSpPr>
          <p:spPr>
            <a:xfrm>
              <a:off x="5746858" y="6663528"/>
              <a:ext cx="1376801" cy="1064600"/>
            </a:xfrm>
            <a:custGeom>
              <a:avLst/>
              <a:gdLst/>
              <a:ahLst/>
              <a:cxnLst/>
              <a:rect l="0" t="0" r="0" b="0"/>
              <a:pathLst>
                <a:path w="1376801" h="1064600">
                  <a:moveTo>
                    <a:pt x="423182" y="24693"/>
                  </a:moveTo>
                  <a:lnTo>
                    <a:pt x="388820" y="45063"/>
                  </a:lnTo>
                  <a:lnTo>
                    <a:pt x="343599" y="63568"/>
                  </a:lnTo>
                  <a:lnTo>
                    <a:pt x="282538" y="105160"/>
                  </a:lnTo>
                  <a:lnTo>
                    <a:pt x="230179" y="137912"/>
                  </a:lnTo>
                  <a:lnTo>
                    <a:pt x="180133" y="172499"/>
                  </a:lnTo>
                  <a:lnTo>
                    <a:pt x="140421" y="206108"/>
                  </a:lnTo>
                  <a:lnTo>
                    <a:pt x="92427" y="265688"/>
                  </a:lnTo>
                  <a:lnTo>
                    <a:pt x="51406" y="325193"/>
                  </a:lnTo>
                  <a:lnTo>
                    <a:pt x="27052" y="385020"/>
                  </a:lnTo>
                  <a:lnTo>
                    <a:pt x="7572" y="447790"/>
                  </a:lnTo>
                  <a:lnTo>
                    <a:pt x="2329" y="488484"/>
                  </a:lnTo>
                  <a:lnTo>
                    <a:pt x="0" y="533992"/>
                  </a:lnTo>
                  <a:lnTo>
                    <a:pt x="211" y="592348"/>
                  </a:lnTo>
                  <a:lnTo>
                    <a:pt x="10769" y="639263"/>
                  </a:lnTo>
                  <a:lnTo>
                    <a:pt x="36799" y="696062"/>
                  </a:lnTo>
                  <a:lnTo>
                    <a:pt x="64342" y="751292"/>
                  </a:lnTo>
                  <a:lnTo>
                    <a:pt x="108546" y="804689"/>
                  </a:lnTo>
                  <a:lnTo>
                    <a:pt x="164871" y="862980"/>
                  </a:lnTo>
                  <a:lnTo>
                    <a:pt x="219473" y="905351"/>
                  </a:lnTo>
                  <a:lnTo>
                    <a:pt x="268200" y="933780"/>
                  </a:lnTo>
                  <a:lnTo>
                    <a:pt x="330445" y="970682"/>
                  </a:lnTo>
                  <a:lnTo>
                    <a:pt x="393692" y="1000034"/>
                  </a:lnTo>
                  <a:lnTo>
                    <a:pt x="443560" y="1015662"/>
                  </a:lnTo>
                  <a:lnTo>
                    <a:pt x="505582" y="1034592"/>
                  </a:lnTo>
                  <a:lnTo>
                    <a:pt x="557118" y="1046892"/>
                  </a:lnTo>
                  <a:lnTo>
                    <a:pt x="609458" y="1052737"/>
                  </a:lnTo>
                  <a:lnTo>
                    <a:pt x="660683" y="1061917"/>
                  </a:lnTo>
                  <a:lnTo>
                    <a:pt x="712062" y="1064599"/>
                  </a:lnTo>
                  <a:lnTo>
                    <a:pt x="766382" y="1061728"/>
                  </a:lnTo>
                  <a:lnTo>
                    <a:pt x="820994" y="1055374"/>
                  </a:lnTo>
                  <a:lnTo>
                    <a:pt x="875735" y="1047472"/>
                  </a:lnTo>
                  <a:lnTo>
                    <a:pt x="936108" y="1034458"/>
                  </a:lnTo>
                  <a:lnTo>
                    <a:pt x="991076" y="1003942"/>
                  </a:lnTo>
                  <a:lnTo>
                    <a:pt x="1044594" y="969932"/>
                  </a:lnTo>
                  <a:lnTo>
                    <a:pt x="1102346" y="920983"/>
                  </a:lnTo>
                  <a:lnTo>
                    <a:pt x="1158856" y="865691"/>
                  </a:lnTo>
                  <a:lnTo>
                    <a:pt x="1203448" y="827568"/>
                  </a:lnTo>
                  <a:lnTo>
                    <a:pt x="1242622" y="771576"/>
                  </a:lnTo>
                  <a:lnTo>
                    <a:pt x="1279636" y="719489"/>
                  </a:lnTo>
                  <a:lnTo>
                    <a:pt x="1313247" y="663562"/>
                  </a:lnTo>
                  <a:lnTo>
                    <a:pt x="1339798" y="602173"/>
                  </a:lnTo>
                  <a:lnTo>
                    <a:pt x="1359004" y="551781"/>
                  </a:lnTo>
                  <a:lnTo>
                    <a:pt x="1375866" y="488608"/>
                  </a:lnTo>
                  <a:lnTo>
                    <a:pt x="1376800" y="429772"/>
                  </a:lnTo>
                  <a:lnTo>
                    <a:pt x="1367428" y="371205"/>
                  </a:lnTo>
                  <a:lnTo>
                    <a:pt x="1357779" y="323428"/>
                  </a:lnTo>
                  <a:lnTo>
                    <a:pt x="1343334" y="276803"/>
                  </a:lnTo>
                  <a:lnTo>
                    <a:pt x="1318071" y="229564"/>
                  </a:lnTo>
                  <a:lnTo>
                    <a:pt x="1272815" y="176882"/>
                  </a:lnTo>
                  <a:lnTo>
                    <a:pt x="1212699" y="116622"/>
                  </a:lnTo>
                  <a:lnTo>
                    <a:pt x="1162454" y="79641"/>
                  </a:lnTo>
                  <a:lnTo>
                    <a:pt x="1108519" y="50274"/>
                  </a:lnTo>
                  <a:lnTo>
                    <a:pt x="1060264" y="34642"/>
                  </a:lnTo>
                  <a:lnTo>
                    <a:pt x="1000311" y="15712"/>
                  </a:lnTo>
                  <a:lnTo>
                    <a:pt x="953721" y="3412"/>
                  </a:lnTo>
                  <a:lnTo>
                    <a:pt x="908826" y="0"/>
                  </a:lnTo>
                  <a:lnTo>
                    <a:pt x="846718" y="5358"/>
                  </a:lnTo>
                  <a:lnTo>
                    <a:pt x="800330" y="12545"/>
                  </a:lnTo>
                  <a:lnTo>
                    <a:pt x="750768" y="22341"/>
                  </a:lnTo>
                  <a:lnTo>
                    <a:pt x="703349" y="36851"/>
                  </a:lnTo>
                  <a:lnTo>
                    <a:pt x="648385" y="62151"/>
                  </a:lnTo>
                  <a:lnTo>
                    <a:pt x="587717" y="932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272919" y="6301212"/>
              <a:ext cx="267325" cy="345876"/>
            </a:xfrm>
            <a:custGeom>
              <a:avLst/>
              <a:gdLst/>
              <a:ahLst/>
              <a:cxnLst/>
              <a:rect l="0" t="0" r="0" b="0"/>
              <a:pathLst>
                <a:path w="267325" h="345876">
                  <a:moveTo>
                    <a:pt x="185057" y="126496"/>
                  </a:moveTo>
                  <a:lnTo>
                    <a:pt x="206893" y="111939"/>
                  </a:lnTo>
                  <a:lnTo>
                    <a:pt x="213325" y="101557"/>
                  </a:lnTo>
                  <a:lnTo>
                    <a:pt x="220473" y="73771"/>
                  </a:lnTo>
                  <a:lnTo>
                    <a:pt x="217218" y="31146"/>
                  </a:lnTo>
                  <a:lnTo>
                    <a:pt x="209544" y="20272"/>
                  </a:lnTo>
                  <a:lnTo>
                    <a:pt x="184769" y="4128"/>
                  </a:lnTo>
                  <a:lnTo>
                    <a:pt x="157506" y="0"/>
                  </a:lnTo>
                  <a:lnTo>
                    <a:pt x="128631" y="4767"/>
                  </a:lnTo>
                  <a:lnTo>
                    <a:pt x="95485" y="17041"/>
                  </a:lnTo>
                  <a:lnTo>
                    <a:pt x="49843" y="55640"/>
                  </a:lnTo>
                  <a:lnTo>
                    <a:pt x="14652" y="98392"/>
                  </a:lnTo>
                  <a:lnTo>
                    <a:pt x="2679" y="134319"/>
                  </a:lnTo>
                  <a:lnTo>
                    <a:pt x="0" y="189245"/>
                  </a:lnTo>
                  <a:lnTo>
                    <a:pt x="2271" y="204892"/>
                  </a:lnTo>
                  <a:lnTo>
                    <a:pt x="9878" y="218371"/>
                  </a:lnTo>
                  <a:lnTo>
                    <a:pt x="34581" y="241472"/>
                  </a:lnTo>
                  <a:lnTo>
                    <a:pt x="69936" y="249708"/>
                  </a:lnTo>
                  <a:lnTo>
                    <a:pt x="124540" y="245778"/>
                  </a:lnTo>
                  <a:lnTo>
                    <a:pt x="153590" y="237403"/>
                  </a:lnTo>
                  <a:lnTo>
                    <a:pt x="176658" y="223524"/>
                  </a:lnTo>
                  <a:lnTo>
                    <a:pt x="206774" y="191301"/>
                  </a:lnTo>
                  <a:lnTo>
                    <a:pt x="230255" y="150131"/>
                  </a:lnTo>
                  <a:lnTo>
                    <a:pt x="229012" y="163407"/>
                  </a:lnTo>
                  <a:lnTo>
                    <a:pt x="217325" y="212162"/>
                  </a:lnTo>
                  <a:lnTo>
                    <a:pt x="214633" y="244298"/>
                  </a:lnTo>
                  <a:lnTo>
                    <a:pt x="221561" y="274831"/>
                  </a:lnTo>
                  <a:lnTo>
                    <a:pt x="242593" y="313653"/>
                  </a:lnTo>
                  <a:lnTo>
                    <a:pt x="267324" y="345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047998" y="6276885"/>
            <a:ext cx="1149993" cy="1573290"/>
            <a:chOff x="7047998" y="6276885"/>
            <a:chExt cx="1149993" cy="1573290"/>
          </a:xfrm>
        </p:grpSpPr>
        <p:sp>
          <p:nvSpPr>
            <p:cNvPr id="76" name="Freeform 75"/>
            <p:cNvSpPr/>
            <p:nvPr/>
          </p:nvSpPr>
          <p:spPr>
            <a:xfrm>
              <a:off x="7047998" y="6566992"/>
              <a:ext cx="1149993" cy="1283183"/>
            </a:xfrm>
            <a:custGeom>
              <a:avLst/>
              <a:gdLst/>
              <a:ahLst/>
              <a:cxnLst/>
              <a:rect l="0" t="0" r="0" b="0"/>
              <a:pathLst>
                <a:path w="1149993" h="1283183">
                  <a:moveTo>
                    <a:pt x="959343" y="52673"/>
                  </a:moveTo>
                  <a:lnTo>
                    <a:pt x="944785" y="38116"/>
                  </a:lnTo>
                  <a:lnTo>
                    <a:pt x="906618" y="21783"/>
                  </a:lnTo>
                  <a:lnTo>
                    <a:pt x="856714" y="14575"/>
                  </a:lnTo>
                  <a:lnTo>
                    <a:pt x="796055" y="5160"/>
                  </a:lnTo>
                  <a:lnTo>
                    <a:pt x="737117" y="0"/>
                  </a:lnTo>
                  <a:lnTo>
                    <a:pt x="681060" y="5751"/>
                  </a:lnTo>
                  <a:lnTo>
                    <a:pt x="625855" y="17103"/>
                  </a:lnTo>
                  <a:lnTo>
                    <a:pt x="570904" y="30115"/>
                  </a:lnTo>
                  <a:lnTo>
                    <a:pt x="516028" y="50899"/>
                  </a:lnTo>
                  <a:lnTo>
                    <a:pt x="461174" y="69074"/>
                  </a:lnTo>
                  <a:lnTo>
                    <a:pt x="406326" y="91388"/>
                  </a:lnTo>
                  <a:lnTo>
                    <a:pt x="352045" y="126224"/>
                  </a:lnTo>
                  <a:lnTo>
                    <a:pt x="293926" y="162447"/>
                  </a:lnTo>
                  <a:lnTo>
                    <a:pt x="231692" y="219024"/>
                  </a:lnTo>
                  <a:lnTo>
                    <a:pt x="181679" y="272411"/>
                  </a:lnTo>
                  <a:lnTo>
                    <a:pt x="134728" y="334247"/>
                  </a:lnTo>
                  <a:lnTo>
                    <a:pt x="102241" y="387136"/>
                  </a:lnTo>
                  <a:lnTo>
                    <a:pt x="73318" y="441401"/>
                  </a:lnTo>
                  <a:lnTo>
                    <a:pt x="52729" y="496075"/>
                  </a:lnTo>
                  <a:lnTo>
                    <a:pt x="29703" y="558148"/>
                  </a:lnTo>
                  <a:lnTo>
                    <a:pt x="10861" y="617503"/>
                  </a:lnTo>
                  <a:lnTo>
                    <a:pt x="2908" y="680963"/>
                  </a:lnTo>
                  <a:lnTo>
                    <a:pt x="552" y="740731"/>
                  </a:lnTo>
                  <a:lnTo>
                    <a:pt x="0" y="782509"/>
                  </a:lnTo>
                  <a:lnTo>
                    <a:pt x="3753" y="840729"/>
                  </a:lnTo>
                  <a:lnTo>
                    <a:pt x="18575" y="890988"/>
                  </a:lnTo>
                  <a:lnTo>
                    <a:pt x="38202" y="940411"/>
                  </a:lnTo>
                  <a:lnTo>
                    <a:pt x="57729" y="988064"/>
                  </a:lnTo>
                  <a:lnTo>
                    <a:pt x="91624" y="1044202"/>
                  </a:lnTo>
                  <a:lnTo>
                    <a:pt x="140821" y="1102215"/>
                  </a:lnTo>
                  <a:lnTo>
                    <a:pt x="185057" y="1154773"/>
                  </a:lnTo>
                  <a:lnTo>
                    <a:pt x="243254" y="1193043"/>
                  </a:lnTo>
                  <a:lnTo>
                    <a:pt x="296868" y="1227729"/>
                  </a:lnTo>
                  <a:lnTo>
                    <a:pt x="348333" y="1254826"/>
                  </a:lnTo>
                  <a:lnTo>
                    <a:pt x="409455" y="1274873"/>
                  </a:lnTo>
                  <a:lnTo>
                    <a:pt x="468530" y="1283182"/>
                  </a:lnTo>
                  <a:lnTo>
                    <a:pt x="531907" y="1278366"/>
                  </a:lnTo>
                  <a:lnTo>
                    <a:pt x="591650" y="1267290"/>
                  </a:lnTo>
                  <a:lnTo>
                    <a:pt x="640667" y="1254360"/>
                  </a:lnTo>
                  <a:lnTo>
                    <a:pt x="691415" y="1240880"/>
                  </a:lnTo>
                  <a:lnTo>
                    <a:pt x="750687" y="1221153"/>
                  </a:lnTo>
                  <a:lnTo>
                    <a:pt x="801441" y="1189495"/>
                  </a:lnTo>
                  <a:lnTo>
                    <a:pt x="854688" y="1153901"/>
                  </a:lnTo>
                  <a:lnTo>
                    <a:pt x="908021" y="1104341"/>
                  </a:lnTo>
                  <a:lnTo>
                    <a:pt x="962573" y="1050287"/>
                  </a:lnTo>
                  <a:lnTo>
                    <a:pt x="989416" y="1020450"/>
                  </a:lnTo>
                  <a:lnTo>
                    <a:pt x="1025183" y="964138"/>
                  </a:lnTo>
                  <a:lnTo>
                    <a:pt x="1051301" y="913503"/>
                  </a:lnTo>
                  <a:lnTo>
                    <a:pt x="1078336" y="850258"/>
                  </a:lnTo>
                  <a:lnTo>
                    <a:pt x="1096527" y="805795"/>
                  </a:lnTo>
                  <a:lnTo>
                    <a:pt x="1113246" y="760644"/>
                  </a:lnTo>
                  <a:lnTo>
                    <a:pt x="1125754" y="715185"/>
                  </a:lnTo>
                  <a:lnTo>
                    <a:pt x="1136392" y="669590"/>
                  </a:lnTo>
                  <a:lnTo>
                    <a:pt x="1144675" y="623934"/>
                  </a:lnTo>
                  <a:lnTo>
                    <a:pt x="1148356" y="578252"/>
                  </a:lnTo>
                  <a:lnTo>
                    <a:pt x="1149992" y="532558"/>
                  </a:lnTo>
                  <a:lnTo>
                    <a:pt x="1149195" y="486857"/>
                  </a:lnTo>
                  <a:lnTo>
                    <a:pt x="1143763" y="441155"/>
                  </a:lnTo>
                  <a:lnTo>
                    <a:pt x="1136271" y="395452"/>
                  </a:lnTo>
                  <a:lnTo>
                    <a:pt x="1126339" y="354320"/>
                  </a:lnTo>
                  <a:lnTo>
                    <a:pt x="1095136" y="294961"/>
                  </a:lnTo>
                  <a:lnTo>
                    <a:pt x="1059632" y="240014"/>
                  </a:lnTo>
                  <a:lnTo>
                    <a:pt x="1010092" y="182256"/>
                  </a:lnTo>
                  <a:lnTo>
                    <a:pt x="983422" y="152922"/>
                  </a:lnTo>
                  <a:lnTo>
                    <a:pt x="920709" y="113327"/>
                  </a:lnTo>
                  <a:lnTo>
                    <a:pt x="863859" y="83105"/>
                  </a:lnTo>
                  <a:lnTo>
                    <a:pt x="815100" y="64060"/>
                  </a:lnTo>
                  <a:lnTo>
                    <a:pt x="784022" y="61796"/>
                  </a:lnTo>
                  <a:lnTo>
                    <a:pt x="726253" y="663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335493" y="6276885"/>
              <a:ext cx="309617" cy="356182"/>
            </a:xfrm>
            <a:custGeom>
              <a:avLst/>
              <a:gdLst/>
              <a:ahLst/>
              <a:cxnLst/>
              <a:rect l="0" t="0" r="0" b="0"/>
              <a:pathLst>
                <a:path w="309617" h="356182">
                  <a:moveTo>
                    <a:pt x="95978" y="0"/>
                  </a:moveTo>
                  <a:lnTo>
                    <a:pt x="95978" y="59660"/>
                  </a:lnTo>
                  <a:lnTo>
                    <a:pt x="95978" y="115179"/>
                  </a:lnTo>
                  <a:lnTo>
                    <a:pt x="95978" y="175810"/>
                  </a:lnTo>
                  <a:lnTo>
                    <a:pt x="100041" y="232369"/>
                  </a:lnTo>
                  <a:lnTo>
                    <a:pt x="110893" y="287721"/>
                  </a:lnTo>
                  <a:lnTo>
                    <a:pt x="123757" y="338654"/>
                  </a:lnTo>
                  <a:lnTo>
                    <a:pt x="128209" y="353741"/>
                  </a:lnTo>
                  <a:lnTo>
                    <a:pt x="131177" y="356181"/>
                  </a:lnTo>
                  <a:lnTo>
                    <a:pt x="143609" y="300401"/>
                  </a:lnTo>
                  <a:lnTo>
                    <a:pt x="152445" y="237133"/>
                  </a:lnTo>
                  <a:lnTo>
                    <a:pt x="172294" y="194678"/>
                  </a:lnTo>
                  <a:lnTo>
                    <a:pt x="188804" y="172345"/>
                  </a:lnTo>
                  <a:lnTo>
                    <a:pt x="200518" y="166695"/>
                  </a:lnTo>
                  <a:lnTo>
                    <a:pt x="229786" y="164479"/>
                  </a:lnTo>
                  <a:lnTo>
                    <a:pt x="254981" y="172635"/>
                  </a:lnTo>
                  <a:lnTo>
                    <a:pt x="295983" y="202698"/>
                  </a:lnTo>
                  <a:lnTo>
                    <a:pt x="306747" y="228216"/>
                  </a:lnTo>
                  <a:lnTo>
                    <a:pt x="309616" y="243551"/>
                  </a:lnTo>
                  <a:lnTo>
                    <a:pt x="308483" y="256822"/>
                  </a:lnTo>
                  <a:lnTo>
                    <a:pt x="299099" y="279694"/>
                  </a:lnTo>
                  <a:lnTo>
                    <a:pt x="269406" y="309700"/>
                  </a:lnTo>
                  <a:lnTo>
                    <a:pt x="231663" y="330609"/>
                  </a:lnTo>
                  <a:lnTo>
                    <a:pt x="176976" y="339173"/>
                  </a:lnTo>
                  <a:lnTo>
                    <a:pt x="134516" y="341177"/>
                  </a:lnTo>
                  <a:lnTo>
                    <a:pt x="71849" y="342305"/>
                  </a:lnTo>
                  <a:lnTo>
                    <a:pt x="26875" y="342640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16653" y="5015454"/>
            <a:ext cx="1974414" cy="301648"/>
            <a:chOff x="4716653" y="5015454"/>
            <a:chExt cx="1974414" cy="301648"/>
          </a:xfrm>
        </p:grpSpPr>
        <p:sp>
          <p:nvSpPr>
            <p:cNvPr id="79" name="Freeform 78"/>
            <p:cNvSpPr/>
            <p:nvPr/>
          </p:nvSpPr>
          <p:spPr>
            <a:xfrm>
              <a:off x="4716653" y="5029166"/>
              <a:ext cx="1974414" cy="164535"/>
            </a:xfrm>
            <a:custGeom>
              <a:avLst/>
              <a:gdLst/>
              <a:ahLst/>
              <a:cxnLst/>
              <a:rect l="0" t="0" r="0" b="0"/>
              <a:pathLst>
                <a:path w="1974414" h="164535">
                  <a:moveTo>
                    <a:pt x="0" y="164534"/>
                  </a:moveTo>
                  <a:lnTo>
                    <a:pt x="48808" y="149619"/>
                  </a:lnTo>
                  <a:lnTo>
                    <a:pt x="102315" y="136755"/>
                  </a:lnTo>
                  <a:lnTo>
                    <a:pt x="162350" y="123295"/>
                  </a:lnTo>
                  <a:lnTo>
                    <a:pt x="203174" y="115736"/>
                  </a:lnTo>
                  <a:lnTo>
                    <a:pt x="251787" y="112377"/>
                  </a:lnTo>
                  <a:lnTo>
                    <a:pt x="303862" y="106821"/>
                  </a:lnTo>
                  <a:lnTo>
                    <a:pt x="357476" y="99274"/>
                  </a:lnTo>
                  <a:lnTo>
                    <a:pt x="411774" y="90841"/>
                  </a:lnTo>
                  <a:lnTo>
                    <a:pt x="470438" y="82015"/>
                  </a:lnTo>
                  <a:lnTo>
                    <a:pt x="532059" y="74538"/>
                  </a:lnTo>
                  <a:lnTo>
                    <a:pt x="594993" y="71215"/>
                  </a:lnTo>
                  <a:lnTo>
                    <a:pt x="628229" y="68805"/>
                  </a:lnTo>
                  <a:lnTo>
                    <a:pt x="662574" y="65675"/>
                  </a:lnTo>
                  <a:lnTo>
                    <a:pt x="697659" y="62065"/>
                  </a:lnTo>
                  <a:lnTo>
                    <a:pt x="731712" y="58135"/>
                  </a:lnTo>
                  <a:lnTo>
                    <a:pt x="765079" y="53991"/>
                  </a:lnTo>
                  <a:lnTo>
                    <a:pt x="797988" y="49705"/>
                  </a:lnTo>
                  <a:lnTo>
                    <a:pt x="832115" y="46848"/>
                  </a:lnTo>
                  <a:lnTo>
                    <a:pt x="867054" y="44943"/>
                  </a:lnTo>
                  <a:lnTo>
                    <a:pt x="902535" y="43673"/>
                  </a:lnTo>
                  <a:lnTo>
                    <a:pt x="939899" y="41303"/>
                  </a:lnTo>
                  <a:lnTo>
                    <a:pt x="978521" y="38199"/>
                  </a:lnTo>
                  <a:lnTo>
                    <a:pt x="1017980" y="34607"/>
                  </a:lnTo>
                  <a:lnTo>
                    <a:pt x="1056473" y="32212"/>
                  </a:lnTo>
                  <a:lnTo>
                    <a:pt x="1094323" y="30615"/>
                  </a:lnTo>
                  <a:lnTo>
                    <a:pt x="1131744" y="29551"/>
                  </a:lnTo>
                  <a:lnTo>
                    <a:pt x="1168879" y="27318"/>
                  </a:lnTo>
                  <a:lnTo>
                    <a:pt x="1205823" y="24306"/>
                  </a:lnTo>
                  <a:lnTo>
                    <a:pt x="1242641" y="20774"/>
                  </a:lnTo>
                  <a:lnTo>
                    <a:pt x="1277850" y="18420"/>
                  </a:lnTo>
                  <a:lnTo>
                    <a:pt x="1311987" y="16850"/>
                  </a:lnTo>
                  <a:lnTo>
                    <a:pt x="1345410" y="15804"/>
                  </a:lnTo>
                  <a:lnTo>
                    <a:pt x="1378355" y="15106"/>
                  </a:lnTo>
                  <a:lnTo>
                    <a:pt x="1410983" y="14641"/>
                  </a:lnTo>
                  <a:lnTo>
                    <a:pt x="1443400" y="14331"/>
                  </a:lnTo>
                  <a:lnTo>
                    <a:pt x="1475675" y="12601"/>
                  </a:lnTo>
                  <a:lnTo>
                    <a:pt x="1507856" y="9924"/>
                  </a:lnTo>
                  <a:lnTo>
                    <a:pt x="1570527" y="4411"/>
                  </a:lnTo>
                  <a:lnTo>
                    <a:pt x="1628851" y="1960"/>
                  </a:lnTo>
                  <a:lnTo>
                    <a:pt x="1685241" y="871"/>
                  </a:lnTo>
                  <a:lnTo>
                    <a:pt x="1739250" y="387"/>
                  </a:lnTo>
                  <a:lnTo>
                    <a:pt x="1788644" y="172"/>
                  </a:lnTo>
                  <a:lnTo>
                    <a:pt x="1852000" y="51"/>
                  </a:lnTo>
                  <a:lnTo>
                    <a:pt x="1909366" y="15"/>
                  </a:lnTo>
                  <a:lnTo>
                    <a:pt x="1938393" y="7"/>
                  </a:lnTo>
                  <a:lnTo>
                    <a:pt x="19744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757787" y="5015454"/>
              <a:ext cx="1700190" cy="301648"/>
            </a:xfrm>
            <a:custGeom>
              <a:avLst/>
              <a:gdLst/>
              <a:ahLst/>
              <a:cxnLst/>
              <a:rect l="0" t="0" r="0" b="0"/>
              <a:pathLst>
                <a:path w="1700190" h="301648">
                  <a:moveTo>
                    <a:pt x="1700189" y="0"/>
                  </a:moveTo>
                  <a:lnTo>
                    <a:pt x="1656516" y="0"/>
                  </a:lnTo>
                  <a:lnTo>
                    <a:pt x="1610699" y="0"/>
                  </a:lnTo>
                  <a:lnTo>
                    <a:pt x="1558343" y="0"/>
                  </a:lnTo>
                  <a:lnTo>
                    <a:pt x="1499526" y="0"/>
                  </a:lnTo>
                  <a:lnTo>
                    <a:pt x="1467388" y="1524"/>
                  </a:lnTo>
                  <a:lnTo>
                    <a:pt x="1433775" y="4063"/>
                  </a:lnTo>
                  <a:lnTo>
                    <a:pt x="1399179" y="7279"/>
                  </a:lnTo>
                  <a:lnTo>
                    <a:pt x="1362403" y="10947"/>
                  </a:lnTo>
                  <a:lnTo>
                    <a:pt x="1324175" y="14916"/>
                  </a:lnTo>
                  <a:lnTo>
                    <a:pt x="1284979" y="19085"/>
                  </a:lnTo>
                  <a:lnTo>
                    <a:pt x="1245137" y="23388"/>
                  </a:lnTo>
                  <a:lnTo>
                    <a:pt x="1204864" y="27780"/>
                  </a:lnTo>
                  <a:lnTo>
                    <a:pt x="1164304" y="32231"/>
                  </a:lnTo>
                  <a:lnTo>
                    <a:pt x="1123553" y="36722"/>
                  </a:lnTo>
                  <a:lnTo>
                    <a:pt x="1082674" y="41240"/>
                  </a:lnTo>
                  <a:lnTo>
                    <a:pt x="1041711" y="45775"/>
                  </a:lnTo>
                  <a:lnTo>
                    <a:pt x="999167" y="51846"/>
                  </a:lnTo>
                  <a:lnTo>
                    <a:pt x="955570" y="58939"/>
                  </a:lnTo>
                  <a:lnTo>
                    <a:pt x="911271" y="66716"/>
                  </a:lnTo>
                  <a:lnTo>
                    <a:pt x="868027" y="74947"/>
                  </a:lnTo>
                  <a:lnTo>
                    <a:pt x="825486" y="83481"/>
                  </a:lnTo>
                  <a:lnTo>
                    <a:pt x="783414" y="92217"/>
                  </a:lnTo>
                  <a:lnTo>
                    <a:pt x="741656" y="102612"/>
                  </a:lnTo>
                  <a:lnTo>
                    <a:pt x="700105" y="114112"/>
                  </a:lnTo>
                  <a:lnTo>
                    <a:pt x="658693" y="126350"/>
                  </a:lnTo>
                  <a:lnTo>
                    <a:pt x="618898" y="137554"/>
                  </a:lnTo>
                  <a:lnTo>
                    <a:pt x="580180" y="148071"/>
                  </a:lnTo>
                  <a:lnTo>
                    <a:pt x="542180" y="158129"/>
                  </a:lnTo>
                  <a:lnTo>
                    <a:pt x="504659" y="167882"/>
                  </a:lnTo>
                  <a:lnTo>
                    <a:pt x="467458" y="177431"/>
                  </a:lnTo>
                  <a:lnTo>
                    <a:pt x="430469" y="186843"/>
                  </a:lnTo>
                  <a:lnTo>
                    <a:pt x="395145" y="196165"/>
                  </a:lnTo>
                  <a:lnTo>
                    <a:pt x="360932" y="205427"/>
                  </a:lnTo>
                  <a:lnTo>
                    <a:pt x="327459" y="214648"/>
                  </a:lnTo>
                  <a:lnTo>
                    <a:pt x="265891" y="233019"/>
                  </a:lnTo>
                  <a:lnTo>
                    <a:pt x="211105" y="249817"/>
                  </a:lnTo>
                  <a:lnTo>
                    <a:pt x="166443" y="262361"/>
                  </a:lnTo>
                  <a:lnTo>
                    <a:pt x="107039" y="277988"/>
                  </a:lnTo>
                  <a:lnTo>
                    <a:pt x="43565" y="292267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524696" y="8817815"/>
            <a:ext cx="1402613" cy="551204"/>
            <a:chOff x="4524696" y="8817815"/>
            <a:chExt cx="1402613" cy="551204"/>
          </a:xfrm>
        </p:grpSpPr>
        <p:sp>
          <p:nvSpPr>
            <p:cNvPr id="82" name="Freeform 81"/>
            <p:cNvSpPr/>
            <p:nvPr/>
          </p:nvSpPr>
          <p:spPr>
            <a:xfrm>
              <a:off x="4552119" y="8889126"/>
              <a:ext cx="233091" cy="425048"/>
            </a:xfrm>
            <a:custGeom>
              <a:avLst/>
              <a:gdLst/>
              <a:ahLst/>
              <a:cxnLst/>
              <a:rect l="0" t="0" r="0" b="0"/>
              <a:pathLst>
                <a:path w="233091" h="425048">
                  <a:moveTo>
                    <a:pt x="0" y="0"/>
                  </a:moveTo>
                  <a:lnTo>
                    <a:pt x="18977" y="55596"/>
                  </a:lnTo>
                  <a:lnTo>
                    <a:pt x="58593" y="117117"/>
                  </a:lnTo>
                  <a:lnTo>
                    <a:pt x="97089" y="169951"/>
                  </a:lnTo>
                  <a:lnTo>
                    <a:pt x="130673" y="229928"/>
                  </a:lnTo>
                  <a:lnTo>
                    <a:pt x="165068" y="284885"/>
                  </a:lnTo>
                  <a:lnTo>
                    <a:pt x="192115" y="341876"/>
                  </a:lnTo>
                  <a:lnTo>
                    <a:pt x="215363" y="389232"/>
                  </a:lnTo>
                  <a:lnTo>
                    <a:pt x="233090" y="42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524696" y="8847992"/>
              <a:ext cx="219381" cy="521027"/>
            </a:xfrm>
            <a:custGeom>
              <a:avLst/>
              <a:gdLst/>
              <a:ahLst/>
              <a:cxnLst/>
              <a:rect l="0" t="0" r="0" b="0"/>
              <a:pathLst>
                <a:path w="219381" h="521027">
                  <a:moveTo>
                    <a:pt x="219380" y="0"/>
                  </a:moveTo>
                  <a:lnTo>
                    <a:pt x="204465" y="52869"/>
                  </a:lnTo>
                  <a:lnTo>
                    <a:pt x="191601" y="105042"/>
                  </a:lnTo>
                  <a:lnTo>
                    <a:pt x="173605" y="163616"/>
                  </a:lnTo>
                  <a:lnTo>
                    <a:pt x="153856" y="219199"/>
                  </a:lnTo>
                  <a:lnTo>
                    <a:pt x="126257" y="278251"/>
                  </a:lnTo>
                  <a:lnTo>
                    <a:pt x="98405" y="340868"/>
                  </a:lnTo>
                  <a:lnTo>
                    <a:pt x="72985" y="397248"/>
                  </a:lnTo>
                  <a:lnTo>
                    <a:pt x="40203" y="456458"/>
                  </a:lnTo>
                  <a:lnTo>
                    <a:pt x="17498" y="496309"/>
                  </a:lnTo>
                  <a:lnTo>
                    <a:pt x="0" y="5210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812632" y="9012527"/>
              <a:ext cx="178246" cy="41135"/>
            </a:xfrm>
            <a:custGeom>
              <a:avLst/>
              <a:gdLst/>
              <a:ahLst/>
              <a:cxnLst/>
              <a:rect l="0" t="0" r="0" b="0"/>
              <a:pathLst>
                <a:path w="178246" h="41135">
                  <a:moveTo>
                    <a:pt x="0" y="41134"/>
                  </a:moveTo>
                  <a:lnTo>
                    <a:pt x="21836" y="26576"/>
                  </a:lnTo>
                  <a:lnTo>
                    <a:pt x="79583" y="14729"/>
                  </a:lnTo>
                  <a:lnTo>
                    <a:pt x="136581" y="3361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963455" y="8840714"/>
              <a:ext cx="264633" cy="441766"/>
            </a:xfrm>
            <a:custGeom>
              <a:avLst/>
              <a:gdLst/>
              <a:ahLst/>
              <a:cxnLst/>
              <a:rect l="0" t="0" r="0" b="0"/>
              <a:pathLst>
                <a:path w="264633" h="441766">
                  <a:moveTo>
                    <a:pt x="150823" y="7278"/>
                  </a:moveTo>
                  <a:lnTo>
                    <a:pt x="172659" y="0"/>
                  </a:lnTo>
                  <a:lnTo>
                    <a:pt x="195568" y="4552"/>
                  </a:lnTo>
                  <a:lnTo>
                    <a:pt x="230097" y="24244"/>
                  </a:lnTo>
                  <a:lnTo>
                    <a:pt x="248518" y="42241"/>
                  </a:lnTo>
                  <a:lnTo>
                    <a:pt x="261783" y="65474"/>
                  </a:lnTo>
                  <a:lnTo>
                    <a:pt x="264632" y="91035"/>
                  </a:lnTo>
                  <a:lnTo>
                    <a:pt x="263259" y="104250"/>
                  </a:lnTo>
                  <a:lnTo>
                    <a:pt x="239490" y="151963"/>
                  </a:lnTo>
                  <a:lnTo>
                    <a:pt x="190513" y="200788"/>
                  </a:lnTo>
                  <a:lnTo>
                    <a:pt x="163892" y="220746"/>
                  </a:lnTo>
                  <a:lnTo>
                    <a:pt x="136827" y="227585"/>
                  </a:lnTo>
                  <a:lnTo>
                    <a:pt x="123210" y="227277"/>
                  </a:lnTo>
                  <a:lnTo>
                    <a:pt x="115657" y="222500"/>
                  </a:lnTo>
                  <a:lnTo>
                    <a:pt x="112144" y="214745"/>
                  </a:lnTo>
                  <a:lnTo>
                    <a:pt x="111326" y="205004"/>
                  </a:lnTo>
                  <a:lnTo>
                    <a:pt x="115351" y="196988"/>
                  </a:lnTo>
                  <a:lnTo>
                    <a:pt x="132011" y="184017"/>
                  </a:lnTo>
                  <a:lnTo>
                    <a:pt x="154650" y="181300"/>
                  </a:lnTo>
                  <a:lnTo>
                    <a:pt x="206424" y="191968"/>
                  </a:lnTo>
                  <a:lnTo>
                    <a:pt x="239746" y="211640"/>
                  </a:lnTo>
                  <a:lnTo>
                    <a:pt x="255346" y="232171"/>
                  </a:lnTo>
                  <a:lnTo>
                    <a:pt x="261638" y="244045"/>
                  </a:lnTo>
                  <a:lnTo>
                    <a:pt x="264568" y="277550"/>
                  </a:lnTo>
                  <a:lnTo>
                    <a:pt x="259268" y="313263"/>
                  </a:lnTo>
                  <a:lnTo>
                    <a:pt x="239154" y="350497"/>
                  </a:lnTo>
                  <a:lnTo>
                    <a:pt x="196935" y="394439"/>
                  </a:lnTo>
                  <a:lnTo>
                    <a:pt x="165223" y="417011"/>
                  </a:lnTo>
                  <a:lnTo>
                    <a:pt x="113110" y="436760"/>
                  </a:lnTo>
                  <a:lnTo>
                    <a:pt x="60598" y="441765"/>
                  </a:lnTo>
                  <a:lnTo>
                    <a:pt x="0" y="4323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388502" y="8998815"/>
              <a:ext cx="123402" cy="13713"/>
            </a:xfrm>
            <a:custGeom>
              <a:avLst/>
              <a:gdLst/>
              <a:ahLst/>
              <a:cxnLst/>
              <a:rect l="0" t="0" r="0" b="0"/>
              <a:pathLst>
                <a:path w="123402" h="13713">
                  <a:moveTo>
                    <a:pt x="0" y="0"/>
                  </a:moveTo>
                  <a:lnTo>
                    <a:pt x="59660" y="0"/>
                  </a:lnTo>
                  <a:lnTo>
                    <a:pt x="88978" y="1524"/>
                  </a:lnTo>
                  <a:lnTo>
                    <a:pt x="123401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361080" y="9094794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0"/>
                  </a:moveTo>
                  <a:lnTo>
                    <a:pt x="53208" y="0"/>
                  </a:lnTo>
                  <a:lnTo>
                    <a:pt x="104465" y="1523"/>
                  </a:lnTo>
                  <a:lnTo>
                    <a:pt x="164534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677219" y="8817815"/>
              <a:ext cx="250090" cy="379290"/>
            </a:xfrm>
            <a:custGeom>
              <a:avLst/>
              <a:gdLst/>
              <a:ahLst/>
              <a:cxnLst/>
              <a:rect l="0" t="0" r="0" b="0"/>
              <a:pathLst>
                <a:path w="250090" h="379290">
                  <a:moveTo>
                    <a:pt x="40352" y="57600"/>
                  </a:moveTo>
                  <a:lnTo>
                    <a:pt x="21268" y="114852"/>
                  </a:lnTo>
                  <a:lnTo>
                    <a:pt x="8121" y="161570"/>
                  </a:lnTo>
                  <a:lnTo>
                    <a:pt x="1856" y="221286"/>
                  </a:lnTo>
                  <a:lnTo>
                    <a:pt x="0" y="279944"/>
                  </a:lnTo>
                  <a:lnTo>
                    <a:pt x="7691" y="313337"/>
                  </a:lnTo>
                  <a:lnTo>
                    <a:pt x="22789" y="341889"/>
                  </a:lnTo>
                  <a:lnTo>
                    <a:pt x="44734" y="364735"/>
                  </a:lnTo>
                  <a:lnTo>
                    <a:pt x="77848" y="376920"/>
                  </a:lnTo>
                  <a:lnTo>
                    <a:pt x="114908" y="379289"/>
                  </a:lnTo>
                  <a:lnTo>
                    <a:pt x="146615" y="370185"/>
                  </a:lnTo>
                  <a:lnTo>
                    <a:pt x="190160" y="340652"/>
                  </a:lnTo>
                  <a:lnTo>
                    <a:pt x="210021" y="311880"/>
                  </a:lnTo>
                  <a:lnTo>
                    <a:pt x="235185" y="251034"/>
                  </a:lnTo>
                  <a:lnTo>
                    <a:pt x="250089" y="201582"/>
                  </a:lnTo>
                  <a:lnTo>
                    <a:pt x="249595" y="141056"/>
                  </a:lnTo>
                  <a:lnTo>
                    <a:pt x="239800" y="82159"/>
                  </a:lnTo>
                  <a:lnTo>
                    <a:pt x="219971" y="33392"/>
                  </a:lnTo>
                  <a:lnTo>
                    <a:pt x="199403" y="12310"/>
                  </a:lnTo>
                  <a:lnTo>
                    <a:pt x="187520" y="4554"/>
                  </a:lnTo>
                  <a:lnTo>
                    <a:pt x="162128" y="0"/>
                  </a:lnTo>
                  <a:lnTo>
                    <a:pt x="148959" y="918"/>
                  </a:lnTo>
                  <a:lnTo>
                    <a:pt x="101309" y="24048"/>
                  </a:lnTo>
                  <a:lnTo>
                    <a:pt x="55874" y="67125"/>
                  </a:lnTo>
                  <a:lnTo>
                    <a:pt x="28023" y="118484"/>
                  </a:lnTo>
                  <a:lnTo>
                    <a:pt x="17402" y="179574"/>
                  </a:lnTo>
                  <a:lnTo>
                    <a:pt x="21534" y="238639"/>
                  </a:lnTo>
                  <a:lnTo>
                    <a:pt x="26641" y="276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168205" y="9382730"/>
            <a:ext cx="1988125" cy="1124319"/>
            <a:chOff x="4168205" y="9382730"/>
            <a:chExt cx="1988125" cy="1124319"/>
          </a:xfrm>
        </p:grpSpPr>
        <p:sp>
          <p:nvSpPr>
            <p:cNvPr id="90" name="Freeform 89"/>
            <p:cNvSpPr/>
            <p:nvPr/>
          </p:nvSpPr>
          <p:spPr>
            <a:xfrm>
              <a:off x="4689231" y="9410151"/>
              <a:ext cx="68557" cy="411337"/>
            </a:xfrm>
            <a:custGeom>
              <a:avLst/>
              <a:gdLst/>
              <a:ahLst/>
              <a:cxnLst/>
              <a:rect l="0" t="0" r="0" b="0"/>
              <a:pathLst>
                <a:path w="68557" h="411337">
                  <a:moveTo>
                    <a:pt x="68556" y="0"/>
                  </a:moveTo>
                  <a:lnTo>
                    <a:pt x="53641" y="52871"/>
                  </a:lnTo>
                  <a:lnTo>
                    <a:pt x="45169" y="93577"/>
                  </a:lnTo>
                  <a:lnTo>
                    <a:pt x="36326" y="142140"/>
                  </a:lnTo>
                  <a:lnTo>
                    <a:pt x="27317" y="194191"/>
                  </a:lnTo>
                  <a:lnTo>
                    <a:pt x="18234" y="246272"/>
                  </a:lnTo>
                  <a:lnTo>
                    <a:pt x="9119" y="294810"/>
                  </a:lnTo>
                  <a:lnTo>
                    <a:pt x="2702" y="357681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579541" y="9602108"/>
              <a:ext cx="219381" cy="27424"/>
            </a:xfrm>
            <a:custGeom>
              <a:avLst/>
              <a:gdLst/>
              <a:ahLst/>
              <a:cxnLst/>
              <a:rect l="0" t="0" r="0" b="0"/>
              <a:pathLst>
                <a:path w="219381" h="27424">
                  <a:moveTo>
                    <a:pt x="0" y="27423"/>
                  </a:moveTo>
                  <a:lnTo>
                    <a:pt x="29115" y="12865"/>
                  </a:lnTo>
                  <a:lnTo>
                    <a:pt x="59660" y="9780"/>
                  </a:lnTo>
                  <a:lnTo>
                    <a:pt x="111116" y="8484"/>
                  </a:lnTo>
                  <a:lnTo>
                    <a:pt x="164957" y="2513"/>
                  </a:lnTo>
                  <a:lnTo>
                    <a:pt x="2193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908610" y="9416584"/>
              <a:ext cx="194964" cy="359619"/>
            </a:xfrm>
            <a:custGeom>
              <a:avLst/>
              <a:gdLst/>
              <a:ahLst/>
              <a:cxnLst/>
              <a:rect l="0" t="0" r="0" b="0"/>
              <a:pathLst>
                <a:path w="194964" h="359619">
                  <a:moveTo>
                    <a:pt x="109690" y="7279"/>
                  </a:moveTo>
                  <a:lnTo>
                    <a:pt x="131526" y="0"/>
                  </a:lnTo>
                  <a:lnTo>
                    <a:pt x="154434" y="4552"/>
                  </a:lnTo>
                  <a:lnTo>
                    <a:pt x="166942" y="10031"/>
                  </a:lnTo>
                  <a:lnTo>
                    <a:pt x="184902" y="28307"/>
                  </a:lnTo>
                  <a:lnTo>
                    <a:pt x="191824" y="39579"/>
                  </a:lnTo>
                  <a:lnTo>
                    <a:pt x="191868" y="51664"/>
                  </a:lnTo>
                  <a:lnTo>
                    <a:pt x="179730" y="77281"/>
                  </a:lnTo>
                  <a:lnTo>
                    <a:pt x="144120" y="120018"/>
                  </a:lnTo>
                  <a:lnTo>
                    <a:pt x="120421" y="139144"/>
                  </a:lnTo>
                  <a:lnTo>
                    <a:pt x="118368" y="145463"/>
                  </a:lnTo>
                  <a:lnTo>
                    <a:pt x="123092" y="149676"/>
                  </a:lnTo>
                  <a:lnTo>
                    <a:pt x="154795" y="163730"/>
                  </a:lnTo>
                  <a:lnTo>
                    <a:pt x="167182" y="170995"/>
                  </a:lnTo>
                  <a:lnTo>
                    <a:pt x="185009" y="195317"/>
                  </a:lnTo>
                  <a:lnTo>
                    <a:pt x="194963" y="224917"/>
                  </a:lnTo>
                  <a:lnTo>
                    <a:pt x="194308" y="253306"/>
                  </a:lnTo>
                  <a:lnTo>
                    <a:pt x="184877" y="277096"/>
                  </a:lnTo>
                  <a:lnTo>
                    <a:pt x="146717" y="324474"/>
                  </a:lnTo>
                  <a:lnTo>
                    <a:pt x="108473" y="349756"/>
                  </a:lnTo>
                  <a:lnTo>
                    <a:pt x="60917" y="359618"/>
                  </a:lnTo>
                  <a:lnTo>
                    <a:pt x="0" y="3500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457058" y="9396440"/>
              <a:ext cx="13712" cy="274225"/>
            </a:xfrm>
            <a:custGeom>
              <a:avLst/>
              <a:gdLst/>
              <a:ahLst/>
              <a:cxnLst/>
              <a:rect l="0" t="0" r="0" b="0"/>
              <a:pathLst>
                <a:path w="13712" h="274225">
                  <a:moveTo>
                    <a:pt x="13711" y="0"/>
                  </a:moveTo>
                  <a:lnTo>
                    <a:pt x="13711" y="53209"/>
                  </a:lnTo>
                  <a:lnTo>
                    <a:pt x="12188" y="105989"/>
                  </a:lnTo>
                  <a:lnTo>
                    <a:pt x="4288" y="161746"/>
                  </a:lnTo>
                  <a:lnTo>
                    <a:pt x="1271" y="221262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361080" y="9519841"/>
              <a:ext cx="191958" cy="27424"/>
            </a:xfrm>
            <a:custGeom>
              <a:avLst/>
              <a:gdLst/>
              <a:ahLst/>
              <a:cxnLst/>
              <a:rect l="0" t="0" r="0" b="0"/>
              <a:pathLst>
                <a:path w="191958" h="27424">
                  <a:moveTo>
                    <a:pt x="0" y="27423"/>
                  </a:moveTo>
                  <a:lnTo>
                    <a:pt x="45309" y="8577"/>
                  </a:lnTo>
                  <a:lnTo>
                    <a:pt x="104494" y="2541"/>
                  </a:lnTo>
                  <a:lnTo>
                    <a:pt x="162656" y="753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607881" y="9382730"/>
              <a:ext cx="236940" cy="374439"/>
            </a:xfrm>
            <a:custGeom>
              <a:avLst/>
              <a:gdLst/>
              <a:ahLst/>
              <a:cxnLst/>
              <a:rect l="0" t="0" r="0" b="0"/>
              <a:pathLst>
                <a:path w="236940" h="374439">
                  <a:moveTo>
                    <a:pt x="109690" y="0"/>
                  </a:moveTo>
                  <a:lnTo>
                    <a:pt x="131526" y="7278"/>
                  </a:lnTo>
                  <a:lnTo>
                    <a:pt x="139483" y="15516"/>
                  </a:lnTo>
                  <a:lnTo>
                    <a:pt x="152385" y="40920"/>
                  </a:lnTo>
                  <a:lnTo>
                    <a:pt x="155072" y="72523"/>
                  </a:lnTo>
                  <a:lnTo>
                    <a:pt x="149665" y="103835"/>
                  </a:lnTo>
                  <a:lnTo>
                    <a:pt x="137105" y="127908"/>
                  </a:lnTo>
                  <a:lnTo>
                    <a:pt x="117304" y="144701"/>
                  </a:lnTo>
                  <a:lnTo>
                    <a:pt x="105625" y="151312"/>
                  </a:lnTo>
                  <a:lnTo>
                    <a:pt x="100886" y="152672"/>
                  </a:lnTo>
                  <a:lnTo>
                    <a:pt x="100774" y="150532"/>
                  </a:lnTo>
                  <a:lnTo>
                    <a:pt x="103746" y="146058"/>
                  </a:lnTo>
                  <a:lnTo>
                    <a:pt x="129765" y="132484"/>
                  </a:lnTo>
                  <a:lnTo>
                    <a:pt x="157715" y="131500"/>
                  </a:lnTo>
                  <a:lnTo>
                    <a:pt x="187403" y="137664"/>
                  </a:lnTo>
                  <a:lnTo>
                    <a:pt x="210754" y="150560"/>
                  </a:lnTo>
                  <a:lnTo>
                    <a:pt x="227226" y="170512"/>
                  </a:lnTo>
                  <a:lnTo>
                    <a:pt x="233751" y="182230"/>
                  </a:lnTo>
                  <a:lnTo>
                    <a:pt x="236939" y="215564"/>
                  </a:lnTo>
                  <a:lnTo>
                    <a:pt x="231754" y="252723"/>
                  </a:lnTo>
                  <a:lnTo>
                    <a:pt x="219294" y="284472"/>
                  </a:lnTo>
                  <a:lnTo>
                    <a:pt x="187869" y="320764"/>
                  </a:lnTo>
                  <a:lnTo>
                    <a:pt x="126882" y="358799"/>
                  </a:lnTo>
                  <a:lnTo>
                    <a:pt x="97526" y="371736"/>
                  </a:lnTo>
                  <a:lnTo>
                    <a:pt x="65182" y="374438"/>
                  </a:lnTo>
                  <a:lnTo>
                    <a:pt x="24899" y="371457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168205" y="9807777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305317" y="9835199"/>
              <a:ext cx="1851013" cy="123402"/>
            </a:xfrm>
            <a:custGeom>
              <a:avLst/>
              <a:gdLst/>
              <a:ahLst/>
              <a:cxnLst/>
              <a:rect l="0" t="0" r="0" b="0"/>
              <a:pathLst>
                <a:path w="1851013" h="123402">
                  <a:moveTo>
                    <a:pt x="0" y="0"/>
                  </a:moveTo>
                  <a:lnTo>
                    <a:pt x="53209" y="1524"/>
                  </a:lnTo>
                  <a:lnTo>
                    <a:pt x="105989" y="9423"/>
                  </a:lnTo>
                  <a:lnTo>
                    <a:pt x="161745" y="12441"/>
                  </a:lnTo>
                  <a:lnTo>
                    <a:pt x="203921" y="13147"/>
                  </a:lnTo>
                  <a:lnTo>
                    <a:pt x="248056" y="13461"/>
                  </a:lnTo>
                  <a:lnTo>
                    <a:pt x="293064" y="15124"/>
                  </a:lnTo>
                  <a:lnTo>
                    <a:pt x="338458" y="20940"/>
                  </a:lnTo>
                  <a:lnTo>
                    <a:pt x="388086" y="24542"/>
                  </a:lnTo>
                  <a:lnTo>
                    <a:pt x="440613" y="27666"/>
                  </a:lnTo>
                  <a:lnTo>
                    <a:pt x="494428" y="34132"/>
                  </a:lnTo>
                  <a:lnTo>
                    <a:pt x="548815" y="38022"/>
                  </a:lnTo>
                  <a:lnTo>
                    <a:pt x="604979" y="39750"/>
                  </a:lnTo>
                  <a:lnTo>
                    <a:pt x="665489" y="40518"/>
                  </a:lnTo>
                  <a:lnTo>
                    <a:pt x="723867" y="40860"/>
                  </a:lnTo>
                  <a:lnTo>
                    <a:pt x="781806" y="41012"/>
                  </a:lnTo>
                  <a:lnTo>
                    <a:pt x="843104" y="41080"/>
                  </a:lnTo>
                  <a:lnTo>
                    <a:pt x="905895" y="41109"/>
                  </a:lnTo>
                  <a:lnTo>
                    <a:pt x="969350" y="39599"/>
                  </a:lnTo>
                  <a:lnTo>
                    <a:pt x="1001201" y="37064"/>
                  </a:lnTo>
                  <a:lnTo>
                    <a:pt x="1063506" y="33231"/>
                  </a:lnTo>
                  <a:lnTo>
                    <a:pt x="1121666" y="36605"/>
                  </a:lnTo>
                  <a:lnTo>
                    <a:pt x="1182047" y="39121"/>
                  </a:lnTo>
                  <a:lnTo>
                    <a:pt x="1241384" y="40239"/>
                  </a:lnTo>
                  <a:lnTo>
                    <a:pt x="1293147" y="40736"/>
                  </a:lnTo>
                  <a:lnTo>
                    <a:pt x="1345606" y="40957"/>
                  </a:lnTo>
                  <a:lnTo>
                    <a:pt x="1397867" y="41055"/>
                  </a:lnTo>
                  <a:lnTo>
                    <a:pt x="1446486" y="41098"/>
                  </a:lnTo>
                  <a:lnTo>
                    <a:pt x="1509404" y="48402"/>
                  </a:lnTo>
                  <a:lnTo>
                    <a:pt x="1566640" y="60215"/>
                  </a:lnTo>
                  <a:lnTo>
                    <a:pt x="1615951" y="64849"/>
                  </a:lnTo>
                  <a:lnTo>
                    <a:pt x="1667320" y="68432"/>
                  </a:lnTo>
                  <a:lnTo>
                    <a:pt x="1721935" y="79014"/>
                  </a:lnTo>
                  <a:lnTo>
                    <a:pt x="1781335" y="96238"/>
                  </a:lnTo>
                  <a:lnTo>
                    <a:pt x="1819195" y="109766"/>
                  </a:lnTo>
                  <a:lnTo>
                    <a:pt x="1851012" y="123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483563" y="10109423"/>
              <a:ext cx="178246" cy="397626"/>
            </a:xfrm>
            <a:custGeom>
              <a:avLst/>
              <a:gdLst/>
              <a:ahLst/>
              <a:cxnLst/>
              <a:rect l="0" t="0" r="0" b="0"/>
              <a:pathLst>
                <a:path w="178246" h="397626">
                  <a:moveTo>
                    <a:pt x="0" y="0"/>
                  </a:moveTo>
                  <a:lnTo>
                    <a:pt x="7278" y="21836"/>
                  </a:lnTo>
                  <a:lnTo>
                    <a:pt x="23040" y="40682"/>
                  </a:lnTo>
                  <a:lnTo>
                    <a:pt x="63120" y="84886"/>
                  </a:lnTo>
                  <a:lnTo>
                    <a:pt x="91152" y="131456"/>
                  </a:lnTo>
                  <a:lnTo>
                    <a:pt x="118754" y="183848"/>
                  </a:lnTo>
                  <a:lnTo>
                    <a:pt x="138951" y="237966"/>
                  </a:lnTo>
                  <a:lnTo>
                    <a:pt x="154585" y="299875"/>
                  </a:lnTo>
                  <a:lnTo>
                    <a:pt x="168865" y="351904"/>
                  </a:lnTo>
                  <a:lnTo>
                    <a:pt x="178245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15007" y="10068289"/>
              <a:ext cx="329070" cy="411337"/>
            </a:xfrm>
            <a:custGeom>
              <a:avLst/>
              <a:gdLst/>
              <a:ahLst/>
              <a:cxnLst/>
              <a:rect l="0" t="0" r="0" b="0"/>
              <a:pathLst>
                <a:path w="329070" h="411337">
                  <a:moveTo>
                    <a:pt x="329069" y="0"/>
                  </a:moveTo>
                  <a:lnTo>
                    <a:pt x="307176" y="24940"/>
                  </a:lnTo>
                  <a:lnTo>
                    <a:pt x="264608" y="88072"/>
                  </a:lnTo>
                  <a:lnTo>
                    <a:pt x="219316" y="140736"/>
                  </a:lnTo>
                  <a:lnTo>
                    <a:pt x="182803" y="192673"/>
                  </a:lnTo>
                  <a:lnTo>
                    <a:pt x="137110" y="249756"/>
                  </a:lnTo>
                  <a:lnTo>
                    <a:pt x="91407" y="306323"/>
                  </a:lnTo>
                  <a:lnTo>
                    <a:pt x="45704" y="363540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798921" y="10208196"/>
              <a:ext cx="191957" cy="10918"/>
            </a:xfrm>
            <a:custGeom>
              <a:avLst/>
              <a:gdLst/>
              <a:ahLst/>
              <a:cxnLst/>
              <a:rect l="0" t="0" r="0" b="0"/>
              <a:pathLst>
                <a:path w="191957" h="10918">
                  <a:moveTo>
                    <a:pt x="0" y="10917"/>
                  </a:moveTo>
                  <a:lnTo>
                    <a:pt x="54732" y="1494"/>
                  </a:lnTo>
                  <a:lnTo>
                    <a:pt x="115411" y="0"/>
                  </a:lnTo>
                  <a:lnTo>
                    <a:pt x="175031" y="8308"/>
                  </a:lnTo>
                  <a:lnTo>
                    <a:pt x="191956" y="109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798921" y="10328802"/>
              <a:ext cx="191957" cy="13712"/>
            </a:xfrm>
            <a:custGeom>
              <a:avLst/>
              <a:gdLst/>
              <a:ahLst/>
              <a:cxnLst/>
              <a:rect l="0" t="0" r="0" b="0"/>
              <a:pathLst>
                <a:path w="191957" h="13712">
                  <a:moveTo>
                    <a:pt x="0" y="13711"/>
                  </a:moveTo>
                  <a:lnTo>
                    <a:pt x="48807" y="2859"/>
                  </a:lnTo>
                  <a:lnTo>
                    <a:pt x="98251" y="847"/>
                  </a:lnTo>
                  <a:lnTo>
                    <a:pt x="147434" y="251"/>
                  </a:lnTo>
                  <a:lnTo>
                    <a:pt x="19195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169123" y="10038050"/>
              <a:ext cx="215280" cy="377021"/>
            </a:xfrm>
            <a:custGeom>
              <a:avLst/>
              <a:gdLst/>
              <a:ahLst/>
              <a:cxnLst/>
              <a:rect l="0" t="0" r="0" b="0"/>
              <a:pathLst>
                <a:path w="215280" h="377021">
                  <a:moveTo>
                    <a:pt x="41133" y="57662"/>
                  </a:moveTo>
                  <a:lnTo>
                    <a:pt x="41133" y="28546"/>
                  </a:lnTo>
                  <a:lnTo>
                    <a:pt x="45704" y="18446"/>
                  </a:lnTo>
                  <a:lnTo>
                    <a:pt x="62970" y="3162"/>
                  </a:lnTo>
                  <a:lnTo>
                    <a:pt x="73973" y="0"/>
                  </a:lnTo>
                  <a:lnTo>
                    <a:pt x="98386" y="550"/>
                  </a:lnTo>
                  <a:lnTo>
                    <a:pt x="120408" y="9934"/>
                  </a:lnTo>
                  <a:lnTo>
                    <a:pt x="130547" y="16703"/>
                  </a:lnTo>
                  <a:lnTo>
                    <a:pt x="145874" y="36411"/>
                  </a:lnTo>
                  <a:lnTo>
                    <a:pt x="152094" y="48065"/>
                  </a:lnTo>
                  <a:lnTo>
                    <a:pt x="153194" y="61928"/>
                  </a:lnTo>
                  <a:lnTo>
                    <a:pt x="146291" y="93582"/>
                  </a:lnTo>
                  <a:lnTo>
                    <a:pt x="129004" y="119839"/>
                  </a:lnTo>
                  <a:lnTo>
                    <a:pt x="106086" y="140140"/>
                  </a:lnTo>
                  <a:lnTo>
                    <a:pt x="80665" y="154243"/>
                  </a:lnTo>
                  <a:lnTo>
                    <a:pt x="75105" y="154042"/>
                  </a:lnTo>
                  <a:lnTo>
                    <a:pt x="74446" y="149337"/>
                  </a:lnTo>
                  <a:lnTo>
                    <a:pt x="77053" y="141631"/>
                  </a:lnTo>
                  <a:lnTo>
                    <a:pt x="92138" y="129005"/>
                  </a:lnTo>
                  <a:lnTo>
                    <a:pt x="102559" y="123506"/>
                  </a:lnTo>
                  <a:lnTo>
                    <a:pt x="130388" y="121457"/>
                  </a:lnTo>
                  <a:lnTo>
                    <a:pt x="160022" y="127149"/>
                  </a:lnTo>
                  <a:lnTo>
                    <a:pt x="183350" y="139835"/>
                  </a:lnTo>
                  <a:lnTo>
                    <a:pt x="199811" y="163755"/>
                  </a:lnTo>
                  <a:lnTo>
                    <a:pt x="210682" y="194699"/>
                  </a:lnTo>
                  <a:lnTo>
                    <a:pt x="215279" y="244856"/>
                  </a:lnTo>
                  <a:lnTo>
                    <a:pt x="206146" y="289341"/>
                  </a:lnTo>
                  <a:lnTo>
                    <a:pt x="192677" y="317547"/>
                  </a:lnTo>
                  <a:lnTo>
                    <a:pt x="160685" y="351843"/>
                  </a:lnTo>
                  <a:lnTo>
                    <a:pt x="114982" y="374024"/>
                  </a:lnTo>
                  <a:lnTo>
                    <a:pt x="80557" y="377020"/>
                  </a:lnTo>
                  <a:lnTo>
                    <a:pt x="35041" y="374204"/>
                  </a:lnTo>
                  <a:lnTo>
                    <a:pt x="0" y="3730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18488" y="8656036"/>
            <a:ext cx="2193794" cy="1096879"/>
            <a:chOff x="6718488" y="8656036"/>
            <a:chExt cx="2193794" cy="1096879"/>
          </a:xfrm>
        </p:grpSpPr>
        <p:sp>
          <p:nvSpPr>
            <p:cNvPr id="104" name="Freeform 103"/>
            <p:cNvSpPr/>
            <p:nvPr/>
          </p:nvSpPr>
          <p:spPr>
            <a:xfrm>
              <a:off x="7129824" y="8710881"/>
              <a:ext cx="246803" cy="425048"/>
            </a:xfrm>
            <a:custGeom>
              <a:avLst/>
              <a:gdLst/>
              <a:ahLst/>
              <a:cxnLst/>
              <a:rect l="0" t="0" r="0" b="0"/>
              <a:pathLst>
                <a:path w="246803" h="425048">
                  <a:moveTo>
                    <a:pt x="0" y="0"/>
                  </a:moveTo>
                  <a:lnTo>
                    <a:pt x="19085" y="57251"/>
                  </a:lnTo>
                  <a:lnTo>
                    <a:pt x="46789" y="103970"/>
                  </a:lnTo>
                  <a:lnTo>
                    <a:pt x="76665" y="156407"/>
                  </a:lnTo>
                  <a:lnTo>
                    <a:pt x="115580" y="209874"/>
                  </a:lnTo>
                  <a:lnTo>
                    <a:pt x="151046" y="258542"/>
                  </a:lnTo>
                  <a:lnTo>
                    <a:pt x="181528" y="310033"/>
                  </a:lnTo>
                  <a:lnTo>
                    <a:pt x="219126" y="369151"/>
                  </a:lnTo>
                  <a:lnTo>
                    <a:pt x="238602" y="402898"/>
                  </a:lnTo>
                  <a:lnTo>
                    <a:pt x="246802" y="42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129824" y="8656036"/>
              <a:ext cx="246803" cy="452470"/>
            </a:xfrm>
            <a:custGeom>
              <a:avLst/>
              <a:gdLst/>
              <a:ahLst/>
              <a:cxnLst/>
              <a:rect l="0" t="0" r="0" b="0"/>
              <a:pathLst>
                <a:path w="246803" h="452470">
                  <a:moveTo>
                    <a:pt x="246802" y="0"/>
                  </a:moveTo>
                  <a:lnTo>
                    <a:pt x="227825" y="48806"/>
                  </a:lnTo>
                  <a:lnTo>
                    <a:pt x="202766" y="108496"/>
                  </a:lnTo>
                  <a:lnTo>
                    <a:pt x="173723" y="164298"/>
                  </a:lnTo>
                  <a:lnTo>
                    <a:pt x="147674" y="215270"/>
                  </a:lnTo>
                  <a:lnTo>
                    <a:pt x="126531" y="249646"/>
                  </a:lnTo>
                  <a:lnTo>
                    <a:pt x="98460" y="302208"/>
                  </a:lnTo>
                  <a:lnTo>
                    <a:pt x="54570" y="363486"/>
                  </a:lnTo>
                  <a:lnTo>
                    <a:pt x="18227" y="423721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362915" y="8861704"/>
              <a:ext cx="150824" cy="1"/>
            </a:xfrm>
            <a:custGeom>
              <a:avLst/>
              <a:gdLst/>
              <a:ahLst/>
              <a:cxnLst/>
              <a:rect l="0" t="0" r="0" b="0"/>
              <a:pathLst>
                <a:path w="150824" h="1">
                  <a:moveTo>
                    <a:pt x="0" y="0"/>
                  </a:moveTo>
                  <a:lnTo>
                    <a:pt x="45309" y="0"/>
                  </a:lnTo>
                  <a:lnTo>
                    <a:pt x="99924" y="0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602886" y="8656036"/>
              <a:ext cx="236887" cy="391996"/>
            </a:xfrm>
            <a:custGeom>
              <a:avLst/>
              <a:gdLst/>
              <a:ahLst/>
              <a:cxnLst/>
              <a:rect l="0" t="0" r="0" b="0"/>
              <a:pathLst>
                <a:path w="236887" h="391996">
                  <a:moveTo>
                    <a:pt x="198787" y="0"/>
                  </a:moveTo>
                  <a:lnTo>
                    <a:pt x="219157" y="34362"/>
                  </a:lnTo>
                  <a:lnTo>
                    <a:pt x="233092" y="84154"/>
                  </a:lnTo>
                  <a:lnTo>
                    <a:pt x="236886" y="130332"/>
                  </a:lnTo>
                  <a:lnTo>
                    <a:pt x="230447" y="177264"/>
                  </a:lnTo>
                  <a:lnTo>
                    <a:pt x="217429" y="223513"/>
                  </a:lnTo>
                  <a:lnTo>
                    <a:pt x="201487" y="269460"/>
                  </a:lnTo>
                  <a:lnTo>
                    <a:pt x="166426" y="328184"/>
                  </a:lnTo>
                  <a:lnTo>
                    <a:pt x="136216" y="359445"/>
                  </a:lnTo>
                  <a:lnTo>
                    <a:pt x="106485" y="378625"/>
                  </a:lnTo>
                  <a:lnTo>
                    <a:pt x="55486" y="391995"/>
                  </a:lnTo>
                  <a:lnTo>
                    <a:pt x="40791" y="389301"/>
                  </a:lnTo>
                  <a:lnTo>
                    <a:pt x="16338" y="374120"/>
                  </a:lnTo>
                  <a:lnTo>
                    <a:pt x="3439" y="344013"/>
                  </a:lnTo>
                  <a:lnTo>
                    <a:pt x="0" y="325320"/>
                  </a:lnTo>
                  <a:lnTo>
                    <a:pt x="4302" y="296425"/>
                  </a:lnTo>
                  <a:lnTo>
                    <a:pt x="17895" y="273427"/>
                  </a:lnTo>
                  <a:lnTo>
                    <a:pt x="51243" y="244872"/>
                  </a:lnTo>
                  <a:lnTo>
                    <a:pt x="76844" y="231725"/>
                  </a:lnTo>
                  <a:lnTo>
                    <a:pt x="103457" y="228929"/>
                  </a:lnTo>
                  <a:lnTo>
                    <a:pt x="130519" y="234287"/>
                  </a:lnTo>
                  <a:lnTo>
                    <a:pt x="169927" y="254435"/>
                  </a:lnTo>
                  <a:lnTo>
                    <a:pt x="191547" y="271014"/>
                  </a:lnTo>
                  <a:lnTo>
                    <a:pt x="213569" y="304757"/>
                  </a:lnTo>
                  <a:lnTo>
                    <a:pt x="226210" y="3427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021053" y="8779436"/>
              <a:ext cx="205669" cy="41135"/>
            </a:xfrm>
            <a:custGeom>
              <a:avLst/>
              <a:gdLst/>
              <a:ahLst/>
              <a:cxnLst/>
              <a:rect l="0" t="0" r="0" b="0"/>
              <a:pathLst>
                <a:path w="205669" h="41135">
                  <a:moveTo>
                    <a:pt x="0" y="0"/>
                  </a:moveTo>
                  <a:lnTo>
                    <a:pt x="54732" y="10947"/>
                  </a:lnTo>
                  <a:lnTo>
                    <a:pt x="115411" y="23388"/>
                  </a:lnTo>
                  <a:lnTo>
                    <a:pt x="168091" y="35199"/>
                  </a:lnTo>
                  <a:lnTo>
                    <a:pt x="205668" y="411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034764" y="8889126"/>
              <a:ext cx="205669" cy="27424"/>
            </a:xfrm>
            <a:custGeom>
              <a:avLst/>
              <a:gdLst/>
              <a:ahLst/>
              <a:cxnLst/>
              <a:rect l="0" t="0" r="0" b="0"/>
              <a:pathLst>
                <a:path w="205669" h="27424">
                  <a:moveTo>
                    <a:pt x="0" y="0"/>
                  </a:moveTo>
                  <a:lnTo>
                    <a:pt x="57252" y="19084"/>
                  </a:lnTo>
                  <a:lnTo>
                    <a:pt x="111249" y="24952"/>
                  </a:lnTo>
                  <a:lnTo>
                    <a:pt x="168213" y="26690"/>
                  </a:lnTo>
                  <a:lnTo>
                    <a:pt x="205668" y="274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377544" y="8664084"/>
              <a:ext cx="243137" cy="342627"/>
            </a:xfrm>
            <a:custGeom>
              <a:avLst/>
              <a:gdLst/>
              <a:ahLst/>
              <a:cxnLst/>
              <a:rect l="0" t="0" r="0" b="0"/>
              <a:pathLst>
                <a:path w="243137" h="342627">
                  <a:moveTo>
                    <a:pt x="68556" y="19374"/>
                  </a:moveTo>
                  <a:lnTo>
                    <a:pt x="38727" y="79033"/>
                  </a:lnTo>
                  <a:lnTo>
                    <a:pt x="11373" y="141017"/>
                  </a:lnTo>
                  <a:lnTo>
                    <a:pt x="3370" y="190666"/>
                  </a:lnTo>
                  <a:lnTo>
                    <a:pt x="998" y="243971"/>
                  </a:lnTo>
                  <a:lnTo>
                    <a:pt x="8569" y="276111"/>
                  </a:lnTo>
                  <a:lnTo>
                    <a:pt x="23614" y="304107"/>
                  </a:lnTo>
                  <a:lnTo>
                    <a:pt x="45535" y="326707"/>
                  </a:lnTo>
                  <a:lnTo>
                    <a:pt x="74575" y="338783"/>
                  </a:lnTo>
                  <a:lnTo>
                    <a:pt x="106271" y="342626"/>
                  </a:lnTo>
                  <a:lnTo>
                    <a:pt x="135592" y="339256"/>
                  </a:lnTo>
                  <a:lnTo>
                    <a:pt x="159797" y="328617"/>
                  </a:lnTo>
                  <a:lnTo>
                    <a:pt x="180710" y="312209"/>
                  </a:lnTo>
                  <a:lnTo>
                    <a:pt x="218964" y="260373"/>
                  </a:lnTo>
                  <a:lnTo>
                    <a:pt x="234430" y="225510"/>
                  </a:lnTo>
                  <a:lnTo>
                    <a:pt x="243136" y="164581"/>
                  </a:lnTo>
                  <a:lnTo>
                    <a:pt x="242669" y="107256"/>
                  </a:lnTo>
                  <a:lnTo>
                    <a:pt x="224587" y="53199"/>
                  </a:lnTo>
                  <a:lnTo>
                    <a:pt x="208490" y="22220"/>
                  </a:lnTo>
                  <a:lnTo>
                    <a:pt x="196885" y="12131"/>
                  </a:lnTo>
                  <a:lnTo>
                    <a:pt x="167741" y="920"/>
                  </a:lnTo>
                  <a:lnTo>
                    <a:pt x="138537" y="0"/>
                  </a:lnTo>
                  <a:lnTo>
                    <a:pt x="111846" y="6193"/>
                  </a:lnTo>
                  <a:lnTo>
                    <a:pt x="78167" y="28333"/>
                  </a:lnTo>
                  <a:lnTo>
                    <a:pt x="41443" y="64686"/>
                  </a:lnTo>
                  <a:lnTo>
                    <a:pt x="20450" y="96388"/>
                  </a:lnTo>
                  <a:lnTo>
                    <a:pt x="6059" y="148497"/>
                  </a:lnTo>
                  <a:lnTo>
                    <a:pt x="2692" y="180358"/>
                  </a:lnTo>
                  <a:lnTo>
                    <a:pt x="0" y="2250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500027" y="9231906"/>
              <a:ext cx="54846" cy="383914"/>
            </a:xfrm>
            <a:custGeom>
              <a:avLst/>
              <a:gdLst/>
              <a:ahLst/>
              <a:cxnLst/>
              <a:rect l="0" t="0" r="0" b="0"/>
              <a:pathLst>
                <a:path w="54846" h="383914">
                  <a:moveTo>
                    <a:pt x="54845" y="0"/>
                  </a:moveTo>
                  <a:lnTo>
                    <a:pt x="39930" y="56932"/>
                  </a:lnTo>
                  <a:lnTo>
                    <a:pt x="32981" y="103000"/>
                  </a:lnTo>
                  <a:lnTo>
                    <a:pt x="29893" y="153944"/>
                  </a:lnTo>
                  <a:lnTo>
                    <a:pt x="24458" y="207056"/>
                  </a:lnTo>
                  <a:lnTo>
                    <a:pt x="18488" y="258082"/>
                  </a:lnTo>
                  <a:lnTo>
                    <a:pt x="13603" y="319547"/>
                  </a:lnTo>
                  <a:lnTo>
                    <a:pt x="3139" y="369845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404049" y="9440433"/>
              <a:ext cx="191957" cy="10853"/>
            </a:xfrm>
            <a:custGeom>
              <a:avLst/>
              <a:gdLst/>
              <a:ahLst/>
              <a:cxnLst/>
              <a:rect l="0" t="0" r="0" b="0"/>
              <a:pathLst>
                <a:path w="191957" h="10853">
                  <a:moveTo>
                    <a:pt x="0" y="10852"/>
                  </a:moveTo>
                  <a:lnTo>
                    <a:pt x="48807" y="0"/>
                  </a:lnTo>
                  <a:lnTo>
                    <a:pt x="94189" y="2051"/>
                  </a:lnTo>
                  <a:lnTo>
                    <a:pt x="140644" y="8245"/>
                  </a:lnTo>
                  <a:lnTo>
                    <a:pt x="191956" y="108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678102" y="9204483"/>
              <a:ext cx="219551" cy="424595"/>
            </a:xfrm>
            <a:custGeom>
              <a:avLst/>
              <a:gdLst/>
              <a:ahLst/>
              <a:cxnLst/>
              <a:rect l="0" t="0" r="0" b="0"/>
              <a:pathLst>
                <a:path w="219551" h="424595">
                  <a:moveTo>
                    <a:pt x="178416" y="0"/>
                  </a:moveTo>
                  <a:lnTo>
                    <a:pt x="193331" y="48808"/>
                  </a:lnTo>
                  <a:lnTo>
                    <a:pt x="202133" y="102315"/>
                  </a:lnTo>
                  <a:lnTo>
                    <a:pt x="202668" y="146022"/>
                  </a:lnTo>
                  <a:lnTo>
                    <a:pt x="197828" y="195918"/>
                  </a:lnTo>
                  <a:lnTo>
                    <a:pt x="186537" y="232312"/>
                  </a:lnTo>
                  <a:lnTo>
                    <a:pt x="161739" y="287782"/>
                  </a:lnTo>
                  <a:lnTo>
                    <a:pt x="126642" y="345619"/>
                  </a:lnTo>
                  <a:lnTo>
                    <a:pt x="121048" y="358384"/>
                  </a:lnTo>
                  <a:lnTo>
                    <a:pt x="84060" y="398187"/>
                  </a:lnTo>
                  <a:lnTo>
                    <a:pt x="41785" y="424368"/>
                  </a:lnTo>
                  <a:lnTo>
                    <a:pt x="29437" y="424594"/>
                  </a:lnTo>
                  <a:lnTo>
                    <a:pt x="18158" y="420175"/>
                  </a:lnTo>
                  <a:lnTo>
                    <a:pt x="7592" y="412659"/>
                  </a:lnTo>
                  <a:lnTo>
                    <a:pt x="2071" y="401554"/>
                  </a:lnTo>
                  <a:lnTo>
                    <a:pt x="0" y="372965"/>
                  </a:lnTo>
                  <a:lnTo>
                    <a:pt x="14677" y="322609"/>
                  </a:lnTo>
                  <a:lnTo>
                    <a:pt x="34040" y="295221"/>
                  </a:lnTo>
                  <a:lnTo>
                    <a:pt x="76432" y="252812"/>
                  </a:lnTo>
                  <a:lnTo>
                    <a:pt x="89098" y="247762"/>
                  </a:lnTo>
                  <a:lnTo>
                    <a:pt x="119422" y="246213"/>
                  </a:lnTo>
                  <a:lnTo>
                    <a:pt x="132993" y="250980"/>
                  </a:lnTo>
                  <a:lnTo>
                    <a:pt x="156197" y="268464"/>
                  </a:lnTo>
                  <a:lnTo>
                    <a:pt x="186390" y="304003"/>
                  </a:lnTo>
                  <a:lnTo>
                    <a:pt x="207355" y="350758"/>
                  </a:lnTo>
                  <a:lnTo>
                    <a:pt x="219550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199299" y="9245617"/>
              <a:ext cx="13712" cy="260514"/>
            </a:xfrm>
            <a:custGeom>
              <a:avLst/>
              <a:gdLst/>
              <a:ahLst/>
              <a:cxnLst/>
              <a:rect l="0" t="0" r="0" b="0"/>
              <a:pathLst>
                <a:path w="13712" h="260514">
                  <a:moveTo>
                    <a:pt x="13711" y="0"/>
                  </a:moveTo>
                  <a:lnTo>
                    <a:pt x="13711" y="59660"/>
                  </a:lnTo>
                  <a:lnTo>
                    <a:pt x="13711" y="115179"/>
                  </a:lnTo>
                  <a:lnTo>
                    <a:pt x="9648" y="171747"/>
                  </a:lnTo>
                  <a:lnTo>
                    <a:pt x="2858" y="217454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75898" y="9369865"/>
              <a:ext cx="178246" cy="12866"/>
            </a:xfrm>
            <a:custGeom>
              <a:avLst/>
              <a:gdLst/>
              <a:ahLst/>
              <a:cxnLst/>
              <a:rect l="0" t="0" r="0" b="0"/>
              <a:pathLst>
                <a:path w="178246" h="12866">
                  <a:moveTo>
                    <a:pt x="0" y="12865"/>
                  </a:moveTo>
                  <a:lnTo>
                    <a:pt x="48807" y="2012"/>
                  </a:lnTo>
                  <a:lnTo>
                    <a:pt x="98253" y="0"/>
                  </a:lnTo>
                  <a:lnTo>
                    <a:pt x="143372" y="3467"/>
                  </a:lnTo>
                  <a:lnTo>
                    <a:pt x="178245" y="1286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363833" y="9149638"/>
              <a:ext cx="119478" cy="342782"/>
            </a:xfrm>
            <a:custGeom>
              <a:avLst/>
              <a:gdLst/>
              <a:ahLst/>
              <a:cxnLst/>
              <a:rect l="0" t="0" r="0" b="0"/>
              <a:pathLst>
                <a:path w="119478" h="342782">
                  <a:moveTo>
                    <a:pt x="68556" y="0"/>
                  </a:moveTo>
                  <a:lnTo>
                    <a:pt x="90392" y="14558"/>
                  </a:lnTo>
                  <a:lnTo>
                    <a:pt x="105176" y="37956"/>
                  </a:lnTo>
                  <a:lnTo>
                    <a:pt x="115301" y="68668"/>
                  </a:lnTo>
                  <a:lnTo>
                    <a:pt x="119477" y="120219"/>
                  </a:lnTo>
                  <a:lnTo>
                    <a:pt x="111743" y="172564"/>
                  </a:lnTo>
                  <a:lnTo>
                    <a:pt x="91418" y="236032"/>
                  </a:lnTo>
                  <a:lnTo>
                    <a:pt x="67205" y="280683"/>
                  </a:lnTo>
                  <a:lnTo>
                    <a:pt x="36671" y="313209"/>
                  </a:lnTo>
                  <a:lnTo>
                    <a:pt x="0" y="3427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336411" y="9348168"/>
              <a:ext cx="205669" cy="116829"/>
            </a:xfrm>
            <a:custGeom>
              <a:avLst/>
              <a:gdLst/>
              <a:ahLst/>
              <a:cxnLst/>
              <a:rect l="0" t="0" r="0" b="0"/>
              <a:pathLst>
                <a:path w="205669" h="116829">
                  <a:moveTo>
                    <a:pt x="0" y="116828"/>
                  </a:moveTo>
                  <a:lnTo>
                    <a:pt x="18977" y="68022"/>
                  </a:lnTo>
                  <a:lnTo>
                    <a:pt x="35855" y="38768"/>
                  </a:lnTo>
                  <a:lnTo>
                    <a:pt x="58593" y="15610"/>
                  </a:lnTo>
                  <a:lnTo>
                    <a:pt x="87996" y="3287"/>
                  </a:lnTo>
                  <a:lnTo>
                    <a:pt x="104368" y="0"/>
                  </a:lnTo>
                  <a:lnTo>
                    <a:pt x="134746" y="4474"/>
                  </a:lnTo>
                  <a:lnTo>
                    <a:pt x="149245" y="9933"/>
                  </a:lnTo>
                  <a:lnTo>
                    <a:pt x="169419" y="28186"/>
                  </a:lnTo>
                  <a:lnTo>
                    <a:pt x="200830" y="91574"/>
                  </a:lnTo>
                  <a:lnTo>
                    <a:pt x="205668" y="1031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718488" y="9615819"/>
              <a:ext cx="2193794" cy="137096"/>
            </a:xfrm>
            <a:custGeom>
              <a:avLst/>
              <a:gdLst/>
              <a:ahLst/>
              <a:cxnLst/>
              <a:rect l="0" t="0" r="0" b="0"/>
              <a:pathLst>
                <a:path w="2193794" h="137096">
                  <a:moveTo>
                    <a:pt x="0" y="95979"/>
                  </a:moveTo>
                  <a:lnTo>
                    <a:pt x="21837" y="110537"/>
                  </a:lnTo>
                  <a:lnTo>
                    <a:pt x="79585" y="122384"/>
                  </a:lnTo>
                  <a:lnTo>
                    <a:pt x="128700" y="132071"/>
                  </a:lnTo>
                  <a:lnTo>
                    <a:pt x="179586" y="134872"/>
                  </a:lnTo>
                  <a:lnTo>
                    <a:pt x="225561" y="136117"/>
                  </a:lnTo>
                  <a:lnTo>
                    <a:pt x="285705" y="136817"/>
                  </a:lnTo>
                  <a:lnTo>
                    <a:pt x="346182" y="137025"/>
                  </a:lnTo>
                  <a:lnTo>
                    <a:pt x="389996" y="137074"/>
                  </a:lnTo>
                  <a:lnTo>
                    <a:pt x="434861" y="137095"/>
                  </a:lnTo>
                  <a:lnTo>
                    <a:pt x="480191" y="133043"/>
                  </a:lnTo>
                  <a:lnTo>
                    <a:pt x="527253" y="127686"/>
                  </a:lnTo>
                  <a:lnTo>
                    <a:pt x="578639" y="125307"/>
                  </a:lnTo>
                  <a:lnTo>
                    <a:pt x="631946" y="124248"/>
                  </a:lnTo>
                  <a:lnTo>
                    <a:pt x="686107" y="122254"/>
                  </a:lnTo>
                  <a:lnTo>
                    <a:pt x="740648" y="116290"/>
                  </a:lnTo>
                  <a:lnTo>
                    <a:pt x="795358" y="112624"/>
                  </a:lnTo>
                  <a:lnTo>
                    <a:pt x="850143" y="109470"/>
                  </a:lnTo>
                  <a:lnTo>
                    <a:pt x="904961" y="102991"/>
                  </a:lnTo>
                  <a:lnTo>
                    <a:pt x="963856" y="99095"/>
                  </a:lnTo>
                  <a:lnTo>
                    <a:pt x="1025580" y="95841"/>
                  </a:lnTo>
                  <a:lnTo>
                    <a:pt x="1088560" y="89316"/>
                  </a:lnTo>
                  <a:lnTo>
                    <a:pt x="1148036" y="85400"/>
                  </a:lnTo>
                  <a:lnTo>
                    <a:pt x="1206463" y="82137"/>
                  </a:lnTo>
                  <a:lnTo>
                    <a:pt x="1267978" y="75608"/>
                  </a:lnTo>
                  <a:lnTo>
                    <a:pt x="1326803" y="71690"/>
                  </a:lnTo>
                  <a:lnTo>
                    <a:pt x="1383417" y="68426"/>
                  </a:lnTo>
                  <a:lnTo>
                    <a:pt x="1439048" y="61896"/>
                  </a:lnTo>
                  <a:lnTo>
                    <a:pt x="1498304" y="57979"/>
                  </a:lnTo>
                  <a:lnTo>
                    <a:pt x="1557142" y="54715"/>
                  </a:lnTo>
                  <a:lnTo>
                    <a:pt x="1608682" y="48186"/>
                  </a:lnTo>
                  <a:lnTo>
                    <a:pt x="1661043" y="40206"/>
                  </a:lnTo>
                  <a:lnTo>
                    <a:pt x="1713261" y="33104"/>
                  </a:lnTo>
                  <a:lnTo>
                    <a:pt x="1761859" y="29949"/>
                  </a:lnTo>
                  <a:lnTo>
                    <a:pt x="1808850" y="24482"/>
                  </a:lnTo>
                  <a:lnTo>
                    <a:pt x="1855126" y="18499"/>
                  </a:lnTo>
                  <a:lnTo>
                    <a:pt x="1901084" y="15840"/>
                  </a:lnTo>
                  <a:lnTo>
                    <a:pt x="1955026" y="10595"/>
                  </a:lnTo>
                  <a:lnTo>
                    <a:pt x="2011501" y="4709"/>
                  </a:lnTo>
                  <a:lnTo>
                    <a:pt x="2061992" y="2093"/>
                  </a:lnTo>
                  <a:lnTo>
                    <a:pt x="2105761" y="930"/>
                  </a:lnTo>
                  <a:lnTo>
                    <a:pt x="2156538" y="276"/>
                  </a:lnTo>
                  <a:lnTo>
                    <a:pt x="219379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992713" y="9943830"/>
            <a:ext cx="904940" cy="535796"/>
            <a:chOff x="6992713" y="9943830"/>
            <a:chExt cx="904940" cy="535796"/>
          </a:xfrm>
        </p:grpSpPr>
        <p:sp>
          <p:nvSpPr>
            <p:cNvPr id="120" name="Freeform 119"/>
            <p:cNvSpPr/>
            <p:nvPr/>
          </p:nvSpPr>
          <p:spPr>
            <a:xfrm>
              <a:off x="7129824" y="10054579"/>
              <a:ext cx="137114" cy="425047"/>
            </a:xfrm>
            <a:custGeom>
              <a:avLst/>
              <a:gdLst/>
              <a:ahLst/>
              <a:cxnLst/>
              <a:rect l="0" t="0" r="0" b="0"/>
              <a:pathLst>
                <a:path w="137114" h="425047">
                  <a:moveTo>
                    <a:pt x="0" y="0"/>
                  </a:moveTo>
                  <a:lnTo>
                    <a:pt x="12471" y="53208"/>
                  </a:lnTo>
                  <a:lnTo>
                    <a:pt x="34334" y="105988"/>
                  </a:lnTo>
                  <a:lnTo>
                    <a:pt x="60110" y="161744"/>
                  </a:lnTo>
                  <a:lnTo>
                    <a:pt x="85521" y="224307"/>
                  </a:lnTo>
                  <a:lnTo>
                    <a:pt x="103376" y="283639"/>
                  </a:lnTo>
                  <a:lnTo>
                    <a:pt x="113486" y="326651"/>
                  </a:lnTo>
                  <a:lnTo>
                    <a:pt x="127742" y="386413"/>
                  </a:lnTo>
                  <a:lnTo>
                    <a:pt x="137113" y="4250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992713" y="10054579"/>
              <a:ext cx="342781" cy="425047"/>
            </a:xfrm>
            <a:custGeom>
              <a:avLst/>
              <a:gdLst/>
              <a:ahLst/>
              <a:cxnLst/>
              <a:rect l="0" t="0" r="0" b="0"/>
              <a:pathLst>
                <a:path w="342781" h="425047">
                  <a:moveTo>
                    <a:pt x="342780" y="0"/>
                  </a:moveTo>
                  <a:lnTo>
                    <a:pt x="297333" y="57251"/>
                  </a:lnTo>
                  <a:lnTo>
                    <a:pt x="247473" y="118064"/>
                  </a:lnTo>
                  <a:lnTo>
                    <a:pt x="197218" y="179649"/>
                  </a:lnTo>
                  <a:lnTo>
                    <a:pt x="150915" y="242923"/>
                  </a:lnTo>
                  <a:lnTo>
                    <a:pt x="103607" y="301417"/>
                  </a:lnTo>
                  <a:lnTo>
                    <a:pt x="47612" y="358567"/>
                  </a:lnTo>
                  <a:lnTo>
                    <a:pt x="8376" y="413132"/>
                  </a:lnTo>
                  <a:lnTo>
                    <a:pt x="0" y="4250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376626" y="10150556"/>
              <a:ext cx="164536" cy="27424"/>
            </a:xfrm>
            <a:custGeom>
              <a:avLst/>
              <a:gdLst/>
              <a:ahLst/>
              <a:cxnLst/>
              <a:rect l="0" t="0" r="0" b="0"/>
              <a:pathLst>
                <a:path w="164536" h="27424">
                  <a:moveTo>
                    <a:pt x="0" y="27423"/>
                  </a:moveTo>
                  <a:lnTo>
                    <a:pt x="59660" y="12508"/>
                  </a:lnTo>
                  <a:lnTo>
                    <a:pt x="111117" y="3706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308070" y="10287668"/>
              <a:ext cx="205669" cy="27424"/>
            </a:xfrm>
            <a:custGeom>
              <a:avLst/>
              <a:gdLst/>
              <a:ahLst/>
              <a:cxnLst/>
              <a:rect l="0" t="0" r="0" b="0"/>
              <a:pathLst>
                <a:path w="205669" h="27424">
                  <a:moveTo>
                    <a:pt x="0" y="27423"/>
                  </a:moveTo>
                  <a:lnTo>
                    <a:pt x="59659" y="23361"/>
                  </a:lnTo>
                  <a:lnTo>
                    <a:pt x="121644" y="8339"/>
                  </a:lnTo>
                  <a:lnTo>
                    <a:pt x="182751" y="1647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647634" y="9943830"/>
              <a:ext cx="250019" cy="415827"/>
            </a:xfrm>
            <a:custGeom>
              <a:avLst/>
              <a:gdLst/>
              <a:ahLst/>
              <a:cxnLst/>
              <a:rect l="0" t="0" r="0" b="0"/>
              <a:pathLst>
                <a:path w="250019" h="415827">
                  <a:moveTo>
                    <a:pt x="85484" y="97037"/>
                  </a:moveTo>
                  <a:lnTo>
                    <a:pt x="104460" y="41440"/>
                  </a:lnTo>
                  <a:lnTo>
                    <a:pt x="111846" y="27979"/>
                  </a:lnTo>
                  <a:lnTo>
                    <a:pt x="132240" y="8961"/>
                  </a:lnTo>
                  <a:lnTo>
                    <a:pt x="144077" y="1756"/>
                  </a:lnTo>
                  <a:lnTo>
                    <a:pt x="156538" y="0"/>
                  </a:lnTo>
                  <a:lnTo>
                    <a:pt x="182573" y="6174"/>
                  </a:lnTo>
                  <a:lnTo>
                    <a:pt x="192866" y="15133"/>
                  </a:lnTo>
                  <a:lnTo>
                    <a:pt x="208367" y="41338"/>
                  </a:lnTo>
                  <a:lnTo>
                    <a:pt x="218380" y="90351"/>
                  </a:lnTo>
                  <a:lnTo>
                    <a:pt x="220722" y="133676"/>
                  </a:lnTo>
                  <a:lnTo>
                    <a:pt x="218716" y="181877"/>
                  </a:lnTo>
                  <a:lnTo>
                    <a:pt x="207668" y="228690"/>
                  </a:lnTo>
                  <a:lnTo>
                    <a:pt x="177272" y="289496"/>
                  </a:lnTo>
                  <a:lnTo>
                    <a:pt x="150955" y="339875"/>
                  </a:lnTo>
                  <a:lnTo>
                    <a:pt x="109589" y="386898"/>
                  </a:lnTo>
                  <a:lnTo>
                    <a:pt x="70789" y="412119"/>
                  </a:lnTo>
                  <a:lnTo>
                    <a:pt x="43913" y="415826"/>
                  </a:lnTo>
                  <a:lnTo>
                    <a:pt x="30348" y="414683"/>
                  </a:lnTo>
                  <a:lnTo>
                    <a:pt x="19780" y="407826"/>
                  </a:lnTo>
                  <a:lnTo>
                    <a:pt x="3976" y="383957"/>
                  </a:lnTo>
                  <a:lnTo>
                    <a:pt x="0" y="357099"/>
                  </a:lnTo>
                  <a:lnTo>
                    <a:pt x="4834" y="331451"/>
                  </a:lnTo>
                  <a:lnTo>
                    <a:pt x="17138" y="309895"/>
                  </a:lnTo>
                  <a:lnTo>
                    <a:pt x="48475" y="280630"/>
                  </a:lnTo>
                  <a:lnTo>
                    <a:pt x="77668" y="270043"/>
                  </a:lnTo>
                  <a:lnTo>
                    <a:pt x="109432" y="266860"/>
                  </a:lnTo>
                  <a:lnTo>
                    <a:pt x="138785" y="270523"/>
                  </a:lnTo>
                  <a:lnTo>
                    <a:pt x="181004" y="288430"/>
                  </a:lnTo>
                  <a:lnTo>
                    <a:pt x="215181" y="320312"/>
                  </a:lnTo>
                  <a:lnTo>
                    <a:pt x="241557" y="378406"/>
                  </a:lnTo>
                  <a:lnTo>
                    <a:pt x="250018" y="4123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914775" y="10245757"/>
            <a:ext cx="556913" cy="397256"/>
            <a:chOff x="5914775" y="10245757"/>
            <a:chExt cx="556913" cy="397256"/>
          </a:xfrm>
        </p:grpSpPr>
        <p:sp>
          <p:nvSpPr>
            <p:cNvPr id="126" name="Freeform 125"/>
            <p:cNvSpPr/>
            <p:nvPr/>
          </p:nvSpPr>
          <p:spPr>
            <a:xfrm>
              <a:off x="5914775" y="10245757"/>
              <a:ext cx="253023" cy="397256"/>
            </a:xfrm>
            <a:custGeom>
              <a:avLst/>
              <a:gdLst/>
              <a:ahLst/>
              <a:cxnLst/>
              <a:rect l="0" t="0" r="0" b="0"/>
              <a:pathLst>
                <a:path w="253023" h="397256">
                  <a:moveTo>
                    <a:pt x="118154" y="28200"/>
                  </a:moveTo>
                  <a:lnTo>
                    <a:pt x="79985" y="73647"/>
                  </a:lnTo>
                  <a:lnTo>
                    <a:pt x="53693" y="126303"/>
                  </a:lnTo>
                  <a:lnTo>
                    <a:pt x="35675" y="168288"/>
                  </a:lnTo>
                  <a:lnTo>
                    <a:pt x="12464" y="226625"/>
                  </a:lnTo>
                  <a:lnTo>
                    <a:pt x="0" y="280981"/>
                  </a:lnTo>
                  <a:lnTo>
                    <a:pt x="132" y="321840"/>
                  </a:lnTo>
                  <a:lnTo>
                    <a:pt x="10347" y="360312"/>
                  </a:lnTo>
                  <a:lnTo>
                    <a:pt x="20384" y="374533"/>
                  </a:lnTo>
                  <a:lnTo>
                    <a:pt x="47785" y="394396"/>
                  </a:lnTo>
                  <a:lnTo>
                    <a:pt x="63624" y="397255"/>
                  </a:lnTo>
                  <a:lnTo>
                    <a:pt x="97474" y="392307"/>
                  </a:lnTo>
                  <a:lnTo>
                    <a:pt x="150790" y="372389"/>
                  </a:lnTo>
                  <a:lnTo>
                    <a:pt x="178870" y="347739"/>
                  </a:lnTo>
                  <a:lnTo>
                    <a:pt x="211809" y="299600"/>
                  </a:lnTo>
                  <a:lnTo>
                    <a:pt x="236803" y="250805"/>
                  </a:lnTo>
                  <a:lnTo>
                    <a:pt x="247060" y="218544"/>
                  </a:lnTo>
                  <a:lnTo>
                    <a:pt x="252835" y="159078"/>
                  </a:lnTo>
                  <a:lnTo>
                    <a:pt x="253022" y="103711"/>
                  </a:lnTo>
                  <a:lnTo>
                    <a:pt x="242582" y="57683"/>
                  </a:lnTo>
                  <a:lnTo>
                    <a:pt x="228808" y="29117"/>
                  </a:lnTo>
                  <a:lnTo>
                    <a:pt x="204404" y="9310"/>
                  </a:lnTo>
                  <a:lnTo>
                    <a:pt x="189365" y="1896"/>
                  </a:lnTo>
                  <a:lnTo>
                    <a:pt x="174769" y="0"/>
                  </a:lnTo>
                  <a:lnTo>
                    <a:pt x="146363" y="6019"/>
                  </a:lnTo>
                  <a:lnTo>
                    <a:pt x="92410" y="44132"/>
                  </a:lnTo>
                  <a:lnTo>
                    <a:pt x="70657" y="63719"/>
                  </a:lnTo>
                  <a:lnTo>
                    <a:pt x="41280" y="113713"/>
                  </a:lnTo>
                  <a:lnTo>
                    <a:pt x="20557" y="162212"/>
                  </a:lnTo>
                  <a:lnTo>
                    <a:pt x="4769" y="220085"/>
                  </a:lnTo>
                  <a:lnTo>
                    <a:pt x="3266" y="263290"/>
                  </a:lnTo>
                  <a:lnTo>
                    <a:pt x="6924" y="310127"/>
                  </a:lnTo>
                  <a:lnTo>
                    <a:pt x="8464" y="3298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252323" y="10315091"/>
              <a:ext cx="219365" cy="284345"/>
            </a:xfrm>
            <a:custGeom>
              <a:avLst/>
              <a:gdLst/>
              <a:ahLst/>
              <a:cxnLst/>
              <a:rect l="0" t="0" r="0" b="0"/>
              <a:pathLst>
                <a:path w="219365" h="284345">
                  <a:moveTo>
                    <a:pt x="13696" y="0"/>
                  </a:moveTo>
                  <a:lnTo>
                    <a:pt x="13696" y="46833"/>
                  </a:lnTo>
                  <a:lnTo>
                    <a:pt x="13696" y="90894"/>
                  </a:lnTo>
                  <a:lnTo>
                    <a:pt x="9634" y="136883"/>
                  </a:lnTo>
                  <a:lnTo>
                    <a:pt x="4273" y="181192"/>
                  </a:lnTo>
                  <a:lnTo>
                    <a:pt x="1256" y="240396"/>
                  </a:lnTo>
                  <a:lnTo>
                    <a:pt x="362" y="284344"/>
                  </a:lnTo>
                  <a:lnTo>
                    <a:pt x="35" y="235740"/>
                  </a:lnTo>
                  <a:lnTo>
                    <a:pt x="0" y="185463"/>
                  </a:lnTo>
                  <a:lnTo>
                    <a:pt x="7268" y="131972"/>
                  </a:lnTo>
                  <a:lnTo>
                    <a:pt x="34319" y="70249"/>
                  </a:lnTo>
                  <a:lnTo>
                    <a:pt x="51300" y="41886"/>
                  </a:lnTo>
                  <a:lnTo>
                    <a:pt x="77128" y="22171"/>
                  </a:lnTo>
                  <a:lnTo>
                    <a:pt x="108921" y="9854"/>
                  </a:lnTo>
                  <a:lnTo>
                    <a:pt x="143364" y="4380"/>
                  </a:lnTo>
                  <a:lnTo>
                    <a:pt x="174922" y="10072"/>
                  </a:lnTo>
                  <a:lnTo>
                    <a:pt x="199612" y="21234"/>
                  </a:lnTo>
                  <a:lnTo>
                    <a:pt x="219364" y="41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195631" y="9794066"/>
            <a:ext cx="4209337" cy="1285979"/>
            <a:chOff x="4195631" y="9794066"/>
            <a:chExt cx="4209337" cy="1285979"/>
          </a:xfrm>
        </p:grpSpPr>
        <p:sp>
          <p:nvSpPr>
            <p:cNvPr id="129" name="Freeform 128"/>
            <p:cNvSpPr/>
            <p:nvPr/>
          </p:nvSpPr>
          <p:spPr>
            <a:xfrm>
              <a:off x="4250472" y="10027155"/>
              <a:ext cx="1" cy="27425"/>
            </a:xfrm>
            <a:custGeom>
              <a:avLst/>
              <a:gdLst/>
              <a:ahLst/>
              <a:cxnLst/>
              <a:rect l="0" t="0" r="0" b="0"/>
              <a:pathLst>
                <a:path w="1" h="27425">
                  <a:moveTo>
                    <a:pt x="0" y="0"/>
                  </a:moveTo>
                  <a:lnTo>
                    <a:pt x="0" y="274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195631" y="9794066"/>
              <a:ext cx="4209337" cy="1285979"/>
            </a:xfrm>
            <a:custGeom>
              <a:avLst/>
              <a:gdLst/>
              <a:ahLst/>
              <a:cxnLst/>
              <a:rect l="0" t="0" r="0" b="0"/>
              <a:pathLst>
                <a:path w="4209337" h="1285979">
                  <a:moveTo>
                    <a:pt x="27419" y="397624"/>
                  </a:moveTo>
                  <a:lnTo>
                    <a:pt x="25895" y="452357"/>
                  </a:lnTo>
                  <a:lnTo>
                    <a:pt x="20140" y="493045"/>
                  </a:lnTo>
                  <a:lnTo>
                    <a:pt x="12504" y="540581"/>
                  </a:lnTo>
                  <a:lnTo>
                    <a:pt x="5556" y="590655"/>
                  </a:lnTo>
                  <a:lnTo>
                    <a:pt x="2467" y="638302"/>
                  </a:lnTo>
                  <a:lnTo>
                    <a:pt x="1094" y="688931"/>
                  </a:lnTo>
                  <a:lnTo>
                    <a:pt x="485" y="740379"/>
                  </a:lnTo>
                  <a:lnTo>
                    <a:pt x="213" y="788636"/>
                  </a:lnTo>
                  <a:lnTo>
                    <a:pt x="93" y="835475"/>
                  </a:lnTo>
                  <a:lnTo>
                    <a:pt x="39" y="880160"/>
                  </a:lnTo>
                  <a:lnTo>
                    <a:pt x="9" y="939577"/>
                  </a:lnTo>
                  <a:lnTo>
                    <a:pt x="0" y="995775"/>
                  </a:lnTo>
                  <a:lnTo>
                    <a:pt x="1521" y="1049498"/>
                  </a:lnTo>
                  <a:lnTo>
                    <a:pt x="9420" y="1096563"/>
                  </a:lnTo>
                  <a:lnTo>
                    <a:pt x="13961" y="1146902"/>
                  </a:lnTo>
                  <a:lnTo>
                    <a:pt x="28372" y="1209692"/>
                  </a:lnTo>
                  <a:lnTo>
                    <a:pt x="38507" y="1241482"/>
                  </a:lnTo>
                  <a:lnTo>
                    <a:pt x="53167" y="1265767"/>
                  </a:lnTo>
                  <a:lnTo>
                    <a:pt x="64390" y="1273462"/>
                  </a:lnTo>
                  <a:lnTo>
                    <a:pt x="109299" y="1284292"/>
                  </a:lnTo>
                  <a:lnTo>
                    <a:pt x="161200" y="1285978"/>
                  </a:lnTo>
                  <a:lnTo>
                    <a:pt x="215173" y="1279029"/>
                  </a:lnTo>
                  <a:lnTo>
                    <a:pt x="269759" y="1274769"/>
                  </a:lnTo>
                  <a:lnTo>
                    <a:pt x="324527" y="1266060"/>
                  </a:lnTo>
                  <a:lnTo>
                    <a:pt x="379349" y="1262802"/>
                  </a:lnTo>
                  <a:lnTo>
                    <a:pt x="434188" y="1261837"/>
                  </a:lnTo>
                  <a:lnTo>
                    <a:pt x="489030" y="1260027"/>
                  </a:lnTo>
                  <a:lnTo>
                    <a:pt x="545398" y="1252043"/>
                  </a:lnTo>
                  <a:lnTo>
                    <a:pt x="587717" y="1249641"/>
                  </a:lnTo>
                  <a:lnTo>
                    <a:pt x="635978" y="1244510"/>
                  </a:lnTo>
                  <a:lnTo>
                    <a:pt x="686374" y="1238675"/>
                  </a:lnTo>
                  <a:lnTo>
                    <a:pt x="734163" y="1236082"/>
                  </a:lnTo>
                  <a:lnTo>
                    <a:pt x="780794" y="1234929"/>
                  </a:lnTo>
                  <a:lnTo>
                    <a:pt x="825386" y="1232893"/>
                  </a:lnTo>
                  <a:lnTo>
                    <a:pt x="887798" y="1224706"/>
                  </a:lnTo>
                  <a:lnTo>
                    <a:pt x="936929" y="1222255"/>
                  </a:lnTo>
                  <a:lnTo>
                    <a:pt x="989235" y="1221166"/>
                  </a:lnTo>
                  <a:lnTo>
                    <a:pt x="1038381" y="1219159"/>
                  </a:lnTo>
                  <a:lnTo>
                    <a:pt x="1093267" y="1210988"/>
                  </a:lnTo>
                  <a:lnTo>
                    <a:pt x="1152017" y="1207890"/>
                  </a:lnTo>
                  <a:lnTo>
                    <a:pt x="1205691" y="1207165"/>
                  </a:lnTo>
                  <a:lnTo>
                    <a:pt x="1265094" y="1206842"/>
                  </a:lnTo>
                  <a:lnTo>
                    <a:pt x="1327042" y="1206700"/>
                  </a:lnTo>
                  <a:lnTo>
                    <a:pt x="1390123" y="1206636"/>
                  </a:lnTo>
                  <a:lnTo>
                    <a:pt x="1437455" y="1202545"/>
                  </a:lnTo>
                  <a:lnTo>
                    <a:pt x="1493860" y="1195740"/>
                  </a:lnTo>
                  <a:lnTo>
                    <a:pt x="1549168" y="1193723"/>
                  </a:lnTo>
                  <a:lnTo>
                    <a:pt x="1590410" y="1193251"/>
                  </a:lnTo>
                  <a:lnTo>
                    <a:pt x="1644287" y="1193042"/>
                  </a:lnTo>
                  <a:lnTo>
                    <a:pt x="1691592" y="1192949"/>
                  </a:lnTo>
                  <a:lnTo>
                    <a:pt x="1752484" y="1192896"/>
                  </a:lnTo>
                  <a:lnTo>
                    <a:pt x="1809121" y="1188818"/>
                  </a:lnTo>
                  <a:lnTo>
                    <a:pt x="1864497" y="1182024"/>
                  </a:lnTo>
                  <a:lnTo>
                    <a:pt x="1919499" y="1180010"/>
                  </a:lnTo>
                  <a:lnTo>
                    <a:pt x="1974390" y="1179413"/>
                  </a:lnTo>
                  <a:lnTo>
                    <a:pt x="2029249" y="1179237"/>
                  </a:lnTo>
                  <a:lnTo>
                    <a:pt x="2088161" y="1179184"/>
                  </a:lnTo>
                  <a:lnTo>
                    <a:pt x="2149796" y="1179169"/>
                  </a:lnTo>
                  <a:lnTo>
                    <a:pt x="2206653" y="1179165"/>
                  </a:lnTo>
                  <a:lnTo>
                    <a:pt x="2262094" y="1179163"/>
                  </a:lnTo>
                  <a:lnTo>
                    <a:pt x="2317116" y="1175100"/>
                  </a:lnTo>
                  <a:lnTo>
                    <a:pt x="2372013" y="1168310"/>
                  </a:lnTo>
                  <a:lnTo>
                    <a:pt x="2426873" y="1166298"/>
                  </a:lnTo>
                  <a:lnTo>
                    <a:pt x="2481723" y="1165702"/>
                  </a:lnTo>
                  <a:lnTo>
                    <a:pt x="2536569" y="1165526"/>
                  </a:lnTo>
                  <a:lnTo>
                    <a:pt x="2591414" y="1165473"/>
                  </a:lnTo>
                  <a:lnTo>
                    <a:pt x="2646258" y="1165457"/>
                  </a:lnTo>
                  <a:lnTo>
                    <a:pt x="2701103" y="1165453"/>
                  </a:lnTo>
                  <a:lnTo>
                    <a:pt x="2755948" y="1165452"/>
                  </a:lnTo>
                  <a:lnTo>
                    <a:pt x="2810793" y="1165451"/>
                  </a:lnTo>
                  <a:lnTo>
                    <a:pt x="2865638" y="1165451"/>
                  </a:lnTo>
                  <a:lnTo>
                    <a:pt x="2920483" y="1165451"/>
                  </a:lnTo>
                  <a:lnTo>
                    <a:pt x="2975327" y="1165451"/>
                  </a:lnTo>
                  <a:lnTo>
                    <a:pt x="3030172" y="1165451"/>
                  </a:lnTo>
                  <a:lnTo>
                    <a:pt x="3071306" y="1165451"/>
                  </a:lnTo>
                  <a:lnTo>
                    <a:pt x="3125135" y="1165451"/>
                  </a:lnTo>
                  <a:lnTo>
                    <a:pt x="3172418" y="1165451"/>
                  </a:lnTo>
                  <a:lnTo>
                    <a:pt x="3233299" y="1165451"/>
                  </a:lnTo>
                  <a:lnTo>
                    <a:pt x="3289931" y="1165451"/>
                  </a:lnTo>
                  <a:lnTo>
                    <a:pt x="3341244" y="1169514"/>
                  </a:lnTo>
                  <a:lnTo>
                    <a:pt x="3401644" y="1176304"/>
                  </a:lnTo>
                  <a:lnTo>
                    <a:pt x="3451213" y="1179415"/>
                  </a:lnTo>
                  <a:lnTo>
                    <a:pt x="3509385" y="1188209"/>
                  </a:lnTo>
                  <a:lnTo>
                    <a:pt x="3556990" y="1190801"/>
                  </a:lnTo>
                  <a:lnTo>
                    <a:pt x="3613344" y="1199538"/>
                  </a:lnTo>
                  <a:lnTo>
                    <a:pt x="3673546" y="1204497"/>
                  </a:lnTo>
                  <a:lnTo>
                    <a:pt x="3717295" y="1205656"/>
                  </a:lnTo>
                  <a:lnTo>
                    <a:pt x="3780688" y="1206310"/>
                  </a:lnTo>
                  <a:lnTo>
                    <a:pt x="3842129" y="1206504"/>
                  </a:lnTo>
                  <a:lnTo>
                    <a:pt x="3900452" y="1202498"/>
                  </a:lnTo>
                  <a:lnTo>
                    <a:pt x="3946678" y="1187600"/>
                  </a:lnTo>
                  <a:lnTo>
                    <a:pt x="3995965" y="1155270"/>
                  </a:lnTo>
                  <a:lnTo>
                    <a:pt x="4035042" y="1116495"/>
                  </a:lnTo>
                  <a:lnTo>
                    <a:pt x="4068039" y="1053314"/>
                  </a:lnTo>
                  <a:lnTo>
                    <a:pt x="4084695" y="996130"/>
                  </a:lnTo>
                  <a:lnTo>
                    <a:pt x="4093001" y="951562"/>
                  </a:lnTo>
                  <a:lnTo>
                    <a:pt x="4096692" y="901285"/>
                  </a:lnTo>
                  <a:lnTo>
                    <a:pt x="4102396" y="848470"/>
                  </a:lnTo>
                  <a:lnTo>
                    <a:pt x="4108485" y="794527"/>
                  </a:lnTo>
                  <a:lnTo>
                    <a:pt x="4111191" y="740083"/>
                  </a:lnTo>
                  <a:lnTo>
                    <a:pt x="4112394" y="693542"/>
                  </a:lnTo>
                  <a:lnTo>
                    <a:pt x="4117134" y="637142"/>
                  </a:lnTo>
                  <a:lnTo>
                    <a:pt x="4124125" y="575235"/>
                  </a:lnTo>
                  <a:lnTo>
                    <a:pt x="4127283" y="525313"/>
                  </a:lnTo>
                  <a:lnTo>
                    <a:pt x="4136104" y="469990"/>
                  </a:lnTo>
                  <a:lnTo>
                    <a:pt x="4140918" y="412633"/>
                  </a:lnTo>
                  <a:lnTo>
                    <a:pt x="4147443" y="364685"/>
                  </a:lnTo>
                  <a:lnTo>
                    <a:pt x="4155421" y="308843"/>
                  </a:lnTo>
                  <a:lnTo>
                    <a:pt x="4164045" y="251523"/>
                  </a:lnTo>
                  <a:lnTo>
                    <a:pt x="4172956" y="200656"/>
                  </a:lnTo>
                  <a:lnTo>
                    <a:pt x="4181994" y="156720"/>
                  </a:lnTo>
                  <a:lnTo>
                    <a:pt x="4191586" y="97725"/>
                  </a:lnTo>
                  <a:lnTo>
                    <a:pt x="4198490" y="45714"/>
                  </a:lnTo>
                  <a:lnTo>
                    <a:pt x="42093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38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5080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4648200"/>
            <a:ext cx="537854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1c. Do practice problems 1 &amp; 4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49250"/>
            <a:ext cx="2572131" cy="612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6096000"/>
            <a:ext cx="7543800" cy="39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381000" y="61087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784846" y="5197729"/>
            <a:ext cx="2036446" cy="387605"/>
          </a:xfrm>
          <a:custGeom>
            <a:avLst/>
            <a:gdLst/>
            <a:ahLst/>
            <a:cxnLst/>
            <a:rect l="0" t="0" r="0" b="0"/>
            <a:pathLst>
              <a:path w="2036446" h="387605">
                <a:moveTo>
                  <a:pt x="0" y="0"/>
                </a:moveTo>
                <a:lnTo>
                  <a:pt x="2036445" y="0"/>
                </a:lnTo>
                <a:lnTo>
                  <a:pt x="2036445" y="387604"/>
                </a:lnTo>
                <a:lnTo>
                  <a:pt x="0" y="38760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975852" y="4476496"/>
            <a:ext cx="835407" cy="464059"/>
          </a:xfrm>
          <a:custGeom>
            <a:avLst/>
            <a:gdLst/>
            <a:ahLst/>
            <a:cxnLst/>
            <a:rect l="0" t="0" r="0" b="0"/>
            <a:pathLst>
              <a:path w="835407" h="464059">
                <a:moveTo>
                  <a:pt x="0" y="0"/>
                </a:moveTo>
                <a:lnTo>
                  <a:pt x="835406" y="0"/>
                </a:lnTo>
                <a:lnTo>
                  <a:pt x="835406" y="464058"/>
                </a:lnTo>
                <a:lnTo>
                  <a:pt x="0" y="464058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7694" y="233553"/>
            <a:ext cx="2615058" cy="529591"/>
          </a:xfrm>
          <a:custGeom>
            <a:avLst/>
            <a:gdLst/>
            <a:ahLst/>
            <a:cxnLst/>
            <a:rect l="0" t="0" r="0" b="0"/>
            <a:pathLst>
              <a:path w="2615058" h="529591">
                <a:moveTo>
                  <a:pt x="0" y="0"/>
                </a:moveTo>
                <a:lnTo>
                  <a:pt x="2615057" y="0"/>
                </a:lnTo>
                <a:lnTo>
                  <a:pt x="2615057" y="529590"/>
                </a:lnTo>
                <a:lnTo>
                  <a:pt x="0" y="52959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154556" y="435447"/>
            <a:ext cx="562098" cy="1401855"/>
            <a:chOff x="4154556" y="435447"/>
            <a:chExt cx="562098" cy="1401855"/>
          </a:xfrm>
        </p:grpSpPr>
        <p:sp>
          <p:nvSpPr>
            <p:cNvPr id="10" name="Freeform 9"/>
            <p:cNvSpPr/>
            <p:nvPr/>
          </p:nvSpPr>
          <p:spPr>
            <a:xfrm>
              <a:off x="4362721" y="435447"/>
              <a:ext cx="293906" cy="415390"/>
            </a:xfrm>
            <a:custGeom>
              <a:avLst/>
              <a:gdLst/>
              <a:ahLst/>
              <a:cxnLst/>
              <a:rect l="0" t="0" r="0" b="0"/>
              <a:pathLst>
                <a:path w="293906" h="415390">
                  <a:moveTo>
                    <a:pt x="230532" y="99290"/>
                  </a:moveTo>
                  <a:lnTo>
                    <a:pt x="211447" y="42038"/>
                  </a:lnTo>
                  <a:lnTo>
                    <a:pt x="194627" y="24078"/>
                  </a:lnTo>
                  <a:lnTo>
                    <a:pt x="146589" y="135"/>
                  </a:lnTo>
                  <a:lnTo>
                    <a:pt x="92076" y="0"/>
                  </a:lnTo>
                  <a:lnTo>
                    <a:pt x="34961" y="16888"/>
                  </a:lnTo>
                  <a:lnTo>
                    <a:pt x="20931" y="27597"/>
                  </a:lnTo>
                  <a:lnTo>
                    <a:pt x="1279" y="55747"/>
                  </a:lnTo>
                  <a:lnTo>
                    <a:pt x="0" y="70261"/>
                  </a:lnTo>
                  <a:lnTo>
                    <a:pt x="10766" y="98576"/>
                  </a:lnTo>
                  <a:lnTo>
                    <a:pt x="57080" y="140212"/>
                  </a:lnTo>
                  <a:lnTo>
                    <a:pt x="119080" y="174857"/>
                  </a:lnTo>
                  <a:lnTo>
                    <a:pt x="175338" y="209462"/>
                  </a:lnTo>
                  <a:lnTo>
                    <a:pt x="233250" y="254747"/>
                  </a:lnTo>
                  <a:lnTo>
                    <a:pt x="280562" y="300396"/>
                  </a:lnTo>
                  <a:lnTo>
                    <a:pt x="290854" y="326798"/>
                  </a:lnTo>
                  <a:lnTo>
                    <a:pt x="293905" y="357322"/>
                  </a:lnTo>
                  <a:lnTo>
                    <a:pt x="290183" y="386122"/>
                  </a:lnTo>
                  <a:lnTo>
                    <a:pt x="284010" y="397154"/>
                  </a:lnTo>
                  <a:lnTo>
                    <a:pt x="264964" y="413474"/>
                  </a:lnTo>
                  <a:lnTo>
                    <a:pt x="255010" y="415389"/>
                  </a:lnTo>
                  <a:lnTo>
                    <a:pt x="245327" y="413618"/>
                  </a:lnTo>
                  <a:lnTo>
                    <a:pt x="235825" y="409391"/>
                  </a:lnTo>
                  <a:lnTo>
                    <a:pt x="229490" y="397432"/>
                  </a:lnTo>
                  <a:lnTo>
                    <a:pt x="222451" y="359769"/>
                  </a:lnTo>
                  <a:lnTo>
                    <a:pt x="225768" y="301732"/>
                  </a:lnTo>
                  <a:lnTo>
                    <a:pt x="229120" y="238662"/>
                  </a:lnTo>
                  <a:lnTo>
                    <a:pt x="229904" y="194242"/>
                  </a:lnTo>
                  <a:lnTo>
                    <a:pt x="226283" y="138596"/>
                  </a:lnTo>
                  <a:lnTo>
                    <a:pt x="216820" y="99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60162" y="932362"/>
              <a:ext cx="109691" cy="315358"/>
            </a:xfrm>
            <a:custGeom>
              <a:avLst/>
              <a:gdLst/>
              <a:ahLst/>
              <a:cxnLst/>
              <a:rect l="0" t="0" r="0" b="0"/>
              <a:pathLst>
                <a:path w="109691" h="315358">
                  <a:moveTo>
                    <a:pt x="109690" y="0"/>
                  </a:moveTo>
                  <a:lnTo>
                    <a:pt x="98743" y="45309"/>
                  </a:lnTo>
                  <a:lnTo>
                    <a:pt x="86303" y="101447"/>
                  </a:lnTo>
                  <a:lnTo>
                    <a:pt x="69921" y="151428"/>
                  </a:lnTo>
                  <a:lnTo>
                    <a:pt x="40522" y="211602"/>
                  </a:lnTo>
                  <a:lnTo>
                    <a:pt x="20809" y="265656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69852" y="904939"/>
              <a:ext cx="246802" cy="397626"/>
            </a:xfrm>
            <a:custGeom>
              <a:avLst/>
              <a:gdLst/>
              <a:ahLst/>
              <a:cxnLst/>
              <a:rect l="0" t="0" r="0" b="0"/>
              <a:pathLst>
                <a:path w="246802" h="397626">
                  <a:moveTo>
                    <a:pt x="0" y="0"/>
                  </a:moveTo>
                  <a:lnTo>
                    <a:pt x="31315" y="23417"/>
                  </a:lnTo>
                  <a:lnTo>
                    <a:pt x="57691" y="57721"/>
                  </a:lnTo>
                  <a:lnTo>
                    <a:pt x="85086" y="118383"/>
                  </a:lnTo>
                  <a:lnTo>
                    <a:pt x="110525" y="176759"/>
                  </a:lnTo>
                  <a:lnTo>
                    <a:pt x="141422" y="232650"/>
                  </a:lnTo>
                  <a:lnTo>
                    <a:pt x="175460" y="287805"/>
                  </a:lnTo>
                  <a:lnTo>
                    <a:pt x="204842" y="338679"/>
                  </a:lnTo>
                  <a:lnTo>
                    <a:pt x="246801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54556" y="1302564"/>
              <a:ext cx="220551" cy="370204"/>
            </a:xfrm>
            <a:custGeom>
              <a:avLst/>
              <a:gdLst/>
              <a:ahLst/>
              <a:cxnLst/>
              <a:rect l="0" t="0" r="0" b="0"/>
              <a:pathLst>
                <a:path w="220551" h="370204">
                  <a:moveTo>
                    <a:pt x="123339" y="0"/>
                  </a:moveTo>
                  <a:lnTo>
                    <a:pt x="164078" y="34363"/>
                  </a:lnTo>
                  <a:lnTo>
                    <a:pt x="194994" y="81107"/>
                  </a:lnTo>
                  <a:lnTo>
                    <a:pt x="214093" y="115776"/>
                  </a:lnTo>
                  <a:lnTo>
                    <a:pt x="220550" y="155560"/>
                  </a:lnTo>
                  <a:lnTo>
                    <a:pt x="216818" y="198632"/>
                  </a:lnTo>
                  <a:lnTo>
                    <a:pt x="205003" y="243167"/>
                  </a:lnTo>
                  <a:lnTo>
                    <a:pt x="173943" y="296507"/>
                  </a:lnTo>
                  <a:lnTo>
                    <a:pt x="143072" y="333979"/>
                  </a:lnTo>
                  <a:lnTo>
                    <a:pt x="111796" y="350548"/>
                  </a:lnTo>
                  <a:lnTo>
                    <a:pt x="75552" y="359944"/>
                  </a:lnTo>
                  <a:lnTo>
                    <a:pt x="44208" y="359041"/>
                  </a:lnTo>
                  <a:lnTo>
                    <a:pt x="19106" y="345437"/>
                  </a:lnTo>
                  <a:lnTo>
                    <a:pt x="8146" y="335410"/>
                  </a:lnTo>
                  <a:lnTo>
                    <a:pt x="2363" y="324156"/>
                  </a:lnTo>
                  <a:lnTo>
                    <a:pt x="0" y="299463"/>
                  </a:lnTo>
                  <a:lnTo>
                    <a:pt x="14514" y="259866"/>
                  </a:lnTo>
                  <a:lnTo>
                    <a:pt x="37901" y="236866"/>
                  </a:lnTo>
                  <a:lnTo>
                    <a:pt x="52669" y="226466"/>
                  </a:lnTo>
                  <a:lnTo>
                    <a:pt x="85328" y="218974"/>
                  </a:lnTo>
                  <a:lnTo>
                    <a:pt x="120156" y="222246"/>
                  </a:lnTo>
                  <a:lnTo>
                    <a:pt x="155949" y="233857"/>
                  </a:lnTo>
                  <a:lnTo>
                    <a:pt x="184044" y="253236"/>
                  </a:lnTo>
                  <a:lnTo>
                    <a:pt x="195802" y="264803"/>
                  </a:lnTo>
                  <a:lnTo>
                    <a:pt x="208866" y="293904"/>
                  </a:lnTo>
                  <a:lnTo>
                    <a:pt x="216221" y="336424"/>
                  </a:lnTo>
                  <a:lnTo>
                    <a:pt x="219317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79951" y="1494521"/>
              <a:ext cx="140725" cy="78334"/>
            </a:xfrm>
            <a:custGeom>
              <a:avLst/>
              <a:gdLst/>
              <a:ahLst/>
              <a:cxnLst/>
              <a:rect l="0" t="0" r="0" b="0"/>
              <a:pathLst>
                <a:path w="140725" h="78334">
                  <a:moveTo>
                    <a:pt x="17323" y="0"/>
                  </a:moveTo>
                  <a:lnTo>
                    <a:pt x="2765" y="14558"/>
                  </a:lnTo>
                  <a:lnTo>
                    <a:pt x="0" y="23416"/>
                  </a:lnTo>
                  <a:lnTo>
                    <a:pt x="991" y="45447"/>
                  </a:lnTo>
                  <a:lnTo>
                    <a:pt x="6435" y="54673"/>
                  </a:lnTo>
                  <a:lnTo>
                    <a:pt x="24672" y="68988"/>
                  </a:lnTo>
                  <a:lnTo>
                    <a:pt x="67913" y="78333"/>
                  </a:lnTo>
                  <a:lnTo>
                    <a:pt x="127976" y="70897"/>
                  </a:lnTo>
                  <a:lnTo>
                    <a:pt x="140724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20675" y="1439676"/>
              <a:ext cx="13712" cy="397626"/>
            </a:xfrm>
            <a:custGeom>
              <a:avLst/>
              <a:gdLst/>
              <a:ahLst/>
              <a:cxnLst/>
              <a:rect l="0" t="0" r="0" b="0"/>
              <a:pathLst>
                <a:path w="13712" h="397626">
                  <a:moveTo>
                    <a:pt x="13711" y="0"/>
                  </a:moveTo>
                  <a:lnTo>
                    <a:pt x="2859" y="48807"/>
                  </a:lnTo>
                  <a:lnTo>
                    <a:pt x="847" y="102315"/>
                  </a:lnTo>
                  <a:lnTo>
                    <a:pt x="377" y="146022"/>
                  </a:lnTo>
                  <a:lnTo>
                    <a:pt x="167" y="195917"/>
                  </a:lnTo>
                  <a:lnTo>
                    <a:pt x="74" y="240437"/>
                  </a:lnTo>
                  <a:lnTo>
                    <a:pt x="22" y="303823"/>
                  </a:lnTo>
                  <a:lnTo>
                    <a:pt x="7" y="358660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1538" y="1192874"/>
            <a:ext cx="2509151" cy="2577707"/>
            <a:chOff x="781538" y="1192874"/>
            <a:chExt cx="2509151" cy="2577707"/>
          </a:xfrm>
        </p:grpSpPr>
        <p:sp>
          <p:nvSpPr>
            <p:cNvPr id="17" name="Freeform 16"/>
            <p:cNvSpPr/>
            <p:nvPr/>
          </p:nvSpPr>
          <p:spPr>
            <a:xfrm>
              <a:off x="795250" y="1234008"/>
              <a:ext cx="95979" cy="1933280"/>
            </a:xfrm>
            <a:custGeom>
              <a:avLst/>
              <a:gdLst/>
              <a:ahLst/>
              <a:cxnLst/>
              <a:rect l="0" t="0" r="0" b="0"/>
              <a:pathLst>
                <a:path w="95979" h="1933280">
                  <a:moveTo>
                    <a:pt x="95978" y="0"/>
                  </a:moveTo>
                  <a:lnTo>
                    <a:pt x="95978" y="43673"/>
                  </a:lnTo>
                  <a:lnTo>
                    <a:pt x="95978" y="93552"/>
                  </a:lnTo>
                  <a:lnTo>
                    <a:pt x="95978" y="146698"/>
                  </a:lnTo>
                  <a:lnTo>
                    <a:pt x="95978" y="190631"/>
                  </a:lnTo>
                  <a:lnTo>
                    <a:pt x="95978" y="234533"/>
                  </a:lnTo>
                  <a:lnTo>
                    <a:pt x="95978" y="279435"/>
                  </a:lnTo>
                  <a:lnTo>
                    <a:pt x="95978" y="324783"/>
                  </a:lnTo>
                  <a:lnTo>
                    <a:pt x="91916" y="374392"/>
                  </a:lnTo>
                  <a:lnTo>
                    <a:pt x="86555" y="425386"/>
                  </a:lnTo>
                  <a:lnTo>
                    <a:pt x="84173" y="473441"/>
                  </a:lnTo>
                  <a:lnTo>
                    <a:pt x="83114" y="524253"/>
                  </a:lnTo>
                  <a:lnTo>
                    <a:pt x="81120" y="577305"/>
                  </a:lnTo>
                  <a:lnTo>
                    <a:pt x="75155" y="631353"/>
                  </a:lnTo>
                  <a:lnTo>
                    <a:pt x="71489" y="685843"/>
                  </a:lnTo>
                  <a:lnTo>
                    <a:pt x="69859" y="740531"/>
                  </a:lnTo>
                  <a:lnTo>
                    <a:pt x="69135" y="795306"/>
                  </a:lnTo>
                  <a:lnTo>
                    <a:pt x="68813" y="850120"/>
                  </a:lnTo>
                  <a:lnTo>
                    <a:pt x="68670" y="904951"/>
                  </a:lnTo>
                  <a:lnTo>
                    <a:pt x="68607" y="959789"/>
                  </a:lnTo>
                  <a:lnTo>
                    <a:pt x="68578" y="1014631"/>
                  </a:lnTo>
                  <a:lnTo>
                    <a:pt x="68566" y="1070998"/>
                  </a:lnTo>
                  <a:lnTo>
                    <a:pt x="68560" y="1131598"/>
                  </a:lnTo>
                  <a:lnTo>
                    <a:pt x="68558" y="1190016"/>
                  </a:lnTo>
                  <a:lnTo>
                    <a:pt x="67033" y="1246449"/>
                  </a:lnTo>
                  <a:lnTo>
                    <a:pt x="61277" y="1302000"/>
                  </a:lnTo>
                  <a:lnTo>
                    <a:pt x="53641" y="1357158"/>
                  </a:lnTo>
                  <a:lnTo>
                    <a:pt x="46692" y="1412142"/>
                  </a:lnTo>
                  <a:lnTo>
                    <a:pt x="43604" y="1467049"/>
                  </a:lnTo>
                  <a:lnTo>
                    <a:pt x="38169" y="1517859"/>
                  </a:lnTo>
                  <a:lnTo>
                    <a:pt x="32198" y="1565832"/>
                  </a:lnTo>
                  <a:lnTo>
                    <a:pt x="29545" y="1612545"/>
                  </a:lnTo>
                  <a:lnTo>
                    <a:pt x="24303" y="1658697"/>
                  </a:lnTo>
                  <a:lnTo>
                    <a:pt x="18418" y="1703076"/>
                  </a:lnTo>
                  <a:lnTo>
                    <a:pt x="15106" y="1762322"/>
                  </a:lnTo>
                  <a:lnTo>
                    <a:pt x="12601" y="1821518"/>
                  </a:lnTo>
                  <a:lnTo>
                    <a:pt x="6616" y="1869896"/>
                  </a:lnTo>
                  <a:lnTo>
                    <a:pt x="0" y="19332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08961" y="1192874"/>
              <a:ext cx="1929513" cy="2001837"/>
            </a:xfrm>
            <a:custGeom>
              <a:avLst/>
              <a:gdLst/>
              <a:ahLst/>
              <a:cxnLst/>
              <a:rect l="0" t="0" r="0" b="0"/>
              <a:pathLst>
                <a:path w="1929513" h="2001837">
                  <a:moveTo>
                    <a:pt x="164534" y="0"/>
                  </a:moveTo>
                  <a:lnTo>
                    <a:pt x="221787" y="19085"/>
                  </a:lnTo>
                  <a:lnTo>
                    <a:pt x="268505" y="24952"/>
                  </a:lnTo>
                  <a:lnTo>
                    <a:pt x="328221" y="26691"/>
                  </a:lnTo>
                  <a:lnTo>
                    <a:pt x="375919" y="27098"/>
                  </a:lnTo>
                  <a:lnTo>
                    <a:pt x="424541" y="27278"/>
                  </a:lnTo>
                  <a:lnTo>
                    <a:pt x="486174" y="27380"/>
                  </a:lnTo>
                  <a:lnTo>
                    <a:pt x="543031" y="27410"/>
                  </a:lnTo>
                  <a:lnTo>
                    <a:pt x="598471" y="27419"/>
                  </a:lnTo>
                  <a:lnTo>
                    <a:pt x="653493" y="27422"/>
                  </a:lnTo>
                  <a:lnTo>
                    <a:pt x="709913" y="27423"/>
                  </a:lnTo>
                  <a:lnTo>
                    <a:pt x="752244" y="27423"/>
                  </a:lnTo>
                  <a:lnTo>
                    <a:pt x="796449" y="23360"/>
                  </a:lnTo>
                  <a:lnTo>
                    <a:pt x="839963" y="18000"/>
                  </a:lnTo>
                  <a:lnTo>
                    <a:pt x="901768" y="14982"/>
                  </a:lnTo>
                  <a:lnTo>
                    <a:pt x="950757" y="14276"/>
                  </a:lnTo>
                  <a:lnTo>
                    <a:pt x="998937" y="13963"/>
                  </a:lnTo>
                  <a:lnTo>
                    <a:pt x="1045741" y="13823"/>
                  </a:lnTo>
                  <a:lnTo>
                    <a:pt x="1091934" y="13761"/>
                  </a:lnTo>
                  <a:lnTo>
                    <a:pt x="1137856" y="13734"/>
                  </a:lnTo>
                  <a:lnTo>
                    <a:pt x="1183656" y="12198"/>
                  </a:lnTo>
                  <a:lnTo>
                    <a:pt x="1229403" y="6437"/>
                  </a:lnTo>
                  <a:lnTo>
                    <a:pt x="1275126" y="2861"/>
                  </a:lnTo>
                  <a:lnTo>
                    <a:pt x="1319315" y="1272"/>
                  </a:lnTo>
                  <a:lnTo>
                    <a:pt x="1379977" y="377"/>
                  </a:lnTo>
                  <a:lnTo>
                    <a:pt x="1423299" y="168"/>
                  </a:lnTo>
                  <a:lnTo>
                    <a:pt x="1483236" y="50"/>
                  </a:lnTo>
                  <a:lnTo>
                    <a:pt x="1539589" y="7294"/>
                  </a:lnTo>
                  <a:lnTo>
                    <a:pt x="1594881" y="11810"/>
                  </a:lnTo>
                  <a:lnTo>
                    <a:pt x="1639674" y="12867"/>
                  </a:lnTo>
                  <a:lnTo>
                    <a:pt x="1685481" y="14860"/>
                  </a:lnTo>
                  <a:lnTo>
                    <a:pt x="1738488" y="24547"/>
                  </a:lnTo>
                  <a:lnTo>
                    <a:pt x="1790588" y="37066"/>
                  </a:lnTo>
                  <a:lnTo>
                    <a:pt x="1849910" y="54945"/>
                  </a:lnTo>
                  <a:lnTo>
                    <a:pt x="1863988" y="59482"/>
                  </a:lnTo>
                  <a:lnTo>
                    <a:pt x="1887757" y="76711"/>
                  </a:lnTo>
                  <a:lnTo>
                    <a:pt x="1906953" y="99603"/>
                  </a:lnTo>
                  <a:lnTo>
                    <a:pt x="1920563" y="125012"/>
                  </a:lnTo>
                  <a:lnTo>
                    <a:pt x="1929512" y="179570"/>
                  </a:lnTo>
                  <a:lnTo>
                    <a:pt x="1927542" y="221999"/>
                  </a:lnTo>
                  <a:lnTo>
                    <a:pt x="1923112" y="267771"/>
                  </a:lnTo>
                  <a:lnTo>
                    <a:pt x="1921143" y="318584"/>
                  </a:lnTo>
                  <a:lnTo>
                    <a:pt x="1916205" y="363511"/>
                  </a:lnTo>
                  <a:lnTo>
                    <a:pt x="1904860" y="423065"/>
                  </a:lnTo>
                  <a:lnTo>
                    <a:pt x="1895913" y="479305"/>
                  </a:lnTo>
                  <a:lnTo>
                    <a:pt x="1889199" y="534563"/>
                  </a:lnTo>
                  <a:lnTo>
                    <a:pt x="1877561" y="593593"/>
                  </a:lnTo>
                  <a:lnTo>
                    <a:pt x="1868527" y="655264"/>
                  </a:lnTo>
                  <a:lnTo>
                    <a:pt x="1861788" y="716194"/>
                  </a:lnTo>
                  <a:lnTo>
                    <a:pt x="1855801" y="760114"/>
                  </a:lnTo>
                  <a:lnTo>
                    <a:pt x="1853140" y="805025"/>
                  </a:lnTo>
                  <a:lnTo>
                    <a:pt x="1847895" y="854440"/>
                  </a:lnTo>
                  <a:lnTo>
                    <a:pt x="1842010" y="905347"/>
                  </a:lnTo>
                  <a:lnTo>
                    <a:pt x="1839394" y="953364"/>
                  </a:lnTo>
                  <a:lnTo>
                    <a:pt x="1838231" y="1000096"/>
                  </a:lnTo>
                  <a:lnTo>
                    <a:pt x="1837714" y="1046257"/>
                  </a:lnTo>
                  <a:lnTo>
                    <a:pt x="1837485" y="1092164"/>
                  </a:lnTo>
                  <a:lnTo>
                    <a:pt x="1837383" y="1137958"/>
                  </a:lnTo>
                  <a:lnTo>
                    <a:pt x="1838861" y="1185226"/>
                  </a:lnTo>
                  <a:lnTo>
                    <a:pt x="1844596" y="1236703"/>
                  </a:lnTo>
                  <a:lnTo>
                    <a:pt x="1848160" y="1285988"/>
                  </a:lnTo>
                  <a:lnTo>
                    <a:pt x="1849745" y="1331761"/>
                  </a:lnTo>
                  <a:lnTo>
                    <a:pt x="1852160" y="1393313"/>
                  </a:lnTo>
                  <a:lnTo>
                    <a:pt x="1858124" y="1436845"/>
                  </a:lnTo>
                  <a:lnTo>
                    <a:pt x="1870047" y="1496898"/>
                  </a:lnTo>
                  <a:lnTo>
                    <a:pt x="1875949" y="1553287"/>
                  </a:lnTo>
                  <a:lnTo>
                    <a:pt x="1884977" y="1601310"/>
                  </a:lnTo>
                  <a:lnTo>
                    <a:pt x="1890022" y="1651764"/>
                  </a:lnTo>
                  <a:lnTo>
                    <a:pt x="1901149" y="1713984"/>
                  </a:lnTo>
                  <a:lnTo>
                    <a:pt x="1904462" y="1765554"/>
                  </a:lnTo>
                  <a:lnTo>
                    <a:pt x="1905237" y="1801351"/>
                  </a:lnTo>
                  <a:lnTo>
                    <a:pt x="1900873" y="1814858"/>
                  </a:lnTo>
                  <a:lnTo>
                    <a:pt x="1883837" y="1833928"/>
                  </a:lnTo>
                  <a:lnTo>
                    <a:pt x="1852905" y="1843420"/>
                  </a:lnTo>
                  <a:lnTo>
                    <a:pt x="1800791" y="1844700"/>
                  </a:lnTo>
                  <a:lnTo>
                    <a:pt x="1744216" y="1839494"/>
                  </a:lnTo>
                  <a:lnTo>
                    <a:pt x="1698428" y="1838276"/>
                  </a:lnTo>
                  <a:lnTo>
                    <a:pt x="1638390" y="1837590"/>
                  </a:lnTo>
                  <a:lnTo>
                    <a:pt x="1582006" y="1837387"/>
                  </a:lnTo>
                  <a:lnTo>
                    <a:pt x="1526706" y="1837327"/>
                  </a:lnTo>
                  <a:lnTo>
                    <a:pt x="1470202" y="1837309"/>
                  </a:lnTo>
                  <a:lnTo>
                    <a:pt x="1427852" y="1837305"/>
                  </a:lnTo>
                  <a:lnTo>
                    <a:pt x="1383639" y="1841366"/>
                  </a:lnTo>
                  <a:lnTo>
                    <a:pt x="1338597" y="1846725"/>
                  </a:lnTo>
                  <a:lnTo>
                    <a:pt x="1293188" y="1849107"/>
                  </a:lnTo>
                  <a:lnTo>
                    <a:pt x="1247615" y="1850166"/>
                  </a:lnTo>
                  <a:lnTo>
                    <a:pt x="1200445" y="1852160"/>
                  </a:lnTo>
                  <a:lnTo>
                    <a:pt x="1149012" y="1858124"/>
                  </a:lnTo>
                  <a:lnTo>
                    <a:pt x="1099746" y="1861791"/>
                  </a:lnTo>
                  <a:lnTo>
                    <a:pt x="1052459" y="1864944"/>
                  </a:lnTo>
                  <a:lnTo>
                    <a:pt x="1006051" y="1871423"/>
                  </a:lnTo>
                  <a:lnTo>
                    <a:pt x="955972" y="1875319"/>
                  </a:lnTo>
                  <a:lnTo>
                    <a:pt x="904768" y="1878574"/>
                  </a:lnTo>
                  <a:lnTo>
                    <a:pt x="856620" y="1885098"/>
                  </a:lnTo>
                  <a:lnTo>
                    <a:pt x="809830" y="1889014"/>
                  </a:lnTo>
                  <a:lnTo>
                    <a:pt x="763643" y="1892278"/>
                  </a:lnTo>
                  <a:lnTo>
                    <a:pt x="717724" y="1898806"/>
                  </a:lnTo>
                  <a:lnTo>
                    <a:pt x="667862" y="1906786"/>
                  </a:lnTo>
                  <a:lnTo>
                    <a:pt x="616756" y="1913888"/>
                  </a:lnTo>
                  <a:lnTo>
                    <a:pt x="568650" y="1917044"/>
                  </a:lnTo>
                  <a:lnTo>
                    <a:pt x="521879" y="1922509"/>
                  </a:lnTo>
                  <a:lnTo>
                    <a:pt x="477224" y="1930017"/>
                  </a:lnTo>
                  <a:lnTo>
                    <a:pt x="416301" y="1941285"/>
                  </a:lnTo>
                  <a:lnTo>
                    <a:pt x="372917" y="1944455"/>
                  </a:lnTo>
                  <a:lnTo>
                    <a:pt x="312946" y="1953518"/>
                  </a:lnTo>
                  <a:lnTo>
                    <a:pt x="256582" y="1965852"/>
                  </a:lnTo>
                  <a:lnTo>
                    <a:pt x="201287" y="1971877"/>
                  </a:lnTo>
                  <a:lnTo>
                    <a:pt x="153588" y="1980941"/>
                  </a:lnTo>
                  <a:lnTo>
                    <a:pt x="112442" y="1984932"/>
                  </a:lnTo>
                  <a:lnTo>
                    <a:pt x="50074" y="1991241"/>
                  </a:lnTo>
                  <a:lnTo>
                    <a:pt x="0" y="20018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72767" y="1275142"/>
              <a:ext cx="68557" cy="1700190"/>
            </a:xfrm>
            <a:custGeom>
              <a:avLst/>
              <a:gdLst/>
              <a:ahLst/>
              <a:cxnLst/>
              <a:rect l="0" t="0" r="0" b="0"/>
              <a:pathLst>
                <a:path w="68557" h="1700190">
                  <a:moveTo>
                    <a:pt x="0" y="0"/>
                  </a:moveTo>
                  <a:lnTo>
                    <a:pt x="9422" y="37409"/>
                  </a:lnTo>
                  <a:lnTo>
                    <a:pt x="12440" y="99953"/>
                  </a:lnTo>
                  <a:lnTo>
                    <a:pt x="14858" y="159957"/>
                  </a:lnTo>
                  <a:lnTo>
                    <a:pt x="20822" y="203125"/>
                  </a:lnTo>
                  <a:lnTo>
                    <a:pt x="20426" y="247703"/>
                  </a:lnTo>
                  <a:lnTo>
                    <a:pt x="16695" y="292906"/>
                  </a:lnTo>
                  <a:lnTo>
                    <a:pt x="15037" y="338387"/>
                  </a:lnTo>
                  <a:lnTo>
                    <a:pt x="14300" y="388055"/>
                  </a:lnTo>
                  <a:lnTo>
                    <a:pt x="13973" y="440599"/>
                  </a:lnTo>
                  <a:lnTo>
                    <a:pt x="13827" y="494421"/>
                  </a:lnTo>
                  <a:lnTo>
                    <a:pt x="13762" y="548811"/>
                  </a:lnTo>
                  <a:lnTo>
                    <a:pt x="13734" y="603454"/>
                  </a:lnTo>
                  <a:lnTo>
                    <a:pt x="13721" y="658209"/>
                  </a:lnTo>
                  <a:lnTo>
                    <a:pt x="13715" y="717077"/>
                  </a:lnTo>
                  <a:lnTo>
                    <a:pt x="15236" y="777264"/>
                  </a:lnTo>
                  <a:lnTo>
                    <a:pt x="20990" y="834483"/>
                  </a:lnTo>
                  <a:lnTo>
                    <a:pt x="24564" y="894446"/>
                  </a:lnTo>
                  <a:lnTo>
                    <a:pt x="26152" y="955120"/>
                  </a:lnTo>
                  <a:lnTo>
                    <a:pt x="26857" y="1012556"/>
                  </a:lnTo>
                  <a:lnTo>
                    <a:pt x="27171" y="1068552"/>
                  </a:lnTo>
                  <a:lnTo>
                    <a:pt x="27311" y="1123909"/>
                  </a:lnTo>
                  <a:lnTo>
                    <a:pt x="27372" y="1178981"/>
                  </a:lnTo>
                  <a:lnTo>
                    <a:pt x="27400" y="1233927"/>
                  </a:lnTo>
                  <a:lnTo>
                    <a:pt x="27412" y="1287293"/>
                  </a:lnTo>
                  <a:lnTo>
                    <a:pt x="27418" y="1336403"/>
                  </a:lnTo>
                  <a:lnTo>
                    <a:pt x="31483" y="1383620"/>
                  </a:lnTo>
                  <a:lnTo>
                    <a:pt x="36844" y="1428473"/>
                  </a:lnTo>
                  <a:lnTo>
                    <a:pt x="41386" y="1487985"/>
                  </a:lnTo>
                  <a:lnTo>
                    <a:pt x="50180" y="1547260"/>
                  </a:lnTo>
                  <a:lnTo>
                    <a:pt x="52771" y="1595657"/>
                  </a:lnTo>
                  <a:lnTo>
                    <a:pt x="57985" y="1639511"/>
                  </a:lnTo>
                  <a:lnTo>
                    <a:pt x="68556" y="17001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1538" y="2385749"/>
              <a:ext cx="27424" cy="27424"/>
            </a:xfrm>
            <a:custGeom>
              <a:avLst/>
              <a:gdLst/>
              <a:ahLst/>
              <a:cxnLst/>
              <a:rect l="0" t="0" r="0" b="0"/>
              <a:pathLst>
                <a:path w="27424" h="27424">
                  <a:moveTo>
                    <a:pt x="27423" y="27423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73495" y="2330920"/>
              <a:ext cx="1686479" cy="52909"/>
            </a:xfrm>
            <a:custGeom>
              <a:avLst/>
              <a:gdLst/>
              <a:ahLst/>
              <a:cxnLst/>
              <a:rect l="0" t="0" r="0" b="0"/>
              <a:pathLst>
                <a:path w="1686479" h="52909">
                  <a:moveTo>
                    <a:pt x="0" y="27407"/>
                  </a:moveTo>
                  <a:lnTo>
                    <a:pt x="38933" y="17984"/>
                  </a:lnTo>
                  <a:lnTo>
                    <a:pt x="86368" y="15601"/>
                  </a:lnTo>
                  <a:lnTo>
                    <a:pt x="134872" y="10480"/>
                  </a:lnTo>
                  <a:lnTo>
                    <a:pt x="181821" y="4649"/>
                  </a:lnTo>
                  <a:lnTo>
                    <a:pt x="228078" y="2058"/>
                  </a:lnTo>
                  <a:lnTo>
                    <a:pt x="274028" y="906"/>
                  </a:lnTo>
                  <a:lnTo>
                    <a:pt x="321364" y="394"/>
                  </a:lnTo>
                  <a:lnTo>
                    <a:pt x="372872" y="166"/>
                  </a:lnTo>
                  <a:lnTo>
                    <a:pt x="426234" y="65"/>
                  </a:lnTo>
                  <a:lnTo>
                    <a:pt x="481943" y="20"/>
                  </a:lnTo>
                  <a:lnTo>
                    <a:pt x="542250" y="0"/>
                  </a:lnTo>
                  <a:lnTo>
                    <a:pt x="604601" y="4054"/>
                  </a:lnTo>
                  <a:lnTo>
                    <a:pt x="666336" y="9410"/>
                  </a:lnTo>
                  <a:lnTo>
                    <a:pt x="724244" y="11791"/>
                  </a:lnTo>
                  <a:lnTo>
                    <a:pt x="784512" y="12849"/>
                  </a:lnTo>
                  <a:lnTo>
                    <a:pt x="846846" y="13319"/>
                  </a:lnTo>
                  <a:lnTo>
                    <a:pt x="910097" y="13528"/>
                  </a:lnTo>
                  <a:lnTo>
                    <a:pt x="969694" y="17684"/>
                  </a:lnTo>
                  <a:lnTo>
                    <a:pt x="1026651" y="23085"/>
                  </a:lnTo>
                  <a:lnTo>
                    <a:pt x="1082434" y="25486"/>
                  </a:lnTo>
                  <a:lnTo>
                    <a:pt x="1137696" y="26553"/>
                  </a:lnTo>
                  <a:lnTo>
                    <a:pt x="1192726" y="28551"/>
                  </a:lnTo>
                  <a:lnTo>
                    <a:pt x="1247654" y="34517"/>
                  </a:lnTo>
                  <a:lnTo>
                    <a:pt x="1298473" y="38184"/>
                  </a:lnTo>
                  <a:lnTo>
                    <a:pt x="1346450" y="39814"/>
                  </a:lnTo>
                  <a:lnTo>
                    <a:pt x="1393164" y="40538"/>
                  </a:lnTo>
                  <a:lnTo>
                    <a:pt x="1455010" y="40946"/>
                  </a:lnTo>
                  <a:lnTo>
                    <a:pt x="1504651" y="48346"/>
                  </a:lnTo>
                  <a:lnTo>
                    <a:pt x="1555584" y="52908"/>
                  </a:lnTo>
                  <a:lnTo>
                    <a:pt x="1616548" y="46981"/>
                  </a:lnTo>
                  <a:lnTo>
                    <a:pt x="1648288" y="43724"/>
                  </a:lnTo>
                  <a:lnTo>
                    <a:pt x="1686478" y="411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02975" y="1726765"/>
              <a:ext cx="291547" cy="343627"/>
            </a:xfrm>
            <a:custGeom>
              <a:avLst/>
              <a:gdLst/>
              <a:ahLst/>
              <a:cxnLst/>
              <a:rect l="0" t="0" r="0" b="0"/>
              <a:pathLst>
                <a:path w="291547" h="343627">
                  <a:moveTo>
                    <a:pt x="17322" y="14558"/>
                  </a:moveTo>
                  <a:lnTo>
                    <a:pt x="2764" y="0"/>
                  </a:lnTo>
                  <a:lnTo>
                    <a:pt x="0" y="3329"/>
                  </a:lnTo>
                  <a:lnTo>
                    <a:pt x="990" y="27341"/>
                  </a:lnTo>
                  <a:lnTo>
                    <a:pt x="10571" y="51216"/>
                  </a:lnTo>
                  <a:lnTo>
                    <a:pt x="59067" y="114206"/>
                  </a:lnTo>
                  <a:lnTo>
                    <a:pt x="105764" y="168629"/>
                  </a:lnTo>
                  <a:lnTo>
                    <a:pt x="161679" y="215481"/>
                  </a:lnTo>
                  <a:lnTo>
                    <a:pt x="218253" y="270485"/>
                  </a:lnTo>
                  <a:lnTo>
                    <a:pt x="264102" y="322992"/>
                  </a:lnTo>
                  <a:lnTo>
                    <a:pt x="291546" y="3436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61431" y="1686478"/>
              <a:ext cx="95979" cy="479893"/>
            </a:xfrm>
            <a:custGeom>
              <a:avLst/>
              <a:gdLst/>
              <a:ahLst/>
              <a:cxnLst/>
              <a:rect l="0" t="0" r="0" b="0"/>
              <a:pathLst>
                <a:path w="95979" h="479893">
                  <a:moveTo>
                    <a:pt x="95978" y="0"/>
                  </a:moveTo>
                  <a:lnTo>
                    <a:pt x="95978" y="56255"/>
                  </a:lnTo>
                  <a:lnTo>
                    <a:pt x="95978" y="102699"/>
                  </a:lnTo>
                  <a:lnTo>
                    <a:pt x="88699" y="165679"/>
                  </a:lnTo>
                  <a:lnTo>
                    <a:pt x="81063" y="212270"/>
                  </a:lnTo>
                  <a:lnTo>
                    <a:pt x="72591" y="258877"/>
                  </a:lnTo>
                  <a:lnTo>
                    <a:pt x="59256" y="310810"/>
                  </a:lnTo>
                  <a:lnTo>
                    <a:pt x="37039" y="373367"/>
                  </a:lnTo>
                  <a:lnTo>
                    <a:pt x="11040" y="436675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342102" y="1453387"/>
              <a:ext cx="201411" cy="301648"/>
            </a:xfrm>
            <a:custGeom>
              <a:avLst/>
              <a:gdLst/>
              <a:ahLst/>
              <a:cxnLst/>
              <a:rect l="0" t="0" r="0" b="0"/>
              <a:pathLst>
                <a:path w="201411" h="301648">
                  <a:moveTo>
                    <a:pt x="83863" y="0"/>
                  </a:moveTo>
                  <a:lnTo>
                    <a:pt x="115179" y="23417"/>
                  </a:lnTo>
                  <a:lnTo>
                    <a:pt x="141554" y="59244"/>
                  </a:lnTo>
                  <a:lnTo>
                    <a:pt x="154192" y="90824"/>
                  </a:lnTo>
                  <a:lnTo>
                    <a:pt x="152699" y="125173"/>
                  </a:lnTo>
                  <a:lnTo>
                    <a:pt x="140356" y="159228"/>
                  </a:lnTo>
                  <a:lnTo>
                    <a:pt x="107711" y="202573"/>
                  </a:lnTo>
                  <a:lnTo>
                    <a:pt x="67569" y="233866"/>
                  </a:lnTo>
                  <a:lnTo>
                    <a:pt x="34980" y="247655"/>
                  </a:lnTo>
                  <a:lnTo>
                    <a:pt x="22328" y="247370"/>
                  </a:lnTo>
                  <a:lnTo>
                    <a:pt x="12371" y="242610"/>
                  </a:lnTo>
                  <a:lnTo>
                    <a:pt x="4209" y="234867"/>
                  </a:lnTo>
                  <a:lnTo>
                    <a:pt x="291" y="225134"/>
                  </a:lnTo>
                  <a:lnTo>
                    <a:pt x="0" y="202132"/>
                  </a:lnTo>
                  <a:lnTo>
                    <a:pt x="13074" y="180737"/>
                  </a:lnTo>
                  <a:lnTo>
                    <a:pt x="22959" y="170766"/>
                  </a:lnTo>
                  <a:lnTo>
                    <a:pt x="50193" y="159687"/>
                  </a:lnTo>
                  <a:lnTo>
                    <a:pt x="82610" y="156286"/>
                  </a:lnTo>
                  <a:lnTo>
                    <a:pt x="117330" y="159853"/>
                  </a:lnTo>
                  <a:lnTo>
                    <a:pt x="144949" y="170579"/>
                  </a:lnTo>
                  <a:lnTo>
                    <a:pt x="156580" y="177705"/>
                  </a:lnTo>
                  <a:lnTo>
                    <a:pt x="187507" y="216850"/>
                  </a:lnTo>
                  <a:lnTo>
                    <a:pt x="201410" y="267042"/>
                  </a:lnTo>
                  <a:lnTo>
                    <a:pt x="200599" y="286267"/>
                  </a:lnTo>
                  <a:lnTo>
                    <a:pt x="193553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97808" y="2391320"/>
              <a:ext cx="249417" cy="395341"/>
            </a:xfrm>
            <a:custGeom>
              <a:avLst/>
              <a:gdLst/>
              <a:ahLst/>
              <a:cxnLst/>
              <a:rect l="0" t="0" r="0" b="0"/>
              <a:pathLst>
                <a:path w="249417" h="395341">
                  <a:moveTo>
                    <a:pt x="233096" y="76696"/>
                  </a:moveTo>
                  <a:lnTo>
                    <a:pt x="209680" y="35958"/>
                  </a:lnTo>
                  <a:lnTo>
                    <a:pt x="187649" y="14917"/>
                  </a:lnTo>
                  <a:lnTo>
                    <a:pt x="158560" y="3535"/>
                  </a:lnTo>
                  <a:lnTo>
                    <a:pt x="125319" y="0"/>
                  </a:lnTo>
                  <a:lnTo>
                    <a:pt x="73868" y="8098"/>
                  </a:lnTo>
                  <a:lnTo>
                    <a:pt x="43498" y="21325"/>
                  </a:lnTo>
                  <a:lnTo>
                    <a:pt x="7983" y="53180"/>
                  </a:lnTo>
                  <a:lnTo>
                    <a:pt x="2277" y="65589"/>
                  </a:lnTo>
                  <a:lnTo>
                    <a:pt x="0" y="91565"/>
                  </a:lnTo>
                  <a:lnTo>
                    <a:pt x="8128" y="114282"/>
                  </a:lnTo>
                  <a:lnTo>
                    <a:pt x="45452" y="160971"/>
                  </a:lnTo>
                  <a:lnTo>
                    <a:pt x="96836" y="201735"/>
                  </a:lnTo>
                  <a:lnTo>
                    <a:pt x="150997" y="230100"/>
                  </a:lnTo>
                  <a:lnTo>
                    <a:pt x="208461" y="273563"/>
                  </a:lnTo>
                  <a:lnTo>
                    <a:pt x="235615" y="302270"/>
                  </a:lnTo>
                  <a:lnTo>
                    <a:pt x="248435" y="326251"/>
                  </a:lnTo>
                  <a:lnTo>
                    <a:pt x="249416" y="339045"/>
                  </a:lnTo>
                  <a:lnTo>
                    <a:pt x="242381" y="365447"/>
                  </a:lnTo>
                  <a:lnTo>
                    <a:pt x="233192" y="375840"/>
                  </a:lnTo>
                  <a:lnTo>
                    <a:pt x="206732" y="391449"/>
                  </a:lnTo>
                  <a:lnTo>
                    <a:pt x="178722" y="395340"/>
                  </a:lnTo>
                  <a:lnTo>
                    <a:pt x="164854" y="394245"/>
                  </a:lnTo>
                  <a:lnTo>
                    <a:pt x="137257" y="380840"/>
                  </a:lnTo>
                  <a:lnTo>
                    <a:pt x="123499" y="370867"/>
                  </a:lnTo>
                  <a:lnTo>
                    <a:pt x="104151" y="343535"/>
                  </a:lnTo>
                  <a:lnTo>
                    <a:pt x="96858" y="327715"/>
                  </a:lnTo>
                  <a:lnTo>
                    <a:pt x="92818" y="289825"/>
                  </a:lnTo>
                  <a:lnTo>
                    <a:pt x="97624" y="249117"/>
                  </a:lnTo>
                  <a:lnTo>
                    <a:pt x="115937" y="193462"/>
                  </a:lnTo>
                  <a:lnTo>
                    <a:pt x="132482" y="141064"/>
                  </a:lnTo>
                  <a:lnTo>
                    <a:pt x="137118" y="1178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988694" y="1802600"/>
              <a:ext cx="273655" cy="432327"/>
            </a:xfrm>
            <a:custGeom>
              <a:avLst/>
              <a:gdLst/>
              <a:ahLst/>
              <a:cxnLst/>
              <a:rect l="0" t="0" r="0" b="0"/>
              <a:pathLst>
                <a:path w="273655" h="432327">
                  <a:moveTo>
                    <a:pt x="54275" y="7279"/>
                  </a:moveTo>
                  <a:lnTo>
                    <a:pt x="83390" y="0"/>
                  </a:lnTo>
                  <a:lnTo>
                    <a:pt x="113935" y="4551"/>
                  </a:lnTo>
                  <a:lnTo>
                    <a:pt x="144776" y="18254"/>
                  </a:lnTo>
                  <a:lnTo>
                    <a:pt x="199205" y="70001"/>
                  </a:lnTo>
                  <a:lnTo>
                    <a:pt x="225883" y="118524"/>
                  </a:lnTo>
                  <a:lnTo>
                    <a:pt x="245823" y="180246"/>
                  </a:lnTo>
                  <a:lnTo>
                    <a:pt x="252144" y="219741"/>
                  </a:lnTo>
                  <a:lnTo>
                    <a:pt x="247137" y="274714"/>
                  </a:lnTo>
                  <a:lnTo>
                    <a:pt x="240033" y="305908"/>
                  </a:lnTo>
                  <a:lnTo>
                    <a:pt x="219609" y="335006"/>
                  </a:lnTo>
                  <a:lnTo>
                    <a:pt x="173850" y="373021"/>
                  </a:lnTo>
                  <a:lnTo>
                    <a:pt x="139412" y="390734"/>
                  </a:lnTo>
                  <a:lnTo>
                    <a:pt x="103794" y="398606"/>
                  </a:lnTo>
                  <a:lnTo>
                    <a:pt x="67650" y="389917"/>
                  </a:lnTo>
                  <a:lnTo>
                    <a:pt x="9351" y="354377"/>
                  </a:lnTo>
                  <a:lnTo>
                    <a:pt x="2997" y="342273"/>
                  </a:lnTo>
                  <a:lnTo>
                    <a:pt x="0" y="312574"/>
                  </a:lnTo>
                  <a:lnTo>
                    <a:pt x="4380" y="300694"/>
                  </a:lnTo>
                  <a:lnTo>
                    <a:pt x="21435" y="283430"/>
                  </a:lnTo>
                  <a:lnTo>
                    <a:pt x="52375" y="274742"/>
                  </a:lnTo>
                  <a:lnTo>
                    <a:pt x="89994" y="273928"/>
                  </a:lnTo>
                  <a:lnTo>
                    <a:pt x="142386" y="290599"/>
                  </a:lnTo>
                  <a:lnTo>
                    <a:pt x="192993" y="327593"/>
                  </a:lnTo>
                  <a:lnTo>
                    <a:pt x="247685" y="390322"/>
                  </a:lnTo>
                  <a:lnTo>
                    <a:pt x="273654" y="4323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72038" y="2015547"/>
              <a:ext cx="178246" cy="246802"/>
            </a:xfrm>
            <a:custGeom>
              <a:avLst/>
              <a:gdLst/>
              <a:ahLst/>
              <a:cxnLst/>
              <a:rect l="0" t="0" r="0" b="0"/>
              <a:pathLst>
                <a:path w="178246" h="246802">
                  <a:moveTo>
                    <a:pt x="0" y="0"/>
                  </a:moveTo>
                  <a:lnTo>
                    <a:pt x="30889" y="57252"/>
                  </a:lnTo>
                  <a:lnTo>
                    <a:pt x="69614" y="108802"/>
                  </a:lnTo>
                  <a:lnTo>
                    <a:pt x="96292" y="144974"/>
                  </a:lnTo>
                  <a:lnTo>
                    <a:pt x="141724" y="207662"/>
                  </a:lnTo>
                  <a:lnTo>
                    <a:pt x="178245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276060" y="2015547"/>
              <a:ext cx="219380" cy="370203"/>
            </a:xfrm>
            <a:custGeom>
              <a:avLst/>
              <a:gdLst/>
              <a:ahLst/>
              <a:cxnLst/>
              <a:rect l="0" t="0" r="0" b="0"/>
              <a:pathLst>
                <a:path w="219380" h="370203">
                  <a:moveTo>
                    <a:pt x="219379" y="0"/>
                  </a:moveTo>
                  <a:lnTo>
                    <a:pt x="205385" y="54731"/>
                  </a:lnTo>
                  <a:lnTo>
                    <a:pt x="177146" y="113888"/>
                  </a:lnTo>
                  <a:lnTo>
                    <a:pt x="148349" y="172304"/>
                  </a:lnTo>
                  <a:lnTo>
                    <a:pt x="104793" y="232590"/>
                  </a:lnTo>
                  <a:lnTo>
                    <a:pt x="51769" y="293584"/>
                  </a:lnTo>
                  <a:lnTo>
                    <a:pt x="10914" y="356705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95804" y="2550283"/>
              <a:ext cx="320472" cy="157390"/>
            </a:xfrm>
            <a:custGeom>
              <a:avLst/>
              <a:gdLst/>
              <a:ahLst/>
              <a:cxnLst/>
              <a:rect l="0" t="0" r="0" b="0"/>
              <a:pathLst>
                <a:path w="320472" h="157390">
                  <a:moveTo>
                    <a:pt x="169648" y="0"/>
                  </a:moveTo>
                  <a:lnTo>
                    <a:pt x="114090" y="55559"/>
                  </a:lnTo>
                  <a:lnTo>
                    <a:pt x="55833" y="109753"/>
                  </a:lnTo>
                  <a:lnTo>
                    <a:pt x="4299" y="138987"/>
                  </a:lnTo>
                  <a:lnTo>
                    <a:pt x="0" y="139886"/>
                  </a:lnTo>
                  <a:lnTo>
                    <a:pt x="1705" y="137438"/>
                  </a:lnTo>
                  <a:lnTo>
                    <a:pt x="7411" y="132759"/>
                  </a:lnTo>
                  <a:lnTo>
                    <a:pt x="34065" y="131623"/>
                  </a:lnTo>
                  <a:lnTo>
                    <a:pt x="87834" y="135486"/>
                  </a:lnTo>
                  <a:lnTo>
                    <a:pt x="146423" y="140693"/>
                  </a:lnTo>
                  <a:lnTo>
                    <a:pt x="203900" y="151885"/>
                  </a:lnTo>
                  <a:lnTo>
                    <a:pt x="236669" y="157389"/>
                  </a:lnTo>
                  <a:lnTo>
                    <a:pt x="295172" y="152572"/>
                  </a:lnTo>
                  <a:lnTo>
                    <a:pt x="320471" y="150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06586" y="2481727"/>
              <a:ext cx="109690" cy="534738"/>
            </a:xfrm>
            <a:custGeom>
              <a:avLst/>
              <a:gdLst/>
              <a:ahLst/>
              <a:cxnLst/>
              <a:rect l="0" t="0" r="0" b="0"/>
              <a:pathLst>
                <a:path w="109690" h="534738">
                  <a:moveTo>
                    <a:pt x="109689" y="0"/>
                  </a:moveTo>
                  <a:lnTo>
                    <a:pt x="108166" y="51685"/>
                  </a:lnTo>
                  <a:lnTo>
                    <a:pt x="98837" y="113128"/>
                  </a:lnTo>
                  <a:lnTo>
                    <a:pt x="89264" y="176217"/>
                  </a:lnTo>
                  <a:lnTo>
                    <a:pt x="84340" y="226057"/>
                  </a:lnTo>
                  <a:lnTo>
                    <a:pt x="75602" y="279419"/>
                  </a:lnTo>
                  <a:lnTo>
                    <a:pt x="59001" y="341098"/>
                  </a:lnTo>
                  <a:lnTo>
                    <a:pt x="44058" y="386463"/>
                  </a:lnTo>
                  <a:lnTo>
                    <a:pt x="22533" y="445269"/>
                  </a:lnTo>
                  <a:lnTo>
                    <a:pt x="4902" y="508319"/>
                  </a:lnTo>
                  <a:lnTo>
                    <a:pt x="0" y="534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384831" y="2673684"/>
              <a:ext cx="178247" cy="274225"/>
            </a:xfrm>
            <a:custGeom>
              <a:avLst/>
              <a:gdLst/>
              <a:ahLst/>
              <a:cxnLst/>
              <a:rect l="0" t="0" r="0" b="0"/>
              <a:pathLst>
                <a:path w="178247" h="274225">
                  <a:moveTo>
                    <a:pt x="0" y="0"/>
                  </a:moveTo>
                  <a:lnTo>
                    <a:pt x="38169" y="61779"/>
                  </a:lnTo>
                  <a:lnTo>
                    <a:pt x="82867" y="122006"/>
                  </a:lnTo>
                  <a:lnTo>
                    <a:pt x="113084" y="173093"/>
                  </a:lnTo>
                  <a:lnTo>
                    <a:pt x="150591" y="232073"/>
                  </a:lnTo>
                  <a:lnTo>
                    <a:pt x="178246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02564" y="2659973"/>
              <a:ext cx="219380" cy="397626"/>
            </a:xfrm>
            <a:custGeom>
              <a:avLst/>
              <a:gdLst/>
              <a:ahLst/>
              <a:cxnLst/>
              <a:rect l="0" t="0" r="0" b="0"/>
              <a:pathLst>
                <a:path w="219380" h="397626">
                  <a:moveTo>
                    <a:pt x="219379" y="0"/>
                  </a:moveTo>
                  <a:lnTo>
                    <a:pt x="193612" y="55597"/>
                  </a:lnTo>
                  <a:lnTo>
                    <a:pt x="166724" y="109838"/>
                  </a:lnTo>
                  <a:lnTo>
                    <a:pt x="132071" y="166087"/>
                  </a:lnTo>
                  <a:lnTo>
                    <a:pt x="104980" y="215100"/>
                  </a:lnTo>
                  <a:lnTo>
                    <a:pt x="68529" y="277442"/>
                  </a:lnTo>
                  <a:lnTo>
                    <a:pt x="31987" y="340707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002753" y="1892146"/>
              <a:ext cx="260514" cy="342781"/>
            </a:xfrm>
            <a:custGeom>
              <a:avLst/>
              <a:gdLst/>
              <a:ahLst/>
              <a:cxnLst/>
              <a:rect l="0" t="0" r="0" b="0"/>
              <a:pathLst>
                <a:path w="260514" h="342781">
                  <a:moveTo>
                    <a:pt x="0" y="0"/>
                  </a:moveTo>
                  <a:lnTo>
                    <a:pt x="45447" y="57252"/>
                  </a:lnTo>
                  <a:lnTo>
                    <a:pt x="95307" y="119588"/>
                  </a:lnTo>
                  <a:lnTo>
                    <a:pt x="136077" y="173430"/>
                  </a:lnTo>
                  <a:lnTo>
                    <a:pt x="192103" y="234262"/>
                  </a:lnTo>
                  <a:lnTo>
                    <a:pt x="232216" y="288166"/>
                  </a:lnTo>
                  <a:lnTo>
                    <a:pt x="252129" y="321012"/>
                  </a:lnTo>
                  <a:lnTo>
                    <a:pt x="260513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934197" y="1851012"/>
              <a:ext cx="260514" cy="507316"/>
            </a:xfrm>
            <a:custGeom>
              <a:avLst/>
              <a:gdLst/>
              <a:ahLst/>
              <a:cxnLst/>
              <a:rect l="0" t="0" r="0" b="0"/>
              <a:pathLst>
                <a:path w="260514" h="507316">
                  <a:moveTo>
                    <a:pt x="260513" y="0"/>
                  </a:moveTo>
                  <a:lnTo>
                    <a:pt x="234745" y="55597"/>
                  </a:lnTo>
                  <a:lnTo>
                    <a:pt x="215807" y="104327"/>
                  </a:lnTo>
                  <a:lnTo>
                    <a:pt x="194961" y="158883"/>
                  </a:lnTo>
                  <a:lnTo>
                    <a:pt x="166990" y="218263"/>
                  </a:lnTo>
                  <a:lnTo>
                    <a:pt x="132124" y="274004"/>
                  </a:lnTo>
                  <a:lnTo>
                    <a:pt x="99958" y="329025"/>
                  </a:lnTo>
                  <a:lnTo>
                    <a:pt x="79384" y="366127"/>
                  </a:lnTo>
                  <a:lnTo>
                    <a:pt x="58053" y="400480"/>
                  </a:lnTo>
                  <a:lnTo>
                    <a:pt x="29918" y="460312"/>
                  </a:lnTo>
                  <a:lnTo>
                    <a:pt x="0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924222" y="2673684"/>
              <a:ext cx="366467" cy="147260"/>
            </a:xfrm>
            <a:custGeom>
              <a:avLst/>
              <a:gdLst/>
              <a:ahLst/>
              <a:cxnLst/>
              <a:rect l="0" t="0" r="0" b="0"/>
              <a:pathLst>
                <a:path w="366467" h="147260">
                  <a:moveTo>
                    <a:pt x="78531" y="0"/>
                  </a:moveTo>
                  <a:lnTo>
                    <a:pt x="63616" y="48808"/>
                  </a:lnTo>
                  <a:lnTo>
                    <a:pt x="52097" y="79584"/>
                  </a:lnTo>
                  <a:lnTo>
                    <a:pt x="11525" y="132520"/>
                  </a:lnTo>
                  <a:lnTo>
                    <a:pt x="1867" y="143191"/>
                  </a:lnTo>
                  <a:lnTo>
                    <a:pt x="0" y="147259"/>
                  </a:lnTo>
                  <a:lnTo>
                    <a:pt x="3325" y="146923"/>
                  </a:lnTo>
                  <a:lnTo>
                    <a:pt x="48779" y="131772"/>
                  </a:lnTo>
                  <a:lnTo>
                    <a:pt x="98831" y="125881"/>
                  </a:lnTo>
                  <a:lnTo>
                    <a:pt x="159534" y="124136"/>
                  </a:lnTo>
                  <a:lnTo>
                    <a:pt x="203401" y="123728"/>
                  </a:lnTo>
                  <a:lnTo>
                    <a:pt x="266861" y="119435"/>
                  </a:lnTo>
                  <a:lnTo>
                    <a:pt x="320195" y="108515"/>
                  </a:lnTo>
                  <a:lnTo>
                    <a:pt x="366466" y="95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071309" y="2591417"/>
              <a:ext cx="68557" cy="507316"/>
            </a:xfrm>
            <a:custGeom>
              <a:avLst/>
              <a:gdLst/>
              <a:ahLst/>
              <a:cxnLst/>
              <a:rect l="0" t="0" r="0" b="0"/>
              <a:pathLst>
                <a:path w="68557" h="507316">
                  <a:moveTo>
                    <a:pt x="68556" y="0"/>
                  </a:moveTo>
                  <a:lnTo>
                    <a:pt x="59133" y="54732"/>
                  </a:lnTo>
                  <a:lnTo>
                    <a:pt x="56751" y="95420"/>
                  </a:lnTo>
                  <a:lnTo>
                    <a:pt x="55692" y="147021"/>
                  </a:lnTo>
                  <a:lnTo>
                    <a:pt x="53698" y="202454"/>
                  </a:lnTo>
                  <a:lnTo>
                    <a:pt x="47734" y="252483"/>
                  </a:lnTo>
                  <a:lnTo>
                    <a:pt x="35810" y="308916"/>
                  </a:lnTo>
                  <a:lnTo>
                    <a:pt x="27088" y="352105"/>
                  </a:lnTo>
                  <a:lnTo>
                    <a:pt x="18133" y="400246"/>
                  </a:lnTo>
                  <a:lnTo>
                    <a:pt x="9075" y="447033"/>
                  </a:lnTo>
                  <a:lnTo>
                    <a:pt x="0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88853" y="3304399"/>
              <a:ext cx="178247" cy="425049"/>
            </a:xfrm>
            <a:custGeom>
              <a:avLst/>
              <a:gdLst/>
              <a:ahLst/>
              <a:cxnLst/>
              <a:rect l="0" t="0" r="0" b="0"/>
              <a:pathLst>
                <a:path w="178247" h="425049">
                  <a:moveTo>
                    <a:pt x="0" y="0"/>
                  </a:moveTo>
                  <a:lnTo>
                    <a:pt x="23040" y="52870"/>
                  </a:lnTo>
                  <a:lnTo>
                    <a:pt x="53546" y="113168"/>
                  </a:lnTo>
                  <a:lnTo>
                    <a:pt x="77820" y="171152"/>
                  </a:lnTo>
                  <a:lnTo>
                    <a:pt x="98723" y="225403"/>
                  </a:lnTo>
                  <a:lnTo>
                    <a:pt x="120151" y="281595"/>
                  </a:lnTo>
                  <a:lnTo>
                    <a:pt x="136149" y="331254"/>
                  </a:lnTo>
                  <a:lnTo>
                    <a:pt x="147348" y="363557"/>
                  </a:lnTo>
                  <a:lnTo>
                    <a:pt x="178246" y="425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220297" y="3290688"/>
              <a:ext cx="219380" cy="479893"/>
            </a:xfrm>
            <a:custGeom>
              <a:avLst/>
              <a:gdLst/>
              <a:ahLst/>
              <a:cxnLst/>
              <a:rect l="0" t="0" r="0" b="0"/>
              <a:pathLst>
                <a:path w="219380" h="479893">
                  <a:moveTo>
                    <a:pt x="219379" y="0"/>
                  </a:moveTo>
                  <a:lnTo>
                    <a:pt x="200402" y="52870"/>
                  </a:lnTo>
                  <a:lnTo>
                    <a:pt x="180748" y="105042"/>
                  </a:lnTo>
                  <a:lnTo>
                    <a:pt x="160458" y="163617"/>
                  </a:lnTo>
                  <a:lnTo>
                    <a:pt x="139120" y="212675"/>
                  </a:lnTo>
                  <a:lnTo>
                    <a:pt x="114036" y="272900"/>
                  </a:lnTo>
                  <a:lnTo>
                    <a:pt x="81320" y="328807"/>
                  </a:lnTo>
                  <a:lnTo>
                    <a:pt x="54564" y="378250"/>
                  </a:lnTo>
                  <a:lnTo>
                    <a:pt x="27339" y="433018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63315" y="3284746"/>
              <a:ext cx="289345" cy="403568"/>
            </a:xfrm>
            <a:custGeom>
              <a:avLst/>
              <a:gdLst/>
              <a:ahLst/>
              <a:cxnLst/>
              <a:rect l="0" t="0" r="0" b="0"/>
              <a:pathLst>
                <a:path w="289345" h="403568">
                  <a:moveTo>
                    <a:pt x="138520" y="19653"/>
                  </a:moveTo>
                  <a:lnTo>
                    <a:pt x="195773" y="569"/>
                  </a:lnTo>
                  <a:lnTo>
                    <a:pt x="221858" y="0"/>
                  </a:lnTo>
                  <a:lnTo>
                    <a:pt x="235212" y="1981"/>
                  </a:lnTo>
                  <a:lnTo>
                    <a:pt x="245639" y="7872"/>
                  </a:lnTo>
                  <a:lnTo>
                    <a:pt x="261286" y="26605"/>
                  </a:lnTo>
                  <a:lnTo>
                    <a:pt x="271382" y="77405"/>
                  </a:lnTo>
                  <a:lnTo>
                    <a:pt x="274373" y="140699"/>
                  </a:lnTo>
                  <a:lnTo>
                    <a:pt x="260702" y="200418"/>
                  </a:lnTo>
                  <a:lnTo>
                    <a:pt x="238208" y="262720"/>
                  </a:lnTo>
                  <a:lnTo>
                    <a:pt x="188318" y="325141"/>
                  </a:lnTo>
                  <a:lnTo>
                    <a:pt x="159708" y="351553"/>
                  </a:lnTo>
                  <a:lnTo>
                    <a:pt x="105804" y="378961"/>
                  </a:lnTo>
                  <a:lnTo>
                    <a:pt x="89287" y="387163"/>
                  </a:lnTo>
                  <a:lnTo>
                    <a:pt x="54685" y="392214"/>
                  </a:lnTo>
                  <a:lnTo>
                    <a:pt x="36926" y="391428"/>
                  </a:lnTo>
                  <a:lnTo>
                    <a:pt x="23563" y="386334"/>
                  </a:lnTo>
                  <a:lnTo>
                    <a:pt x="4653" y="368486"/>
                  </a:lnTo>
                  <a:lnTo>
                    <a:pt x="525" y="357327"/>
                  </a:lnTo>
                  <a:lnTo>
                    <a:pt x="0" y="332742"/>
                  </a:lnTo>
                  <a:lnTo>
                    <a:pt x="8908" y="310643"/>
                  </a:lnTo>
                  <a:lnTo>
                    <a:pt x="15549" y="300484"/>
                  </a:lnTo>
                  <a:lnTo>
                    <a:pt x="54010" y="271629"/>
                  </a:lnTo>
                  <a:lnTo>
                    <a:pt x="111280" y="251061"/>
                  </a:lnTo>
                  <a:lnTo>
                    <a:pt x="146219" y="248441"/>
                  </a:lnTo>
                  <a:lnTo>
                    <a:pt x="195646" y="255532"/>
                  </a:lnTo>
                  <a:lnTo>
                    <a:pt x="213167" y="259173"/>
                  </a:lnTo>
                  <a:lnTo>
                    <a:pt x="240761" y="275406"/>
                  </a:lnTo>
                  <a:lnTo>
                    <a:pt x="261657" y="297856"/>
                  </a:lnTo>
                  <a:lnTo>
                    <a:pt x="276023" y="323068"/>
                  </a:lnTo>
                  <a:lnTo>
                    <a:pt x="286712" y="381347"/>
                  </a:lnTo>
                  <a:lnTo>
                    <a:pt x="289344" y="4035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55820" y="850095"/>
            <a:ext cx="2794058" cy="1288853"/>
            <a:chOff x="5555820" y="850095"/>
            <a:chExt cx="2794058" cy="1288853"/>
          </a:xfrm>
        </p:grpSpPr>
        <p:sp>
          <p:nvSpPr>
            <p:cNvPr id="41" name="Freeform 40"/>
            <p:cNvSpPr/>
            <p:nvPr/>
          </p:nvSpPr>
          <p:spPr>
            <a:xfrm>
              <a:off x="5555820" y="850095"/>
              <a:ext cx="285153" cy="1083185"/>
            </a:xfrm>
            <a:custGeom>
              <a:avLst/>
              <a:gdLst/>
              <a:ahLst/>
              <a:cxnLst/>
              <a:rect l="0" t="0" r="0" b="0"/>
              <a:pathLst>
                <a:path w="285153" h="1083185">
                  <a:moveTo>
                    <a:pt x="285152" y="0"/>
                  </a:moveTo>
                  <a:lnTo>
                    <a:pt x="272682" y="31315"/>
                  </a:lnTo>
                  <a:lnTo>
                    <a:pt x="234333" y="84672"/>
                  </a:lnTo>
                  <a:lnTo>
                    <a:pt x="194429" y="143410"/>
                  </a:lnTo>
                  <a:lnTo>
                    <a:pt x="163308" y="197885"/>
                  </a:lnTo>
                  <a:lnTo>
                    <a:pt x="130727" y="258206"/>
                  </a:lnTo>
                  <a:lnTo>
                    <a:pt x="96190" y="318736"/>
                  </a:lnTo>
                  <a:lnTo>
                    <a:pt x="76244" y="362563"/>
                  </a:lnTo>
                  <a:lnTo>
                    <a:pt x="57223" y="407433"/>
                  </a:lnTo>
                  <a:lnTo>
                    <a:pt x="42676" y="452766"/>
                  </a:lnTo>
                  <a:lnTo>
                    <a:pt x="31132" y="499829"/>
                  </a:lnTo>
                  <a:lnTo>
                    <a:pt x="20923" y="551215"/>
                  </a:lnTo>
                  <a:lnTo>
                    <a:pt x="11308" y="600459"/>
                  </a:lnTo>
                  <a:lnTo>
                    <a:pt x="3479" y="647737"/>
                  </a:lnTo>
                  <a:lnTo>
                    <a:pt x="0" y="694141"/>
                  </a:lnTo>
                  <a:lnTo>
                    <a:pt x="5320" y="755812"/>
                  </a:lnTo>
                  <a:lnTo>
                    <a:pt x="12498" y="798034"/>
                  </a:lnTo>
                  <a:lnTo>
                    <a:pt x="25104" y="856505"/>
                  </a:lnTo>
                  <a:lnTo>
                    <a:pt x="42551" y="902776"/>
                  </a:lnTo>
                  <a:lnTo>
                    <a:pt x="75743" y="959356"/>
                  </a:lnTo>
                  <a:lnTo>
                    <a:pt x="131579" y="1013368"/>
                  </a:lnTo>
                  <a:lnTo>
                    <a:pt x="169062" y="1041677"/>
                  </a:lnTo>
                  <a:lnTo>
                    <a:pt x="230307" y="10831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019217" y="1329987"/>
              <a:ext cx="260514" cy="397625"/>
            </a:xfrm>
            <a:custGeom>
              <a:avLst/>
              <a:gdLst/>
              <a:ahLst/>
              <a:cxnLst/>
              <a:rect l="0" t="0" r="0" b="0"/>
              <a:pathLst>
                <a:path w="260514" h="397625">
                  <a:moveTo>
                    <a:pt x="0" y="0"/>
                  </a:moveTo>
                  <a:lnTo>
                    <a:pt x="14915" y="55597"/>
                  </a:lnTo>
                  <a:lnTo>
                    <a:pt x="24911" y="81078"/>
                  </a:lnTo>
                  <a:lnTo>
                    <a:pt x="57580" y="139062"/>
                  </a:lnTo>
                  <a:lnTo>
                    <a:pt x="96941" y="201862"/>
                  </a:lnTo>
                  <a:lnTo>
                    <a:pt x="119623" y="236025"/>
                  </a:lnTo>
                  <a:lnTo>
                    <a:pt x="140055" y="271030"/>
                  </a:lnTo>
                  <a:lnTo>
                    <a:pt x="181536" y="324714"/>
                  </a:lnTo>
                  <a:lnTo>
                    <a:pt x="222794" y="378483"/>
                  </a:lnTo>
                  <a:lnTo>
                    <a:pt x="260513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046640" y="1343698"/>
              <a:ext cx="137113" cy="466182"/>
            </a:xfrm>
            <a:custGeom>
              <a:avLst/>
              <a:gdLst/>
              <a:ahLst/>
              <a:cxnLst/>
              <a:rect l="0" t="0" r="0" b="0"/>
              <a:pathLst>
                <a:path w="137113" h="466182">
                  <a:moveTo>
                    <a:pt x="137112" y="0"/>
                  </a:moveTo>
                  <a:lnTo>
                    <a:pt x="122197" y="52870"/>
                  </a:lnTo>
                  <a:lnTo>
                    <a:pt x="112201" y="93577"/>
                  </a:lnTo>
                  <a:lnTo>
                    <a:pt x="97602" y="142138"/>
                  </a:lnTo>
                  <a:lnTo>
                    <a:pt x="79532" y="199032"/>
                  </a:lnTo>
                  <a:lnTo>
                    <a:pt x="58254" y="262249"/>
                  </a:lnTo>
                  <a:lnTo>
                    <a:pt x="34865" y="321627"/>
                  </a:lnTo>
                  <a:lnTo>
                    <a:pt x="11685" y="378492"/>
                  </a:lnTo>
                  <a:lnTo>
                    <a:pt x="2308" y="440114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416842" y="1288853"/>
              <a:ext cx="13663" cy="383915"/>
            </a:xfrm>
            <a:custGeom>
              <a:avLst/>
              <a:gdLst/>
              <a:ahLst/>
              <a:cxnLst/>
              <a:rect l="0" t="0" r="0" b="0"/>
              <a:pathLst>
                <a:path w="13663" h="383915">
                  <a:moveTo>
                    <a:pt x="0" y="0"/>
                  </a:moveTo>
                  <a:lnTo>
                    <a:pt x="9423" y="35886"/>
                  </a:lnTo>
                  <a:lnTo>
                    <a:pt x="12442" y="93577"/>
                  </a:lnTo>
                  <a:lnTo>
                    <a:pt x="13147" y="142139"/>
                  </a:lnTo>
                  <a:lnTo>
                    <a:pt x="13461" y="194191"/>
                  </a:lnTo>
                  <a:lnTo>
                    <a:pt x="13600" y="246271"/>
                  </a:lnTo>
                  <a:lnTo>
                    <a:pt x="13662" y="294809"/>
                  </a:lnTo>
                  <a:lnTo>
                    <a:pt x="6418" y="350403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279730" y="1508232"/>
              <a:ext cx="191958" cy="27424"/>
            </a:xfrm>
            <a:custGeom>
              <a:avLst/>
              <a:gdLst/>
              <a:ahLst/>
              <a:cxnLst/>
              <a:rect l="0" t="0" r="0" b="0"/>
              <a:pathLst>
                <a:path w="191958" h="27424">
                  <a:moveTo>
                    <a:pt x="0" y="27423"/>
                  </a:moveTo>
                  <a:lnTo>
                    <a:pt x="48808" y="12508"/>
                  </a:lnTo>
                  <a:lnTo>
                    <a:pt x="98252" y="3706"/>
                  </a:lnTo>
                  <a:lnTo>
                    <a:pt x="147435" y="1098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554954" y="1412254"/>
              <a:ext cx="259514" cy="274225"/>
            </a:xfrm>
            <a:custGeom>
              <a:avLst/>
              <a:gdLst/>
              <a:ahLst/>
              <a:cxnLst/>
              <a:rect l="0" t="0" r="0" b="0"/>
              <a:pathLst>
                <a:path w="259514" h="274225">
                  <a:moveTo>
                    <a:pt x="136112" y="0"/>
                  </a:moveTo>
                  <a:lnTo>
                    <a:pt x="174279" y="45447"/>
                  </a:lnTo>
                  <a:lnTo>
                    <a:pt x="183545" y="74535"/>
                  </a:lnTo>
                  <a:lnTo>
                    <a:pt x="188761" y="125172"/>
                  </a:lnTo>
                  <a:lnTo>
                    <a:pt x="186934" y="159228"/>
                  </a:lnTo>
                  <a:lnTo>
                    <a:pt x="168774" y="202572"/>
                  </a:lnTo>
                  <a:lnTo>
                    <a:pt x="152660" y="225113"/>
                  </a:lnTo>
                  <a:lnTo>
                    <a:pt x="127216" y="241224"/>
                  </a:lnTo>
                  <a:lnTo>
                    <a:pt x="94072" y="251940"/>
                  </a:lnTo>
                  <a:lnTo>
                    <a:pt x="53950" y="256702"/>
                  </a:lnTo>
                  <a:lnTo>
                    <a:pt x="22915" y="250694"/>
                  </a:lnTo>
                  <a:lnTo>
                    <a:pt x="10373" y="244826"/>
                  </a:lnTo>
                  <a:lnTo>
                    <a:pt x="3536" y="234820"/>
                  </a:lnTo>
                  <a:lnTo>
                    <a:pt x="0" y="207452"/>
                  </a:lnTo>
                  <a:lnTo>
                    <a:pt x="4238" y="194670"/>
                  </a:lnTo>
                  <a:lnTo>
                    <a:pt x="21134" y="172342"/>
                  </a:lnTo>
                  <a:lnTo>
                    <a:pt x="63620" y="149920"/>
                  </a:lnTo>
                  <a:lnTo>
                    <a:pt x="122080" y="148186"/>
                  </a:lnTo>
                  <a:lnTo>
                    <a:pt x="173089" y="164599"/>
                  </a:lnTo>
                  <a:lnTo>
                    <a:pt x="209869" y="196038"/>
                  </a:lnTo>
                  <a:lnTo>
                    <a:pt x="246547" y="244561"/>
                  </a:lnTo>
                  <a:lnTo>
                    <a:pt x="259513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828179" y="1151741"/>
              <a:ext cx="191408" cy="808962"/>
            </a:xfrm>
            <a:custGeom>
              <a:avLst/>
              <a:gdLst/>
              <a:ahLst/>
              <a:cxnLst/>
              <a:rect l="0" t="0" r="0" b="0"/>
              <a:pathLst>
                <a:path w="191408" h="808962">
                  <a:moveTo>
                    <a:pt x="0" y="0"/>
                  </a:moveTo>
                  <a:lnTo>
                    <a:pt x="45446" y="60004"/>
                  </a:lnTo>
                  <a:lnTo>
                    <a:pt x="85883" y="123235"/>
                  </a:lnTo>
                  <a:lnTo>
                    <a:pt x="113976" y="176504"/>
                  </a:lnTo>
                  <a:lnTo>
                    <a:pt x="140074" y="238329"/>
                  </a:lnTo>
                  <a:lnTo>
                    <a:pt x="158133" y="295920"/>
                  </a:lnTo>
                  <a:lnTo>
                    <a:pt x="173132" y="353102"/>
                  </a:lnTo>
                  <a:lnTo>
                    <a:pt x="185701" y="416087"/>
                  </a:lnTo>
                  <a:lnTo>
                    <a:pt x="190103" y="474021"/>
                  </a:lnTo>
                  <a:lnTo>
                    <a:pt x="191407" y="529781"/>
                  </a:lnTo>
                  <a:lnTo>
                    <a:pt x="190270" y="584897"/>
                  </a:lnTo>
                  <a:lnTo>
                    <a:pt x="179438" y="638299"/>
                  </a:lnTo>
                  <a:lnTo>
                    <a:pt x="153315" y="698061"/>
                  </a:lnTo>
                  <a:lnTo>
                    <a:pt x="133788" y="735984"/>
                  </a:lnTo>
                  <a:lnTo>
                    <a:pt x="90969" y="784003"/>
                  </a:lnTo>
                  <a:lnTo>
                    <a:pt x="54844" y="8089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118255" y="1179163"/>
              <a:ext cx="203528" cy="737027"/>
            </a:xfrm>
            <a:custGeom>
              <a:avLst/>
              <a:gdLst/>
              <a:ahLst/>
              <a:cxnLst/>
              <a:rect l="0" t="0" r="0" b="0"/>
              <a:pathLst>
                <a:path w="203528" h="737027">
                  <a:moveTo>
                    <a:pt x="66414" y="0"/>
                  </a:moveTo>
                  <a:lnTo>
                    <a:pt x="64891" y="61108"/>
                  </a:lnTo>
                  <a:lnTo>
                    <a:pt x="55468" y="109007"/>
                  </a:lnTo>
                  <a:lnTo>
                    <a:pt x="43027" y="161116"/>
                  </a:lnTo>
                  <a:lnTo>
                    <a:pt x="29693" y="216674"/>
                  </a:lnTo>
                  <a:lnTo>
                    <a:pt x="20640" y="258803"/>
                  </a:lnTo>
                  <a:lnTo>
                    <a:pt x="15601" y="302918"/>
                  </a:lnTo>
                  <a:lnTo>
                    <a:pt x="11838" y="346392"/>
                  </a:lnTo>
                  <a:lnTo>
                    <a:pt x="2678" y="406651"/>
                  </a:lnTo>
                  <a:lnTo>
                    <a:pt x="0" y="449880"/>
                  </a:lnTo>
                  <a:lnTo>
                    <a:pt x="5772" y="509764"/>
                  </a:lnTo>
                  <a:lnTo>
                    <a:pt x="17130" y="566101"/>
                  </a:lnTo>
                  <a:lnTo>
                    <a:pt x="36141" y="628786"/>
                  </a:lnTo>
                  <a:lnTo>
                    <a:pt x="71719" y="685179"/>
                  </a:lnTo>
                  <a:lnTo>
                    <a:pt x="97718" y="711290"/>
                  </a:lnTo>
                  <a:lnTo>
                    <a:pt x="129586" y="733051"/>
                  </a:lnTo>
                  <a:lnTo>
                    <a:pt x="143568" y="737026"/>
                  </a:lnTo>
                  <a:lnTo>
                    <a:pt x="155937" y="736629"/>
                  </a:lnTo>
                  <a:lnTo>
                    <a:pt x="183840" y="725575"/>
                  </a:lnTo>
                  <a:lnTo>
                    <a:pt x="203527" y="7129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335493" y="1480810"/>
              <a:ext cx="287936" cy="356492"/>
            </a:xfrm>
            <a:custGeom>
              <a:avLst/>
              <a:gdLst/>
              <a:ahLst/>
              <a:cxnLst/>
              <a:rect l="0" t="0" r="0" b="0"/>
              <a:pathLst>
                <a:path w="287936" h="356492">
                  <a:moveTo>
                    <a:pt x="0" y="0"/>
                  </a:moveTo>
                  <a:lnTo>
                    <a:pt x="55557" y="59620"/>
                  </a:lnTo>
                  <a:lnTo>
                    <a:pt x="91548" y="110633"/>
                  </a:lnTo>
                  <a:lnTo>
                    <a:pt x="129522" y="163197"/>
                  </a:lnTo>
                  <a:lnTo>
                    <a:pt x="179455" y="212626"/>
                  </a:lnTo>
                  <a:lnTo>
                    <a:pt x="211612" y="258512"/>
                  </a:lnTo>
                  <a:lnTo>
                    <a:pt x="238914" y="301053"/>
                  </a:lnTo>
                  <a:lnTo>
                    <a:pt x="287935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376626" y="1453387"/>
              <a:ext cx="150825" cy="438760"/>
            </a:xfrm>
            <a:custGeom>
              <a:avLst/>
              <a:gdLst/>
              <a:ahLst/>
              <a:cxnLst/>
              <a:rect l="0" t="0" r="0" b="0"/>
              <a:pathLst>
                <a:path w="150825" h="438760">
                  <a:moveTo>
                    <a:pt x="150824" y="0"/>
                  </a:moveTo>
                  <a:lnTo>
                    <a:pt x="135908" y="55598"/>
                  </a:lnTo>
                  <a:lnTo>
                    <a:pt x="118593" y="109839"/>
                  </a:lnTo>
                  <a:lnTo>
                    <a:pt x="105049" y="158146"/>
                  </a:lnTo>
                  <a:lnTo>
                    <a:pt x="86824" y="218118"/>
                  </a:lnTo>
                  <a:lnTo>
                    <a:pt x="68554" y="273975"/>
                  </a:lnTo>
                  <a:lnTo>
                    <a:pt x="42996" y="336299"/>
                  </a:lnTo>
                  <a:lnTo>
                    <a:pt x="19553" y="394821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733118" y="1398543"/>
              <a:ext cx="20341" cy="397625"/>
            </a:xfrm>
            <a:custGeom>
              <a:avLst/>
              <a:gdLst/>
              <a:ahLst/>
              <a:cxnLst/>
              <a:rect l="0" t="0" r="0" b="0"/>
              <a:pathLst>
                <a:path w="20341" h="397625">
                  <a:moveTo>
                    <a:pt x="0" y="0"/>
                  </a:moveTo>
                  <a:lnTo>
                    <a:pt x="10946" y="45309"/>
                  </a:lnTo>
                  <a:lnTo>
                    <a:pt x="20340" y="106017"/>
                  </a:lnTo>
                  <a:lnTo>
                    <a:pt x="17672" y="155285"/>
                  </a:lnTo>
                  <a:lnTo>
                    <a:pt x="15472" y="203588"/>
                  </a:lnTo>
                  <a:lnTo>
                    <a:pt x="14493" y="250447"/>
                  </a:lnTo>
                  <a:lnTo>
                    <a:pt x="14058" y="296665"/>
                  </a:lnTo>
                  <a:lnTo>
                    <a:pt x="13813" y="358231"/>
                  </a:lnTo>
                  <a:lnTo>
                    <a:pt x="13711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650850" y="1563077"/>
              <a:ext cx="164536" cy="27423"/>
            </a:xfrm>
            <a:custGeom>
              <a:avLst/>
              <a:gdLst/>
              <a:ahLst/>
              <a:cxnLst/>
              <a:rect l="0" t="0" r="0" b="0"/>
              <a:pathLst>
                <a:path w="164536" h="27423">
                  <a:moveTo>
                    <a:pt x="0" y="0"/>
                  </a:moveTo>
                  <a:lnTo>
                    <a:pt x="59660" y="14915"/>
                  </a:lnTo>
                  <a:lnTo>
                    <a:pt x="111117" y="23716"/>
                  </a:lnTo>
                  <a:lnTo>
                    <a:pt x="164535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928604" y="1535655"/>
              <a:ext cx="284407" cy="132668"/>
            </a:xfrm>
            <a:custGeom>
              <a:avLst/>
              <a:gdLst/>
              <a:ahLst/>
              <a:cxnLst/>
              <a:rect l="0" t="0" r="0" b="0"/>
              <a:pathLst>
                <a:path w="284407" h="132668">
                  <a:moveTo>
                    <a:pt x="51315" y="0"/>
                  </a:moveTo>
                  <a:lnTo>
                    <a:pt x="38845" y="40738"/>
                  </a:lnTo>
                  <a:lnTo>
                    <a:pt x="0" y="90754"/>
                  </a:lnTo>
                  <a:lnTo>
                    <a:pt x="1870" y="98589"/>
                  </a:lnTo>
                  <a:lnTo>
                    <a:pt x="10735" y="105336"/>
                  </a:lnTo>
                  <a:lnTo>
                    <a:pt x="59605" y="122110"/>
                  </a:lnTo>
                  <a:lnTo>
                    <a:pt x="118265" y="132667"/>
                  </a:lnTo>
                  <a:lnTo>
                    <a:pt x="170178" y="131732"/>
                  </a:lnTo>
                  <a:lnTo>
                    <a:pt x="228664" y="117767"/>
                  </a:lnTo>
                  <a:lnTo>
                    <a:pt x="284406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103320" y="1480810"/>
              <a:ext cx="7901" cy="370203"/>
            </a:xfrm>
            <a:custGeom>
              <a:avLst/>
              <a:gdLst/>
              <a:ahLst/>
              <a:cxnLst/>
              <a:rect l="0" t="0" r="0" b="0"/>
              <a:pathLst>
                <a:path w="7901" h="370203">
                  <a:moveTo>
                    <a:pt x="0" y="0"/>
                  </a:moveTo>
                  <a:lnTo>
                    <a:pt x="4063" y="55597"/>
                  </a:lnTo>
                  <a:lnTo>
                    <a:pt x="7900" y="87172"/>
                  </a:lnTo>
                  <a:lnTo>
                    <a:pt x="4526" y="131674"/>
                  </a:lnTo>
                  <a:lnTo>
                    <a:pt x="2012" y="181923"/>
                  </a:lnTo>
                  <a:lnTo>
                    <a:pt x="894" y="231678"/>
                  </a:lnTo>
                  <a:lnTo>
                    <a:pt x="265" y="293949"/>
                  </a:lnTo>
                  <a:lnTo>
                    <a:pt x="52" y="353334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062186" y="1055762"/>
              <a:ext cx="287692" cy="1083186"/>
            </a:xfrm>
            <a:custGeom>
              <a:avLst/>
              <a:gdLst/>
              <a:ahLst/>
              <a:cxnLst/>
              <a:rect l="0" t="0" r="0" b="0"/>
              <a:pathLst>
                <a:path w="287692" h="1083186">
                  <a:moveTo>
                    <a:pt x="0" y="0"/>
                  </a:moveTo>
                  <a:lnTo>
                    <a:pt x="55558" y="59621"/>
                  </a:lnTo>
                  <a:lnTo>
                    <a:pt x="98827" y="117912"/>
                  </a:lnTo>
                  <a:lnTo>
                    <a:pt x="130677" y="177466"/>
                  </a:lnTo>
                  <a:lnTo>
                    <a:pt x="166692" y="236076"/>
                  </a:lnTo>
                  <a:lnTo>
                    <a:pt x="199029" y="299315"/>
                  </a:lnTo>
                  <a:lnTo>
                    <a:pt x="218460" y="343775"/>
                  </a:lnTo>
                  <a:lnTo>
                    <a:pt x="235729" y="388927"/>
                  </a:lnTo>
                  <a:lnTo>
                    <a:pt x="248482" y="434385"/>
                  </a:lnTo>
                  <a:lnTo>
                    <a:pt x="259229" y="479980"/>
                  </a:lnTo>
                  <a:lnTo>
                    <a:pt x="269083" y="524112"/>
                  </a:lnTo>
                  <a:lnTo>
                    <a:pt x="281672" y="584741"/>
                  </a:lnTo>
                  <a:lnTo>
                    <a:pt x="285152" y="628056"/>
                  </a:lnTo>
                  <a:lnTo>
                    <a:pt x="287110" y="687989"/>
                  </a:lnTo>
                  <a:lnTo>
                    <a:pt x="287691" y="744341"/>
                  </a:lnTo>
                  <a:lnTo>
                    <a:pt x="280584" y="799633"/>
                  </a:lnTo>
                  <a:lnTo>
                    <a:pt x="268830" y="854610"/>
                  </a:lnTo>
                  <a:lnTo>
                    <a:pt x="255699" y="909494"/>
                  </a:lnTo>
                  <a:lnTo>
                    <a:pt x="226667" y="971687"/>
                  </a:lnTo>
                  <a:lnTo>
                    <a:pt x="191591" y="1032046"/>
                  </a:lnTo>
                  <a:lnTo>
                    <a:pt x="164535" y="10831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528367" y="1309810"/>
            <a:ext cx="791391" cy="370812"/>
            <a:chOff x="8528367" y="1309810"/>
            <a:chExt cx="791391" cy="370812"/>
          </a:xfrm>
        </p:grpSpPr>
        <p:sp>
          <p:nvSpPr>
            <p:cNvPr id="57" name="Freeform 56"/>
            <p:cNvSpPr/>
            <p:nvPr/>
          </p:nvSpPr>
          <p:spPr>
            <a:xfrm>
              <a:off x="8528367" y="1467099"/>
              <a:ext cx="260514" cy="1"/>
            </a:xfrm>
            <a:custGeom>
              <a:avLst/>
              <a:gdLst/>
              <a:ahLst/>
              <a:cxnLst/>
              <a:rect l="0" t="0" r="0" b="0"/>
              <a:pathLst>
                <a:path w="260514" h="1">
                  <a:moveTo>
                    <a:pt x="0" y="0"/>
                  </a:moveTo>
                  <a:lnTo>
                    <a:pt x="54732" y="0"/>
                  </a:lnTo>
                  <a:lnTo>
                    <a:pt x="115412" y="0"/>
                  </a:lnTo>
                  <a:lnTo>
                    <a:pt x="172662" y="0"/>
                  </a:lnTo>
                  <a:lnTo>
                    <a:pt x="234414" y="0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624346" y="1590499"/>
              <a:ext cx="178246" cy="13713"/>
            </a:xfrm>
            <a:custGeom>
              <a:avLst/>
              <a:gdLst/>
              <a:ahLst/>
              <a:cxnLst/>
              <a:rect l="0" t="0" r="0" b="0"/>
              <a:pathLst>
                <a:path w="178246" h="13713">
                  <a:moveTo>
                    <a:pt x="0" y="0"/>
                  </a:moveTo>
                  <a:lnTo>
                    <a:pt x="53208" y="0"/>
                  </a:lnTo>
                  <a:lnTo>
                    <a:pt x="104465" y="1524"/>
                  </a:lnTo>
                  <a:lnTo>
                    <a:pt x="155376" y="10853"/>
                  </a:lnTo>
                  <a:lnTo>
                    <a:pt x="178245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008259" y="1309810"/>
              <a:ext cx="311499" cy="370812"/>
            </a:xfrm>
            <a:custGeom>
              <a:avLst/>
              <a:gdLst/>
              <a:ahLst/>
              <a:cxnLst/>
              <a:rect l="0" t="0" r="0" b="0"/>
              <a:pathLst>
                <a:path w="311499" h="370812">
                  <a:moveTo>
                    <a:pt x="109690" y="75021"/>
                  </a:moveTo>
                  <a:lnTo>
                    <a:pt x="79860" y="134681"/>
                  </a:lnTo>
                  <a:lnTo>
                    <a:pt x="58195" y="190200"/>
                  </a:lnTo>
                  <a:lnTo>
                    <a:pt x="46189" y="250831"/>
                  </a:lnTo>
                  <a:lnTo>
                    <a:pt x="46428" y="287224"/>
                  </a:lnTo>
                  <a:lnTo>
                    <a:pt x="56690" y="318633"/>
                  </a:lnTo>
                  <a:lnTo>
                    <a:pt x="75469" y="343765"/>
                  </a:lnTo>
                  <a:lnTo>
                    <a:pt x="86877" y="354733"/>
                  </a:lnTo>
                  <a:lnTo>
                    <a:pt x="115801" y="366919"/>
                  </a:lnTo>
                  <a:lnTo>
                    <a:pt x="150493" y="370811"/>
                  </a:lnTo>
                  <a:lnTo>
                    <a:pt x="191302" y="367463"/>
                  </a:lnTo>
                  <a:lnTo>
                    <a:pt x="226706" y="352772"/>
                  </a:lnTo>
                  <a:lnTo>
                    <a:pt x="268269" y="318805"/>
                  </a:lnTo>
                  <a:lnTo>
                    <a:pt x="288336" y="290012"/>
                  </a:lnTo>
                  <a:lnTo>
                    <a:pt x="306674" y="230977"/>
                  </a:lnTo>
                  <a:lnTo>
                    <a:pt x="311498" y="187500"/>
                  </a:lnTo>
                  <a:lnTo>
                    <a:pt x="305517" y="142786"/>
                  </a:lnTo>
                  <a:lnTo>
                    <a:pt x="292703" y="99045"/>
                  </a:lnTo>
                  <a:lnTo>
                    <a:pt x="276851" y="59292"/>
                  </a:lnTo>
                  <a:lnTo>
                    <a:pt x="251524" y="29436"/>
                  </a:lnTo>
                  <a:lnTo>
                    <a:pt x="219954" y="9057"/>
                  </a:lnTo>
                  <a:lnTo>
                    <a:pt x="185612" y="0"/>
                  </a:lnTo>
                  <a:lnTo>
                    <a:pt x="169445" y="2155"/>
                  </a:lnTo>
                  <a:lnTo>
                    <a:pt x="126380" y="25501"/>
                  </a:lnTo>
                  <a:lnTo>
                    <a:pt x="74121" y="70550"/>
                  </a:lnTo>
                  <a:lnTo>
                    <a:pt x="38283" y="127403"/>
                  </a:lnTo>
                  <a:lnTo>
                    <a:pt x="20146" y="173317"/>
                  </a:lnTo>
                  <a:lnTo>
                    <a:pt x="6647" y="230763"/>
                  </a:lnTo>
                  <a:lnTo>
                    <a:pt x="4431" y="247405"/>
                  </a:lnTo>
                  <a:lnTo>
                    <a:pt x="0" y="294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65830" y="2289771"/>
            <a:ext cx="1388556" cy="521026"/>
            <a:chOff x="4565830" y="2289771"/>
            <a:chExt cx="1388556" cy="521026"/>
          </a:xfrm>
        </p:grpSpPr>
        <p:sp>
          <p:nvSpPr>
            <p:cNvPr id="61" name="Freeform 60"/>
            <p:cNvSpPr/>
            <p:nvPr/>
          </p:nvSpPr>
          <p:spPr>
            <a:xfrm>
              <a:off x="4606964" y="2372038"/>
              <a:ext cx="191958" cy="438759"/>
            </a:xfrm>
            <a:custGeom>
              <a:avLst/>
              <a:gdLst/>
              <a:ahLst/>
              <a:cxnLst/>
              <a:rect l="0" t="0" r="0" b="0"/>
              <a:pathLst>
                <a:path w="191958" h="438759">
                  <a:moveTo>
                    <a:pt x="0" y="0"/>
                  </a:moveTo>
                  <a:lnTo>
                    <a:pt x="12470" y="53208"/>
                  </a:lnTo>
                  <a:lnTo>
                    <a:pt x="32810" y="104465"/>
                  </a:lnTo>
                  <a:lnTo>
                    <a:pt x="58166" y="163502"/>
                  </a:lnTo>
                  <a:lnTo>
                    <a:pt x="84785" y="219175"/>
                  </a:lnTo>
                  <a:lnTo>
                    <a:pt x="124334" y="281118"/>
                  </a:lnTo>
                  <a:lnTo>
                    <a:pt x="160148" y="341433"/>
                  </a:lnTo>
                  <a:lnTo>
                    <a:pt x="184094" y="403735"/>
                  </a:lnTo>
                  <a:lnTo>
                    <a:pt x="191957" y="4387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565830" y="2317193"/>
              <a:ext cx="246803" cy="466182"/>
            </a:xfrm>
            <a:custGeom>
              <a:avLst/>
              <a:gdLst/>
              <a:ahLst/>
              <a:cxnLst/>
              <a:rect l="0" t="0" r="0" b="0"/>
              <a:pathLst>
                <a:path w="246803" h="466182">
                  <a:moveTo>
                    <a:pt x="246802" y="0"/>
                  </a:moveTo>
                  <a:lnTo>
                    <a:pt x="234332" y="46832"/>
                  </a:lnTo>
                  <a:lnTo>
                    <a:pt x="220439" y="90894"/>
                  </a:lnTo>
                  <a:lnTo>
                    <a:pt x="195487" y="145254"/>
                  </a:lnTo>
                  <a:lnTo>
                    <a:pt x="161282" y="204568"/>
                  </a:lnTo>
                  <a:lnTo>
                    <a:pt x="134213" y="260295"/>
                  </a:lnTo>
                  <a:lnTo>
                    <a:pt x="99976" y="315315"/>
                  </a:lnTo>
                  <a:lnTo>
                    <a:pt x="62349" y="371717"/>
                  </a:lnTo>
                  <a:lnTo>
                    <a:pt x="20611" y="431835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949744" y="2372038"/>
              <a:ext cx="13147" cy="356492"/>
            </a:xfrm>
            <a:custGeom>
              <a:avLst/>
              <a:gdLst/>
              <a:ahLst/>
              <a:cxnLst/>
              <a:rect l="0" t="0" r="0" b="0"/>
              <a:pathLst>
                <a:path w="13147" h="356492">
                  <a:moveTo>
                    <a:pt x="0" y="0"/>
                  </a:moveTo>
                  <a:lnTo>
                    <a:pt x="9423" y="35886"/>
                  </a:lnTo>
                  <a:lnTo>
                    <a:pt x="12440" y="93577"/>
                  </a:lnTo>
                  <a:lnTo>
                    <a:pt x="13146" y="142139"/>
                  </a:lnTo>
                  <a:lnTo>
                    <a:pt x="9397" y="190128"/>
                  </a:lnTo>
                  <a:lnTo>
                    <a:pt x="4176" y="235325"/>
                  </a:lnTo>
                  <a:lnTo>
                    <a:pt x="1237" y="293506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826343" y="2522861"/>
              <a:ext cx="205669" cy="41135"/>
            </a:xfrm>
            <a:custGeom>
              <a:avLst/>
              <a:gdLst/>
              <a:ahLst/>
              <a:cxnLst/>
              <a:rect l="0" t="0" r="0" b="0"/>
              <a:pathLst>
                <a:path w="205669" h="41135">
                  <a:moveTo>
                    <a:pt x="0" y="41134"/>
                  </a:moveTo>
                  <a:lnTo>
                    <a:pt x="35886" y="31711"/>
                  </a:lnTo>
                  <a:lnTo>
                    <a:pt x="90530" y="27170"/>
                  </a:lnTo>
                  <a:lnTo>
                    <a:pt x="144469" y="16853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38438" y="2289771"/>
              <a:ext cx="295220" cy="438757"/>
            </a:xfrm>
            <a:custGeom>
              <a:avLst/>
              <a:gdLst/>
              <a:ahLst/>
              <a:cxnLst/>
              <a:rect l="0" t="0" r="0" b="0"/>
              <a:pathLst>
                <a:path w="295220" h="438757">
                  <a:moveTo>
                    <a:pt x="158107" y="0"/>
                  </a:moveTo>
                  <a:lnTo>
                    <a:pt x="179943" y="14557"/>
                  </a:lnTo>
                  <a:lnTo>
                    <a:pt x="208081" y="52725"/>
                  </a:lnTo>
                  <a:lnTo>
                    <a:pt x="222467" y="93513"/>
                  </a:lnTo>
                  <a:lnTo>
                    <a:pt x="239131" y="155678"/>
                  </a:lnTo>
                  <a:lnTo>
                    <a:pt x="245916" y="192591"/>
                  </a:lnTo>
                  <a:lnTo>
                    <a:pt x="243853" y="239466"/>
                  </a:lnTo>
                  <a:lnTo>
                    <a:pt x="233796" y="286706"/>
                  </a:lnTo>
                  <a:lnTo>
                    <a:pt x="217645" y="331569"/>
                  </a:lnTo>
                  <a:lnTo>
                    <a:pt x="195233" y="371821"/>
                  </a:lnTo>
                  <a:lnTo>
                    <a:pt x="149641" y="414185"/>
                  </a:lnTo>
                  <a:lnTo>
                    <a:pt x="97538" y="438756"/>
                  </a:lnTo>
                  <a:lnTo>
                    <a:pt x="65678" y="438249"/>
                  </a:lnTo>
                  <a:lnTo>
                    <a:pt x="37808" y="427868"/>
                  </a:lnTo>
                  <a:lnTo>
                    <a:pt x="15264" y="413097"/>
                  </a:lnTo>
                  <a:lnTo>
                    <a:pt x="8034" y="401846"/>
                  </a:lnTo>
                  <a:lnTo>
                    <a:pt x="0" y="373094"/>
                  </a:lnTo>
                  <a:lnTo>
                    <a:pt x="4555" y="344065"/>
                  </a:lnTo>
                  <a:lnTo>
                    <a:pt x="18259" y="317452"/>
                  </a:lnTo>
                  <a:lnTo>
                    <a:pt x="39584" y="295468"/>
                  </a:lnTo>
                  <a:lnTo>
                    <a:pt x="91843" y="273239"/>
                  </a:lnTo>
                  <a:lnTo>
                    <a:pt x="129672" y="274294"/>
                  </a:lnTo>
                  <a:lnTo>
                    <a:pt x="181167" y="292018"/>
                  </a:lnTo>
                  <a:lnTo>
                    <a:pt x="232234" y="325305"/>
                  </a:lnTo>
                  <a:lnTo>
                    <a:pt x="276976" y="381161"/>
                  </a:lnTo>
                  <a:lnTo>
                    <a:pt x="295219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443347" y="2498298"/>
              <a:ext cx="164535" cy="24564"/>
            </a:xfrm>
            <a:custGeom>
              <a:avLst/>
              <a:gdLst/>
              <a:ahLst/>
              <a:cxnLst/>
              <a:rect l="0" t="0" r="0" b="0"/>
              <a:pathLst>
                <a:path w="164535" h="24564">
                  <a:moveTo>
                    <a:pt x="0" y="10852"/>
                  </a:moveTo>
                  <a:lnTo>
                    <a:pt x="59660" y="0"/>
                  </a:lnTo>
                  <a:lnTo>
                    <a:pt x="107054" y="2050"/>
                  </a:lnTo>
                  <a:lnTo>
                    <a:pt x="141917" y="12307"/>
                  </a:lnTo>
                  <a:lnTo>
                    <a:pt x="164534" y="245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470769" y="2591417"/>
              <a:ext cx="164536" cy="13712"/>
            </a:xfrm>
            <a:custGeom>
              <a:avLst/>
              <a:gdLst/>
              <a:ahLst/>
              <a:cxnLst/>
              <a:rect l="0" t="0" r="0" b="0"/>
              <a:pathLst>
                <a:path w="164536" h="13712">
                  <a:moveTo>
                    <a:pt x="0" y="0"/>
                  </a:moveTo>
                  <a:lnTo>
                    <a:pt x="35886" y="9423"/>
                  </a:lnTo>
                  <a:lnTo>
                    <a:pt x="90531" y="12441"/>
                  </a:lnTo>
                  <a:lnTo>
                    <a:pt x="148111" y="13460"/>
                  </a:lnTo>
                  <a:lnTo>
                    <a:pt x="164535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764861" y="2413172"/>
              <a:ext cx="189525" cy="281451"/>
            </a:xfrm>
            <a:custGeom>
              <a:avLst/>
              <a:gdLst/>
              <a:ahLst/>
              <a:cxnLst/>
              <a:rect l="0" t="0" r="0" b="0"/>
              <a:pathLst>
                <a:path w="189525" h="281451">
                  <a:moveTo>
                    <a:pt x="62400" y="0"/>
                  </a:moveTo>
                  <a:lnTo>
                    <a:pt x="36632" y="55597"/>
                  </a:lnTo>
                  <a:lnTo>
                    <a:pt x="17694" y="104326"/>
                  </a:lnTo>
                  <a:lnTo>
                    <a:pt x="910" y="162945"/>
                  </a:lnTo>
                  <a:lnTo>
                    <a:pt x="0" y="214845"/>
                  </a:lnTo>
                  <a:lnTo>
                    <a:pt x="2518" y="230068"/>
                  </a:lnTo>
                  <a:lnTo>
                    <a:pt x="17504" y="255106"/>
                  </a:lnTo>
                  <a:lnTo>
                    <a:pt x="27899" y="266049"/>
                  </a:lnTo>
                  <a:lnTo>
                    <a:pt x="55700" y="278208"/>
                  </a:lnTo>
                  <a:lnTo>
                    <a:pt x="71644" y="281450"/>
                  </a:lnTo>
                  <a:lnTo>
                    <a:pt x="105611" y="272865"/>
                  </a:lnTo>
                  <a:lnTo>
                    <a:pt x="137973" y="253815"/>
                  </a:lnTo>
                  <a:lnTo>
                    <a:pt x="162512" y="230113"/>
                  </a:lnTo>
                  <a:lnTo>
                    <a:pt x="186179" y="183795"/>
                  </a:lnTo>
                  <a:lnTo>
                    <a:pt x="189524" y="149227"/>
                  </a:lnTo>
                  <a:lnTo>
                    <a:pt x="184408" y="115074"/>
                  </a:lnTo>
                  <a:lnTo>
                    <a:pt x="171978" y="84660"/>
                  </a:lnTo>
                  <a:lnTo>
                    <a:pt x="140571" y="49121"/>
                  </a:lnTo>
                  <a:lnTo>
                    <a:pt x="102320" y="26572"/>
                  </a:lnTo>
                  <a:lnTo>
                    <a:pt x="48688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869312" y="2399460"/>
            <a:ext cx="1394896" cy="466182"/>
            <a:chOff x="6869312" y="2399460"/>
            <a:chExt cx="1394896" cy="466182"/>
          </a:xfrm>
        </p:grpSpPr>
        <p:sp>
          <p:nvSpPr>
            <p:cNvPr id="70" name="Freeform 69"/>
            <p:cNvSpPr/>
            <p:nvPr/>
          </p:nvSpPr>
          <p:spPr>
            <a:xfrm>
              <a:off x="6910446" y="2399460"/>
              <a:ext cx="178246" cy="411337"/>
            </a:xfrm>
            <a:custGeom>
              <a:avLst/>
              <a:gdLst/>
              <a:ahLst/>
              <a:cxnLst/>
              <a:rect l="0" t="0" r="0" b="0"/>
              <a:pathLst>
                <a:path w="178246" h="411337">
                  <a:moveTo>
                    <a:pt x="0" y="0"/>
                  </a:moveTo>
                  <a:lnTo>
                    <a:pt x="14914" y="48808"/>
                  </a:lnTo>
                  <a:lnTo>
                    <a:pt x="31842" y="102315"/>
                  </a:lnTo>
                  <a:lnTo>
                    <a:pt x="52091" y="158287"/>
                  </a:lnTo>
                  <a:lnTo>
                    <a:pt x="71803" y="211942"/>
                  </a:lnTo>
                  <a:lnTo>
                    <a:pt x="96940" y="272021"/>
                  </a:lnTo>
                  <a:lnTo>
                    <a:pt x="123686" y="324354"/>
                  </a:lnTo>
                  <a:lnTo>
                    <a:pt x="160020" y="382982"/>
                  </a:lnTo>
                  <a:lnTo>
                    <a:pt x="178245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869312" y="2399460"/>
              <a:ext cx="219380" cy="438760"/>
            </a:xfrm>
            <a:custGeom>
              <a:avLst/>
              <a:gdLst/>
              <a:ahLst/>
              <a:cxnLst/>
              <a:rect l="0" t="0" r="0" b="0"/>
              <a:pathLst>
                <a:path w="219380" h="438760">
                  <a:moveTo>
                    <a:pt x="219379" y="0"/>
                  </a:moveTo>
                  <a:lnTo>
                    <a:pt x="200401" y="52870"/>
                  </a:lnTo>
                  <a:lnTo>
                    <a:pt x="180748" y="105042"/>
                  </a:lnTo>
                  <a:lnTo>
                    <a:pt x="161214" y="145384"/>
                  </a:lnTo>
                  <a:lnTo>
                    <a:pt x="127816" y="206757"/>
                  </a:lnTo>
                  <a:lnTo>
                    <a:pt x="95045" y="260728"/>
                  </a:lnTo>
                  <a:lnTo>
                    <a:pt x="68279" y="309836"/>
                  </a:lnTo>
                  <a:lnTo>
                    <a:pt x="41051" y="364504"/>
                  </a:lnTo>
                  <a:lnTo>
                    <a:pt x="17750" y="405585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184669" y="2399460"/>
              <a:ext cx="54847" cy="342781"/>
            </a:xfrm>
            <a:custGeom>
              <a:avLst/>
              <a:gdLst/>
              <a:ahLst/>
              <a:cxnLst/>
              <a:rect l="0" t="0" r="0" b="0"/>
              <a:pathLst>
                <a:path w="54847" h="342781">
                  <a:moveTo>
                    <a:pt x="54846" y="0"/>
                  </a:moveTo>
                  <a:lnTo>
                    <a:pt x="54846" y="45309"/>
                  </a:lnTo>
                  <a:lnTo>
                    <a:pt x="51799" y="104495"/>
                  </a:lnTo>
                  <a:lnTo>
                    <a:pt x="40288" y="148007"/>
                  </a:lnTo>
                  <a:lnTo>
                    <a:pt x="29078" y="192736"/>
                  </a:lnTo>
                  <a:lnTo>
                    <a:pt x="19018" y="236484"/>
                  </a:lnTo>
                  <a:lnTo>
                    <a:pt x="6312" y="292326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116114" y="2577706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13711"/>
                  </a:moveTo>
                  <a:lnTo>
                    <a:pt x="48806" y="2859"/>
                  </a:lnTo>
                  <a:lnTo>
                    <a:pt x="98252" y="847"/>
                  </a:lnTo>
                  <a:lnTo>
                    <a:pt x="139309" y="251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351933" y="2563995"/>
              <a:ext cx="230363" cy="108126"/>
            </a:xfrm>
            <a:custGeom>
              <a:avLst/>
              <a:gdLst/>
              <a:ahLst/>
              <a:cxnLst/>
              <a:rect l="0" t="0" r="0" b="0"/>
              <a:pathLst>
                <a:path w="230363" h="108126">
                  <a:moveTo>
                    <a:pt x="65827" y="0"/>
                  </a:moveTo>
                  <a:lnTo>
                    <a:pt x="19053" y="59214"/>
                  </a:lnTo>
                  <a:lnTo>
                    <a:pt x="1365" y="77607"/>
                  </a:lnTo>
                  <a:lnTo>
                    <a:pt x="0" y="85254"/>
                  </a:lnTo>
                  <a:lnTo>
                    <a:pt x="3661" y="91876"/>
                  </a:lnTo>
                  <a:lnTo>
                    <a:pt x="10672" y="97814"/>
                  </a:lnTo>
                  <a:lnTo>
                    <a:pt x="34712" y="104411"/>
                  </a:lnTo>
                  <a:lnTo>
                    <a:pt x="86569" y="108125"/>
                  </a:lnTo>
                  <a:lnTo>
                    <a:pt x="142052" y="105163"/>
                  </a:lnTo>
                  <a:lnTo>
                    <a:pt x="187437" y="90575"/>
                  </a:lnTo>
                  <a:lnTo>
                    <a:pt x="230362" y="685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458894" y="2399460"/>
              <a:ext cx="137112" cy="466182"/>
            </a:xfrm>
            <a:custGeom>
              <a:avLst/>
              <a:gdLst/>
              <a:ahLst/>
              <a:cxnLst/>
              <a:rect l="0" t="0" r="0" b="0"/>
              <a:pathLst>
                <a:path w="137112" h="466182">
                  <a:moveTo>
                    <a:pt x="137111" y="0"/>
                  </a:moveTo>
                  <a:lnTo>
                    <a:pt x="126165" y="45309"/>
                  </a:lnTo>
                  <a:lnTo>
                    <a:pt x="113724" y="101448"/>
                  </a:lnTo>
                  <a:lnTo>
                    <a:pt x="95873" y="162907"/>
                  </a:lnTo>
                  <a:lnTo>
                    <a:pt x="77675" y="219058"/>
                  </a:lnTo>
                  <a:lnTo>
                    <a:pt x="49988" y="277208"/>
                  </a:lnTo>
                  <a:lnTo>
                    <a:pt x="33262" y="335708"/>
                  </a:lnTo>
                  <a:lnTo>
                    <a:pt x="18657" y="390790"/>
                  </a:lnTo>
                  <a:lnTo>
                    <a:pt x="4137" y="442995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678272" y="2591417"/>
              <a:ext cx="150825" cy="13712"/>
            </a:xfrm>
            <a:custGeom>
              <a:avLst/>
              <a:gdLst/>
              <a:ahLst/>
              <a:cxnLst/>
              <a:rect l="0" t="0" r="0" b="0"/>
              <a:pathLst>
                <a:path w="150825" h="13712">
                  <a:moveTo>
                    <a:pt x="0" y="13711"/>
                  </a:moveTo>
                  <a:lnTo>
                    <a:pt x="59660" y="2859"/>
                  </a:lnTo>
                  <a:lnTo>
                    <a:pt x="107054" y="847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650850" y="2687395"/>
              <a:ext cx="191958" cy="13713"/>
            </a:xfrm>
            <a:custGeom>
              <a:avLst/>
              <a:gdLst/>
              <a:ahLst/>
              <a:cxnLst/>
              <a:rect l="0" t="0" r="0" b="0"/>
              <a:pathLst>
                <a:path w="191958" h="13713">
                  <a:moveTo>
                    <a:pt x="0" y="13712"/>
                  </a:moveTo>
                  <a:lnTo>
                    <a:pt x="59660" y="13712"/>
                  </a:lnTo>
                  <a:lnTo>
                    <a:pt x="111117" y="13712"/>
                  </a:lnTo>
                  <a:lnTo>
                    <a:pt x="156832" y="9649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949050" y="2509062"/>
              <a:ext cx="315158" cy="332992"/>
            </a:xfrm>
            <a:custGeom>
              <a:avLst/>
              <a:gdLst/>
              <a:ahLst/>
              <a:cxnLst/>
              <a:rect l="0" t="0" r="0" b="0"/>
              <a:pathLst>
                <a:path w="315158" h="332992">
                  <a:moveTo>
                    <a:pt x="99425" y="68644"/>
                  </a:moveTo>
                  <a:lnTo>
                    <a:pt x="86956" y="113953"/>
                  </a:lnTo>
                  <a:lnTo>
                    <a:pt x="66616" y="173138"/>
                  </a:lnTo>
                  <a:lnTo>
                    <a:pt x="53310" y="235871"/>
                  </a:lnTo>
                  <a:lnTo>
                    <a:pt x="55062" y="269415"/>
                  </a:lnTo>
                  <a:lnTo>
                    <a:pt x="64982" y="295495"/>
                  </a:lnTo>
                  <a:lnTo>
                    <a:pt x="71892" y="306716"/>
                  </a:lnTo>
                  <a:lnTo>
                    <a:pt x="95821" y="323245"/>
                  </a:lnTo>
                  <a:lnTo>
                    <a:pt x="110734" y="329786"/>
                  </a:lnTo>
                  <a:lnTo>
                    <a:pt x="143553" y="332991"/>
                  </a:lnTo>
                  <a:lnTo>
                    <a:pt x="178452" y="327814"/>
                  </a:lnTo>
                  <a:lnTo>
                    <a:pt x="229314" y="307769"/>
                  </a:lnTo>
                  <a:lnTo>
                    <a:pt x="254149" y="291213"/>
                  </a:lnTo>
                  <a:lnTo>
                    <a:pt x="285259" y="242926"/>
                  </a:lnTo>
                  <a:lnTo>
                    <a:pt x="306495" y="187654"/>
                  </a:lnTo>
                  <a:lnTo>
                    <a:pt x="315157" y="125404"/>
                  </a:lnTo>
                  <a:lnTo>
                    <a:pt x="303166" y="65995"/>
                  </a:lnTo>
                  <a:lnTo>
                    <a:pt x="280369" y="36489"/>
                  </a:lnTo>
                  <a:lnTo>
                    <a:pt x="248400" y="14743"/>
                  </a:lnTo>
                  <a:lnTo>
                    <a:pt x="208801" y="0"/>
                  </a:lnTo>
                  <a:lnTo>
                    <a:pt x="165810" y="556"/>
                  </a:lnTo>
                  <a:lnTo>
                    <a:pt x="125883" y="10960"/>
                  </a:lnTo>
                  <a:lnTo>
                    <a:pt x="86275" y="33948"/>
                  </a:lnTo>
                  <a:lnTo>
                    <a:pt x="28837" y="92588"/>
                  </a:lnTo>
                  <a:lnTo>
                    <a:pt x="3691" y="143448"/>
                  </a:lnTo>
                  <a:lnTo>
                    <a:pt x="0" y="179079"/>
                  </a:lnTo>
                  <a:lnTo>
                    <a:pt x="6488" y="229337"/>
                  </a:lnTo>
                  <a:lnTo>
                    <a:pt x="17158" y="2743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/>
          <p:cNvSpPr/>
          <p:nvPr/>
        </p:nvSpPr>
        <p:spPr>
          <a:xfrm>
            <a:off x="4702942" y="3578623"/>
            <a:ext cx="191958" cy="233092"/>
          </a:xfrm>
          <a:custGeom>
            <a:avLst/>
            <a:gdLst/>
            <a:ahLst/>
            <a:cxnLst/>
            <a:rect l="0" t="0" r="0" b="0"/>
            <a:pathLst>
              <a:path w="191958" h="233092">
                <a:moveTo>
                  <a:pt x="0" y="0"/>
                </a:moveTo>
                <a:lnTo>
                  <a:pt x="57252" y="57253"/>
                </a:lnTo>
                <a:lnTo>
                  <a:pt x="108642" y="110166"/>
                </a:lnTo>
                <a:lnTo>
                  <a:pt x="149714" y="164629"/>
                </a:lnTo>
                <a:lnTo>
                  <a:pt x="173854" y="201634"/>
                </a:lnTo>
                <a:lnTo>
                  <a:pt x="191957" y="2330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4319029" y="2865641"/>
            <a:ext cx="1521944" cy="973496"/>
            <a:chOff x="4319029" y="2865641"/>
            <a:chExt cx="1521944" cy="973496"/>
          </a:xfrm>
        </p:grpSpPr>
        <p:sp>
          <p:nvSpPr>
            <p:cNvPr id="81" name="Freeform 80"/>
            <p:cNvSpPr/>
            <p:nvPr/>
          </p:nvSpPr>
          <p:spPr>
            <a:xfrm>
              <a:off x="4812632" y="3057598"/>
              <a:ext cx="123401" cy="1"/>
            </a:xfrm>
            <a:custGeom>
              <a:avLst/>
              <a:gdLst/>
              <a:ahLst/>
              <a:cxnLst/>
              <a:rect l="0" t="0" r="0" b="0"/>
              <a:pathLst>
                <a:path w="123401" h="1">
                  <a:moveTo>
                    <a:pt x="0" y="0"/>
                  </a:moveTo>
                  <a:lnTo>
                    <a:pt x="53208" y="0"/>
                  </a:lnTo>
                  <a:lnTo>
                    <a:pt x="107730" y="0"/>
                  </a:lnTo>
                  <a:lnTo>
                    <a:pt x="123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039346" y="2879352"/>
              <a:ext cx="228652" cy="362925"/>
            </a:xfrm>
            <a:custGeom>
              <a:avLst/>
              <a:gdLst/>
              <a:ahLst/>
              <a:cxnLst/>
              <a:rect l="0" t="0" r="0" b="0"/>
              <a:pathLst>
                <a:path w="228652" h="362925">
                  <a:moveTo>
                    <a:pt x="157199" y="0"/>
                  </a:moveTo>
                  <a:lnTo>
                    <a:pt x="179035" y="14558"/>
                  </a:lnTo>
                  <a:lnTo>
                    <a:pt x="207173" y="52726"/>
                  </a:lnTo>
                  <a:lnTo>
                    <a:pt x="227528" y="95351"/>
                  </a:lnTo>
                  <a:lnTo>
                    <a:pt x="228651" y="151484"/>
                  </a:lnTo>
                  <a:lnTo>
                    <a:pt x="222980" y="194282"/>
                  </a:lnTo>
                  <a:lnTo>
                    <a:pt x="212334" y="235647"/>
                  </a:lnTo>
                  <a:lnTo>
                    <a:pt x="180645" y="284630"/>
                  </a:lnTo>
                  <a:lnTo>
                    <a:pt x="128991" y="338065"/>
                  </a:lnTo>
                  <a:lnTo>
                    <a:pt x="115542" y="348778"/>
                  </a:lnTo>
                  <a:lnTo>
                    <a:pt x="80286" y="360680"/>
                  </a:lnTo>
                  <a:lnTo>
                    <a:pt x="43795" y="362924"/>
                  </a:lnTo>
                  <a:lnTo>
                    <a:pt x="17421" y="353764"/>
                  </a:lnTo>
                  <a:lnTo>
                    <a:pt x="9169" y="342486"/>
                  </a:lnTo>
                  <a:lnTo>
                    <a:pt x="0" y="309641"/>
                  </a:lnTo>
                  <a:lnTo>
                    <a:pt x="4050" y="281840"/>
                  </a:lnTo>
                  <a:lnTo>
                    <a:pt x="9396" y="270160"/>
                  </a:lnTo>
                  <a:lnTo>
                    <a:pt x="20577" y="263898"/>
                  </a:lnTo>
                  <a:lnTo>
                    <a:pt x="53314" y="261002"/>
                  </a:lnTo>
                  <a:lnTo>
                    <a:pt x="81066" y="268855"/>
                  </a:lnTo>
                  <a:lnTo>
                    <a:pt x="141249" y="305792"/>
                  </a:lnTo>
                  <a:lnTo>
                    <a:pt x="170910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443347" y="3043887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0"/>
                  </a:moveTo>
                  <a:lnTo>
                    <a:pt x="48807" y="10852"/>
                  </a:lnTo>
                  <a:lnTo>
                    <a:pt x="108497" y="20425"/>
                  </a:lnTo>
                  <a:lnTo>
                    <a:pt x="150823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621722" y="2865641"/>
              <a:ext cx="219251" cy="281669"/>
            </a:xfrm>
            <a:custGeom>
              <a:avLst/>
              <a:gdLst/>
              <a:ahLst/>
              <a:cxnLst/>
              <a:rect l="0" t="0" r="0" b="0"/>
              <a:pathLst>
                <a:path w="219251" h="281669">
                  <a:moveTo>
                    <a:pt x="41004" y="0"/>
                  </a:moveTo>
                  <a:lnTo>
                    <a:pt x="92539" y="44745"/>
                  </a:lnTo>
                  <a:lnTo>
                    <a:pt x="118228" y="83337"/>
                  </a:lnTo>
                  <a:lnTo>
                    <a:pt x="140557" y="144602"/>
                  </a:lnTo>
                  <a:lnTo>
                    <a:pt x="142126" y="175481"/>
                  </a:lnTo>
                  <a:lnTo>
                    <a:pt x="140412" y="190114"/>
                  </a:lnTo>
                  <a:lnTo>
                    <a:pt x="126319" y="218560"/>
                  </a:lnTo>
                  <a:lnTo>
                    <a:pt x="87310" y="266783"/>
                  </a:lnTo>
                  <a:lnTo>
                    <a:pt x="60569" y="278535"/>
                  </a:lnTo>
                  <a:lnTo>
                    <a:pt x="44907" y="281668"/>
                  </a:lnTo>
                  <a:lnTo>
                    <a:pt x="31418" y="280710"/>
                  </a:lnTo>
                  <a:lnTo>
                    <a:pt x="8306" y="271521"/>
                  </a:lnTo>
                  <a:lnTo>
                    <a:pt x="2447" y="261758"/>
                  </a:lnTo>
                  <a:lnTo>
                    <a:pt x="0" y="234659"/>
                  </a:lnTo>
                  <a:lnTo>
                    <a:pt x="4527" y="221949"/>
                  </a:lnTo>
                  <a:lnTo>
                    <a:pt x="21745" y="199700"/>
                  </a:lnTo>
                  <a:lnTo>
                    <a:pt x="48695" y="187781"/>
                  </a:lnTo>
                  <a:lnTo>
                    <a:pt x="80986" y="184007"/>
                  </a:lnTo>
                  <a:lnTo>
                    <a:pt x="115650" y="187408"/>
                  </a:lnTo>
                  <a:lnTo>
                    <a:pt x="143244" y="198060"/>
                  </a:lnTo>
                  <a:lnTo>
                    <a:pt x="185785" y="229726"/>
                  </a:lnTo>
                  <a:lnTo>
                    <a:pt x="219250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319029" y="3276977"/>
              <a:ext cx="1521944" cy="27423"/>
            </a:xfrm>
            <a:custGeom>
              <a:avLst/>
              <a:gdLst/>
              <a:ahLst/>
              <a:cxnLst/>
              <a:rect l="0" t="0" r="0" b="0"/>
              <a:pathLst>
                <a:path w="1521944" h="27423">
                  <a:moveTo>
                    <a:pt x="0" y="27422"/>
                  </a:moveTo>
                  <a:lnTo>
                    <a:pt x="57778" y="25899"/>
                  </a:lnTo>
                  <a:lnTo>
                    <a:pt x="109977" y="20144"/>
                  </a:lnTo>
                  <a:lnTo>
                    <a:pt x="160600" y="16570"/>
                  </a:lnTo>
                  <a:lnTo>
                    <a:pt x="208489" y="14982"/>
                  </a:lnTo>
                  <a:lnTo>
                    <a:pt x="255165" y="14276"/>
                  </a:lnTo>
                  <a:lnTo>
                    <a:pt x="305363" y="13962"/>
                  </a:lnTo>
                  <a:lnTo>
                    <a:pt x="358142" y="13823"/>
                  </a:lnTo>
                  <a:lnTo>
                    <a:pt x="412070" y="13761"/>
                  </a:lnTo>
                  <a:lnTo>
                    <a:pt x="466507" y="13733"/>
                  </a:lnTo>
                  <a:lnTo>
                    <a:pt x="521170" y="13721"/>
                  </a:lnTo>
                  <a:lnTo>
                    <a:pt x="575935" y="13716"/>
                  </a:lnTo>
                  <a:lnTo>
                    <a:pt x="634806" y="13714"/>
                  </a:lnTo>
                  <a:lnTo>
                    <a:pt x="696519" y="13712"/>
                  </a:lnTo>
                  <a:lnTo>
                    <a:pt x="759494" y="13712"/>
                  </a:lnTo>
                  <a:lnTo>
                    <a:pt x="818968" y="9649"/>
                  </a:lnTo>
                  <a:lnTo>
                    <a:pt x="877394" y="4289"/>
                  </a:lnTo>
                  <a:lnTo>
                    <a:pt x="938908" y="1906"/>
                  </a:lnTo>
                  <a:lnTo>
                    <a:pt x="1001795" y="847"/>
                  </a:lnTo>
                  <a:lnTo>
                    <a:pt x="1065293" y="377"/>
                  </a:lnTo>
                  <a:lnTo>
                    <a:pt x="1097156" y="251"/>
                  </a:lnTo>
                  <a:lnTo>
                    <a:pt x="1159473" y="112"/>
                  </a:lnTo>
                  <a:lnTo>
                    <a:pt x="1217639" y="50"/>
                  </a:lnTo>
                  <a:lnTo>
                    <a:pt x="1273960" y="22"/>
                  </a:lnTo>
                  <a:lnTo>
                    <a:pt x="1329461" y="10"/>
                  </a:lnTo>
                  <a:lnTo>
                    <a:pt x="1384598" y="5"/>
                  </a:lnTo>
                  <a:lnTo>
                    <a:pt x="1431447" y="2"/>
                  </a:lnTo>
                  <a:lnTo>
                    <a:pt x="1483957" y="1"/>
                  </a:lnTo>
                  <a:lnTo>
                    <a:pt x="152194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75520" y="3523779"/>
              <a:ext cx="246802" cy="315358"/>
            </a:xfrm>
            <a:custGeom>
              <a:avLst/>
              <a:gdLst/>
              <a:ahLst/>
              <a:cxnLst/>
              <a:rect l="0" t="0" r="0" b="0"/>
              <a:pathLst>
                <a:path w="246802" h="315358">
                  <a:moveTo>
                    <a:pt x="246801" y="0"/>
                  </a:moveTo>
                  <a:lnTo>
                    <a:pt x="215912" y="57252"/>
                  </a:lnTo>
                  <a:lnTo>
                    <a:pt x="181249" y="112865"/>
                  </a:lnTo>
                  <a:lnTo>
                    <a:pt x="161362" y="147702"/>
                  </a:lnTo>
                  <a:lnTo>
                    <a:pt x="109411" y="209456"/>
                  </a:lnTo>
                  <a:lnTo>
                    <a:pt x="74059" y="247924"/>
                  </a:lnTo>
                  <a:lnTo>
                    <a:pt x="14718" y="301512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908610" y="3660891"/>
              <a:ext cx="178247" cy="41134"/>
            </a:xfrm>
            <a:custGeom>
              <a:avLst/>
              <a:gdLst/>
              <a:ahLst/>
              <a:cxnLst/>
              <a:rect l="0" t="0" r="0" b="0"/>
              <a:pathLst>
                <a:path w="178247" h="41134">
                  <a:moveTo>
                    <a:pt x="0" y="0"/>
                  </a:moveTo>
                  <a:lnTo>
                    <a:pt x="35886" y="9423"/>
                  </a:lnTo>
                  <a:lnTo>
                    <a:pt x="90531" y="13964"/>
                  </a:lnTo>
                  <a:lnTo>
                    <a:pt x="152174" y="28375"/>
                  </a:lnTo>
                  <a:lnTo>
                    <a:pt x="178246" y="411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990877" y="3743158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59660" y="2859"/>
                  </a:lnTo>
                  <a:lnTo>
                    <a:pt x="102992" y="847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292524" y="3578623"/>
              <a:ext cx="123401" cy="13713"/>
            </a:xfrm>
            <a:custGeom>
              <a:avLst/>
              <a:gdLst/>
              <a:ahLst/>
              <a:cxnLst/>
              <a:rect l="0" t="0" r="0" b="0"/>
              <a:pathLst>
                <a:path w="123401" h="13713">
                  <a:moveTo>
                    <a:pt x="0" y="13712"/>
                  </a:moveTo>
                  <a:lnTo>
                    <a:pt x="59659" y="13712"/>
                  </a:lnTo>
                  <a:lnTo>
                    <a:pt x="88977" y="12188"/>
                  </a:lnTo>
                  <a:lnTo>
                    <a:pt x="1234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443331" y="3455223"/>
              <a:ext cx="246818" cy="370203"/>
            </a:xfrm>
            <a:custGeom>
              <a:avLst/>
              <a:gdLst/>
              <a:ahLst/>
              <a:cxnLst/>
              <a:rect l="0" t="0" r="0" b="0"/>
              <a:pathLst>
                <a:path w="246818" h="370203">
                  <a:moveTo>
                    <a:pt x="191973" y="0"/>
                  </a:moveTo>
                  <a:lnTo>
                    <a:pt x="213809" y="21836"/>
                  </a:lnTo>
                  <a:lnTo>
                    <a:pt x="234667" y="71809"/>
                  </a:lnTo>
                  <a:lnTo>
                    <a:pt x="243217" y="127581"/>
                  </a:lnTo>
                  <a:lnTo>
                    <a:pt x="238472" y="189979"/>
                  </a:lnTo>
                  <a:lnTo>
                    <a:pt x="212860" y="249431"/>
                  </a:lnTo>
                  <a:lnTo>
                    <a:pt x="183604" y="291084"/>
                  </a:lnTo>
                  <a:lnTo>
                    <a:pt x="141081" y="322723"/>
                  </a:lnTo>
                  <a:lnTo>
                    <a:pt x="89887" y="344116"/>
                  </a:lnTo>
                  <a:lnTo>
                    <a:pt x="58240" y="346928"/>
                  </a:lnTo>
                  <a:lnTo>
                    <a:pt x="30464" y="341577"/>
                  </a:lnTo>
                  <a:lnTo>
                    <a:pt x="7962" y="329042"/>
                  </a:lnTo>
                  <a:lnTo>
                    <a:pt x="2266" y="318386"/>
                  </a:lnTo>
                  <a:lnTo>
                    <a:pt x="0" y="290297"/>
                  </a:lnTo>
                  <a:lnTo>
                    <a:pt x="12197" y="261563"/>
                  </a:lnTo>
                  <a:lnTo>
                    <a:pt x="21848" y="247501"/>
                  </a:lnTo>
                  <a:lnTo>
                    <a:pt x="48821" y="227815"/>
                  </a:lnTo>
                  <a:lnTo>
                    <a:pt x="81122" y="215511"/>
                  </a:lnTo>
                  <a:lnTo>
                    <a:pt x="115792" y="210042"/>
                  </a:lnTo>
                  <a:lnTo>
                    <a:pt x="143387" y="215737"/>
                  </a:lnTo>
                  <a:lnTo>
                    <a:pt x="203462" y="244798"/>
                  </a:lnTo>
                  <a:lnTo>
                    <a:pt x="218915" y="265716"/>
                  </a:lnTo>
                  <a:lnTo>
                    <a:pt x="239726" y="316385"/>
                  </a:lnTo>
                  <a:lnTo>
                    <a:pt x="246817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312856" y="2947908"/>
            <a:ext cx="4133245" cy="1439420"/>
            <a:chOff x="4312856" y="2947908"/>
            <a:chExt cx="4133245" cy="1439420"/>
          </a:xfrm>
        </p:grpSpPr>
        <p:sp>
          <p:nvSpPr>
            <p:cNvPr id="92" name="Freeform 91"/>
            <p:cNvSpPr/>
            <p:nvPr/>
          </p:nvSpPr>
          <p:spPr>
            <a:xfrm>
              <a:off x="7102402" y="3126154"/>
              <a:ext cx="205669" cy="1"/>
            </a:xfrm>
            <a:custGeom>
              <a:avLst/>
              <a:gdLst/>
              <a:ahLst/>
              <a:cxnLst/>
              <a:rect l="0" t="0" r="0" b="0"/>
              <a:pathLst>
                <a:path w="205669" h="1">
                  <a:moveTo>
                    <a:pt x="0" y="0"/>
                  </a:moveTo>
                  <a:lnTo>
                    <a:pt x="59659" y="0"/>
                  </a:lnTo>
                  <a:lnTo>
                    <a:pt x="111117" y="0"/>
                  </a:lnTo>
                  <a:lnTo>
                    <a:pt x="160895" y="0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380721" y="3016464"/>
              <a:ext cx="201575" cy="82708"/>
            </a:xfrm>
            <a:custGeom>
              <a:avLst/>
              <a:gdLst/>
              <a:ahLst/>
              <a:cxnLst/>
              <a:rect l="0" t="0" r="0" b="0"/>
              <a:pathLst>
                <a:path w="201575" h="82708">
                  <a:moveTo>
                    <a:pt x="64461" y="0"/>
                  </a:moveTo>
                  <a:lnTo>
                    <a:pt x="17687" y="59215"/>
                  </a:lnTo>
                  <a:lnTo>
                    <a:pt x="0" y="77608"/>
                  </a:lnTo>
                  <a:lnTo>
                    <a:pt x="1682" y="82208"/>
                  </a:lnTo>
                  <a:lnTo>
                    <a:pt x="59113" y="82707"/>
                  </a:lnTo>
                  <a:lnTo>
                    <a:pt x="121784" y="82398"/>
                  </a:lnTo>
                  <a:lnTo>
                    <a:pt x="172346" y="82306"/>
                  </a:lnTo>
                  <a:lnTo>
                    <a:pt x="201574" y="822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513738" y="2947908"/>
              <a:ext cx="137113" cy="425048"/>
            </a:xfrm>
            <a:custGeom>
              <a:avLst/>
              <a:gdLst/>
              <a:ahLst/>
              <a:cxnLst/>
              <a:rect l="0" t="0" r="0" b="0"/>
              <a:pathLst>
                <a:path w="137113" h="425048">
                  <a:moveTo>
                    <a:pt x="137112" y="0"/>
                  </a:moveTo>
                  <a:lnTo>
                    <a:pt x="126166" y="46833"/>
                  </a:lnTo>
                  <a:lnTo>
                    <a:pt x="118029" y="90894"/>
                  </a:lnTo>
                  <a:lnTo>
                    <a:pt x="105271" y="140946"/>
                  </a:lnTo>
                  <a:lnTo>
                    <a:pt x="89444" y="192138"/>
                  </a:lnTo>
                  <a:lnTo>
                    <a:pt x="72253" y="240280"/>
                  </a:lnTo>
                  <a:lnTo>
                    <a:pt x="52725" y="295652"/>
                  </a:lnTo>
                  <a:lnTo>
                    <a:pt x="30011" y="348283"/>
                  </a:lnTo>
                  <a:lnTo>
                    <a:pt x="5005" y="411778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746829" y="3071309"/>
              <a:ext cx="54845" cy="41135"/>
            </a:xfrm>
            <a:custGeom>
              <a:avLst/>
              <a:gdLst/>
              <a:ahLst/>
              <a:cxnLst/>
              <a:rect l="0" t="0" r="0" b="0"/>
              <a:pathLst>
                <a:path w="54845" h="41135">
                  <a:moveTo>
                    <a:pt x="0" y="0"/>
                  </a:moveTo>
                  <a:lnTo>
                    <a:pt x="29829" y="25767"/>
                  </a:lnTo>
                  <a:lnTo>
                    <a:pt x="54844" y="411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979919" y="3071309"/>
              <a:ext cx="27423" cy="68557"/>
            </a:xfrm>
            <a:custGeom>
              <a:avLst/>
              <a:gdLst/>
              <a:ahLst/>
              <a:cxnLst/>
              <a:rect l="0" t="0" r="0" b="0"/>
              <a:pathLst>
                <a:path w="27423" h="68557">
                  <a:moveTo>
                    <a:pt x="27422" y="0"/>
                  </a:moveTo>
                  <a:lnTo>
                    <a:pt x="12508" y="40682"/>
                  </a:lnTo>
                  <a:lnTo>
                    <a:pt x="0" y="685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007341" y="3098732"/>
              <a:ext cx="27424" cy="27423"/>
            </a:xfrm>
            <a:custGeom>
              <a:avLst/>
              <a:gdLst/>
              <a:ahLst/>
              <a:cxnLst/>
              <a:rect l="0" t="0" r="0" b="0"/>
              <a:pathLst>
                <a:path w="27424" h="27423">
                  <a:moveTo>
                    <a:pt x="27423" y="0"/>
                  </a:moveTo>
                  <a:lnTo>
                    <a:pt x="0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941693" y="3016464"/>
              <a:ext cx="243895" cy="173779"/>
            </a:xfrm>
            <a:custGeom>
              <a:avLst/>
              <a:gdLst/>
              <a:ahLst/>
              <a:cxnLst/>
              <a:rect l="0" t="0" r="0" b="0"/>
              <a:pathLst>
                <a:path w="243895" h="173779">
                  <a:moveTo>
                    <a:pt x="106782" y="0"/>
                  </a:moveTo>
                  <a:lnTo>
                    <a:pt x="81015" y="55598"/>
                  </a:lnTo>
                  <a:lnTo>
                    <a:pt x="62076" y="92139"/>
                  </a:lnTo>
                  <a:lnTo>
                    <a:pt x="19474" y="150600"/>
                  </a:lnTo>
                  <a:lnTo>
                    <a:pt x="0" y="173778"/>
                  </a:lnTo>
                  <a:lnTo>
                    <a:pt x="42220" y="140192"/>
                  </a:lnTo>
                  <a:lnTo>
                    <a:pt x="87822" y="121097"/>
                  </a:lnTo>
                  <a:lnTo>
                    <a:pt x="147207" y="113070"/>
                  </a:lnTo>
                  <a:lnTo>
                    <a:pt x="205767" y="103413"/>
                  </a:lnTo>
                  <a:lnTo>
                    <a:pt x="243894" y="95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089609" y="2975331"/>
              <a:ext cx="137113" cy="356492"/>
            </a:xfrm>
            <a:custGeom>
              <a:avLst/>
              <a:gdLst/>
              <a:ahLst/>
              <a:cxnLst/>
              <a:rect l="0" t="0" r="0" b="0"/>
              <a:pathLst>
                <a:path w="137113" h="356492">
                  <a:moveTo>
                    <a:pt x="137112" y="0"/>
                  </a:moveTo>
                  <a:lnTo>
                    <a:pt x="124642" y="45309"/>
                  </a:lnTo>
                  <a:lnTo>
                    <a:pt x="102779" y="102971"/>
                  </a:lnTo>
                  <a:lnTo>
                    <a:pt x="78527" y="160851"/>
                  </a:lnTo>
                  <a:lnTo>
                    <a:pt x="59491" y="220996"/>
                  </a:lnTo>
                  <a:lnTo>
                    <a:pt x="30597" y="279057"/>
                  </a:lnTo>
                  <a:lnTo>
                    <a:pt x="14651" y="322375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800756" y="3331822"/>
              <a:ext cx="1645345" cy="68557"/>
            </a:xfrm>
            <a:custGeom>
              <a:avLst/>
              <a:gdLst/>
              <a:ahLst/>
              <a:cxnLst/>
              <a:rect l="0" t="0" r="0" b="0"/>
              <a:pathLst>
                <a:path w="1645345" h="68557">
                  <a:moveTo>
                    <a:pt x="0" y="0"/>
                  </a:moveTo>
                  <a:lnTo>
                    <a:pt x="48356" y="9423"/>
                  </a:lnTo>
                  <a:lnTo>
                    <a:pt x="98173" y="11805"/>
                  </a:lnTo>
                  <a:lnTo>
                    <a:pt x="147735" y="12864"/>
                  </a:lnTo>
                  <a:lnTo>
                    <a:pt x="195155" y="13334"/>
                  </a:lnTo>
                  <a:lnTo>
                    <a:pt x="241621" y="13544"/>
                  </a:lnTo>
                  <a:lnTo>
                    <a:pt x="291727" y="13637"/>
                  </a:lnTo>
                  <a:lnTo>
                    <a:pt x="344465" y="13678"/>
                  </a:lnTo>
                  <a:lnTo>
                    <a:pt x="398374" y="13696"/>
                  </a:lnTo>
                  <a:lnTo>
                    <a:pt x="456865" y="13704"/>
                  </a:lnTo>
                  <a:lnTo>
                    <a:pt x="518409" y="15231"/>
                  </a:lnTo>
                  <a:lnTo>
                    <a:pt x="581309" y="20988"/>
                  </a:lnTo>
                  <a:lnTo>
                    <a:pt x="614536" y="23133"/>
                  </a:lnTo>
                  <a:lnTo>
                    <a:pt x="648875" y="24563"/>
                  </a:lnTo>
                  <a:lnTo>
                    <a:pt x="683955" y="25516"/>
                  </a:lnTo>
                  <a:lnTo>
                    <a:pt x="719530" y="26151"/>
                  </a:lnTo>
                  <a:lnTo>
                    <a:pt x="755435" y="26575"/>
                  </a:lnTo>
                  <a:lnTo>
                    <a:pt x="791558" y="26857"/>
                  </a:lnTo>
                  <a:lnTo>
                    <a:pt x="827829" y="27045"/>
                  </a:lnTo>
                  <a:lnTo>
                    <a:pt x="864196" y="27171"/>
                  </a:lnTo>
                  <a:lnTo>
                    <a:pt x="900629" y="27255"/>
                  </a:lnTo>
                  <a:lnTo>
                    <a:pt x="935582" y="28834"/>
                  </a:lnTo>
                  <a:lnTo>
                    <a:pt x="969548" y="31410"/>
                  </a:lnTo>
                  <a:lnTo>
                    <a:pt x="1002857" y="34651"/>
                  </a:lnTo>
                  <a:lnTo>
                    <a:pt x="1035727" y="36812"/>
                  </a:lnTo>
                  <a:lnTo>
                    <a:pt x="1068305" y="38253"/>
                  </a:lnTo>
                  <a:lnTo>
                    <a:pt x="1100687" y="39213"/>
                  </a:lnTo>
                  <a:lnTo>
                    <a:pt x="1132940" y="39853"/>
                  </a:lnTo>
                  <a:lnTo>
                    <a:pt x="1165106" y="40280"/>
                  </a:lnTo>
                  <a:lnTo>
                    <a:pt x="1227760" y="42277"/>
                  </a:lnTo>
                  <a:lnTo>
                    <a:pt x="1286076" y="48244"/>
                  </a:lnTo>
                  <a:lnTo>
                    <a:pt x="1342463" y="51911"/>
                  </a:lnTo>
                  <a:lnTo>
                    <a:pt x="1397994" y="55065"/>
                  </a:lnTo>
                  <a:lnTo>
                    <a:pt x="1453143" y="61544"/>
                  </a:lnTo>
                  <a:lnTo>
                    <a:pt x="1499999" y="65440"/>
                  </a:lnTo>
                  <a:lnTo>
                    <a:pt x="1560638" y="67633"/>
                  </a:lnTo>
                  <a:lnTo>
                    <a:pt x="1609074" y="68282"/>
                  </a:lnTo>
                  <a:lnTo>
                    <a:pt x="1645344" y="685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910446" y="3606046"/>
              <a:ext cx="260513" cy="287936"/>
            </a:xfrm>
            <a:custGeom>
              <a:avLst/>
              <a:gdLst/>
              <a:ahLst/>
              <a:cxnLst/>
              <a:rect l="0" t="0" r="0" b="0"/>
              <a:pathLst>
                <a:path w="260513" h="287936">
                  <a:moveTo>
                    <a:pt x="0" y="0"/>
                  </a:moveTo>
                  <a:lnTo>
                    <a:pt x="49821" y="49821"/>
                  </a:lnTo>
                  <a:lnTo>
                    <a:pt x="112308" y="108246"/>
                  </a:lnTo>
                  <a:lnTo>
                    <a:pt x="161247" y="154458"/>
                  </a:lnTo>
                  <a:lnTo>
                    <a:pt x="211451" y="217389"/>
                  </a:lnTo>
                  <a:lnTo>
                    <a:pt x="251945" y="268696"/>
                  </a:lnTo>
                  <a:lnTo>
                    <a:pt x="260512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937868" y="3537490"/>
              <a:ext cx="260514" cy="425048"/>
            </a:xfrm>
            <a:custGeom>
              <a:avLst/>
              <a:gdLst/>
              <a:ahLst/>
              <a:cxnLst/>
              <a:rect l="0" t="0" r="0" b="0"/>
              <a:pathLst>
                <a:path w="260514" h="425048">
                  <a:moveTo>
                    <a:pt x="260513" y="0"/>
                  </a:moveTo>
                  <a:lnTo>
                    <a:pt x="245956" y="14558"/>
                  </a:lnTo>
                  <a:lnTo>
                    <a:pt x="215807" y="77263"/>
                  </a:lnTo>
                  <a:lnTo>
                    <a:pt x="194960" y="112269"/>
                  </a:lnTo>
                  <a:lnTo>
                    <a:pt x="166990" y="165044"/>
                  </a:lnTo>
                  <a:lnTo>
                    <a:pt x="132124" y="219480"/>
                  </a:lnTo>
                  <a:lnTo>
                    <a:pt x="95896" y="274244"/>
                  </a:lnTo>
                  <a:lnTo>
                    <a:pt x="51787" y="333360"/>
                  </a:lnTo>
                  <a:lnTo>
                    <a:pt x="24562" y="384761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253225" y="3674602"/>
              <a:ext cx="178247" cy="13712"/>
            </a:xfrm>
            <a:custGeom>
              <a:avLst/>
              <a:gdLst/>
              <a:ahLst/>
              <a:cxnLst/>
              <a:rect l="0" t="0" r="0" b="0"/>
              <a:pathLst>
                <a:path w="178247" h="13712">
                  <a:moveTo>
                    <a:pt x="0" y="0"/>
                  </a:moveTo>
                  <a:lnTo>
                    <a:pt x="53209" y="0"/>
                  </a:lnTo>
                  <a:lnTo>
                    <a:pt x="104465" y="1524"/>
                  </a:lnTo>
                  <a:lnTo>
                    <a:pt x="155378" y="10853"/>
                  </a:lnTo>
                  <a:lnTo>
                    <a:pt x="178246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225803" y="3798003"/>
              <a:ext cx="205669" cy="13712"/>
            </a:xfrm>
            <a:custGeom>
              <a:avLst/>
              <a:gdLst/>
              <a:ahLst/>
              <a:cxnLst/>
              <a:rect l="0" t="0" r="0" b="0"/>
              <a:pathLst>
                <a:path w="205669" h="13712">
                  <a:moveTo>
                    <a:pt x="0" y="13711"/>
                  </a:moveTo>
                  <a:lnTo>
                    <a:pt x="35886" y="4288"/>
                  </a:lnTo>
                  <a:lnTo>
                    <a:pt x="90530" y="1271"/>
                  </a:lnTo>
                  <a:lnTo>
                    <a:pt x="144470" y="376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596005" y="3606046"/>
              <a:ext cx="41135" cy="13712"/>
            </a:xfrm>
            <a:custGeom>
              <a:avLst/>
              <a:gdLst/>
              <a:ahLst/>
              <a:cxnLst/>
              <a:rect l="0" t="0" r="0" b="0"/>
              <a:pathLst>
                <a:path w="41135" h="13712">
                  <a:moveTo>
                    <a:pt x="0" y="0"/>
                  </a:moveTo>
                  <a:lnTo>
                    <a:pt x="41134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702462" y="3564912"/>
              <a:ext cx="263747" cy="146747"/>
            </a:xfrm>
            <a:custGeom>
              <a:avLst/>
              <a:gdLst/>
              <a:ahLst/>
              <a:cxnLst/>
              <a:rect l="0" t="0" r="0" b="0"/>
              <a:pathLst>
                <a:path w="263747" h="146747">
                  <a:moveTo>
                    <a:pt x="154056" y="0"/>
                  </a:moveTo>
                  <a:lnTo>
                    <a:pt x="115888" y="49974"/>
                  </a:lnTo>
                  <a:lnTo>
                    <a:pt x="56664" y="100002"/>
                  </a:lnTo>
                  <a:lnTo>
                    <a:pt x="16525" y="130179"/>
                  </a:lnTo>
                  <a:lnTo>
                    <a:pt x="2954" y="137061"/>
                  </a:lnTo>
                  <a:lnTo>
                    <a:pt x="0" y="141648"/>
                  </a:lnTo>
                  <a:lnTo>
                    <a:pt x="4124" y="144707"/>
                  </a:lnTo>
                  <a:lnTo>
                    <a:pt x="12968" y="146746"/>
                  </a:lnTo>
                  <a:lnTo>
                    <a:pt x="70948" y="139072"/>
                  </a:lnTo>
                  <a:lnTo>
                    <a:pt x="123169" y="127198"/>
                  </a:lnTo>
                  <a:lnTo>
                    <a:pt x="177236" y="114031"/>
                  </a:lnTo>
                  <a:lnTo>
                    <a:pt x="237912" y="99996"/>
                  </a:lnTo>
                  <a:lnTo>
                    <a:pt x="263746" y="95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746829" y="3455223"/>
              <a:ext cx="274225" cy="548449"/>
            </a:xfrm>
            <a:custGeom>
              <a:avLst/>
              <a:gdLst/>
              <a:ahLst/>
              <a:cxnLst/>
              <a:rect l="0" t="0" r="0" b="0"/>
              <a:pathLst>
                <a:path w="274225" h="548449">
                  <a:moveTo>
                    <a:pt x="274224" y="0"/>
                  </a:moveTo>
                  <a:lnTo>
                    <a:pt x="255140" y="57252"/>
                  </a:lnTo>
                  <a:lnTo>
                    <a:pt x="235978" y="110165"/>
                  </a:lnTo>
                  <a:lnTo>
                    <a:pt x="204433" y="168691"/>
                  </a:lnTo>
                  <a:lnTo>
                    <a:pt x="177880" y="220611"/>
                  </a:lnTo>
                  <a:lnTo>
                    <a:pt x="154777" y="270526"/>
                  </a:lnTo>
                  <a:lnTo>
                    <a:pt x="134220" y="318324"/>
                  </a:lnTo>
                  <a:lnTo>
                    <a:pt x="99977" y="381791"/>
                  </a:lnTo>
                  <a:lnTo>
                    <a:pt x="63873" y="438339"/>
                  </a:lnTo>
                  <a:lnTo>
                    <a:pt x="27400" y="497583"/>
                  </a:lnTo>
                  <a:lnTo>
                    <a:pt x="0" y="5484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123238" y="3642457"/>
              <a:ext cx="242856" cy="402348"/>
            </a:xfrm>
            <a:custGeom>
              <a:avLst/>
              <a:gdLst/>
              <a:ahLst/>
              <a:cxnLst/>
              <a:rect l="0" t="0" r="0" b="0"/>
              <a:pathLst>
                <a:path w="242856" h="402348">
                  <a:moveTo>
                    <a:pt x="129070" y="45856"/>
                  </a:moveTo>
                  <a:lnTo>
                    <a:pt x="107234" y="53135"/>
                  </a:lnTo>
                  <a:lnTo>
                    <a:pt x="88388" y="77021"/>
                  </a:lnTo>
                  <a:lnTo>
                    <a:pt x="58741" y="139866"/>
                  </a:lnTo>
                  <a:lnTo>
                    <a:pt x="28792" y="196290"/>
                  </a:lnTo>
                  <a:lnTo>
                    <a:pt x="6625" y="259573"/>
                  </a:lnTo>
                  <a:lnTo>
                    <a:pt x="0" y="299282"/>
                  </a:lnTo>
                  <a:lnTo>
                    <a:pt x="2134" y="337243"/>
                  </a:lnTo>
                  <a:lnTo>
                    <a:pt x="7882" y="351327"/>
                  </a:lnTo>
                  <a:lnTo>
                    <a:pt x="26458" y="371039"/>
                  </a:lnTo>
                  <a:lnTo>
                    <a:pt x="39333" y="375381"/>
                  </a:lnTo>
                  <a:lnTo>
                    <a:pt x="69890" y="376143"/>
                  </a:lnTo>
                  <a:lnTo>
                    <a:pt x="99721" y="363279"/>
                  </a:lnTo>
                  <a:lnTo>
                    <a:pt x="138147" y="330341"/>
                  </a:lnTo>
                  <a:lnTo>
                    <a:pt x="172893" y="283510"/>
                  </a:lnTo>
                  <a:lnTo>
                    <a:pt x="208071" y="221391"/>
                  </a:lnTo>
                  <a:lnTo>
                    <a:pt x="226643" y="177193"/>
                  </a:lnTo>
                  <a:lnTo>
                    <a:pt x="239976" y="132158"/>
                  </a:lnTo>
                  <a:lnTo>
                    <a:pt x="242855" y="86752"/>
                  </a:lnTo>
                  <a:lnTo>
                    <a:pt x="237533" y="44227"/>
                  </a:lnTo>
                  <a:lnTo>
                    <a:pt x="225011" y="10093"/>
                  </a:lnTo>
                  <a:lnTo>
                    <a:pt x="214359" y="2209"/>
                  </a:lnTo>
                  <a:lnTo>
                    <a:pt x="201164" y="0"/>
                  </a:lnTo>
                  <a:lnTo>
                    <a:pt x="173300" y="5671"/>
                  </a:lnTo>
                  <a:lnTo>
                    <a:pt x="150759" y="18347"/>
                  </a:lnTo>
                  <a:lnTo>
                    <a:pt x="120939" y="49893"/>
                  </a:lnTo>
                  <a:lnTo>
                    <a:pt x="92988" y="101498"/>
                  </a:lnTo>
                  <a:lnTo>
                    <a:pt x="63768" y="159766"/>
                  </a:lnTo>
                  <a:lnTo>
                    <a:pt x="54343" y="198555"/>
                  </a:lnTo>
                  <a:lnTo>
                    <a:pt x="50154" y="251342"/>
                  </a:lnTo>
                  <a:lnTo>
                    <a:pt x="48292" y="298163"/>
                  </a:lnTo>
                  <a:lnTo>
                    <a:pt x="51307" y="354720"/>
                  </a:lnTo>
                  <a:lnTo>
                    <a:pt x="60514" y="4023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412034" y="3715736"/>
              <a:ext cx="279033" cy="205716"/>
            </a:xfrm>
            <a:custGeom>
              <a:avLst/>
              <a:gdLst/>
              <a:ahLst/>
              <a:cxnLst/>
              <a:rect l="0" t="0" r="0" b="0"/>
              <a:pathLst>
                <a:path w="279033" h="205716">
                  <a:moveTo>
                    <a:pt x="32231" y="0"/>
                  </a:moveTo>
                  <a:lnTo>
                    <a:pt x="30707" y="53208"/>
                  </a:lnTo>
                  <a:lnTo>
                    <a:pt x="21285" y="107512"/>
                  </a:lnTo>
                  <a:lnTo>
                    <a:pt x="8843" y="168121"/>
                  </a:lnTo>
                  <a:lnTo>
                    <a:pt x="0" y="201168"/>
                  </a:lnTo>
                  <a:lnTo>
                    <a:pt x="79" y="205715"/>
                  </a:lnTo>
                  <a:lnTo>
                    <a:pt x="3179" y="202652"/>
                  </a:lnTo>
                  <a:lnTo>
                    <a:pt x="30047" y="146672"/>
                  </a:lnTo>
                  <a:lnTo>
                    <a:pt x="63068" y="91532"/>
                  </a:lnTo>
                  <a:lnTo>
                    <a:pt x="109078" y="43878"/>
                  </a:lnTo>
                  <a:lnTo>
                    <a:pt x="154026" y="15370"/>
                  </a:lnTo>
                  <a:lnTo>
                    <a:pt x="210847" y="4554"/>
                  </a:lnTo>
                  <a:lnTo>
                    <a:pt x="241618" y="10149"/>
                  </a:lnTo>
                  <a:lnTo>
                    <a:pt x="279032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312856" y="3249555"/>
              <a:ext cx="3859021" cy="1137773"/>
            </a:xfrm>
            <a:custGeom>
              <a:avLst/>
              <a:gdLst/>
              <a:ahLst/>
              <a:cxnLst/>
              <a:rect l="0" t="0" r="0" b="0"/>
              <a:pathLst>
                <a:path w="3859021" h="1137773">
                  <a:moveTo>
                    <a:pt x="170707" y="0"/>
                  </a:moveTo>
                  <a:lnTo>
                    <a:pt x="156149" y="21836"/>
                  </a:lnTo>
                  <a:lnTo>
                    <a:pt x="147096" y="71809"/>
                  </a:lnTo>
                  <a:lnTo>
                    <a:pt x="137135" y="134859"/>
                  </a:lnTo>
                  <a:lnTo>
                    <a:pt x="131814" y="194505"/>
                  </a:lnTo>
                  <a:lnTo>
                    <a:pt x="122959" y="250773"/>
                  </a:lnTo>
                  <a:lnTo>
                    <a:pt x="110686" y="306039"/>
                  </a:lnTo>
                  <a:lnTo>
                    <a:pt x="97401" y="361009"/>
                  </a:lnTo>
                  <a:lnTo>
                    <a:pt x="83816" y="415891"/>
                  </a:lnTo>
                  <a:lnTo>
                    <a:pt x="70142" y="478025"/>
                  </a:lnTo>
                  <a:lnTo>
                    <a:pt x="49163" y="537400"/>
                  </a:lnTo>
                  <a:lnTo>
                    <a:pt x="38208" y="593587"/>
                  </a:lnTo>
                  <a:lnTo>
                    <a:pt x="27683" y="648830"/>
                  </a:lnTo>
                  <a:lnTo>
                    <a:pt x="14916" y="696513"/>
                  </a:lnTo>
                  <a:lnTo>
                    <a:pt x="5996" y="737655"/>
                  </a:lnTo>
                  <a:lnTo>
                    <a:pt x="0" y="783363"/>
                  </a:lnTo>
                  <a:lnTo>
                    <a:pt x="2414" y="823991"/>
                  </a:lnTo>
                  <a:lnTo>
                    <a:pt x="8237" y="838786"/>
                  </a:lnTo>
                  <a:lnTo>
                    <a:pt x="26895" y="859287"/>
                  </a:lnTo>
                  <a:lnTo>
                    <a:pt x="38269" y="863840"/>
                  </a:lnTo>
                  <a:lnTo>
                    <a:pt x="63095" y="864836"/>
                  </a:lnTo>
                  <a:lnTo>
                    <a:pt x="110045" y="856832"/>
                  </a:lnTo>
                  <a:lnTo>
                    <a:pt x="169830" y="844812"/>
                  </a:lnTo>
                  <a:lnTo>
                    <a:pt x="217545" y="840129"/>
                  </a:lnTo>
                  <a:lnTo>
                    <a:pt x="266173" y="838048"/>
                  </a:lnTo>
                  <a:lnTo>
                    <a:pt x="326287" y="838400"/>
                  </a:lnTo>
                  <a:lnTo>
                    <a:pt x="375245" y="845952"/>
                  </a:lnTo>
                  <a:lnTo>
                    <a:pt x="427669" y="850391"/>
                  </a:lnTo>
                  <a:lnTo>
                    <a:pt x="481796" y="859154"/>
                  </a:lnTo>
                  <a:lnTo>
                    <a:pt x="536429" y="862427"/>
                  </a:lnTo>
                  <a:lnTo>
                    <a:pt x="592734" y="864921"/>
                  </a:lnTo>
                  <a:lnTo>
                    <a:pt x="655459" y="874631"/>
                  </a:lnTo>
                  <a:lnTo>
                    <a:pt x="714840" y="887157"/>
                  </a:lnTo>
                  <a:lnTo>
                    <a:pt x="757863" y="896020"/>
                  </a:lnTo>
                  <a:lnTo>
                    <a:pt x="802375" y="900975"/>
                  </a:lnTo>
                  <a:lnTo>
                    <a:pt x="847550" y="904701"/>
                  </a:lnTo>
                  <a:lnTo>
                    <a:pt x="893018" y="911435"/>
                  </a:lnTo>
                  <a:lnTo>
                    <a:pt x="942681" y="919506"/>
                  </a:lnTo>
                  <a:lnTo>
                    <a:pt x="993698" y="928171"/>
                  </a:lnTo>
                  <a:lnTo>
                    <a:pt x="1041764" y="937101"/>
                  </a:lnTo>
                  <a:lnTo>
                    <a:pt x="1092580" y="946147"/>
                  </a:lnTo>
                  <a:lnTo>
                    <a:pt x="1145634" y="955247"/>
                  </a:lnTo>
                  <a:lnTo>
                    <a:pt x="1199684" y="964369"/>
                  </a:lnTo>
                  <a:lnTo>
                    <a:pt x="1254175" y="973502"/>
                  </a:lnTo>
                  <a:lnTo>
                    <a:pt x="1307339" y="982639"/>
                  </a:lnTo>
                  <a:lnTo>
                    <a:pt x="1356358" y="991778"/>
                  </a:lnTo>
                  <a:lnTo>
                    <a:pt x="1411661" y="1000918"/>
                  </a:lnTo>
                  <a:lnTo>
                    <a:pt x="1470265" y="1008535"/>
                  </a:lnTo>
                  <a:lnTo>
                    <a:pt x="1526780" y="1011920"/>
                  </a:lnTo>
                  <a:lnTo>
                    <a:pt x="1582367" y="1017487"/>
                  </a:lnTo>
                  <a:lnTo>
                    <a:pt x="1637542" y="1025040"/>
                  </a:lnTo>
                  <a:lnTo>
                    <a:pt x="1692533" y="1033475"/>
                  </a:lnTo>
                  <a:lnTo>
                    <a:pt x="1751505" y="1038239"/>
                  </a:lnTo>
                  <a:lnTo>
                    <a:pt x="1813263" y="1041880"/>
                  </a:lnTo>
                  <a:lnTo>
                    <a:pt x="1876258" y="1048577"/>
                  </a:lnTo>
                  <a:lnTo>
                    <a:pt x="1935742" y="1056631"/>
                  </a:lnTo>
                  <a:lnTo>
                    <a:pt x="1992647" y="1063766"/>
                  </a:lnTo>
                  <a:lnTo>
                    <a:pt x="2048408" y="1066937"/>
                  </a:lnTo>
                  <a:lnTo>
                    <a:pt x="2107722" y="1068346"/>
                  </a:lnTo>
                  <a:lnTo>
                    <a:pt x="2169632" y="1070496"/>
                  </a:lnTo>
                  <a:lnTo>
                    <a:pt x="2232695" y="1076530"/>
                  </a:lnTo>
                  <a:lnTo>
                    <a:pt x="2264442" y="1078748"/>
                  </a:lnTo>
                  <a:lnTo>
                    <a:pt x="2296271" y="1080227"/>
                  </a:lnTo>
                  <a:lnTo>
                    <a:pt x="2358551" y="1081871"/>
                  </a:lnTo>
                  <a:lnTo>
                    <a:pt x="2416700" y="1082601"/>
                  </a:lnTo>
                  <a:lnTo>
                    <a:pt x="2477077" y="1086988"/>
                  </a:lnTo>
                  <a:lnTo>
                    <a:pt x="2537934" y="1092492"/>
                  </a:lnTo>
                  <a:lnTo>
                    <a:pt x="2595452" y="1094939"/>
                  </a:lnTo>
                  <a:lnTo>
                    <a:pt x="2655547" y="1096026"/>
                  </a:lnTo>
                  <a:lnTo>
                    <a:pt x="2717803" y="1098033"/>
                  </a:lnTo>
                  <a:lnTo>
                    <a:pt x="2781020" y="1104003"/>
                  </a:lnTo>
                  <a:lnTo>
                    <a:pt x="2840602" y="1107672"/>
                  </a:lnTo>
                  <a:lnTo>
                    <a:pt x="2897552" y="1109303"/>
                  </a:lnTo>
                  <a:lnTo>
                    <a:pt x="2953332" y="1110027"/>
                  </a:lnTo>
                  <a:lnTo>
                    <a:pt x="3008592" y="1110349"/>
                  </a:lnTo>
                  <a:lnTo>
                    <a:pt x="3062099" y="1112016"/>
                  </a:lnTo>
                  <a:lnTo>
                    <a:pt x="3111271" y="1117835"/>
                  </a:lnTo>
                  <a:lnTo>
                    <a:pt x="3162579" y="1121437"/>
                  </a:lnTo>
                  <a:lnTo>
                    <a:pt x="3214328" y="1123037"/>
                  </a:lnTo>
                  <a:lnTo>
                    <a:pt x="3262719" y="1123749"/>
                  </a:lnTo>
                  <a:lnTo>
                    <a:pt x="3325508" y="1131428"/>
                  </a:lnTo>
                  <a:lnTo>
                    <a:pt x="3382707" y="1136073"/>
                  </a:lnTo>
                  <a:lnTo>
                    <a:pt x="3438250" y="1137450"/>
                  </a:lnTo>
                  <a:lnTo>
                    <a:pt x="3483101" y="1137772"/>
                  </a:lnTo>
                  <a:lnTo>
                    <a:pt x="3531981" y="1136391"/>
                  </a:lnTo>
                  <a:lnTo>
                    <a:pt x="3579096" y="1130700"/>
                  </a:lnTo>
                  <a:lnTo>
                    <a:pt x="3641169" y="1118930"/>
                  </a:lnTo>
                  <a:lnTo>
                    <a:pt x="3671298" y="1102119"/>
                  </a:lnTo>
                  <a:lnTo>
                    <a:pt x="3693320" y="1077889"/>
                  </a:lnTo>
                  <a:lnTo>
                    <a:pt x="3719872" y="1016742"/>
                  </a:lnTo>
                  <a:lnTo>
                    <a:pt x="3735016" y="961934"/>
                  </a:lnTo>
                  <a:lnTo>
                    <a:pt x="3742969" y="911988"/>
                  </a:lnTo>
                  <a:lnTo>
                    <a:pt x="3746502" y="854243"/>
                  </a:lnTo>
                  <a:lnTo>
                    <a:pt x="3752136" y="805218"/>
                  </a:lnTo>
                  <a:lnTo>
                    <a:pt x="3759810" y="743358"/>
                  </a:lnTo>
                  <a:lnTo>
                    <a:pt x="3766146" y="682372"/>
                  </a:lnTo>
                  <a:lnTo>
                    <a:pt x="3773610" y="620122"/>
                  </a:lnTo>
                  <a:lnTo>
                    <a:pt x="3779884" y="559020"/>
                  </a:lnTo>
                  <a:lnTo>
                    <a:pt x="3791391" y="496736"/>
                  </a:lnTo>
                  <a:lnTo>
                    <a:pt x="3800388" y="439686"/>
                  </a:lnTo>
                  <a:lnTo>
                    <a:pt x="3807116" y="384188"/>
                  </a:lnTo>
                  <a:lnTo>
                    <a:pt x="3818757" y="333212"/>
                  </a:lnTo>
                  <a:lnTo>
                    <a:pt x="3831855" y="285100"/>
                  </a:lnTo>
                  <a:lnTo>
                    <a:pt x="3845385" y="228188"/>
                  </a:lnTo>
                  <a:lnTo>
                    <a:pt x="3854980" y="167144"/>
                  </a:lnTo>
                  <a:lnTo>
                    <a:pt x="3859020" y="1096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21026" y="6693997"/>
            <a:ext cx="3764321" cy="826790"/>
            <a:chOff x="521026" y="6693997"/>
            <a:chExt cx="3764321" cy="826790"/>
          </a:xfrm>
        </p:grpSpPr>
        <p:sp>
          <p:nvSpPr>
            <p:cNvPr id="112" name="Freeform 111"/>
            <p:cNvSpPr/>
            <p:nvPr/>
          </p:nvSpPr>
          <p:spPr>
            <a:xfrm>
              <a:off x="521026" y="6693997"/>
              <a:ext cx="13690" cy="644427"/>
            </a:xfrm>
            <a:custGeom>
              <a:avLst/>
              <a:gdLst/>
              <a:ahLst/>
              <a:cxnLst/>
              <a:rect l="0" t="0" r="0" b="0"/>
              <a:pathLst>
                <a:path w="13690" h="644427">
                  <a:moveTo>
                    <a:pt x="0" y="0"/>
                  </a:moveTo>
                  <a:lnTo>
                    <a:pt x="0" y="59659"/>
                  </a:lnTo>
                  <a:lnTo>
                    <a:pt x="7278" y="121644"/>
                  </a:lnTo>
                  <a:lnTo>
                    <a:pt x="11805" y="178572"/>
                  </a:lnTo>
                  <a:lnTo>
                    <a:pt x="13146" y="236403"/>
                  </a:lnTo>
                  <a:lnTo>
                    <a:pt x="13460" y="281790"/>
                  </a:lnTo>
                  <a:lnTo>
                    <a:pt x="13599" y="332431"/>
                  </a:lnTo>
                  <a:lnTo>
                    <a:pt x="13661" y="385408"/>
                  </a:lnTo>
                  <a:lnTo>
                    <a:pt x="13689" y="435360"/>
                  </a:lnTo>
                  <a:lnTo>
                    <a:pt x="12178" y="481429"/>
                  </a:lnTo>
                  <a:lnTo>
                    <a:pt x="4285" y="541625"/>
                  </a:lnTo>
                  <a:lnTo>
                    <a:pt x="1269" y="595008"/>
                  </a:lnTo>
                  <a:lnTo>
                    <a:pt x="0" y="6444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44426" y="7269867"/>
              <a:ext cx="13713" cy="13713"/>
            </a:xfrm>
            <a:custGeom>
              <a:avLst/>
              <a:gdLst/>
              <a:ahLst/>
              <a:cxnLst/>
              <a:rect l="0" t="0" r="0" b="0"/>
              <a:pathLst>
                <a:path w="13713" h="13713">
                  <a:moveTo>
                    <a:pt x="13712" y="0"/>
                  </a:moveTo>
                  <a:lnTo>
                    <a:pt x="0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23844" y="6863156"/>
              <a:ext cx="410165" cy="478009"/>
            </a:xfrm>
            <a:custGeom>
              <a:avLst/>
              <a:gdLst/>
              <a:ahLst/>
              <a:cxnLst/>
              <a:rect l="0" t="0" r="0" b="0"/>
              <a:pathLst>
                <a:path w="410165" h="478009">
                  <a:moveTo>
                    <a:pt x="12539" y="63931"/>
                  </a:moveTo>
                  <a:lnTo>
                    <a:pt x="31623" y="121184"/>
                  </a:lnTo>
                  <a:lnTo>
                    <a:pt x="36256" y="163519"/>
                  </a:lnTo>
                  <a:lnTo>
                    <a:pt x="38315" y="213311"/>
                  </a:lnTo>
                  <a:lnTo>
                    <a:pt x="39474" y="275604"/>
                  </a:lnTo>
                  <a:lnTo>
                    <a:pt x="39817" y="332656"/>
                  </a:lnTo>
                  <a:lnTo>
                    <a:pt x="38395" y="388154"/>
                  </a:lnTo>
                  <a:lnTo>
                    <a:pt x="29003" y="441669"/>
                  </a:lnTo>
                  <a:lnTo>
                    <a:pt x="20872" y="472523"/>
                  </a:lnTo>
                  <a:lnTo>
                    <a:pt x="16571" y="478008"/>
                  </a:lnTo>
                  <a:lnTo>
                    <a:pt x="12180" y="477094"/>
                  </a:lnTo>
                  <a:lnTo>
                    <a:pt x="7729" y="471916"/>
                  </a:lnTo>
                  <a:lnTo>
                    <a:pt x="1466" y="420953"/>
                  </a:lnTo>
                  <a:lnTo>
                    <a:pt x="0" y="369368"/>
                  </a:lnTo>
                  <a:lnTo>
                    <a:pt x="873" y="310894"/>
                  </a:lnTo>
                  <a:lnTo>
                    <a:pt x="6338" y="249358"/>
                  </a:lnTo>
                  <a:lnTo>
                    <a:pt x="13846" y="202711"/>
                  </a:lnTo>
                  <a:lnTo>
                    <a:pt x="26638" y="150755"/>
                  </a:lnTo>
                  <a:lnTo>
                    <a:pt x="44609" y="92254"/>
                  </a:lnTo>
                  <a:lnTo>
                    <a:pt x="73775" y="28787"/>
                  </a:lnTo>
                  <a:lnTo>
                    <a:pt x="91045" y="4639"/>
                  </a:lnTo>
                  <a:lnTo>
                    <a:pt x="101440" y="28"/>
                  </a:lnTo>
                  <a:lnTo>
                    <a:pt x="112940" y="0"/>
                  </a:lnTo>
                  <a:lnTo>
                    <a:pt x="125177" y="3030"/>
                  </a:lnTo>
                  <a:lnTo>
                    <a:pt x="146899" y="22645"/>
                  </a:lnTo>
                  <a:lnTo>
                    <a:pt x="178392" y="77612"/>
                  </a:lnTo>
                  <a:lnTo>
                    <a:pt x="199283" y="134004"/>
                  </a:lnTo>
                  <a:lnTo>
                    <a:pt x="213447" y="187612"/>
                  </a:lnTo>
                  <a:lnTo>
                    <a:pt x="222693" y="234684"/>
                  </a:lnTo>
                  <a:lnTo>
                    <a:pt x="229185" y="298018"/>
                  </a:lnTo>
                  <a:lnTo>
                    <a:pt x="223830" y="348099"/>
                  </a:lnTo>
                  <a:lnTo>
                    <a:pt x="220432" y="352402"/>
                  </a:lnTo>
                  <a:lnTo>
                    <a:pt x="216644" y="349176"/>
                  </a:lnTo>
                  <a:lnTo>
                    <a:pt x="212594" y="340932"/>
                  </a:lnTo>
                  <a:lnTo>
                    <a:pt x="206896" y="292936"/>
                  </a:lnTo>
                  <a:lnTo>
                    <a:pt x="205207" y="230471"/>
                  </a:lnTo>
                  <a:lnTo>
                    <a:pt x="204812" y="182129"/>
                  </a:lnTo>
                  <a:lnTo>
                    <a:pt x="207684" y="133222"/>
                  </a:lnTo>
                  <a:lnTo>
                    <a:pt x="226431" y="72952"/>
                  </a:lnTo>
                  <a:lnTo>
                    <a:pt x="242683" y="40518"/>
                  </a:lnTo>
                  <a:lnTo>
                    <a:pt x="254329" y="31564"/>
                  </a:lnTo>
                  <a:lnTo>
                    <a:pt x="283520" y="25678"/>
                  </a:lnTo>
                  <a:lnTo>
                    <a:pt x="296789" y="30812"/>
                  </a:lnTo>
                  <a:lnTo>
                    <a:pt x="319657" y="52766"/>
                  </a:lnTo>
                  <a:lnTo>
                    <a:pt x="348219" y="105567"/>
                  </a:lnTo>
                  <a:lnTo>
                    <a:pt x="368531" y="160009"/>
                  </a:lnTo>
                  <a:lnTo>
                    <a:pt x="387213" y="222053"/>
                  </a:lnTo>
                  <a:lnTo>
                    <a:pt x="392346" y="265226"/>
                  </a:lnTo>
                  <a:lnTo>
                    <a:pt x="396151" y="313359"/>
                  </a:lnTo>
                  <a:lnTo>
                    <a:pt x="402921" y="360143"/>
                  </a:lnTo>
                  <a:lnTo>
                    <a:pt x="406945" y="406327"/>
                  </a:lnTo>
                  <a:lnTo>
                    <a:pt x="409210" y="454841"/>
                  </a:lnTo>
                  <a:lnTo>
                    <a:pt x="410164" y="475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293232" y="7040500"/>
              <a:ext cx="173868" cy="352769"/>
            </a:xfrm>
            <a:custGeom>
              <a:avLst/>
              <a:gdLst/>
              <a:ahLst/>
              <a:cxnLst/>
              <a:rect l="0" t="0" r="0" b="0"/>
              <a:pathLst>
                <a:path w="173868" h="352769">
                  <a:moveTo>
                    <a:pt x="91599" y="23699"/>
                  </a:moveTo>
                  <a:lnTo>
                    <a:pt x="84321" y="1862"/>
                  </a:lnTo>
                  <a:lnTo>
                    <a:pt x="79130" y="0"/>
                  </a:lnTo>
                  <a:lnTo>
                    <a:pt x="72622" y="3330"/>
                  </a:lnTo>
                  <a:lnTo>
                    <a:pt x="65237" y="10120"/>
                  </a:lnTo>
                  <a:lnTo>
                    <a:pt x="33014" y="72701"/>
                  </a:lnTo>
                  <a:lnTo>
                    <a:pt x="10399" y="132235"/>
                  </a:lnTo>
                  <a:lnTo>
                    <a:pt x="0" y="182306"/>
                  </a:lnTo>
                  <a:lnTo>
                    <a:pt x="614" y="222163"/>
                  </a:lnTo>
                  <a:lnTo>
                    <a:pt x="11043" y="260189"/>
                  </a:lnTo>
                  <a:lnTo>
                    <a:pt x="29898" y="285215"/>
                  </a:lnTo>
                  <a:lnTo>
                    <a:pt x="41324" y="294021"/>
                  </a:lnTo>
                  <a:lnTo>
                    <a:pt x="51989" y="295322"/>
                  </a:lnTo>
                  <a:lnTo>
                    <a:pt x="62145" y="291619"/>
                  </a:lnTo>
                  <a:lnTo>
                    <a:pt x="71963" y="284579"/>
                  </a:lnTo>
                  <a:lnTo>
                    <a:pt x="86935" y="264570"/>
                  </a:lnTo>
                  <a:lnTo>
                    <a:pt x="97144" y="237396"/>
                  </a:lnTo>
                  <a:lnTo>
                    <a:pt x="102891" y="179271"/>
                  </a:lnTo>
                  <a:lnTo>
                    <a:pt x="104235" y="136007"/>
                  </a:lnTo>
                  <a:lnTo>
                    <a:pt x="112271" y="76104"/>
                  </a:lnTo>
                  <a:lnTo>
                    <a:pt x="124146" y="46482"/>
                  </a:lnTo>
                  <a:lnTo>
                    <a:pt x="131579" y="34318"/>
                  </a:lnTo>
                  <a:lnTo>
                    <a:pt x="138058" y="32302"/>
                  </a:lnTo>
                  <a:lnTo>
                    <a:pt x="143900" y="37052"/>
                  </a:lnTo>
                  <a:lnTo>
                    <a:pt x="149319" y="46312"/>
                  </a:lnTo>
                  <a:lnTo>
                    <a:pt x="156945" y="95740"/>
                  </a:lnTo>
                  <a:lnTo>
                    <a:pt x="158728" y="141031"/>
                  </a:lnTo>
                  <a:lnTo>
                    <a:pt x="159521" y="190107"/>
                  </a:lnTo>
                  <a:lnTo>
                    <a:pt x="159873" y="237310"/>
                  </a:lnTo>
                  <a:lnTo>
                    <a:pt x="167351" y="299430"/>
                  </a:lnTo>
                  <a:lnTo>
                    <a:pt x="173867" y="3527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576788" y="6940799"/>
              <a:ext cx="342781" cy="471838"/>
            </a:xfrm>
            <a:custGeom>
              <a:avLst/>
              <a:gdLst/>
              <a:ahLst/>
              <a:cxnLst/>
              <a:rect l="0" t="0" r="0" b="0"/>
              <a:pathLst>
                <a:path w="342781" h="471838">
                  <a:moveTo>
                    <a:pt x="0" y="0"/>
                  </a:moveTo>
                  <a:lnTo>
                    <a:pt x="1524" y="61108"/>
                  </a:lnTo>
                  <a:lnTo>
                    <a:pt x="9423" y="109006"/>
                  </a:lnTo>
                  <a:lnTo>
                    <a:pt x="12441" y="161116"/>
                  </a:lnTo>
                  <a:lnTo>
                    <a:pt x="13335" y="219720"/>
                  </a:lnTo>
                  <a:lnTo>
                    <a:pt x="13544" y="273360"/>
                  </a:lnTo>
                  <a:lnTo>
                    <a:pt x="13637" y="320559"/>
                  </a:lnTo>
                  <a:lnTo>
                    <a:pt x="13689" y="381393"/>
                  </a:lnTo>
                  <a:lnTo>
                    <a:pt x="13697" y="400514"/>
                  </a:lnTo>
                  <a:lnTo>
                    <a:pt x="12178" y="407169"/>
                  </a:lnTo>
                  <a:lnTo>
                    <a:pt x="9642" y="405511"/>
                  </a:lnTo>
                  <a:lnTo>
                    <a:pt x="6428" y="398312"/>
                  </a:lnTo>
                  <a:lnTo>
                    <a:pt x="2793" y="335072"/>
                  </a:lnTo>
                  <a:lnTo>
                    <a:pt x="12846" y="286667"/>
                  </a:lnTo>
                  <a:lnTo>
                    <a:pt x="34445" y="230006"/>
                  </a:lnTo>
                  <a:lnTo>
                    <a:pt x="69041" y="177184"/>
                  </a:lnTo>
                  <a:lnTo>
                    <a:pt x="90100" y="151875"/>
                  </a:lnTo>
                  <a:lnTo>
                    <a:pt x="149211" y="110800"/>
                  </a:lnTo>
                  <a:lnTo>
                    <a:pt x="163459" y="101289"/>
                  </a:lnTo>
                  <a:lnTo>
                    <a:pt x="168388" y="99519"/>
                  </a:lnTo>
                  <a:lnTo>
                    <a:pt x="167104" y="102909"/>
                  </a:lnTo>
                  <a:lnTo>
                    <a:pt x="121651" y="161440"/>
                  </a:lnTo>
                  <a:lnTo>
                    <a:pt x="64233" y="223276"/>
                  </a:lnTo>
                  <a:lnTo>
                    <a:pt x="38160" y="252696"/>
                  </a:lnTo>
                  <a:lnTo>
                    <a:pt x="25593" y="276843"/>
                  </a:lnTo>
                  <a:lnTo>
                    <a:pt x="17232" y="323412"/>
                  </a:lnTo>
                  <a:lnTo>
                    <a:pt x="22033" y="375805"/>
                  </a:lnTo>
                  <a:lnTo>
                    <a:pt x="29923" y="389171"/>
                  </a:lnTo>
                  <a:lnTo>
                    <a:pt x="54941" y="408087"/>
                  </a:lnTo>
                  <a:lnTo>
                    <a:pt x="103286" y="427300"/>
                  </a:lnTo>
                  <a:lnTo>
                    <a:pt x="156205" y="428085"/>
                  </a:lnTo>
                  <a:lnTo>
                    <a:pt x="184192" y="418271"/>
                  </a:lnTo>
                  <a:lnTo>
                    <a:pt x="195921" y="411389"/>
                  </a:lnTo>
                  <a:lnTo>
                    <a:pt x="226986" y="372588"/>
                  </a:lnTo>
                  <a:lnTo>
                    <a:pt x="240931" y="322496"/>
                  </a:lnTo>
                  <a:lnTo>
                    <a:pt x="245062" y="269060"/>
                  </a:lnTo>
                  <a:lnTo>
                    <a:pt x="244118" y="261640"/>
                  </a:lnTo>
                  <a:lnTo>
                    <a:pt x="241966" y="261264"/>
                  </a:lnTo>
                  <a:lnTo>
                    <a:pt x="231658" y="282571"/>
                  </a:lnTo>
                  <a:lnTo>
                    <a:pt x="224837" y="308403"/>
                  </a:lnTo>
                  <a:lnTo>
                    <a:pt x="220996" y="364249"/>
                  </a:lnTo>
                  <a:lnTo>
                    <a:pt x="222905" y="418543"/>
                  </a:lnTo>
                  <a:lnTo>
                    <a:pt x="234150" y="449579"/>
                  </a:lnTo>
                  <a:lnTo>
                    <a:pt x="245984" y="459683"/>
                  </a:lnTo>
                  <a:lnTo>
                    <a:pt x="279447" y="470910"/>
                  </a:lnTo>
                  <a:lnTo>
                    <a:pt x="307523" y="471837"/>
                  </a:lnTo>
                  <a:lnTo>
                    <a:pt x="34278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087273" y="7132755"/>
              <a:ext cx="133943" cy="260747"/>
            </a:xfrm>
            <a:custGeom>
              <a:avLst/>
              <a:gdLst/>
              <a:ahLst/>
              <a:cxnLst/>
              <a:rect l="0" t="0" r="0" b="0"/>
              <a:pathLst>
                <a:path w="133943" h="260747">
                  <a:moveTo>
                    <a:pt x="24252" y="0"/>
                  </a:moveTo>
                  <a:lnTo>
                    <a:pt x="13306" y="45309"/>
                  </a:lnTo>
                  <a:lnTo>
                    <a:pt x="2388" y="102972"/>
                  </a:lnTo>
                  <a:lnTo>
                    <a:pt x="0" y="159328"/>
                  </a:lnTo>
                  <a:lnTo>
                    <a:pt x="9787" y="211573"/>
                  </a:lnTo>
                  <a:lnTo>
                    <a:pt x="23409" y="236731"/>
                  </a:lnTo>
                  <a:lnTo>
                    <a:pt x="43683" y="254006"/>
                  </a:lnTo>
                  <a:lnTo>
                    <a:pt x="55487" y="260746"/>
                  </a:lnTo>
                  <a:lnTo>
                    <a:pt x="66404" y="260668"/>
                  </a:lnTo>
                  <a:lnTo>
                    <a:pt x="76729" y="256046"/>
                  </a:lnTo>
                  <a:lnTo>
                    <a:pt x="94803" y="238723"/>
                  </a:lnTo>
                  <a:lnTo>
                    <a:pt x="133942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278149" y="6885953"/>
              <a:ext cx="80179" cy="534774"/>
            </a:xfrm>
            <a:custGeom>
              <a:avLst/>
              <a:gdLst/>
              <a:ahLst/>
              <a:cxnLst/>
              <a:rect l="0" t="0" r="0" b="0"/>
              <a:pathLst>
                <a:path w="80179" h="534774">
                  <a:moveTo>
                    <a:pt x="52755" y="0"/>
                  </a:moveTo>
                  <a:lnTo>
                    <a:pt x="43332" y="54733"/>
                  </a:lnTo>
                  <a:lnTo>
                    <a:pt x="38791" y="115412"/>
                  </a:lnTo>
                  <a:lnTo>
                    <a:pt x="29998" y="172663"/>
                  </a:lnTo>
                  <a:lnTo>
                    <a:pt x="25191" y="228221"/>
                  </a:lnTo>
                  <a:lnTo>
                    <a:pt x="16319" y="283277"/>
                  </a:lnTo>
                  <a:lnTo>
                    <a:pt x="11490" y="336660"/>
                  </a:lnTo>
                  <a:lnTo>
                    <a:pt x="2611" y="386671"/>
                  </a:lnTo>
                  <a:lnTo>
                    <a:pt x="0" y="432367"/>
                  </a:lnTo>
                  <a:lnTo>
                    <a:pt x="5808" y="494926"/>
                  </a:lnTo>
                  <a:lnTo>
                    <a:pt x="12316" y="509720"/>
                  </a:lnTo>
                  <a:lnTo>
                    <a:pt x="31736" y="530221"/>
                  </a:lnTo>
                  <a:lnTo>
                    <a:pt x="41789" y="534773"/>
                  </a:lnTo>
                  <a:lnTo>
                    <a:pt x="80178" y="534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193792" y="7146466"/>
              <a:ext cx="233092" cy="12865"/>
            </a:xfrm>
            <a:custGeom>
              <a:avLst/>
              <a:gdLst/>
              <a:ahLst/>
              <a:cxnLst/>
              <a:rect l="0" t="0" r="0" b="0"/>
              <a:pathLst>
                <a:path w="233092" h="12865">
                  <a:moveTo>
                    <a:pt x="0" y="0"/>
                  </a:moveTo>
                  <a:lnTo>
                    <a:pt x="59660" y="10853"/>
                  </a:lnTo>
                  <a:lnTo>
                    <a:pt x="115179" y="12864"/>
                  </a:lnTo>
                  <a:lnTo>
                    <a:pt x="171747" y="9398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125236" y="6995644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755952" y="7105333"/>
              <a:ext cx="137113" cy="7280"/>
            </a:xfrm>
            <a:custGeom>
              <a:avLst/>
              <a:gdLst/>
              <a:ahLst/>
              <a:cxnLst/>
              <a:rect l="0" t="0" r="0" b="0"/>
              <a:pathLst>
                <a:path w="137113" h="7280">
                  <a:moveTo>
                    <a:pt x="0" y="0"/>
                  </a:moveTo>
                  <a:lnTo>
                    <a:pt x="21836" y="7279"/>
                  </a:lnTo>
                  <a:lnTo>
                    <a:pt x="79583" y="3018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646262" y="7242445"/>
              <a:ext cx="246803" cy="13712"/>
            </a:xfrm>
            <a:custGeom>
              <a:avLst/>
              <a:gdLst/>
              <a:ahLst/>
              <a:cxnLst/>
              <a:rect l="0" t="0" r="0" b="0"/>
              <a:pathLst>
                <a:path w="246803" h="13712">
                  <a:moveTo>
                    <a:pt x="0" y="13711"/>
                  </a:moveTo>
                  <a:lnTo>
                    <a:pt x="59660" y="13711"/>
                  </a:lnTo>
                  <a:lnTo>
                    <a:pt x="111116" y="13711"/>
                  </a:lnTo>
                  <a:lnTo>
                    <a:pt x="160894" y="9649"/>
                  </a:lnTo>
                  <a:lnTo>
                    <a:pt x="204589" y="2858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255987" y="7044189"/>
              <a:ext cx="277592" cy="476598"/>
            </a:xfrm>
            <a:custGeom>
              <a:avLst/>
              <a:gdLst/>
              <a:ahLst/>
              <a:cxnLst/>
              <a:rect l="0" t="0" r="0" b="0"/>
              <a:pathLst>
                <a:path w="277592" h="476598">
                  <a:moveTo>
                    <a:pt x="7279" y="74856"/>
                  </a:moveTo>
                  <a:lnTo>
                    <a:pt x="0" y="53019"/>
                  </a:lnTo>
                  <a:lnTo>
                    <a:pt x="4552" y="30111"/>
                  </a:lnTo>
                  <a:lnTo>
                    <a:pt x="10031" y="17603"/>
                  </a:lnTo>
                  <a:lnTo>
                    <a:pt x="21301" y="9265"/>
                  </a:lnTo>
                  <a:lnTo>
                    <a:pt x="54137" y="0"/>
                  </a:lnTo>
                  <a:lnTo>
                    <a:pt x="85997" y="4007"/>
                  </a:lnTo>
                  <a:lnTo>
                    <a:pt x="125566" y="23394"/>
                  </a:lnTo>
                  <a:lnTo>
                    <a:pt x="136411" y="31407"/>
                  </a:lnTo>
                  <a:lnTo>
                    <a:pt x="152524" y="56560"/>
                  </a:lnTo>
                  <a:lnTo>
                    <a:pt x="158954" y="71799"/>
                  </a:lnTo>
                  <a:lnTo>
                    <a:pt x="160194" y="86528"/>
                  </a:lnTo>
                  <a:lnTo>
                    <a:pt x="153446" y="115083"/>
                  </a:lnTo>
                  <a:lnTo>
                    <a:pt x="132516" y="149575"/>
                  </a:lnTo>
                  <a:lnTo>
                    <a:pt x="111691" y="165448"/>
                  </a:lnTo>
                  <a:lnTo>
                    <a:pt x="99739" y="171813"/>
                  </a:lnTo>
                  <a:lnTo>
                    <a:pt x="93294" y="168440"/>
                  </a:lnTo>
                  <a:lnTo>
                    <a:pt x="90521" y="158574"/>
                  </a:lnTo>
                  <a:lnTo>
                    <a:pt x="90196" y="144378"/>
                  </a:lnTo>
                  <a:lnTo>
                    <a:pt x="96073" y="133391"/>
                  </a:lnTo>
                  <a:lnTo>
                    <a:pt x="118854" y="117121"/>
                  </a:lnTo>
                  <a:lnTo>
                    <a:pt x="158661" y="99397"/>
                  </a:lnTo>
                  <a:lnTo>
                    <a:pt x="189835" y="97443"/>
                  </a:lnTo>
                  <a:lnTo>
                    <a:pt x="206680" y="99054"/>
                  </a:lnTo>
                  <a:lnTo>
                    <a:pt x="220957" y="106222"/>
                  </a:lnTo>
                  <a:lnTo>
                    <a:pt x="244945" y="130437"/>
                  </a:lnTo>
                  <a:lnTo>
                    <a:pt x="268301" y="171052"/>
                  </a:lnTo>
                  <a:lnTo>
                    <a:pt x="277591" y="233869"/>
                  </a:lnTo>
                  <a:lnTo>
                    <a:pt x="275702" y="284164"/>
                  </a:lnTo>
                  <a:lnTo>
                    <a:pt x="268260" y="333939"/>
                  </a:lnTo>
                  <a:lnTo>
                    <a:pt x="246941" y="393175"/>
                  </a:lnTo>
                  <a:lnTo>
                    <a:pt x="219803" y="431378"/>
                  </a:lnTo>
                  <a:lnTo>
                    <a:pt x="183493" y="460471"/>
                  </a:lnTo>
                  <a:lnTo>
                    <a:pt x="157200" y="473745"/>
                  </a:lnTo>
                  <a:lnTo>
                    <a:pt x="130279" y="476597"/>
                  </a:lnTo>
                  <a:lnTo>
                    <a:pt x="116701" y="475225"/>
                  </a:lnTo>
                  <a:lnTo>
                    <a:pt x="93490" y="461513"/>
                  </a:lnTo>
                  <a:lnTo>
                    <a:pt x="74541" y="438660"/>
                  </a:lnTo>
                  <a:lnTo>
                    <a:pt x="61041" y="408189"/>
                  </a:lnTo>
                  <a:lnTo>
                    <a:pt x="58088" y="374335"/>
                  </a:lnTo>
                  <a:lnTo>
                    <a:pt x="64900" y="338975"/>
                  </a:lnTo>
                  <a:lnTo>
                    <a:pt x="92908" y="287855"/>
                  </a:lnTo>
                  <a:lnTo>
                    <a:pt x="130680" y="2393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537490" y="7036777"/>
              <a:ext cx="411337" cy="260513"/>
            </a:xfrm>
            <a:custGeom>
              <a:avLst/>
              <a:gdLst/>
              <a:ahLst/>
              <a:cxnLst/>
              <a:rect l="0" t="0" r="0" b="0"/>
              <a:pathLst>
                <a:path w="411337" h="260513">
                  <a:moveTo>
                    <a:pt x="0" y="260512"/>
                  </a:moveTo>
                  <a:lnTo>
                    <a:pt x="21836" y="253234"/>
                  </a:lnTo>
                  <a:lnTo>
                    <a:pt x="83337" y="202904"/>
                  </a:lnTo>
                  <a:lnTo>
                    <a:pt x="107118" y="175494"/>
                  </a:lnTo>
                  <a:lnTo>
                    <a:pt x="134799" y="112305"/>
                  </a:lnTo>
                  <a:lnTo>
                    <a:pt x="140140" y="97722"/>
                  </a:lnTo>
                  <a:lnTo>
                    <a:pt x="140654" y="83429"/>
                  </a:lnTo>
                  <a:lnTo>
                    <a:pt x="133100" y="55361"/>
                  </a:lnTo>
                  <a:lnTo>
                    <a:pt x="125297" y="50619"/>
                  </a:lnTo>
                  <a:lnTo>
                    <a:pt x="115524" y="52028"/>
                  </a:lnTo>
                  <a:lnTo>
                    <a:pt x="104438" y="57537"/>
                  </a:lnTo>
                  <a:lnTo>
                    <a:pt x="83996" y="79909"/>
                  </a:lnTo>
                  <a:lnTo>
                    <a:pt x="67801" y="110165"/>
                  </a:lnTo>
                  <a:lnTo>
                    <a:pt x="60603" y="143925"/>
                  </a:lnTo>
                  <a:lnTo>
                    <a:pt x="65529" y="179242"/>
                  </a:lnTo>
                  <a:lnTo>
                    <a:pt x="71108" y="197192"/>
                  </a:lnTo>
                  <a:lnTo>
                    <a:pt x="89496" y="221198"/>
                  </a:lnTo>
                  <a:lnTo>
                    <a:pt x="100797" y="229732"/>
                  </a:lnTo>
                  <a:lnTo>
                    <a:pt x="129605" y="239216"/>
                  </a:lnTo>
                  <a:lnTo>
                    <a:pt x="162721" y="241907"/>
                  </a:lnTo>
                  <a:lnTo>
                    <a:pt x="197753" y="238024"/>
                  </a:lnTo>
                  <a:lnTo>
                    <a:pt x="225510" y="223095"/>
                  </a:lnTo>
                  <a:lnTo>
                    <a:pt x="268156" y="176271"/>
                  </a:lnTo>
                  <a:lnTo>
                    <a:pt x="279144" y="145883"/>
                  </a:lnTo>
                  <a:lnTo>
                    <a:pt x="282075" y="129248"/>
                  </a:lnTo>
                  <a:lnTo>
                    <a:pt x="284028" y="125776"/>
                  </a:lnTo>
                  <a:lnTo>
                    <a:pt x="294699" y="187041"/>
                  </a:lnTo>
                  <a:lnTo>
                    <a:pt x="295492" y="191727"/>
                  </a:lnTo>
                  <a:lnTo>
                    <a:pt x="290851" y="169206"/>
                  </a:lnTo>
                  <a:lnTo>
                    <a:pt x="289231" y="140204"/>
                  </a:lnTo>
                  <a:lnTo>
                    <a:pt x="296636" y="111063"/>
                  </a:lnTo>
                  <a:lnTo>
                    <a:pt x="326218" y="55116"/>
                  </a:lnTo>
                  <a:lnTo>
                    <a:pt x="359709" y="21070"/>
                  </a:lnTo>
                  <a:lnTo>
                    <a:pt x="381281" y="9364"/>
                  </a:lnTo>
                  <a:lnTo>
                    <a:pt x="4113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051886" y="7043773"/>
              <a:ext cx="233461" cy="270935"/>
            </a:xfrm>
            <a:custGeom>
              <a:avLst/>
              <a:gdLst/>
              <a:ahLst/>
              <a:cxnLst/>
              <a:rect l="0" t="0" r="0" b="0"/>
              <a:pathLst>
                <a:path w="233461" h="270935">
                  <a:moveTo>
                    <a:pt x="20341" y="75272"/>
                  </a:moveTo>
                  <a:lnTo>
                    <a:pt x="5426" y="134931"/>
                  </a:lnTo>
                  <a:lnTo>
                    <a:pt x="0" y="168819"/>
                  </a:lnTo>
                  <a:lnTo>
                    <a:pt x="2668" y="204194"/>
                  </a:lnTo>
                  <a:lnTo>
                    <a:pt x="12994" y="232103"/>
                  </a:lnTo>
                  <a:lnTo>
                    <a:pt x="20014" y="243812"/>
                  </a:lnTo>
                  <a:lnTo>
                    <a:pt x="40000" y="260883"/>
                  </a:lnTo>
                  <a:lnTo>
                    <a:pt x="51729" y="267569"/>
                  </a:lnTo>
                  <a:lnTo>
                    <a:pt x="81011" y="270934"/>
                  </a:lnTo>
                  <a:lnTo>
                    <a:pt x="97351" y="269699"/>
                  </a:lnTo>
                  <a:lnTo>
                    <a:pt x="127694" y="256138"/>
                  </a:lnTo>
                  <a:lnTo>
                    <a:pt x="184414" y="210193"/>
                  </a:lnTo>
                  <a:lnTo>
                    <a:pt x="218593" y="163322"/>
                  </a:lnTo>
                  <a:lnTo>
                    <a:pt x="233460" y="110840"/>
                  </a:lnTo>
                  <a:lnTo>
                    <a:pt x="230586" y="56695"/>
                  </a:lnTo>
                  <a:lnTo>
                    <a:pt x="215855" y="28420"/>
                  </a:lnTo>
                  <a:lnTo>
                    <a:pt x="205529" y="16615"/>
                  </a:lnTo>
                  <a:lnTo>
                    <a:pt x="177804" y="3498"/>
                  </a:lnTo>
                  <a:lnTo>
                    <a:pt x="161880" y="0"/>
                  </a:lnTo>
                  <a:lnTo>
                    <a:pt x="146693" y="2238"/>
                  </a:lnTo>
                  <a:lnTo>
                    <a:pt x="105006" y="25702"/>
                  </a:lnTo>
                  <a:lnTo>
                    <a:pt x="72680" y="55675"/>
                  </a:lnTo>
                  <a:lnTo>
                    <a:pt x="45328" y="101796"/>
                  </a:lnTo>
                  <a:lnTo>
                    <a:pt x="32462" y="136319"/>
                  </a:lnTo>
                  <a:lnTo>
                    <a:pt x="29790" y="167912"/>
                  </a:lnTo>
                  <a:lnTo>
                    <a:pt x="34052" y="2260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746829" y="6584307"/>
            <a:ext cx="699272" cy="301647"/>
            <a:chOff x="7746829" y="6584307"/>
            <a:chExt cx="699272" cy="301647"/>
          </a:xfrm>
        </p:grpSpPr>
        <p:sp>
          <p:nvSpPr>
            <p:cNvPr id="127" name="Freeform 126"/>
            <p:cNvSpPr/>
            <p:nvPr/>
          </p:nvSpPr>
          <p:spPr>
            <a:xfrm>
              <a:off x="7815385" y="6639152"/>
              <a:ext cx="27423" cy="233092"/>
            </a:xfrm>
            <a:custGeom>
              <a:avLst/>
              <a:gdLst/>
              <a:ahLst/>
              <a:cxnLst/>
              <a:rect l="0" t="0" r="0" b="0"/>
              <a:pathLst>
                <a:path w="27423" h="233092">
                  <a:moveTo>
                    <a:pt x="0" y="0"/>
                  </a:moveTo>
                  <a:lnTo>
                    <a:pt x="9423" y="54732"/>
                  </a:lnTo>
                  <a:lnTo>
                    <a:pt x="13964" y="113888"/>
                  </a:lnTo>
                  <a:lnTo>
                    <a:pt x="22757" y="163239"/>
                  </a:lnTo>
                  <a:lnTo>
                    <a:pt x="26501" y="217487"/>
                  </a:lnTo>
                  <a:lnTo>
                    <a:pt x="27422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746829" y="6735131"/>
              <a:ext cx="164535" cy="1"/>
            </a:xfrm>
            <a:custGeom>
              <a:avLst/>
              <a:gdLst/>
              <a:ahLst/>
              <a:cxnLst/>
              <a:rect l="0" t="0" r="0" b="0"/>
              <a:pathLst>
                <a:path w="164535" h="1">
                  <a:moveTo>
                    <a:pt x="0" y="0"/>
                  </a:moveTo>
                  <a:lnTo>
                    <a:pt x="53208" y="0"/>
                  </a:lnTo>
                  <a:lnTo>
                    <a:pt x="104465" y="0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075898" y="6639152"/>
              <a:ext cx="27423" cy="246802"/>
            </a:xfrm>
            <a:custGeom>
              <a:avLst/>
              <a:gdLst/>
              <a:ahLst/>
              <a:cxnLst/>
              <a:rect l="0" t="0" r="0" b="0"/>
              <a:pathLst>
                <a:path w="27423" h="246802">
                  <a:moveTo>
                    <a:pt x="0" y="0"/>
                  </a:moveTo>
                  <a:lnTo>
                    <a:pt x="1523" y="54732"/>
                  </a:lnTo>
                  <a:lnTo>
                    <a:pt x="9422" y="115412"/>
                  </a:lnTo>
                  <a:lnTo>
                    <a:pt x="13963" y="171139"/>
                  </a:lnTo>
                  <a:lnTo>
                    <a:pt x="24312" y="223562"/>
                  </a:lnTo>
                  <a:lnTo>
                    <a:pt x="27422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226721" y="6584307"/>
              <a:ext cx="219380" cy="292119"/>
            </a:xfrm>
            <a:custGeom>
              <a:avLst/>
              <a:gdLst/>
              <a:ahLst/>
              <a:cxnLst/>
              <a:rect l="0" t="0" r="0" b="0"/>
              <a:pathLst>
                <a:path w="219380" h="292119">
                  <a:moveTo>
                    <a:pt x="0" y="0"/>
                  </a:moveTo>
                  <a:lnTo>
                    <a:pt x="51685" y="13993"/>
                  </a:lnTo>
                  <a:lnTo>
                    <a:pt x="105003" y="53547"/>
                  </a:lnTo>
                  <a:lnTo>
                    <a:pt x="124365" y="74073"/>
                  </a:lnTo>
                  <a:lnTo>
                    <a:pt x="149207" y="128554"/>
                  </a:lnTo>
                  <a:lnTo>
                    <a:pt x="156198" y="162254"/>
                  </a:lnTo>
                  <a:lnTo>
                    <a:pt x="154228" y="197546"/>
                  </a:lnTo>
                  <a:lnTo>
                    <a:pt x="144211" y="225418"/>
                  </a:lnTo>
                  <a:lnTo>
                    <a:pt x="112954" y="268138"/>
                  </a:lnTo>
                  <a:lnTo>
                    <a:pt x="79172" y="289349"/>
                  </a:lnTo>
                  <a:lnTo>
                    <a:pt x="53469" y="292118"/>
                  </a:lnTo>
                  <a:lnTo>
                    <a:pt x="40216" y="290724"/>
                  </a:lnTo>
                  <a:lnTo>
                    <a:pt x="31381" y="282177"/>
                  </a:lnTo>
                  <a:lnTo>
                    <a:pt x="21565" y="252367"/>
                  </a:lnTo>
                  <a:lnTo>
                    <a:pt x="23517" y="238325"/>
                  </a:lnTo>
                  <a:lnTo>
                    <a:pt x="37875" y="214596"/>
                  </a:lnTo>
                  <a:lnTo>
                    <a:pt x="51148" y="208573"/>
                  </a:lnTo>
                  <a:lnTo>
                    <a:pt x="86210" y="205944"/>
                  </a:lnTo>
                  <a:lnTo>
                    <a:pt x="134217" y="213028"/>
                  </a:lnTo>
                  <a:lnTo>
                    <a:pt x="177389" y="232055"/>
                  </a:lnTo>
                  <a:lnTo>
                    <a:pt x="197162" y="252435"/>
                  </a:lnTo>
                  <a:lnTo>
                    <a:pt x="219379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128907" y="6584307"/>
            <a:ext cx="3016465" cy="973496"/>
            <a:chOff x="6128907" y="6584307"/>
            <a:chExt cx="3016465" cy="973496"/>
          </a:xfrm>
        </p:grpSpPr>
        <p:sp>
          <p:nvSpPr>
            <p:cNvPr id="132" name="Freeform 131"/>
            <p:cNvSpPr/>
            <p:nvPr/>
          </p:nvSpPr>
          <p:spPr>
            <a:xfrm>
              <a:off x="6937868" y="6598018"/>
              <a:ext cx="27423" cy="246803"/>
            </a:xfrm>
            <a:custGeom>
              <a:avLst/>
              <a:gdLst/>
              <a:ahLst/>
              <a:cxnLst/>
              <a:rect l="0" t="0" r="0" b="0"/>
              <a:pathLst>
                <a:path w="27423" h="246803">
                  <a:moveTo>
                    <a:pt x="0" y="0"/>
                  </a:moveTo>
                  <a:lnTo>
                    <a:pt x="0" y="59661"/>
                  </a:lnTo>
                  <a:lnTo>
                    <a:pt x="4063" y="111117"/>
                  </a:lnTo>
                  <a:lnTo>
                    <a:pt x="14915" y="164958"/>
                  </a:lnTo>
                  <a:lnTo>
                    <a:pt x="23716" y="211380"/>
                  </a:lnTo>
                  <a:lnTo>
                    <a:pt x="27422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855601" y="6693997"/>
              <a:ext cx="123401" cy="27423"/>
            </a:xfrm>
            <a:custGeom>
              <a:avLst/>
              <a:gdLst/>
              <a:ahLst/>
              <a:cxnLst/>
              <a:rect l="0" t="0" r="0" b="0"/>
              <a:pathLst>
                <a:path w="123401" h="27423">
                  <a:moveTo>
                    <a:pt x="0" y="0"/>
                  </a:moveTo>
                  <a:lnTo>
                    <a:pt x="48806" y="14915"/>
                  </a:lnTo>
                  <a:lnTo>
                    <a:pt x="90126" y="23717"/>
                  </a:lnTo>
                  <a:lnTo>
                    <a:pt x="123400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143536" y="6625441"/>
              <a:ext cx="13712" cy="246803"/>
            </a:xfrm>
            <a:custGeom>
              <a:avLst/>
              <a:gdLst/>
              <a:ahLst/>
              <a:cxnLst/>
              <a:rect l="0" t="0" r="0" b="0"/>
              <a:pathLst>
                <a:path w="13712" h="246803">
                  <a:moveTo>
                    <a:pt x="0" y="0"/>
                  </a:moveTo>
                  <a:lnTo>
                    <a:pt x="1524" y="53209"/>
                  </a:lnTo>
                  <a:lnTo>
                    <a:pt x="9423" y="105988"/>
                  </a:lnTo>
                  <a:lnTo>
                    <a:pt x="12440" y="161745"/>
                  </a:lnTo>
                  <a:lnTo>
                    <a:pt x="13334" y="218214"/>
                  </a:lnTo>
                  <a:lnTo>
                    <a:pt x="13711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255179" y="6584307"/>
              <a:ext cx="231138" cy="274226"/>
            </a:xfrm>
            <a:custGeom>
              <a:avLst/>
              <a:gdLst/>
              <a:ahLst/>
              <a:cxnLst/>
              <a:rect l="0" t="0" r="0" b="0"/>
              <a:pathLst>
                <a:path w="231138" h="274226">
                  <a:moveTo>
                    <a:pt x="11758" y="0"/>
                  </a:moveTo>
                  <a:lnTo>
                    <a:pt x="54020" y="24940"/>
                  </a:lnTo>
                  <a:lnTo>
                    <a:pt x="91312" y="68668"/>
                  </a:lnTo>
                  <a:lnTo>
                    <a:pt x="113365" y="120218"/>
                  </a:lnTo>
                  <a:lnTo>
                    <a:pt x="124457" y="156010"/>
                  </a:lnTo>
                  <a:lnTo>
                    <a:pt x="122277" y="188169"/>
                  </a:lnTo>
                  <a:lnTo>
                    <a:pt x="111151" y="216172"/>
                  </a:lnTo>
                  <a:lnTo>
                    <a:pt x="96051" y="238775"/>
                  </a:lnTo>
                  <a:lnTo>
                    <a:pt x="84711" y="246021"/>
                  </a:lnTo>
                  <a:lnTo>
                    <a:pt x="55862" y="254072"/>
                  </a:lnTo>
                  <a:lnTo>
                    <a:pt x="26789" y="249525"/>
                  </a:lnTo>
                  <a:lnTo>
                    <a:pt x="12638" y="244048"/>
                  </a:lnTo>
                  <a:lnTo>
                    <a:pt x="4727" y="235825"/>
                  </a:lnTo>
                  <a:lnTo>
                    <a:pt x="977" y="225773"/>
                  </a:lnTo>
                  <a:lnTo>
                    <a:pt x="0" y="214500"/>
                  </a:lnTo>
                  <a:lnTo>
                    <a:pt x="3919" y="203939"/>
                  </a:lnTo>
                  <a:lnTo>
                    <a:pt x="20462" y="184079"/>
                  </a:lnTo>
                  <a:lnTo>
                    <a:pt x="47112" y="173221"/>
                  </a:lnTo>
                  <a:lnTo>
                    <a:pt x="62750" y="170326"/>
                  </a:lnTo>
                  <a:lnTo>
                    <a:pt x="96375" y="175234"/>
                  </a:lnTo>
                  <a:lnTo>
                    <a:pt x="145503" y="195127"/>
                  </a:lnTo>
                  <a:lnTo>
                    <a:pt x="195771" y="229147"/>
                  </a:lnTo>
                  <a:lnTo>
                    <a:pt x="231137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128907" y="6927087"/>
              <a:ext cx="3016465" cy="219380"/>
            </a:xfrm>
            <a:custGeom>
              <a:avLst/>
              <a:gdLst/>
              <a:ahLst/>
              <a:cxnLst/>
              <a:rect l="0" t="0" r="0" b="0"/>
              <a:pathLst>
                <a:path w="3016465" h="219380">
                  <a:moveTo>
                    <a:pt x="0" y="0"/>
                  </a:moveTo>
                  <a:lnTo>
                    <a:pt x="46832" y="0"/>
                  </a:lnTo>
                  <a:lnTo>
                    <a:pt x="90894" y="0"/>
                  </a:lnTo>
                  <a:lnTo>
                    <a:pt x="140946" y="0"/>
                  </a:lnTo>
                  <a:lnTo>
                    <a:pt x="190614" y="0"/>
                  </a:lnTo>
                  <a:lnTo>
                    <a:pt x="233001" y="0"/>
                  </a:lnTo>
                  <a:lnTo>
                    <a:pt x="284341" y="4063"/>
                  </a:lnTo>
                  <a:lnTo>
                    <a:pt x="338135" y="9423"/>
                  </a:lnTo>
                  <a:lnTo>
                    <a:pt x="382358" y="11806"/>
                  </a:lnTo>
                  <a:lnTo>
                    <a:pt x="426387" y="12865"/>
                  </a:lnTo>
                  <a:lnTo>
                    <a:pt x="471347" y="13335"/>
                  </a:lnTo>
                  <a:lnTo>
                    <a:pt x="516720" y="13544"/>
                  </a:lnTo>
                  <a:lnTo>
                    <a:pt x="562277" y="13637"/>
                  </a:lnTo>
                  <a:lnTo>
                    <a:pt x="609439" y="13678"/>
                  </a:lnTo>
                  <a:lnTo>
                    <a:pt x="660869" y="13697"/>
                  </a:lnTo>
                  <a:lnTo>
                    <a:pt x="714196" y="13706"/>
                  </a:lnTo>
                  <a:lnTo>
                    <a:pt x="768367" y="13709"/>
                  </a:lnTo>
                  <a:lnTo>
                    <a:pt x="822912" y="13710"/>
                  </a:lnTo>
                  <a:lnTo>
                    <a:pt x="877623" y="17774"/>
                  </a:lnTo>
                  <a:lnTo>
                    <a:pt x="933932" y="23134"/>
                  </a:lnTo>
                  <a:lnTo>
                    <a:pt x="994506" y="25517"/>
                  </a:lnTo>
                  <a:lnTo>
                    <a:pt x="1052914" y="26575"/>
                  </a:lnTo>
                  <a:lnTo>
                    <a:pt x="1110864" y="28570"/>
                  </a:lnTo>
                  <a:lnTo>
                    <a:pt x="1172168" y="34534"/>
                  </a:lnTo>
                  <a:lnTo>
                    <a:pt x="1230899" y="38201"/>
                  </a:lnTo>
                  <a:lnTo>
                    <a:pt x="1288994" y="41354"/>
                  </a:lnTo>
                  <a:lnTo>
                    <a:pt x="1350362" y="47833"/>
                  </a:lnTo>
                  <a:lnTo>
                    <a:pt x="1383180" y="50171"/>
                  </a:lnTo>
                  <a:lnTo>
                    <a:pt x="1417246" y="51728"/>
                  </a:lnTo>
                  <a:lnTo>
                    <a:pt x="1452146" y="52767"/>
                  </a:lnTo>
                  <a:lnTo>
                    <a:pt x="1486075" y="53460"/>
                  </a:lnTo>
                  <a:lnTo>
                    <a:pt x="1519360" y="53922"/>
                  </a:lnTo>
                  <a:lnTo>
                    <a:pt x="1552214" y="54230"/>
                  </a:lnTo>
                  <a:lnTo>
                    <a:pt x="1586304" y="55958"/>
                  </a:lnTo>
                  <a:lnTo>
                    <a:pt x="1621218" y="58634"/>
                  </a:lnTo>
                  <a:lnTo>
                    <a:pt x="1656683" y="61941"/>
                  </a:lnTo>
                  <a:lnTo>
                    <a:pt x="1690990" y="64146"/>
                  </a:lnTo>
                  <a:lnTo>
                    <a:pt x="1724525" y="65616"/>
                  </a:lnTo>
                  <a:lnTo>
                    <a:pt x="1757547" y="66596"/>
                  </a:lnTo>
                  <a:lnTo>
                    <a:pt x="1791748" y="68773"/>
                  </a:lnTo>
                  <a:lnTo>
                    <a:pt x="1826738" y="71748"/>
                  </a:lnTo>
                  <a:lnTo>
                    <a:pt x="1862252" y="75255"/>
                  </a:lnTo>
                  <a:lnTo>
                    <a:pt x="1896592" y="79116"/>
                  </a:lnTo>
                  <a:lnTo>
                    <a:pt x="1930149" y="83213"/>
                  </a:lnTo>
                  <a:lnTo>
                    <a:pt x="1963185" y="87469"/>
                  </a:lnTo>
                  <a:lnTo>
                    <a:pt x="1995874" y="90305"/>
                  </a:lnTo>
                  <a:lnTo>
                    <a:pt x="2028330" y="92196"/>
                  </a:lnTo>
                  <a:lnTo>
                    <a:pt x="2060633" y="93457"/>
                  </a:lnTo>
                  <a:lnTo>
                    <a:pt x="2092831" y="95821"/>
                  </a:lnTo>
                  <a:lnTo>
                    <a:pt x="2124961" y="98921"/>
                  </a:lnTo>
                  <a:lnTo>
                    <a:pt x="2157046" y="102510"/>
                  </a:lnTo>
                  <a:lnTo>
                    <a:pt x="2190623" y="106427"/>
                  </a:lnTo>
                  <a:lnTo>
                    <a:pt x="2225196" y="110562"/>
                  </a:lnTo>
                  <a:lnTo>
                    <a:pt x="2260432" y="114841"/>
                  </a:lnTo>
                  <a:lnTo>
                    <a:pt x="2293063" y="117695"/>
                  </a:lnTo>
                  <a:lnTo>
                    <a:pt x="2353696" y="120866"/>
                  </a:lnTo>
                  <a:lnTo>
                    <a:pt x="2411114" y="126337"/>
                  </a:lnTo>
                  <a:lnTo>
                    <a:pt x="2467102" y="133846"/>
                  </a:lnTo>
                  <a:lnTo>
                    <a:pt x="2522455" y="142263"/>
                  </a:lnTo>
                  <a:lnTo>
                    <a:pt x="2577525" y="147019"/>
                  </a:lnTo>
                  <a:lnTo>
                    <a:pt x="2630947" y="150656"/>
                  </a:lnTo>
                  <a:lnTo>
                    <a:pt x="2680081" y="157351"/>
                  </a:lnTo>
                  <a:lnTo>
                    <a:pt x="2743289" y="169685"/>
                  </a:lnTo>
                  <a:lnTo>
                    <a:pt x="2800612" y="175710"/>
                  </a:lnTo>
                  <a:lnTo>
                    <a:pt x="2856191" y="184773"/>
                  </a:lnTo>
                  <a:lnTo>
                    <a:pt x="2911254" y="197108"/>
                  </a:lnTo>
                  <a:lnTo>
                    <a:pt x="2966163" y="210411"/>
                  </a:lnTo>
                  <a:lnTo>
                    <a:pt x="3016464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238597" y="7173889"/>
              <a:ext cx="219380" cy="287936"/>
            </a:xfrm>
            <a:custGeom>
              <a:avLst/>
              <a:gdLst/>
              <a:ahLst/>
              <a:cxnLst/>
              <a:rect l="0" t="0" r="0" b="0"/>
              <a:pathLst>
                <a:path w="219380" h="287936">
                  <a:moveTo>
                    <a:pt x="0" y="0"/>
                  </a:moveTo>
                  <a:lnTo>
                    <a:pt x="33892" y="55597"/>
                  </a:lnTo>
                  <a:lnTo>
                    <a:pt x="87407" y="115600"/>
                  </a:lnTo>
                  <a:lnTo>
                    <a:pt x="134064" y="172191"/>
                  </a:lnTo>
                  <a:lnTo>
                    <a:pt x="173073" y="228170"/>
                  </a:lnTo>
                  <a:lnTo>
                    <a:pt x="219379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238597" y="7160178"/>
              <a:ext cx="178246" cy="370204"/>
            </a:xfrm>
            <a:custGeom>
              <a:avLst/>
              <a:gdLst/>
              <a:ahLst/>
              <a:cxnLst/>
              <a:rect l="0" t="0" r="0" b="0"/>
              <a:pathLst>
                <a:path w="178246" h="370204">
                  <a:moveTo>
                    <a:pt x="178245" y="0"/>
                  </a:moveTo>
                  <a:lnTo>
                    <a:pt x="163330" y="48807"/>
                  </a:lnTo>
                  <a:lnTo>
                    <a:pt x="146403" y="102315"/>
                  </a:lnTo>
                  <a:lnTo>
                    <a:pt x="129053" y="144499"/>
                  </a:lnTo>
                  <a:lnTo>
                    <a:pt x="106108" y="188638"/>
                  </a:lnTo>
                  <a:lnTo>
                    <a:pt x="74773" y="249034"/>
                  </a:lnTo>
                  <a:lnTo>
                    <a:pt x="46192" y="305524"/>
                  </a:lnTo>
                  <a:lnTo>
                    <a:pt x="8189" y="359579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471968" y="7009354"/>
              <a:ext cx="164254" cy="230830"/>
            </a:xfrm>
            <a:custGeom>
              <a:avLst/>
              <a:gdLst/>
              <a:ahLst/>
              <a:cxnLst/>
              <a:rect l="0" t="0" r="0" b="0"/>
              <a:pathLst>
                <a:path w="164254" h="230830">
                  <a:moveTo>
                    <a:pt x="68275" y="0"/>
                  </a:moveTo>
                  <a:lnTo>
                    <a:pt x="99591" y="12470"/>
                  </a:lnTo>
                  <a:lnTo>
                    <a:pt x="118248" y="26363"/>
                  </a:lnTo>
                  <a:lnTo>
                    <a:pt x="138604" y="58594"/>
                  </a:lnTo>
                  <a:lnTo>
                    <a:pt x="147005" y="111647"/>
                  </a:lnTo>
                  <a:lnTo>
                    <a:pt x="136783" y="145599"/>
                  </a:lnTo>
                  <a:lnTo>
                    <a:pt x="117005" y="174401"/>
                  </a:lnTo>
                  <a:lnTo>
                    <a:pt x="78652" y="207745"/>
                  </a:lnTo>
                  <a:lnTo>
                    <a:pt x="46480" y="227413"/>
                  </a:lnTo>
                  <a:lnTo>
                    <a:pt x="32416" y="230829"/>
                  </a:lnTo>
                  <a:lnTo>
                    <a:pt x="19994" y="230059"/>
                  </a:lnTo>
                  <a:lnTo>
                    <a:pt x="8665" y="226500"/>
                  </a:lnTo>
                  <a:lnTo>
                    <a:pt x="2636" y="219556"/>
                  </a:lnTo>
                  <a:lnTo>
                    <a:pt x="141" y="210356"/>
                  </a:lnTo>
                  <a:lnTo>
                    <a:pt x="0" y="199652"/>
                  </a:lnTo>
                  <a:lnTo>
                    <a:pt x="7969" y="179635"/>
                  </a:lnTo>
                  <a:lnTo>
                    <a:pt x="14360" y="170031"/>
                  </a:lnTo>
                  <a:lnTo>
                    <a:pt x="33648" y="155297"/>
                  </a:lnTo>
                  <a:lnTo>
                    <a:pt x="45191" y="149235"/>
                  </a:lnTo>
                  <a:lnTo>
                    <a:pt x="70203" y="146563"/>
                  </a:lnTo>
                  <a:lnTo>
                    <a:pt x="123501" y="157260"/>
                  </a:lnTo>
                  <a:lnTo>
                    <a:pt x="142586" y="169427"/>
                  </a:lnTo>
                  <a:lnTo>
                    <a:pt x="164253" y="1919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622510" y="7338423"/>
              <a:ext cx="164536" cy="13712"/>
            </a:xfrm>
            <a:custGeom>
              <a:avLst/>
              <a:gdLst/>
              <a:ahLst/>
              <a:cxnLst/>
              <a:rect l="0" t="0" r="0" b="0"/>
              <a:pathLst>
                <a:path w="164536" h="13712">
                  <a:moveTo>
                    <a:pt x="0" y="0"/>
                  </a:moveTo>
                  <a:lnTo>
                    <a:pt x="54732" y="0"/>
                  </a:lnTo>
                  <a:lnTo>
                    <a:pt x="112365" y="1524"/>
                  </a:lnTo>
                  <a:lnTo>
                    <a:pt x="164535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869312" y="7133487"/>
              <a:ext cx="196903" cy="369472"/>
            </a:xfrm>
            <a:custGeom>
              <a:avLst/>
              <a:gdLst/>
              <a:ahLst/>
              <a:cxnLst/>
              <a:rect l="0" t="0" r="0" b="0"/>
              <a:pathLst>
                <a:path w="196903" h="369472">
                  <a:moveTo>
                    <a:pt x="0" y="26691"/>
                  </a:moveTo>
                  <a:lnTo>
                    <a:pt x="55596" y="11775"/>
                  </a:lnTo>
                  <a:lnTo>
                    <a:pt x="100263" y="2974"/>
                  </a:lnTo>
                  <a:lnTo>
                    <a:pt x="152093" y="366"/>
                  </a:lnTo>
                  <a:lnTo>
                    <a:pt x="169951" y="0"/>
                  </a:lnTo>
                  <a:lnTo>
                    <a:pt x="181857" y="5850"/>
                  </a:lnTo>
                  <a:lnTo>
                    <a:pt x="189794" y="15844"/>
                  </a:lnTo>
                  <a:lnTo>
                    <a:pt x="195085" y="28601"/>
                  </a:lnTo>
                  <a:lnTo>
                    <a:pt x="196902" y="59024"/>
                  </a:lnTo>
                  <a:lnTo>
                    <a:pt x="189359" y="110413"/>
                  </a:lnTo>
                  <a:lnTo>
                    <a:pt x="177476" y="164234"/>
                  </a:lnTo>
                  <a:lnTo>
                    <a:pt x="168369" y="218775"/>
                  </a:lnTo>
                  <a:lnTo>
                    <a:pt x="169734" y="273531"/>
                  </a:lnTo>
                  <a:lnTo>
                    <a:pt x="175724" y="324286"/>
                  </a:lnTo>
                  <a:lnTo>
                    <a:pt x="178245" y="3694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157247" y="7242445"/>
              <a:ext cx="178247" cy="219380"/>
            </a:xfrm>
            <a:custGeom>
              <a:avLst/>
              <a:gdLst/>
              <a:ahLst/>
              <a:cxnLst/>
              <a:rect l="0" t="0" r="0" b="0"/>
              <a:pathLst>
                <a:path w="178247" h="219380">
                  <a:moveTo>
                    <a:pt x="0" y="0"/>
                  </a:moveTo>
                  <a:lnTo>
                    <a:pt x="38168" y="57253"/>
                  </a:lnTo>
                  <a:lnTo>
                    <a:pt x="82867" y="110165"/>
                  </a:lnTo>
                  <a:lnTo>
                    <a:pt x="132019" y="171030"/>
                  </a:lnTo>
                  <a:lnTo>
                    <a:pt x="178246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198381" y="7269867"/>
              <a:ext cx="95979" cy="274225"/>
            </a:xfrm>
            <a:custGeom>
              <a:avLst/>
              <a:gdLst/>
              <a:ahLst/>
              <a:cxnLst/>
              <a:rect l="0" t="0" r="0" b="0"/>
              <a:pathLst>
                <a:path w="95979" h="274225">
                  <a:moveTo>
                    <a:pt x="95978" y="0"/>
                  </a:moveTo>
                  <a:lnTo>
                    <a:pt x="76894" y="57252"/>
                  </a:lnTo>
                  <a:lnTo>
                    <a:pt x="57733" y="119588"/>
                  </a:lnTo>
                  <a:lnTo>
                    <a:pt x="30250" y="177493"/>
                  </a:lnTo>
                  <a:lnTo>
                    <a:pt x="9699" y="232942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445182" y="7215022"/>
              <a:ext cx="41135" cy="274226"/>
            </a:xfrm>
            <a:custGeom>
              <a:avLst/>
              <a:gdLst/>
              <a:ahLst/>
              <a:cxnLst/>
              <a:rect l="0" t="0" r="0" b="0"/>
              <a:pathLst>
                <a:path w="41135" h="274226">
                  <a:moveTo>
                    <a:pt x="0" y="0"/>
                  </a:moveTo>
                  <a:lnTo>
                    <a:pt x="14915" y="55598"/>
                  </a:lnTo>
                  <a:lnTo>
                    <a:pt x="23717" y="100265"/>
                  </a:lnTo>
                  <a:lnTo>
                    <a:pt x="33969" y="162673"/>
                  </a:lnTo>
                  <a:lnTo>
                    <a:pt x="39012" y="219675"/>
                  </a:lnTo>
                  <a:lnTo>
                    <a:pt x="41134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362915" y="7365846"/>
              <a:ext cx="191958" cy="13712"/>
            </a:xfrm>
            <a:custGeom>
              <a:avLst/>
              <a:gdLst/>
              <a:ahLst/>
              <a:cxnLst/>
              <a:rect l="0" t="0" r="0" b="0"/>
              <a:pathLst>
                <a:path w="191958" h="13712">
                  <a:moveTo>
                    <a:pt x="0" y="0"/>
                  </a:moveTo>
                  <a:lnTo>
                    <a:pt x="48808" y="10853"/>
                  </a:lnTo>
                  <a:lnTo>
                    <a:pt x="98252" y="12864"/>
                  </a:lnTo>
                  <a:lnTo>
                    <a:pt x="147434" y="13460"/>
                  </a:lnTo>
                  <a:lnTo>
                    <a:pt x="191957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637139" y="7297289"/>
              <a:ext cx="27424" cy="246803"/>
            </a:xfrm>
            <a:custGeom>
              <a:avLst/>
              <a:gdLst/>
              <a:ahLst/>
              <a:cxnLst/>
              <a:rect l="0" t="0" r="0" b="0"/>
              <a:pathLst>
                <a:path w="27424" h="246803">
                  <a:moveTo>
                    <a:pt x="0" y="0"/>
                  </a:moveTo>
                  <a:lnTo>
                    <a:pt x="4063" y="59660"/>
                  </a:lnTo>
                  <a:lnTo>
                    <a:pt x="10852" y="115179"/>
                  </a:lnTo>
                  <a:lnTo>
                    <a:pt x="16927" y="175811"/>
                  </a:lnTo>
                  <a:lnTo>
                    <a:pt x="24313" y="220182"/>
                  </a:lnTo>
                  <a:lnTo>
                    <a:pt x="27423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757882" y="7228734"/>
              <a:ext cx="194616" cy="329069"/>
            </a:xfrm>
            <a:custGeom>
              <a:avLst/>
              <a:gdLst/>
              <a:ahLst/>
              <a:cxnLst/>
              <a:rect l="0" t="0" r="0" b="0"/>
              <a:pathLst>
                <a:path w="194616" h="329069">
                  <a:moveTo>
                    <a:pt x="30081" y="0"/>
                  </a:moveTo>
                  <a:lnTo>
                    <a:pt x="59196" y="7279"/>
                  </a:lnTo>
                  <a:lnTo>
                    <a:pt x="99138" y="33641"/>
                  </a:lnTo>
                  <a:lnTo>
                    <a:pt x="125361" y="70399"/>
                  </a:lnTo>
                  <a:lnTo>
                    <a:pt x="150058" y="117514"/>
                  </a:lnTo>
                  <a:lnTo>
                    <a:pt x="155515" y="152270"/>
                  </a:lnTo>
                  <a:lnTo>
                    <a:pt x="150021" y="202034"/>
                  </a:lnTo>
                  <a:lnTo>
                    <a:pt x="134682" y="245724"/>
                  </a:lnTo>
                  <a:lnTo>
                    <a:pt x="102202" y="294155"/>
                  </a:lnTo>
                  <a:lnTo>
                    <a:pt x="68208" y="316354"/>
                  </a:lnTo>
                  <a:lnTo>
                    <a:pt x="42456" y="319355"/>
                  </a:lnTo>
                  <a:lnTo>
                    <a:pt x="29190" y="318022"/>
                  </a:lnTo>
                  <a:lnTo>
                    <a:pt x="18822" y="312564"/>
                  </a:lnTo>
                  <a:lnTo>
                    <a:pt x="3240" y="294311"/>
                  </a:lnTo>
                  <a:lnTo>
                    <a:pt x="0" y="283045"/>
                  </a:lnTo>
                  <a:lnTo>
                    <a:pt x="461" y="258339"/>
                  </a:lnTo>
                  <a:lnTo>
                    <a:pt x="7287" y="246876"/>
                  </a:lnTo>
                  <a:lnTo>
                    <a:pt x="31122" y="226014"/>
                  </a:lnTo>
                  <a:lnTo>
                    <a:pt x="62028" y="218773"/>
                  </a:lnTo>
                  <a:lnTo>
                    <a:pt x="94554" y="222157"/>
                  </a:lnTo>
                  <a:lnTo>
                    <a:pt x="137037" y="241192"/>
                  </a:lnTo>
                  <a:lnTo>
                    <a:pt x="159376" y="257512"/>
                  </a:lnTo>
                  <a:lnTo>
                    <a:pt x="181804" y="291109"/>
                  </a:lnTo>
                  <a:lnTo>
                    <a:pt x="194615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117031" y="7352134"/>
              <a:ext cx="191958" cy="27424"/>
            </a:xfrm>
            <a:custGeom>
              <a:avLst/>
              <a:gdLst/>
              <a:ahLst/>
              <a:cxnLst/>
              <a:rect l="0" t="0" r="0" b="0"/>
              <a:pathLst>
                <a:path w="191958" h="27424">
                  <a:moveTo>
                    <a:pt x="0" y="0"/>
                  </a:moveTo>
                  <a:lnTo>
                    <a:pt x="45310" y="10947"/>
                  </a:lnTo>
                  <a:lnTo>
                    <a:pt x="102971" y="21864"/>
                  </a:lnTo>
                  <a:lnTo>
                    <a:pt x="165634" y="26325"/>
                  </a:lnTo>
                  <a:lnTo>
                    <a:pt x="191957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130742" y="7461824"/>
              <a:ext cx="246803" cy="13712"/>
            </a:xfrm>
            <a:custGeom>
              <a:avLst/>
              <a:gdLst/>
              <a:ahLst/>
              <a:cxnLst/>
              <a:rect l="0" t="0" r="0" b="0"/>
              <a:pathLst>
                <a:path w="246803" h="13712">
                  <a:moveTo>
                    <a:pt x="0" y="13711"/>
                  </a:moveTo>
                  <a:lnTo>
                    <a:pt x="59660" y="2859"/>
                  </a:lnTo>
                  <a:lnTo>
                    <a:pt x="111116" y="848"/>
                  </a:lnTo>
                  <a:lnTo>
                    <a:pt x="164957" y="252"/>
                  </a:lnTo>
                  <a:lnTo>
                    <a:pt x="211379" y="75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518361" y="7246658"/>
              <a:ext cx="278778" cy="305401"/>
            </a:xfrm>
            <a:custGeom>
              <a:avLst/>
              <a:gdLst/>
              <a:ahLst/>
              <a:cxnLst/>
              <a:rect l="0" t="0" r="0" b="0"/>
              <a:pathLst>
                <a:path w="278778" h="305401">
                  <a:moveTo>
                    <a:pt x="23718" y="23209"/>
                  </a:moveTo>
                  <a:lnTo>
                    <a:pt x="8802" y="82870"/>
                  </a:lnTo>
                  <a:lnTo>
                    <a:pt x="0" y="138389"/>
                  </a:lnTo>
                  <a:lnTo>
                    <a:pt x="989" y="177996"/>
                  </a:lnTo>
                  <a:lnTo>
                    <a:pt x="18676" y="225989"/>
                  </a:lnTo>
                  <a:lnTo>
                    <a:pt x="34680" y="255017"/>
                  </a:lnTo>
                  <a:lnTo>
                    <a:pt x="64138" y="279089"/>
                  </a:lnTo>
                  <a:lnTo>
                    <a:pt x="101097" y="296898"/>
                  </a:lnTo>
                  <a:lnTo>
                    <a:pt x="156165" y="305400"/>
                  </a:lnTo>
                  <a:lnTo>
                    <a:pt x="192781" y="301990"/>
                  </a:lnTo>
                  <a:lnTo>
                    <a:pt x="221242" y="291334"/>
                  </a:lnTo>
                  <a:lnTo>
                    <a:pt x="264340" y="259665"/>
                  </a:lnTo>
                  <a:lnTo>
                    <a:pt x="275390" y="233928"/>
                  </a:lnTo>
                  <a:lnTo>
                    <a:pt x="278777" y="202176"/>
                  </a:lnTo>
                  <a:lnTo>
                    <a:pt x="270596" y="150040"/>
                  </a:lnTo>
                  <a:lnTo>
                    <a:pt x="249552" y="99046"/>
                  </a:lnTo>
                  <a:lnTo>
                    <a:pt x="198901" y="35773"/>
                  </a:lnTo>
                  <a:lnTo>
                    <a:pt x="152644" y="10004"/>
                  </a:lnTo>
                  <a:lnTo>
                    <a:pt x="100343" y="0"/>
                  </a:lnTo>
                  <a:lnTo>
                    <a:pt x="72500" y="5785"/>
                  </a:lnTo>
                  <a:lnTo>
                    <a:pt x="60809" y="11593"/>
                  </a:lnTo>
                  <a:lnTo>
                    <a:pt x="43757" y="30234"/>
                  </a:lnTo>
                  <a:lnTo>
                    <a:pt x="20397" y="79442"/>
                  </a:lnTo>
                  <a:lnTo>
                    <a:pt x="18687" y="106093"/>
                  </a:lnTo>
                  <a:lnTo>
                    <a:pt x="30002" y="167722"/>
                  </a:lnTo>
                  <a:lnTo>
                    <a:pt x="37428" y="2151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860943" y="7626359"/>
            <a:ext cx="787155" cy="2097814"/>
            <a:chOff x="3860943" y="7626359"/>
            <a:chExt cx="787155" cy="2097814"/>
          </a:xfrm>
        </p:grpSpPr>
        <p:sp>
          <p:nvSpPr>
            <p:cNvPr id="152" name="Freeform 151"/>
            <p:cNvSpPr/>
            <p:nvPr/>
          </p:nvSpPr>
          <p:spPr>
            <a:xfrm>
              <a:off x="4127072" y="7653781"/>
              <a:ext cx="54845" cy="425048"/>
            </a:xfrm>
            <a:custGeom>
              <a:avLst/>
              <a:gdLst/>
              <a:ahLst/>
              <a:cxnLst/>
              <a:rect l="0" t="0" r="0" b="0"/>
              <a:pathLst>
                <a:path w="54845" h="425048">
                  <a:moveTo>
                    <a:pt x="54844" y="0"/>
                  </a:moveTo>
                  <a:lnTo>
                    <a:pt x="45421" y="46833"/>
                  </a:lnTo>
                  <a:lnTo>
                    <a:pt x="43039" y="90894"/>
                  </a:lnTo>
                  <a:lnTo>
                    <a:pt x="34419" y="145254"/>
                  </a:lnTo>
                  <a:lnTo>
                    <a:pt x="29495" y="197585"/>
                  </a:lnTo>
                  <a:lnTo>
                    <a:pt x="20757" y="244407"/>
                  </a:lnTo>
                  <a:lnTo>
                    <a:pt x="15799" y="301783"/>
                  </a:lnTo>
                  <a:lnTo>
                    <a:pt x="7051" y="352469"/>
                  </a:lnTo>
                  <a:lnTo>
                    <a:pt x="3133" y="382126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342871" y="7626359"/>
              <a:ext cx="195537" cy="356492"/>
            </a:xfrm>
            <a:custGeom>
              <a:avLst/>
              <a:gdLst/>
              <a:ahLst/>
              <a:cxnLst/>
              <a:rect l="0" t="0" r="0" b="0"/>
              <a:pathLst>
                <a:path w="195537" h="356492">
                  <a:moveTo>
                    <a:pt x="17291" y="0"/>
                  </a:moveTo>
                  <a:lnTo>
                    <a:pt x="46406" y="7278"/>
                  </a:lnTo>
                  <a:lnTo>
                    <a:pt x="68826" y="27103"/>
                  </a:lnTo>
                  <a:lnTo>
                    <a:pt x="87423" y="57749"/>
                  </a:lnTo>
                  <a:lnTo>
                    <a:pt x="104934" y="117829"/>
                  </a:lnTo>
                  <a:lnTo>
                    <a:pt x="109565" y="161550"/>
                  </a:lnTo>
                  <a:lnTo>
                    <a:pt x="107560" y="206373"/>
                  </a:lnTo>
                  <a:lnTo>
                    <a:pt x="93804" y="266308"/>
                  </a:lnTo>
                  <a:lnTo>
                    <a:pt x="61859" y="327505"/>
                  </a:lnTo>
                  <a:lnTo>
                    <a:pt x="40146" y="347671"/>
                  </a:lnTo>
                  <a:lnTo>
                    <a:pt x="27957" y="355181"/>
                  </a:lnTo>
                  <a:lnTo>
                    <a:pt x="18308" y="355618"/>
                  </a:lnTo>
                  <a:lnTo>
                    <a:pt x="10352" y="351339"/>
                  </a:lnTo>
                  <a:lnTo>
                    <a:pt x="3524" y="343915"/>
                  </a:lnTo>
                  <a:lnTo>
                    <a:pt x="0" y="315355"/>
                  </a:lnTo>
                  <a:lnTo>
                    <a:pt x="1194" y="297074"/>
                  </a:lnTo>
                  <a:lnTo>
                    <a:pt x="14707" y="268637"/>
                  </a:lnTo>
                  <a:lnTo>
                    <a:pt x="35948" y="247365"/>
                  </a:lnTo>
                  <a:lnTo>
                    <a:pt x="60623" y="232833"/>
                  </a:lnTo>
                  <a:lnTo>
                    <a:pt x="86824" y="229421"/>
                  </a:lnTo>
                  <a:lnTo>
                    <a:pt x="113703" y="234507"/>
                  </a:lnTo>
                  <a:lnTo>
                    <a:pt x="140885" y="246923"/>
                  </a:lnTo>
                  <a:lnTo>
                    <a:pt x="174604" y="278323"/>
                  </a:lnTo>
                  <a:lnTo>
                    <a:pt x="186233" y="307530"/>
                  </a:lnTo>
                  <a:lnTo>
                    <a:pt x="195536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044804" y="8202229"/>
              <a:ext cx="95980" cy="233091"/>
            </a:xfrm>
            <a:custGeom>
              <a:avLst/>
              <a:gdLst/>
              <a:ahLst/>
              <a:cxnLst/>
              <a:rect l="0" t="0" r="0" b="0"/>
              <a:pathLst>
                <a:path w="95980" h="233091">
                  <a:moveTo>
                    <a:pt x="95979" y="0"/>
                  </a:moveTo>
                  <a:lnTo>
                    <a:pt x="81421" y="14557"/>
                  </a:lnTo>
                  <a:lnTo>
                    <a:pt x="65090" y="60005"/>
                  </a:lnTo>
                  <a:lnTo>
                    <a:pt x="50602" y="114435"/>
                  </a:lnTo>
                  <a:lnTo>
                    <a:pt x="22635" y="176475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291606" y="8188518"/>
              <a:ext cx="137113" cy="178247"/>
            </a:xfrm>
            <a:custGeom>
              <a:avLst/>
              <a:gdLst/>
              <a:ahLst/>
              <a:cxnLst/>
              <a:rect l="0" t="0" r="0" b="0"/>
              <a:pathLst>
                <a:path w="137113" h="178247">
                  <a:moveTo>
                    <a:pt x="0" y="0"/>
                  </a:moveTo>
                  <a:lnTo>
                    <a:pt x="55558" y="55559"/>
                  </a:lnTo>
                  <a:lnTo>
                    <a:pt x="100643" y="111589"/>
                  </a:lnTo>
                  <a:lnTo>
                    <a:pt x="129006" y="156785"/>
                  </a:lnTo>
                  <a:lnTo>
                    <a:pt x="137112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907692" y="8531298"/>
              <a:ext cx="20342" cy="315358"/>
            </a:xfrm>
            <a:custGeom>
              <a:avLst/>
              <a:gdLst/>
              <a:ahLst/>
              <a:cxnLst/>
              <a:rect l="0" t="0" r="0" b="0"/>
              <a:pathLst>
                <a:path w="20342" h="315358">
                  <a:moveTo>
                    <a:pt x="0" y="0"/>
                  </a:moveTo>
                  <a:lnTo>
                    <a:pt x="10947" y="45309"/>
                  </a:lnTo>
                  <a:lnTo>
                    <a:pt x="20341" y="101447"/>
                  </a:lnTo>
                  <a:lnTo>
                    <a:pt x="16353" y="149904"/>
                  </a:lnTo>
                  <a:lnTo>
                    <a:pt x="14494" y="203703"/>
                  </a:lnTo>
                  <a:lnTo>
                    <a:pt x="13943" y="262639"/>
                  </a:lnTo>
                  <a:lnTo>
                    <a:pt x="13712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264184" y="8572432"/>
              <a:ext cx="27423" cy="233090"/>
            </a:xfrm>
            <a:custGeom>
              <a:avLst/>
              <a:gdLst/>
              <a:ahLst/>
              <a:cxnLst/>
              <a:rect l="0" t="0" r="0" b="0"/>
              <a:pathLst>
                <a:path w="27423" h="233090">
                  <a:moveTo>
                    <a:pt x="0" y="0"/>
                  </a:moveTo>
                  <a:lnTo>
                    <a:pt x="10946" y="51684"/>
                  </a:lnTo>
                  <a:lnTo>
                    <a:pt x="21863" y="98088"/>
                  </a:lnTo>
                  <a:lnTo>
                    <a:pt x="25775" y="157203"/>
                  </a:lnTo>
                  <a:lnTo>
                    <a:pt x="27097" y="216294"/>
                  </a:lnTo>
                  <a:lnTo>
                    <a:pt x="27422" y="2330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428401" y="8496596"/>
              <a:ext cx="219697" cy="296047"/>
            </a:xfrm>
            <a:custGeom>
              <a:avLst/>
              <a:gdLst/>
              <a:ahLst/>
              <a:cxnLst/>
              <a:rect l="0" t="0" r="0" b="0"/>
              <a:pathLst>
                <a:path w="219697" h="296047">
                  <a:moveTo>
                    <a:pt x="317" y="7280"/>
                  </a:moveTo>
                  <a:lnTo>
                    <a:pt x="22153" y="0"/>
                  </a:lnTo>
                  <a:lnTo>
                    <a:pt x="45062" y="4552"/>
                  </a:lnTo>
                  <a:lnTo>
                    <a:pt x="68954" y="18256"/>
                  </a:lnTo>
                  <a:lnTo>
                    <a:pt x="89730" y="39580"/>
                  </a:lnTo>
                  <a:lnTo>
                    <a:pt x="116948" y="101457"/>
                  </a:lnTo>
                  <a:lnTo>
                    <a:pt x="129160" y="154353"/>
                  </a:lnTo>
                  <a:lnTo>
                    <a:pt x="127152" y="190460"/>
                  </a:lnTo>
                  <a:lnTo>
                    <a:pt x="110178" y="237769"/>
                  </a:lnTo>
                  <a:lnTo>
                    <a:pt x="78572" y="273454"/>
                  </a:lnTo>
                  <a:lnTo>
                    <a:pt x="40262" y="296046"/>
                  </a:lnTo>
                  <a:lnTo>
                    <a:pt x="28470" y="295769"/>
                  </a:lnTo>
                  <a:lnTo>
                    <a:pt x="17563" y="291013"/>
                  </a:lnTo>
                  <a:lnTo>
                    <a:pt x="7244" y="283274"/>
                  </a:lnTo>
                  <a:lnTo>
                    <a:pt x="1888" y="273542"/>
                  </a:lnTo>
                  <a:lnTo>
                    <a:pt x="0" y="250543"/>
                  </a:lnTo>
                  <a:lnTo>
                    <a:pt x="14781" y="211900"/>
                  </a:lnTo>
                  <a:lnTo>
                    <a:pt x="34168" y="193184"/>
                  </a:lnTo>
                  <a:lnTo>
                    <a:pt x="83854" y="168756"/>
                  </a:lnTo>
                  <a:lnTo>
                    <a:pt x="114634" y="170963"/>
                  </a:lnTo>
                  <a:lnTo>
                    <a:pt x="145579" y="182101"/>
                  </a:lnTo>
                  <a:lnTo>
                    <a:pt x="180131" y="207024"/>
                  </a:lnTo>
                  <a:lnTo>
                    <a:pt x="219696" y="2540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860943" y="8901500"/>
              <a:ext cx="238707" cy="319304"/>
            </a:xfrm>
            <a:custGeom>
              <a:avLst/>
              <a:gdLst/>
              <a:ahLst/>
              <a:cxnLst/>
              <a:rect l="0" t="0" r="0" b="0"/>
              <a:pathLst>
                <a:path w="238707" h="319304">
                  <a:moveTo>
                    <a:pt x="87883" y="0"/>
                  </a:moveTo>
                  <a:lnTo>
                    <a:pt x="116998" y="7279"/>
                  </a:lnTo>
                  <a:lnTo>
                    <a:pt x="156940" y="33642"/>
                  </a:lnTo>
                  <a:lnTo>
                    <a:pt x="183163" y="70399"/>
                  </a:lnTo>
                  <a:lnTo>
                    <a:pt x="193303" y="117515"/>
                  </a:lnTo>
                  <a:lnTo>
                    <a:pt x="189029" y="162791"/>
                  </a:lnTo>
                  <a:lnTo>
                    <a:pt x="170835" y="212431"/>
                  </a:lnTo>
                  <a:lnTo>
                    <a:pt x="138868" y="258455"/>
                  </a:lnTo>
                  <a:lnTo>
                    <a:pt x="87121" y="302481"/>
                  </a:lnTo>
                  <a:lnTo>
                    <a:pt x="60122" y="316237"/>
                  </a:lnTo>
                  <a:lnTo>
                    <a:pt x="32888" y="319303"/>
                  </a:lnTo>
                  <a:lnTo>
                    <a:pt x="19227" y="317988"/>
                  </a:lnTo>
                  <a:lnTo>
                    <a:pt x="10120" y="311018"/>
                  </a:lnTo>
                  <a:lnTo>
                    <a:pt x="0" y="287022"/>
                  </a:lnTo>
                  <a:lnTo>
                    <a:pt x="3628" y="260107"/>
                  </a:lnTo>
                  <a:lnTo>
                    <a:pt x="30784" y="205588"/>
                  </a:lnTo>
                  <a:lnTo>
                    <a:pt x="63855" y="171790"/>
                  </a:lnTo>
                  <a:lnTo>
                    <a:pt x="93454" y="160141"/>
                  </a:lnTo>
                  <a:lnTo>
                    <a:pt x="125399" y="156488"/>
                  </a:lnTo>
                  <a:lnTo>
                    <a:pt x="154831" y="159942"/>
                  </a:lnTo>
                  <a:lnTo>
                    <a:pt x="179084" y="170619"/>
                  </a:lnTo>
                  <a:lnTo>
                    <a:pt x="189817" y="177732"/>
                  </a:lnTo>
                  <a:lnTo>
                    <a:pt x="205806" y="197823"/>
                  </a:lnTo>
                  <a:lnTo>
                    <a:pt x="231891" y="256715"/>
                  </a:lnTo>
                  <a:lnTo>
                    <a:pt x="238706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374438" y="8874078"/>
              <a:ext cx="181568" cy="315359"/>
            </a:xfrm>
            <a:custGeom>
              <a:avLst/>
              <a:gdLst/>
              <a:ahLst/>
              <a:cxnLst/>
              <a:rect l="0" t="0" r="0" b="0"/>
              <a:pathLst>
                <a:path w="181568" h="315359">
                  <a:moveTo>
                    <a:pt x="13147" y="0"/>
                  </a:moveTo>
                  <a:lnTo>
                    <a:pt x="3723" y="54732"/>
                  </a:lnTo>
                  <a:lnTo>
                    <a:pt x="706" y="116934"/>
                  </a:lnTo>
                  <a:lnTo>
                    <a:pt x="0" y="161153"/>
                  </a:lnTo>
                  <a:lnTo>
                    <a:pt x="6881" y="221593"/>
                  </a:lnTo>
                  <a:lnTo>
                    <a:pt x="13540" y="236090"/>
                  </a:lnTo>
                  <a:lnTo>
                    <a:pt x="33127" y="256260"/>
                  </a:lnTo>
                  <a:lnTo>
                    <a:pt x="44748" y="260725"/>
                  </a:lnTo>
                  <a:lnTo>
                    <a:pt x="69848" y="261623"/>
                  </a:lnTo>
                  <a:lnTo>
                    <a:pt x="109675" y="246284"/>
                  </a:lnTo>
                  <a:lnTo>
                    <a:pt x="143142" y="215163"/>
                  </a:lnTo>
                  <a:lnTo>
                    <a:pt x="170802" y="163701"/>
                  </a:lnTo>
                  <a:lnTo>
                    <a:pt x="181225" y="136742"/>
                  </a:lnTo>
                  <a:lnTo>
                    <a:pt x="181567" y="124677"/>
                  </a:lnTo>
                  <a:lnTo>
                    <a:pt x="173822" y="103148"/>
                  </a:lnTo>
                  <a:lnTo>
                    <a:pt x="167491" y="99234"/>
                  </a:lnTo>
                  <a:lnTo>
                    <a:pt x="160223" y="99672"/>
                  </a:lnTo>
                  <a:lnTo>
                    <a:pt x="152331" y="103011"/>
                  </a:lnTo>
                  <a:lnTo>
                    <a:pt x="119387" y="136826"/>
                  </a:lnTo>
                  <a:lnTo>
                    <a:pt x="87959" y="185440"/>
                  </a:lnTo>
                  <a:lnTo>
                    <a:pt x="59350" y="238439"/>
                  </a:lnTo>
                  <a:lnTo>
                    <a:pt x="52979" y="270507"/>
                  </a:lnTo>
                  <a:lnTo>
                    <a:pt x="5428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907692" y="9338172"/>
              <a:ext cx="150429" cy="386001"/>
            </a:xfrm>
            <a:custGeom>
              <a:avLst/>
              <a:gdLst/>
              <a:ahLst/>
              <a:cxnLst/>
              <a:rect l="0" t="0" r="0" b="0"/>
              <a:pathLst>
                <a:path w="150429" h="386001">
                  <a:moveTo>
                    <a:pt x="13712" y="15798"/>
                  </a:moveTo>
                  <a:lnTo>
                    <a:pt x="28269" y="1241"/>
                  </a:lnTo>
                  <a:lnTo>
                    <a:pt x="38651" y="0"/>
                  </a:lnTo>
                  <a:lnTo>
                    <a:pt x="66438" y="6745"/>
                  </a:lnTo>
                  <a:lnTo>
                    <a:pt x="109062" y="34952"/>
                  </a:lnTo>
                  <a:lnTo>
                    <a:pt x="116889" y="48373"/>
                  </a:lnTo>
                  <a:lnTo>
                    <a:pt x="121523" y="79535"/>
                  </a:lnTo>
                  <a:lnTo>
                    <a:pt x="108287" y="131339"/>
                  </a:lnTo>
                  <a:lnTo>
                    <a:pt x="85068" y="170724"/>
                  </a:lnTo>
                  <a:lnTo>
                    <a:pt x="51612" y="208971"/>
                  </a:lnTo>
                  <a:lnTo>
                    <a:pt x="38979" y="216183"/>
                  </a:lnTo>
                  <a:lnTo>
                    <a:pt x="12754" y="220134"/>
                  </a:lnTo>
                  <a:lnTo>
                    <a:pt x="8503" y="216008"/>
                  </a:lnTo>
                  <a:lnTo>
                    <a:pt x="10239" y="208686"/>
                  </a:lnTo>
                  <a:lnTo>
                    <a:pt x="15967" y="199235"/>
                  </a:lnTo>
                  <a:lnTo>
                    <a:pt x="38581" y="184671"/>
                  </a:lnTo>
                  <a:lnTo>
                    <a:pt x="53143" y="178654"/>
                  </a:lnTo>
                  <a:lnTo>
                    <a:pt x="85574" y="176032"/>
                  </a:lnTo>
                  <a:lnTo>
                    <a:pt x="102753" y="177465"/>
                  </a:lnTo>
                  <a:lnTo>
                    <a:pt x="129967" y="191246"/>
                  </a:lnTo>
                  <a:lnTo>
                    <a:pt x="141490" y="201319"/>
                  </a:lnTo>
                  <a:lnTo>
                    <a:pt x="147648" y="212605"/>
                  </a:lnTo>
                  <a:lnTo>
                    <a:pt x="150428" y="237333"/>
                  </a:lnTo>
                  <a:lnTo>
                    <a:pt x="136149" y="276950"/>
                  </a:lnTo>
                  <a:lnTo>
                    <a:pt x="102503" y="329758"/>
                  </a:lnTo>
                  <a:lnTo>
                    <a:pt x="66427" y="359857"/>
                  </a:lnTo>
                  <a:lnTo>
                    <a:pt x="21416" y="380384"/>
                  </a:lnTo>
                  <a:lnTo>
                    <a:pt x="0" y="386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155577" y="9367681"/>
              <a:ext cx="218297" cy="91602"/>
            </a:xfrm>
            <a:custGeom>
              <a:avLst/>
              <a:gdLst/>
              <a:ahLst/>
              <a:cxnLst/>
              <a:rect l="0" t="0" r="0" b="0"/>
              <a:pathLst>
                <a:path w="218297" h="91602">
                  <a:moveTo>
                    <a:pt x="40051" y="0"/>
                  </a:moveTo>
                  <a:lnTo>
                    <a:pt x="20967" y="57252"/>
                  </a:lnTo>
                  <a:lnTo>
                    <a:pt x="541" y="89413"/>
                  </a:lnTo>
                  <a:lnTo>
                    <a:pt x="0" y="91601"/>
                  </a:lnTo>
                  <a:lnTo>
                    <a:pt x="22598" y="75892"/>
                  </a:lnTo>
                  <a:lnTo>
                    <a:pt x="67211" y="61758"/>
                  </a:lnTo>
                  <a:lnTo>
                    <a:pt x="119024" y="58417"/>
                  </a:lnTo>
                  <a:lnTo>
                    <a:pt x="169924" y="64874"/>
                  </a:lnTo>
                  <a:lnTo>
                    <a:pt x="218296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250472" y="9271702"/>
              <a:ext cx="109691" cy="452471"/>
            </a:xfrm>
            <a:custGeom>
              <a:avLst/>
              <a:gdLst/>
              <a:ahLst/>
              <a:cxnLst/>
              <a:rect l="0" t="0" r="0" b="0"/>
              <a:pathLst>
                <a:path w="109691" h="452471">
                  <a:moveTo>
                    <a:pt x="109690" y="0"/>
                  </a:moveTo>
                  <a:lnTo>
                    <a:pt x="100267" y="35886"/>
                  </a:lnTo>
                  <a:lnTo>
                    <a:pt x="95726" y="89007"/>
                  </a:lnTo>
                  <a:lnTo>
                    <a:pt x="85409" y="138093"/>
                  </a:lnTo>
                  <a:lnTo>
                    <a:pt x="72704" y="196480"/>
                  </a:lnTo>
                  <a:lnTo>
                    <a:pt x="54761" y="258698"/>
                  </a:lnTo>
                  <a:lnTo>
                    <a:pt x="36547" y="315000"/>
                  </a:lnTo>
                  <a:lnTo>
                    <a:pt x="22847" y="363665"/>
                  </a:lnTo>
                  <a:lnTo>
                    <a:pt x="9140" y="416678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496356" y="9285414"/>
            <a:ext cx="630717" cy="178247"/>
            <a:chOff x="3496356" y="9285414"/>
            <a:chExt cx="630717" cy="178247"/>
          </a:xfrm>
        </p:grpSpPr>
        <p:sp>
          <p:nvSpPr>
            <p:cNvPr id="165" name="Freeform 164"/>
            <p:cNvSpPr/>
            <p:nvPr/>
          </p:nvSpPr>
          <p:spPr>
            <a:xfrm>
              <a:off x="3496356" y="9449949"/>
              <a:ext cx="123402" cy="13712"/>
            </a:xfrm>
            <a:custGeom>
              <a:avLst/>
              <a:gdLst/>
              <a:ahLst/>
              <a:cxnLst/>
              <a:rect l="0" t="0" r="0" b="0"/>
              <a:pathLst>
                <a:path w="123402" h="13712">
                  <a:moveTo>
                    <a:pt x="0" y="13711"/>
                  </a:moveTo>
                  <a:lnTo>
                    <a:pt x="59660" y="13711"/>
                  </a:lnTo>
                  <a:lnTo>
                    <a:pt x="88978" y="12187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058515" y="9285414"/>
              <a:ext cx="68558" cy="13712"/>
            </a:xfrm>
            <a:custGeom>
              <a:avLst/>
              <a:gdLst/>
              <a:ahLst/>
              <a:cxnLst/>
              <a:rect l="0" t="0" r="0" b="0"/>
              <a:pathLst>
                <a:path w="68558" h="13712">
                  <a:moveTo>
                    <a:pt x="0" y="0"/>
                  </a:moveTo>
                  <a:lnTo>
                    <a:pt x="40683" y="10853"/>
                  </a:lnTo>
                  <a:lnTo>
                    <a:pt x="68557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498192" y="7818315"/>
            <a:ext cx="2509150" cy="2728531"/>
            <a:chOff x="5498192" y="7818315"/>
            <a:chExt cx="2509150" cy="2728531"/>
          </a:xfrm>
        </p:grpSpPr>
        <p:sp>
          <p:nvSpPr>
            <p:cNvPr id="168" name="Freeform 167"/>
            <p:cNvSpPr/>
            <p:nvPr/>
          </p:nvSpPr>
          <p:spPr>
            <a:xfrm>
              <a:off x="5498192" y="7818315"/>
              <a:ext cx="82268" cy="2166371"/>
            </a:xfrm>
            <a:custGeom>
              <a:avLst/>
              <a:gdLst/>
              <a:ahLst/>
              <a:cxnLst/>
              <a:rect l="0" t="0" r="0" b="0"/>
              <a:pathLst>
                <a:path w="82268" h="2166371">
                  <a:moveTo>
                    <a:pt x="82267" y="0"/>
                  </a:moveTo>
                  <a:lnTo>
                    <a:pt x="67352" y="52870"/>
                  </a:lnTo>
                  <a:lnTo>
                    <a:pt x="58551" y="109105"/>
                  </a:lnTo>
                  <a:lnTo>
                    <a:pt x="51880" y="164361"/>
                  </a:lnTo>
                  <a:lnTo>
                    <a:pt x="44318" y="219328"/>
                  </a:lnTo>
                  <a:lnTo>
                    <a:pt x="38014" y="278272"/>
                  </a:lnTo>
                  <a:lnTo>
                    <a:pt x="32130" y="321728"/>
                  </a:lnTo>
                  <a:lnTo>
                    <a:pt x="29514" y="366432"/>
                  </a:lnTo>
                  <a:lnTo>
                    <a:pt x="24290" y="411691"/>
                  </a:lnTo>
                  <a:lnTo>
                    <a:pt x="18413" y="458722"/>
                  </a:lnTo>
                  <a:lnTo>
                    <a:pt x="15801" y="510094"/>
                  </a:lnTo>
                  <a:lnTo>
                    <a:pt x="14640" y="563395"/>
                  </a:lnTo>
                  <a:lnTo>
                    <a:pt x="14124" y="617554"/>
                  </a:lnTo>
                  <a:lnTo>
                    <a:pt x="13894" y="672093"/>
                  </a:lnTo>
                  <a:lnTo>
                    <a:pt x="13792" y="726803"/>
                  </a:lnTo>
                  <a:lnTo>
                    <a:pt x="13747" y="783110"/>
                  </a:lnTo>
                  <a:lnTo>
                    <a:pt x="13727" y="843684"/>
                  </a:lnTo>
                  <a:lnTo>
                    <a:pt x="13718" y="906153"/>
                  </a:lnTo>
                  <a:lnTo>
                    <a:pt x="13714" y="969465"/>
                  </a:lnTo>
                  <a:lnTo>
                    <a:pt x="13713" y="1001278"/>
                  </a:lnTo>
                  <a:lnTo>
                    <a:pt x="13712" y="1033151"/>
                  </a:lnTo>
                  <a:lnTo>
                    <a:pt x="13712" y="1065064"/>
                  </a:lnTo>
                  <a:lnTo>
                    <a:pt x="13712" y="1097003"/>
                  </a:lnTo>
                  <a:lnTo>
                    <a:pt x="13711" y="1128960"/>
                  </a:lnTo>
                  <a:lnTo>
                    <a:pt x="13711" y="1162453"/>
                  </a:lnTo>
                  <a:lnTo>
                    <a:pt x="13711" y="1196970"/>
                  </a:lnTo>
                  <a:lnTo>
                    <a:pt x="13711" y="1232168"/>
                  </a:lnTo>
                  <a:lnTo>
                    <a:pt x="13711" y="1267821"/>
                  </a:lnTo>
                  <a:lnTo>
                    <a:pt x="13711" y="1303778"/>
                  </a:lnTo>
                  <a:lnTo>
                    <a:pt x="13711" y="1339936"/>
                  </a:lnTo>
                  <a:lnTo>
                    <a:pt x="12188" y="1374707"/>
                  </a:lnTo>
                  <a:lnTo>
                    <a:pt x="9649" y="1408551"/>
                  </a:lnTo>
                  <a:lnTo>
                    <a:pt x="6432" y="1441779"/>
                  </a:lnTo>
                  <a:lnTo>
                    <a:pt x="4288" y="1476118"/>
                  </a:lnTo>
                  <a:lnTo>
                    <a:pt x="2859" y="1511198"/>
                  </a:lnTo>
                  <a:lnTo>
                    <a:pt x="1906" y="1546772"/>
                  </a:lnTo>
                  <a:lnTo>
                    <a:pt x="1270" y="1582677"/>
                  </a:lnTo>
                  <a:lnTo>
                    <a:pt x="847" y="1618800"/>
                  </a:lnTo>
                  <a:lnTo>
                    <a:pt x="565" y="1655071"/>
                  </a:lnTo>
                  <a:lnTo>
                    <a:pt x="376" y="1691439"/>
                  </a:lnTo>
                  <a:lnTo>
                    <a:pt x="251" y="1727872"/>
                  </a:lnTo>
                  <a:lnTo>
                    <a:pt x="167" y="1764349"/>
                  </a:lnTo>
                  <a:lnTo>
                    <a:pt x="112" y="1799331"/>
                  </a:lnTo>
                  <a:lnTo>
                    <a:pt x="74" y="1833316"/>
                  </a:lnTo>
                  <a:lnTo>
                    <a:pt x="50" y="1866637"/>
                  </a:lnTo>
                  <a:lnTo>
                    <a:pt x="33" y="1901040"/>
                  </a:lnTo>
                  <a:lnTo>
                    <a:pt x="22" y="1936162"/>
                  </a:lnTo>
                  <a:lnTo>
                    <a:pt x="15" y="1971765"/>
                  </a:lnTo>
                  <a:lnTo>
                    <a:pt x="7" y="2031636"/>
                  </a:lnTo>
                  <a:lnTo>
                    <a:pt x="3" y="2082112"/>
                  </a:lnTo>
                  <a:lnTo>
                    <a:pt x="1" y="2138697"/>
                  </a:lnTo>
                  <a:lnTo>
                    <a:pt x="0" y="2166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621593" y="7886871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0" y="0"/>
                  </a:move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566748" y="7900583"/>
              <a:ext cx="1858891" cy="2111525"/>
            </a:xfrm>
            <a:custGeom>
              <a:avLst/>
              <a:gdLst/>
              <a:ahLst/>
              <a:cxnLst/>
              <a:rect l="0" t="0" r="0" b="0"/>
              <a:pathLst>
                <a:path w="1858891" h="2111525">
                  <a:moveTo>
                    <a:pt x="205668" y="0"/>
                  </a:moveTo>
                  <a:lnTo>
                    <a:pt x="250977" y="1524"/>
                  </a:lnTo>
                  <a:lnTo>
                    <a:pt x="311685" y="10946"/>
                  </a:lnTo>
                  <a:lnTo>
                    <a:pt x="360953" y="19084"/>
                  </a:lnTo>
                  <a:lnTo>
                    <a:pt x="417381" y="27779"/>
                  </a:lnTo>
                  <a:lnTo>
                    <a:pt x="471914" y="36721"/>
                  </a:lnTo>
                  <a:lnTo>
                    <a:pt x="529834" y="48798"/>
                  </a:lnTo>
                  <a:lnTo>
                    <a:pt x="584913" y="54576"/>
                  </a:lnTo>
                  <a:lnTo>
                    <a:pt x="639827" y="65259"/>
                  </a:lnTo>
                  <a:lnTo>
                    <a:pt x="694692" y="78074"/>
                  </a:lnTo>
                  <a:lnTo>
                    <a:pt x="749543" y="89996"/>
                  </a:lnTo>
                  <a:lnTo>
                    <a:pt x="804389" y="95729"/>
                  </a:lnTo>
                  <a:lnTo>
                    <a:pt x="859235" y="106400"/>
                  </a:lnTo>
                  <a:lnTo>
                    <a:pt x="914080" y="117686"/>
                  </a:lnTo>
                  <a:lnTo>
                    <a:pt x="970448" y="121706"/>
                  </a:lnTo>
                  <a:lnTo>
                    <a:pt x="1033193" y="124422"/>
                  </a:lnTo>
                  <a:lnTo>
                    <a:pt x="1091055" y="132675"/>
                  </a:lnTo>
                  <a:lnTo>
                    <a:pt x="1146794" y="135797"/>
                  </a:lnTo>
                  <a:lnTo>
                    <a:pt x="1201904" y="136722"/>
                  </a:lnTo>
                  <a:lnTo>
                    <a:pt x="1256827" y="136996"/>
                  </a:lnTo>
                  <a:lnTo>
                    <a:pt x="1311695" y="137077"/>
                  </a:lnTo>
                  <a:lnTo>
                    <a:pt x="1365023" y="138625"/>
                  </a:lnTo>
                  <a:lnTo>
                    <a:pt x="1411970" y="146532"/>
                  </a:lnTo>
                  <a:lnTo>
                    <a:pt x="1466845" y="149551"/>
                  </a:lnTo>
                  <a:lnTo>
                    <a:pt x="1514213" y="150258"/>
                  </a:lnTo>
                  <a:lnTo>
                    <a:pt x="1561672" y="154635"/>
                  </a:lnTo>
                  <a:lnTo>
                    <a:pt x="1606633" y="160134"/>
                  </a:lnTo>
                  <a:lnTo>
                    <a:pt x="1666206" y="164754"/>
                  </a:lnTo>
                  <a:lnTo>
                    <a:pt x="1722450" y="175094"/>
                  </a:lnTo>
                  <a:lnTo>
                    <a:pt x="1776187" y="189330"/>
                  </a:lnTo>
                  <a:lnTo>
                    <a:pt x="1832000" y="220666"/>
                  </a:lnTo>
                  <a:lnTo>
                    <a:pt x="1842907" y="229377"/>
                  </a:lnTo>
                  <a:lnTo>
                    <a:pt x="1855028" y="255308"/>
                  </a:lnTo>
                  <a:lnTo>
                    <a:pt x="1858890" y="285621"/>
                  </a:lnTo>
                  <a:lnTo>
                    <a:pt x="1848957" y="342322"/>
                  </a:lnTo>
                  <a:lnTo>
                    <a:pt x="1832324" y="404813"/>
                  </a:lnTo>
                  <a:lnTo>
                    <a:pt x="1818899" y="465094"/>
                  </a:lnTo>
                  <a:lnTo>
                    <a:pt x="1809825" y="512924"/>
                  </a:lnTo>
                  <a:lnTo>
                    <a:pt x="1800714" y="561605"/>
                  </a:lnTo>
                  <a:lnTo>
                    <a:pt x="1787019" y="621749"/>
                  </a:lnTo>
                  <a:lnTo>
                    <a:pt x="1773313" y="675286"/>
                  </a:lnTo>
                  <a:lnTo>
                    <a:pt x="1764174" y="727206"/>
                  </a:lnTo>
                  <a:lnTo>
                    <a:pt x="1755033" y="773641"/>
                  </a:lnTo>
                  <a:lnTo>
                    <a:pt x="1747416" y="816115"/>
                  </a:lnTo>
                  <a:lnTo>
                    <a:pt x="1744031" y="860383"/>
                  </a:lnTo>
                  <a:lnTo>
                    <a:pt x="1738463" y="905449"/>
                  </a:lnTo>
                  <a:lnTo>
                    <a:pt x="1732434" y="950870"/>
                  </a:lnTo>
                  <a:lnTo>
                    <a:pt x="1729755" y="996448"/>
                  </a:lnTo>
                  <a:lnTo>
                    <a:pt x="1724502" y="1042096"/>
                  </a:lnTo>
                  <a:lnTo>
                    <a:pt x="1717088" y="1087775"/>
                  </a:lnTo>
                  <a:lnTo>
                    <a:pt x="1708716" y="1133468"/>
                  </a:lnTo>
                  <a:lnTo>
                    <a:pt x="1695437" y="1194739"/>
                  </a:lnTo>
                  <a:lnTo>
                    <a:pt x="1690459" y="1236868"/>
                  </a:lnTo>
                  <a:lnTo>
                    <a:pt x="1686724" y="1280983"/>
                  </a:lnTo>
                  <a:lnTo>
                    <a:pt x="1679986" y="1325980"/>
                  </a:lnTo>
                  <a:lnTo>
                    <a:pt x="1674905" y="1386860"/>
                  </a:lnTo>
                  <a:lnTo>
                    <a:pt x="1673401" y="1443494"/>
                  </a:lnTo>
                  <a:lnTo>
                    <a:pt x="1672954" y="1498868"/>
                  </a:lnTo>
                  <a:lnTo>
                    <a:pt x="1672823" y="1553869"/>
                  </a:lnTo>
                  <a:lnTo>
                    <a:pt x="1672792" y="1598595"/>
                  </a:lnTo>
                  <a:lnTo>
                    <a:pt x="1674301" y="1647419"/>
                  </a:lnTo>
                  <a:lnTo>
                    <a:pt x="1680050" y="1694509"/>
                  </a:lnTo>
                  <a:lnTo>
                    <a:pt x="1683621" y="1740829"/>
                  </a:lnTo>
                  <a:lnTo>
                    <a:pt x="1683685" y="1785284"/>
                  </a:lnTo>
                  <a:lnTo>
                    <a:pt x="1673632" y="1841525"/>
                  </a:lnTo>
                  <a:lnTo>
                    <a:pt x="1659948" y="1867616"/>
                  </a:lnTo>
                  <a:lnTo>
                    <a:pt x="1648986" y="1875792"/>
                  </a:lnTo>
                  <a:lnTo>
                    <a:pt x="1602919" y="1888823"/>
                  </a:lnTo>
                  <a:lnTo>
                    <a:pt x="1543227" y="1900134"/>
                  </a:lnTo>
                  <a:lnTo>
                    <a:pt x="1483222" y="1904161"/>
                  </a:lnTo>
                  <a:lnTo>
                    <a:pt x="1434654" y="1905104"/>
                  </a:lnTo>
                  <a:lnTo>
                    <a:pt x="1390724" y="1909585"/>
                  </a:lnTo>
                  <a:lnTo>
                    <a:pt x="1346317" y="1916654"/>
                  </a:lnTo>
                  <a:lnTo>
                    <a:pt x="1291033" y="1924875"/>
                  </a:lnTo>
                  <a:lnTo>
                    <a:pt x="1243102" y="1933606"/>
                  </a:lnTo>
                  <a:lnTo>
                    <a:pt x="1181857" y="1943024"/>
                  </a:lnTo>
                  <a:lnTo>
                    <a:pt x="1125116" y="1949878"/>
                  </a:lnTo>
                  <a:lnTo>
                    <a:pt x="1069710" y="1961557"/>
                  </a:lnTo>
                  <a:lnTo>
                    <a:pt x="1014699" y="1974666"/>
                  </a:lnTo>
                  <a:lnTo>
                    <a:pt x="955742" y="1988199"/>
                  </a:lnTo>
                  <a:lnTo>
                    <a:pt x="894093" y="2001858"/>
                  </a:lnTo>
                  <a:lnTo>
                    <a:pt x="833169" y="2015553"/>
                  </a:lnTo>
                  <a:lnTo>
                    <a:pt x="770937" y="2025196"/>
                  </a:lnTo>
                  <a:lnTo>
                    <a:pt x="709841" y="2032116"/>
                  </a:lnTo>
                  <a:lnTo>
                    <a:pt x="647558" y="2043816"/>
                  </a:lnTo>
                  <a:lnTo>
                    <a:pt x="586447" y="2052868"/>
                  </a:lnTo>
                  <a:lnTo>
                    <a:pt x="524159" y="2059613"/>
                  </a:lnTo>
                  <a:lnTo>
                    <a:pt x="467109" y="2067198"/>
                  </a:lnTo>
                  <a:lnTo>
                    <a:pt x="411611" y="2069446"/>
                  </a:lnTo>
                  <a:lnTo>
                    <a:pt x="356573" y="2074173"/>
                  </a:lnTo>
                  <a:lnTo>
                    <a:pt x="301671" y="2081160"/>
                  </a:lnTo>
                  <a:lnTo>
                    <a:pt x="238684" y="2083231"/>
                  </a:lnTo>
                  <a:lnTo>
                    <a:pt x="188349" y="2085238"/>
                  </a:lnTo>
                  <a:lnTo>
                    <a:pt x="135508" y="2091209"/>
                  </a:lnTo>
                  <a:lnTo>
                    <a:pt x="85617" y="2098940"/>
                  </a:lnTo>
                  <a:lnTo>
                    <a:pt x="30954" y="2107795"/>
                  </a:lnTo>
                  <a:lnTo>
                    <a:pt x="0" y="21115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279730" y="8078828"/>
              <a:ext cx="82268" cy="1659056"/>
            </a:xfrm>
            <a:custGeom>
              <a:avLst/>
              <a:gdLst/>
              <a:ahLst/>
              <a:cxnLst/>
              <a:rect l="0" t="0" r="0" b="0"/>
              <a:pathLst>
                <a:path w="82268" h="1659056">
                  <a:moveTo>
                    <a:pt x="82267" y="0"/>
                  </a:moveTo>
                  <a:lnTo>
                    <a:pt x="82267" y="56255"/>
                  </a:lnTo>
                  <a:lnTo>
                    <a:pt x="82267" y="102699"/>
                  </a:lnTo>
                  <a:lnTo>
                    <a:pt x="82267" y="165679"/>
                  </a:lnTo>
                  <a:lnTo>
                    <a:pt x="82267" y="222935"/>
                  </a:lnTo>
                  <a:lnTo>
                    <a:pt x="82267" y="278494"/>
                  </a:lnTo>
                  <a:lnTo>
                    <a:pt x="74989" y="333551"/>
                  </a:lnTo>
                  <a:lnTo>
                    <a:pt x="70462" y="395737"/>
                  </a:lnTo>
                  <a:lnTo>
                    <a:pt x="69403" y="439950"/>
                  </a:lnTo>
                  <a:lnTo>
                    <a:pt x="68933" y="483469"/>
                  </a:lnTo>
                  <a:lnTo>
                    <a:pt x="70191" y="545276"/>
                  </a:lnTo>
                  <a:lnTo>
                    <a:pt x="75885" y="594267"/>
                  </a:lnTo>
                  <a:lnTo>
                    <a:pt x="79431" y="642447"/>
                  </a:lnTo>
                  <a:lnTo>
                    <a:pt x="81007" y="690774"/>
                  </a:lnTo>
                  <a:lnTo>
                    <a:pt x="81707" y="742723"/>
                  </a:lnTo>
                  <a:lnTo>
                    <a:pt x="77956" y="796280"/>
                  </a:lnTo>
                  <a:lnTo>
                    <a:pt x="72734" y="850553"/>
                  </a:lnTo>
                  <a:lnTo>
                    <a:pt x="70413" y="905143"/>
                  </a:lnTo>
                  <a:lnTo>
                    <a:pt x="69382" y="959875"/>
                  </a:lnTo>
                  <a:lnTo>
                    <a:pt x="68923" y="1013146"/>
                  </a:lnTo>
                  <a:lnTo>
                    <a:pt x="68719" y="1062213"/>
                  </a:lnTo>
                  <a:lnTo>
                    <a:pt x="68629" y="1113474"/>
                  </a:lnTo>
                  <a:lnTo>
                    <a:pt x="67065" y="1165203"/>
                  </a:lnTo>
                  <a:lnTo>
                    <a:pt x="61292" y="1213585"/>
                  </a:lnTo>
                  <a:lnTo>
                    <a:pt x="57711" y="1260479"/>
                  </a:lnTo>
                  <a:lnTo>
                    <a:pt x="54595" y="1306712"/>
                  </a:lnTo>
                  <a:lnTo>
                    <a:pt x="48132" y="1352651"/>
                  </a:lnTo>
                  <a:lnTo>
                    <a:pt x="44244" y="1398459"/>
                  </a:lnTo>
                  <a:lnTo>
                    <a:pt x="40993" y="1442686"/>
                  </a:lnTo>
                  <a:lnTo>
                    <a:pt x="30597" y="1503369"/>
                  </a:lnTo>
                  <a:lnTo>
                    <a:pt x="22231" y="1546697"/>
                  </a:lnTo>
                  <a:lnTo>
                    <a:pt x="13435" y="1591345"/>
                  </a:lnTo>
                  <a:lnTo>
                    <a:pt x="3981" y="1638993"/>
                  </a:lnTo>
                  <a:lnTo>
                    <a:pt x="0" y="16590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539325" y="8970056"/>
              <a:ext cx="1576790" cy="233092"/>
            </a:xfrm>
            <a:custGeom>
              <a:avLst/>
              <a:gdLst/>
              <a:ahLst/>
              <a:cxnLst/>
              <a:rect l="0" t="0" r="0" b="0"/>
              <a:pathLst>
                <a:path w="1576790" h="233092">
                  <a:moveTo>
                    <a:pt x="0" y="233091"/>
                  </a:moveTo>
                  <a:lnTo>
                    <a:pt x="52870" y="214113"/>
                  </a:lnTo>
                  <a:lnTo>
                    <a:pt x="105042" y="194460"/>
                  </a:lnTo>
                  <a:lnTo>
                    <a:pt x="153509" y="178988"/>
                  </a:lnTo>
                  <a:lnTo>
                    <a:pt x="206464" y="164755"/>
                  </a:lnTo>
                  <a:lnTo>
                    <a:pt x="260749" y="150889"/>
                  </a:lnTo>
                  <a:lnTo>
                    <a:pt x="319491" y="137132"/>
                  </a:lnTo>
                  <a:lnTo>
                    <a:pt x="362898" y="127980"/>
                  </a:lnTo>
                  <a:lnTo>
                    <a:pt x="407582" y="118835"/>
                  </a:lnTo>
                  <a:lnTo>
                    <a:pt x="452833" y="109691"/>
                  </a:lnTo>
                  <a:lnTo>
                    <a:pt x="498335" y="100549"/>
                  </a:lnTo>
                  <a:lnTo>
                    <a:pt x="543949" y="91408"/>
                  </a:lnTo>
                  <a:lnTo>
                    <a:pt x="589614" y="86330"/>
                  </a:lnTo>
                  <a:lnTo>
                    <a:pt x="636824" y="82550"/>
                  </a:lnTo>
                  <a:lnTo>
                    <a:pt x="688275" y="75791"/>
                  </a:lnTo>
                  <a:lnTo>
                    <a:pt x="741612" y="67709"/>
                  </a:lnTo>
                  <a:lnTo>
                    <a:pt x="794263" y="59039"/>
                  </a:lnTo>
                  <a:lnTo>
                    <a:pt x="843054" y="50107"/>
                  </a:lnTo>
                  <a:lnTo>
                    <a:pt x="894193" y="45122"/>
                  </a:lnTo>
                  <a:lnTo>
                    <a:pt x="945867" y="41382"/>
                  </a:lnTo>
                  <a:lnTo>
                    <a:pt x="994224" y="34642"/>
                  </a:lnTo>
                  <a:lnTo>
                    <a:pt x="1041108" y="30632"/>
                  </a:lnTo>
                  <a:lnTo>
                    <a:pt x="1087336" y="28849"/>
                  </a:lnTo>
                  <a:lnTo>
                    <a:pt x="1133273" y="28057"/>
                  </a:lnTo>
                  <a:lnTo>
                    <a:pt x="1194682" y="27610"/>
                  </a:lnTo>
                  <a:lnTo>
                    <a:pt x="1251471" y="27479"/>
                  </a:lnTo>
                  <a:lnTo>
                    <a:pt x="1306893" y="20160"/>
                  </a:lnTo>
                  <a:lnTo>
                    <a:pt x="1351716" y="16578"/>
                  </a:lnTo>
                  <a:lnTo>
                    <a:pt x="1400583" y="14985"/>
                  </a:lnTo>
                  <a:lnTo>
                    <a:pt x="1447693" y="14279"/>
                  </a:lnTo>
                  <a:lnTo>
                    <a:pt x="1509761" y="6601"/>
                  </a:lnTo>
                  <a:lnTo>
                    <a:pt x="1539889" y="2934"/>
                  </a:lnTo>
                  <a:lnTo>
                    <a:pt x="15767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744994" y="8545009"/>
              <a:ext cx="233091" cy="274225"/>
            </a:xfrm>
            <a:custGeom>
              <a:avLst/>
              <a:gdLst/>
              <a:ahLst/>
              <a:cxnLst/>
              <a:rect l="0" t="0" r="0" b="0"/>
              <a:pathLst>
                <a:path w="233091" h="274225">
                  <a:moveTo>
                    <a:pt x="0" y="0"/>
                  </a:moveTo>
                  <a:lnTo>
                    <a:pt x="26362" y="57252"/>
                  </a:lnTo>
                  <a:lnTo>
                    <a:pt x="73080" y="112866"/>
                  </a:lnTo>
                  <a:lnTo>
                    <a:pt x="124294" y="165162"/>
                  </a:lnTo>
                  <a:lnTo>
                    <a:pt x="186662" y="227773"/>
                  </a:lnTo>
                  <a:lnTo>
                    <a:pt x="23309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786127" y="8503876"/>
              <a:ext cx="137113" cy="342780"/>
            </a:xfrm>
            <a:custGeom>
              <a:avLst/>
              <a:gdLst/>
              <a:ahLst/>
              <a:cxnLst/>
              <a:rect l="0" t="0" r="0" b="0"/>
              <a:pathLst>
                <a:path w="137113" h="342780">
                  <a:moveTo>
                    <a:pt x="137112" y="0"/>
                  </a:moveTo>
                  <a:lnTo>
                    <a:pt x="115219" y="45308"/>
                  </a:lnTo>
                  <a:lnTo>
                    <a:pt x="90338" y="104494"/>
                  </a:lnTo>
                  <a:lnTo>
                    <a:pt x="72651" y="148005"/>
                  </a:lnTo>
                  <a:lnTo>
                    <a:pt x="54634" y="192736"/>
                  </a:lnTo>
                  <a:lnTo>
                    <a:pt x="31423" y="252618"/>
                  </a:lnTo>
                  <a:lnTo>
                    <a:pt x="9931" y="313797"/>
                  </a:lnTo>
                  <a:lnTo>
                    <a:pt x="0" y="3427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936601" y="8366764"/>
              <a:ext cx="151173" cy="166797"/>
            </a:xfrm>
            <a:custGeom>
              <a:avLst/>
              <a:gdLst/>
              <a:ahLst/>
              <a:cxnLst/>
              <a:rect l="0" t="0" r="0" b="0"/>
              <a:pathLst>
                <a:path w="151173" h="166797">
                  <a:moveTo>
                    <a:pt x="41483" y="0"/>
                  </a:moveTo>
                  <a:lnTo>
                    <a:pt x="70598" y="7278"/>
                  </a:lnTo>
                  <a:lnTo>
                    <a:pt x="80698" y="13993"/>
                  </a:lnTo>
                  <a:lnTo>
                    <a:pt x="95983" y="33641"/>
                  </a:lnTo>
                  <a:lnTo>
                    <a:pt x="113153" y="70399"/>
                  </a:lnTo>
                  <a:lnTo>
                    <a:pt x="113638" y="83495"/>
                  </a:lnTo>
                  <a:lnTo>
                    <a:pt x="106052" y="110236"/>
                  </a:lnTo>
                  <a:lnTo>
                    <a:pt x="88462" y="133292"/>
                  </a:lnTo>
                  <a:lnTo>
                    <a:pt x="65409" y="152172"/>
                  </a:lnTo>
                  <a:lnTo>
                    <a:pt x="39929" y="165642"/>
                  </a:lnTo>
                  <a:lnTo>
                    <a:pt x="28259" y="166796"/>
                  </a:lnTo>
                  <a:lnTo>
                    <a:pt x="7168" y="159954"/>
                  </a:lnTo>
                  <a:lnTo>
                    <a:pt x="1848" y="152339"/>
                  </a:lnTo>
                  <a:lnTo>
                    <a:pt x="0" y="131692"/>
                  </a:lnTo>
                  <a:lnTo>
                    <a:pt x="4687" y="122834"/>
                  </a:lnTo>
                  <a:lnTo>
                    <a:pt x="22082" y="108930"/>
                  </a:lnTo>
                  <a:lnTo>
                    <a:pt x="64849" y="99815"/>
                  </a:lnTo>
                  <a:lnTo>
                    <a:pt x="94525" y="105808"/>
                  </a:lnTo>
                  <a:lnTo>
                    <a:pt x="119902" y="118628"/>
                  </a:lnTo>
                  <a:lnTo>
                    <a:pt x="151172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622510" y="9312836"/>
              <a:ext cx="1" cy="370203"/>
            </a:xfrm>
            <a:custGeom>
              <a:avLst/>
              <a:gdLst/>
              <a:ahLst/>
              <a:cxnLst/>
              <a:rect l="0" t="0" r="0" b="0"/>
              <a:pathLst>
                <a:path w="1" h="370203">
                  <a:moveTo>
                    <a:pt x="0" y="0"/>
                  </a:moveTo>
                  <a:lnTo>
                    <a:pt x="0" y="59660"/>
                  </a:lnTo>
                  <a:lnTo>
                    <a:pt x="0" y="115179"/>
                  </a:lnTo>
                  <a:lnTo>
                    <a:pt x="0" y="157833"/>
                  </a:lnTo>
                  <a:lnTo>
                    <a:pt x="0" y="202182"/>
                  </a:lnTo>
                  <a:lnTo>
                    <a:pt x="0" y="262697"/>
                  </a:lnTo>
                  <a:lnTo>
                    <a:pt x="0" y="319221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801624" y="9216858"/>
              <a:ext cx="177378" cy="409049"/>
            </a:xfrm>
            <a:custGeom>
              <a:avLst/>
              <a:gdLst/>
              <a:ahLst/>
              <a:cxnLst/>
              <a:rect l="0" t="0" r="0" b="0"/>
              <a:pathLst>
                <a:path w="177378" h="409049">
                  <a:moveTo>
                    <a:pt x="26555" y="0"/>
                  </a:moveTo>
                  <a:lnTo>
                    <a:pt x="83806" y="26362"/>
                  </a:lnTo>
                  <a:lnTo>
                    <a:pt x="115968" y="65872"/>
                  </a:lnTo>
                  <a:lnTo>
                    <a:pt x="137514" y="108894"/>
                  </a:lnTo>
                  <a:lnTo>
                    <a:pt x="140363" y="136759"/>
                  </a:lnTo>
                  <a:lnTo>
                    <a:pt x="133402" y="186266"/>
                  </a:lnTo>
                  <a:lnTo>
                    <a:pt x="121690" y="241053"/>
                  </a:lnTo>
                  <a:lnTo>
                    <a:pt x="104509" y="286232"/>
                  </a:lnTo>
                  <a:lnTo>
                    <a:pt x="71407" y="349722"/>
                  </a:lnTo>
                  <a:lnTo>
                    <a:pt x="44584" y="395619"/>
                  </a:lnTo>
                  <a:lnTo>
                    <a:pt x="34004" y="403905"/>
                  </a:lnTo>
                  <a:lnTo>
                    <a:pt x="22380" y="407905"/>
                  </a:lnTo>
                  <a:lnTo>
                    <a:pt x="10060" y="409048"/>
                  </a:lnTo>
                  <a:lnTo>
                    <a:pt x="3371" y="402194"/>
                  </a:lnTo>
                  <a:lnTo>
                    <a:pt x="0" y="374264"/>
                  </a:lnTo>
                  <a:lnTo>
                    <a:pt x="6668" y="322994"/>
                  </a:lnTo>
                  <a:lnTo>
                    <a:pt x="22286" y="295392"/>
                  </a:lnTo>
                  <a:lnTo>
                    <a:pt x="44463" y="274491"/>
                  </a:lnTo>
                  <a:lnTo>
                    <a:pt x="69553" y="260123"/>
                  </a:lnTo>
                  <a:lnTo>
                    <a:pt x="82643" y="258730"/>
                  </a:lnTo>
                  <a:lnTo>
                    <a:pt x="109374" y="265306"/>
                  </a:lnTo>
                  <a:lnTo>
                    <a:pt x="151306" y="292831"/>
                  </a:lnTo>
                  <a:lnTo>
                    <a:pt x="177377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471687" y="8545009"/>
              <a:ext cx="178247" cy="13712"/>
            </a:xfrm>
            <a:custGeom>
              <a:avLst/>
              <a:gdLst/>
              <a:ahLst/>
              <a:cxnLst/>
              <a:rect l="0" t="0" r="0" b="0"/>
              <a:pathLst>
                <a:path w="178247" h="13712">
                  <a:moveTo>
                    <a:pt x="0" y="13711"/>
                  </a:moveTo>
                  <a:lnTo>
                    <a:pt x="45309" y="13711"/>
                  </a:lnTo>
                  <a:lnTo>
                    <a:pt x="101447" y="12188"/>
                  </a:lnTo>
                  <a:lnTo>
                    <a:pt x="154781" y="2858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691066" y="8394186"/>
              <a:ext cx="180895" cy="425048"/>
            </a:xfrm>
            <a:custGeom>
              <a:avLst/>
              <a:gdLst/>
              <a:ahLst/>
              <a:cxnLst/>
              <a:rect l="0" t="0" r="0" b="0"/>
              <a:pathLst>
                <a:path w="180895" h="425048">
                  <a:moveTo>
                    <a:pt x="109690" y="0"/>
                  </a:moveTo>
                  <a:lnTo>
                    <a:pt x="131526" y="7279"/>
                  </a:lnTo>
                  <a:lnTo>
                    <a:pt x="150372" y="23040"/>
                  </a:lnTo>
                  <a:lnTo>
                    <a:pt x="159663" y="33641"/>
                  </a:lnTo>
                  <a:lnTo>
                    <a:pt x="165925" y="65734"/>
                  </a:lnTo>
                  <a:lnTo>
                    <a:pt x="162106" y="102342"/>
                  </a:lnTo>
                  <a:lnTo>
                    <a:pt x="142825" y="147123"/>
                  </a:lnTo>
                  <a:lnTo>
                    <a:pt x="126448" y="169999"/>
                  </a:lnTo>
                  <a:lnTo>
                    <a:pt x="85540" y="200008"/>
                  </a:lnTo>
                  <a:lnTo>
                    <a:pt x="72261" y="203418"/>
                  </a:lnTo>
                  <a:lnTo>
                    <a:pt x="60361" y="202644"/>
                  </a:lnTo>
                  <a:lnTo>
                    <a:pt x="49381" y="199082"/>
                  </a:lnTo>
                  <a:lnTo>
                    <a:pt x="48156" y="195184"/>
                  </a:lnTo>
                  <a:lnTo>
                    <a:pt x="53432" y="191061"/>
                  </a:lnTo>
                  <a:lnTo>
                    <a:pt x="63044" y="186789"/>
                  </a:lnTo>
                  <a:lnTo>
                    <a:pt x="85912" y="186106"/>
                  </a:lnTo>
                  <a:lnTo>
                    <a:pt x="109786" y="192403"/>
                  </a:lnTo>
                  <a:lnTo>
                    <a:pt x="130553" y="205358"/>
                  </a:lnTo>
                  <a:lnTo>
                    <a:pt x="159375" y="237061"/>
                  </a:lnTo>
                  <a:lnTo>
                    <a:pt x="179933" y="275400"/>
                  </a:lnTo>
                  <a:lnTo>
                    <a:pt x="180894" y="288719"/>
                  </a:lnTo>
                  <a:lnTo>
                    <a:pt x="173837" y="315706"/>
                  </a:lnTo>
                  <a:lnTo>
                    <a:pt x="156482" y="338872"/>
                  </a:lnTo>
                  <a:lnTo>
                    <a:pt x="93395" y="387969"/>
                  </a:lnTo>
                  <a:lnTo>
                    <a:pt x="34134" y="416820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937868" y="8572432"/>
              <a:ext cx="123402" cy="219380"/>
            </a:xfrm>
            <a:custGeom>
              <a:avLst/>
              <a:gdLst/>
              <a:ahLst/>
              <a:cxnLst/>
              <a:rect l="0" t="0" r="0" b="0"/>
              <a:pathLst>
                <a:path w="123402" h="219380">
                  <a:moveTo>
                    <a:pt x="0" y="0"/>
                  </a:moveTo>
                  <a:lnTo>
                    <a:pt x="18977" y="55596"/>
                  </a:lnTo>
                  <a:lnTo>
                    <a:pt x="58593" y="109838"/>
                  </a:lnTo>
                  <a:lnTo>
                    <a:pt x="90061" y="163039"/>
                  </a:lnTo>
                  <a:lnTo>
                    <a:pt x="115912" y="200407"/>
                  </a:lnTo>
                  <a:lnTo>
                    <a:pt x="123401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855601" y="8572432"/>
              <a:ext cx="191957" cy="287936"/>
            </a:xfrm>
            <a:custGeom>
              <a:avLst/>
              <a:gdLst/>
              <a:ahLst/>
              <a:cxnLst/>
              <a:rect l="0" t="0" r="0" b="0"/>
              <a:pathLst>
                <a:path w="191957" h="287936">
                  <a:moveTo>
                    <a:pt x="191956" y="0"/>
                  </a:moveTo>
                  <a:lnTo>
                    <a:pt x="158064" y="48806"/>
                  </a:lnTo>
                  <a:lnTo>
                    <a:pt x="122969" y="108496"/>
                  </a:lnTo>
                  <a:lnTo>
                    <a:pt x="77546" y="171298"/>
                  </a:lnTo>
                  <a:lnTo>
                    <a:pt x="41047" y="231718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566748" y="9518504"/>
              <a:ext cx="178247" cy="1"/>
            </a:xfrm>
            <a:custGeom>
              <a:avLst/>
              <a:gdLst/>
              <a:ahLst/>
              <a:cxnLst/>
              <a:rect l="0" t="0" r="0" b="0"/>
              <a:pathLst>
                <a:path w="178247" h="1">
                  <a:moveTo>
                    <a:pt x="0" y="0"/>
                  </a:moveTo>
                  <a:lnTo>
                    <a:pt x="45309" y="0"/>
                  </a:lnTo>
                  <a:lnTo>
                    <a:pt x="102971" y="0"/>
                  </a:lnTo>
                  <a:lnTo>
                    <a:pt x="161571" y="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767394" y="9353970"/>
              <a:ext cx="196980" cy="160022"/>
            </a:xfrm>
            <a:custGeom>
              <a:avLst/>
              <a:gdLst/>
              <a:ahLst/>
              <a:cxnLst/>
              <a:rect l="0" t="0" r="0" b="0"/>
              <a:pathLst>
                <a:path w="196980" h="160022">
                  <a:moveTo>
                    <a:pt x="155845" y="0"/>
                  </a:moveTo>
                  <a:lnTo>
                    <a:pt x="110398" y="52726"/>
                  </a:lnTo>
                  <a:lnTo>
                    <a:pt x="56439" y="112270"/>
                  </a:lnTo>
                  <a:lnTo>
                    <a:pt x="4345" y="157766"/>
                  </a:lnTo>
                  <a:lnTo>
                    <a:pt x="0" y="160021"/>
                  </a:lnTo>
                  <a:lnTo>
                    <a:pt x="7360" y="150341"/>
                  </a:lnTo>
                  <a:lnTo>
                    <a:pt x="29928" y="142991"/>
                  </a:lnTo>
                  <a:lnTo>
                    <a:pt x="76895" y="138854"/>
                  </a:lnTo>
                  <a:lnTo>
                    <a:pt x="129406" y="137627"/>
                  </a:lnTo>
                  <a:lnTo>
                    <a:pt x="160853" y="135817"/>
                  </a:lnTo>
                  <a:lnTo>
                    <a:pt x="196979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854683" y="9257991"/>
              <a:ext cx="191958" cy="493605"/>
            </a:xfrm>
            <a:custGeom>
              <a:avLst/>
              <a:gdLst/>
              <a:ahLst/>
              <a:cxnLst/>
              <a:rect l="0" t="0" r="0" b="0"/>
              <a:pathLst>
                <a:path w="191958" h="493605">
                  <a:moveTo>
                    <a:pt x="191957" y="0"/>
                  </a:moveTo>
                  <a:lnTo>
                    <a:pt x="172979" y="59660"/>
                  </a:lnTo>
                  <a:lnTo>
                    <a:pt x="147921" y="121644"/>
                  </a:lnTo>
                  <a:lnTo>
                    <a:pt x="128301" y="177899"/>
                  </a:lnTo>
                  <a:lnTo>
                    <a:pt x="109755" y="237085"/>
                  </a:lnTo>
                  <a:lnTo>
                    <a:pt x="84142" y="299727"/>
                  </a:lnTo>
                  <a:lnTo>
                    <a:pt x="60688" y="356112"/>
                  </a:lnTo>
                  <a:lnTo>
                    <a:pt x="41385" y="411262"/>
                  </a:lnTo>
                  <a:lnTo>
                    <a:pt x="15623" y="466167"/>
                  </a:lnTo>
                  <a:lnTo>
                    <a:pt x="0" y="4936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046640" y="9408815"/>
              <a:ext cx="109690" cy="191958"/>
            </a:xfrm>
            <a:custGeom>
              <a:avLst/>
              <a:gdLst/>
              <a:ahLst/>
              <a:cxnLst/>
              <a:rect l="0" t="0" r="0" b="0"/>
              <a:pathLst>
                <a:path w="109690" h="191958">
                  <a:moveTo>
                    <a:pt x="0" y="0"/>
                  </a:moveTo>
                  <a:lnTo>
                    <a:pt x="26363" y="57252"/>
                  </a:lnTo>
                  <a:lnTo>
                    <a:pt x="60109" y="118064"/>
                  </a:lnTo>
                  <a:lnTo>
                    <a:pt x="92053" y="162578"/>
                  </a:lnTo>
                  <a:lnTo>
                    <a:pt x="109689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6005506" y="9340259"/>
              <a:ext cx="191958" cy="383914"/>
            </a:xfrm>
            <a:custGeom>
              <a:avLst/>
              <a:gdLst/>
              <a:ahLst/>
              <a:cxnLst/>
              <a:rect l="0" t="0" r="0" b="0"/>
              <a:pathLst>
                <a:path w="191958" h="383914">
                  <a:moveTo>
                    <a:pt x="191957" y="0"/>
                  </a:moveTo>
                  <a:lnTo>
                    <a:pt x="172873" y="57252"/>
                  </a:lnTo>
                  <a:lnTo>
                    <a:pt x="145169" y="111249"/>
                  </a:lnTo>
                  <a:lnTo>
                    <a:pt x="122572" y="160934"/>
                  </a:lnTo>
                  <a:lnTo>
                    <a:pt x="90342" y="218668"/>
                  </a:lnTo>
                  <a:lnTo>
                    <a:pt x="58697" y="278146"/>
                  </a:lnTo>
                  <a:lnTo>
                    <a:pt x="38213" y="322105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733118" y="8572432"/>
              <a:ext cx="205669" cy="219380"/>
            </a:xfrm>
            <a:custGeom>
              <a:avLst/>
              <a:gdLst/>
              <a:ahLst/>
              <a:cxnLst/>
              <a:rect l="0" t="0" r="0" b="0"/>
              <a:pathLst>
                <a:path w="205669" h="219380">
                  <a:moveTo>
                    <a:pt x="0" y="0"/>
                  </a:moveTo>
                  <a:lnTo>
                    <a:pt x="59214" y="60737"/>
                  </a:lnTo>
                  <a:lnTo>
                    <a:pt x="112371" y="124177"/>
                  </a:lnTo>
                  <a:lnTo>
                    <a:pt x="173108" y="186652"/>
                  </a:lnTo>
                  <a:lnTo>
                    <a:pt x="205668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650850" y="8517587"/>
              <a:ext cx="260514" cy="383914"/>
            </a:xfrm>
            <a:custGeom>
              <a:avLst/>
              <a:gdLst/>
              <a:ahLst/>
              <a:cxnLst/>
              <a:rect l="0" t="0" r="0" b="0"/>
              <a:pathLst>
                <a:path w="260514" h="383914">
                  <a:moveTo>
                    <a:pt x="260513" y="0"/>
                  </a:moveTo>
                  <a:lnTo>
                    <a:pt x="226620" y="48807"/>
                  </a:lnTo>
                  <a:lnTo>
                    <a:pt x="184247" y="108497"/>
                  </a:lnTo>
                  <a:lnTo>
                    <a:pt x="146536" y="162775"/>
                  </a:lnTo>
                  <a:lnTo>
                    <a:pt x="113809" y="208480"/>
                  </a:lnTo>
                  <a:lnTo>
                    <a:pt x="93136" y="243572"/>
                  </a:lnTo>
                  <a:lnTo>
                    <a:pt x="49900" y="304550"/>
                  </a:lnTo>
                  <a:lnTo>
                    <a:pt x="17701" y="359491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431471" y="9244281"/>
              <a:ext cx="178247" cy="13711"/>
            </a:xfrm>
            <a:custGeom>
              <a:avLst/>
              <a:gdLst/>
              <a:ahLst/>
              <a:cxnLst/>
              <a:rect l="0" t="0" r="0" b="0"/>
              <a:pathLst>
                <a:path w="178247" h="13711">
                  <a:moveTo>
                    <a:pt x="0" y="0"/>
                  </a:moveTo>
                  <a:lnTo>
                    <a:pt x="59659" y="0"/>
                  </a:lnTo>
                  <a:lnTo>
                    <a:pt x="111117" y="4062"/>
                  </a:lnTo>
                  <a:lnTo>
                    <a:pt x="152770" y="10852"/>
                  </a:lnTo>
                  <a:lnTo>
                    <a:pt x="178246" y="137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723935" y="9093457"/>
              <a:ext cx="228563" cy="138405"/>
            </a:xfrm>
            <a:custGeom>
              <a:avLst/>
              <a:gdLst/>
              <a:ahLst/>
              <a:cxnLst/>
              <a:rect l="0" t="0" r="0" b="0"/>
              <a:pathLst>
                <a:path w="228563" h="138405">
                  <a:moveTo>
                    <a:pt x="118872" y="0"/>
                  </a:moveTo>
                  <a:lnTo>
                    <a:pt x="63314" y="59622"/>
                  </a:lnTo>
                  <a:lnTo>
                    <a:pt x="9120" y="122616"/>
                  </a:lnTo>
                  <a:lnTo>
                    <a:pt x="0" y="132019"/>
                  </a:lnTo>
                  <a:lnTo>
                    <a:pt x="14" y="136763"/>
                  </a:lnTo>
                  <a:lnTo>
                    <a:pt x="6117" y="138404"/>
                  </a:lnTo>
                  <a:lnTo>
                    <a:pt x="59698" y="137367"/>
                  </a:lnTo>
                  <a:lnTo>
                    <a:pt x="111157" y="137187"/>
                  </a:lnTo>
                  <a:lnTo>
                    <a:pt x="164998" y="137135"/>
                  </a:lnTo>
                  <a:lnTo>
                    <a:pt x="193202" y="133059"/>
                  </a:lnTo>
                  <a:lnTo>
                    <a:pt x="228562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801673" y="8997479"/>
              <a:ext cx="205669" cy="548449"/>
            </a:xfrm>
            <a:custGeom>
              <a:avLst/>
              <a:gdLst/>
              <a:ahLst/>
              <a:cxnLst/>
              <a:rect l="0" t="0" r="0" b="0"/>
              <a:pathLst>
                <a:path w="205669" h="548449">
                  <a:moveTo>
                    <a:pt x="205668" y="0"/>
                  </a:moveTo>
                  <a:lnTo>
                    <a:pt x="185299" y="34363"/>
                  </a:lnTo>
                  <a:lnTo>
                    <a:pt x="169841" y="81107"/>
                  </a:lnTo>
                  <a:lnTo>
                    <a:pt x="155612" y="132029"/>
                  </a:lnTo>
                  <a:lnTo>
                    <a:pt x="137156" y="190953"/>
                  </a:lnTo>
                  <a:lnTo>
                    <a:pt x="118839" y="246602"/>
                  </a:lnTo>
                  <a:lnTo>
                    <a:pt x="97843" y="302434"/>
                  </a:lnTo>
                  <a:lnTo>
                    <a:pt x="79604" y="352662"/>
                  </a:lnTo>
                  <a:lnTo>
                    <a:pt x="57273" y="411047"/>
                  </a:lnTo>
                  <a:lnTo>
                    <a:pt x="38637" y="462032"/>
                  </a:lnTo>
                  <a:lnTo>
                    <a:pt x="18692" y="517159"/>
                  </a:lnTo>
                  <a:lnTo>
                    <a:pt x="0" y="548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923239" y="10121798"/>
              <a:ext cx="82268" cy="425048"/>
            </a:xfrm>
            <a:custGeom>
              <a:avLst/>
              <a:gdLst/>
              <a:ahLst/>
              <a:cxnLst/>
              <a:rect l="0" t="0" r="0" b="0"/>
              <a:pathLst>
                <a:path w="82268" h="425048">
                  <a:moveTo>
                    <a:pt x="0" y="0"/>
                  </a:moveTo>
                  <a:lnTo>
                    <a:pt x="14915" y="48807"/>
                  </a:lnTo>
                  <a:lnTo>
                    <a:pt x="27779" y="102314"/>
                  </a:lnTo>
                  <a:lnTo>
                    <a:pt x="41239" y="158286"/>
                  </a:lnTo>
                  <a:lnTo>
                    <a:pt x="54876" y="211942"/>
                  </a:lnTo>
                  <a:lnTo>
                    <a:pt x="62476" y="254160"/>
                  </a:lnTo>
                  <a:lnTo>
                    <a:pt x="65854" y="298315"/>
                  </a:lnTo>
                  <a:lnTo>
                    <a:pt x="75034" y="358720"/>
                  </a:lnTo>
                  <a:lnTo>
                    <a:pt x="79052" y="388458"/>
                  </a:lnTo>
                  <a:lnTo>
                    <a:pt x="82267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882105" y="10066953"/>
              <a:ext cx="205669" cy="356492"/>
            </a:xfrm>
            <a:custGeom>
              <a:avLst/>
              <a:gdLst/>
              <a:ahLst/>
              <a:cxnLst/>
              <a:rect l="0" t="0" r="0" b="0"/>
              <a:pathLst>
                <a:path w="205669" h="356492">
                  <a:moveTo>
                    <a:pt x="205668" y="0"/>
                  </a:moveTo>
                  <a:lnTo>
                    <a:pt x="185299" y="23416"/>
                  </a:lnTo>
                  <a:lnTo>
                    <a:pt x="153013" y="83545"/>
                  </a:lnTo>
                  <a:lnTo>
                    <a:pt x="119884" y="137364"/>
                  </a:lnTo>
                  <a:lnTo>
                    <a:pt x="93027" y="192006"/>
                  </a:lnTo>
                  <a:lnTo>
                    <a:pt x="51410" y="251096"/>
                  </a:lnTo>
                  <a:lnTo>
                    <a:pt x="24487" y="302495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430554" y="10176642"/>
              <a:ext cx="164535" cy="1"/>
            </a:xfrm>
            <a:custGeom>
              <a:avLst/>
              <a:gdLst/>
              <a:ahLst/>
              <a:cxnLst/>
              <a:rect l="0" t="0" r="0" b="0"/>
              <a:pathLst>
                <a:path w="164535" h="1">
                  <a:moveTo>
                    <a:pt x="0" y="0"/>
                  </a:moveTo>
                  <a:lnTo>
                    <a:pt x="45309" y="0"/>
                  </a:lnTo>
                  <a:lnTo>
                    <a:pt x="101447" y="0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663644" y="9953014"/>
              <a:ext cx="227025" cy="443008"/>
            </a:xfrm>
            <a:custGeom>
              <a:avLst/>
              <a:gdLst/>
              <a:ahLst/>
              <a:cxnLst/>
              <a:rect l="0" t="0" r="0" b="0"/>
              <a:pathLst>
                <a:path w="227025" h="443008">
                  <a:moveTo>
                    <a:pt x="95978" y="45382"/>
                  </a:moveTo>
                  <a:lnTo>
                    <a:pt x="103258" y="23546"/>
                  </a:lnTo>
                  <a:lnTo>
                    <a:pt x="119019" y="8762"/>
                  </a:lnTo>
                  <a:lnTo>
                    <a:pt x="129620" y="2688"/>
                  </a:lnTo>
                  <a:lnTo>
                    <a:pt x="153587" y="0"/>
                  </a:lnTo>
                  <a:lnTo>
                    <a:pt x="166377" y="1416"/>
                  </a:lnTo>
                  <a:lnTo>
                    <a:pt x="174904" y="8455"/>
                  </a:lnTo>
                  <a:lnTo>
                    <a:pt x="184378" y="32525"/>
                  </a:lnTo>
                  <a:lnTo>
                    <a:pt x="184526" y="59473"/>
                  </a:lnTo>
                  <a:lnTo>
                    <a:pt x="177990" y="85162"/>
                  </a:lnTo>
                  <a:lnTo>
                    <a:pt x="148967" y="126479"/>
                  </a:lnTo>
                  <a:lnTo>
                    <a:pt x="113893" y="163982"/>
                  </a:lnTo>
                  <a:lnTo>
                    <a:pt x="110969" y="165582"/>
                  </a:lnTo>
                  <a:lnTo>
                    <a:pt x="115844" y="155172"/>
                  </a:lnTo>
                  <a:lnTo>
                    <a:pt x="132230" y="143436"/>
                  </a:lnTo>
                  <a:lnTo>
                    <a:pt x="142998" y="138174"/>
                  </a:lnTo>
                  <a:lnTo>
                    <a:pt x="167150" y="136390"/>
                  </a:lnTo>
                  <a:lnTo>
                    <a:pt x="179989" y="138047"/>
                  </a:lnTo>
                  <a:lnTo>
                    <a:pt x="202380" y="152075"/>
                  </a:lnTo>
                  <a:lnTo>
                    <a:pt x="212617" y="162215"/>
                  </a:lnTo>
                  <a:lnTo>
                    <a:pt x="223991" y="189731"/>
                  </a:lnTo>
                  <a:lnTo>
                    <a:pt x="227024" y="205601"/>
                  </a:lnTo>
                  <a:lnTo>
                    <a:pt x="222269" y="239483"/>
                  </a:lnTo>
                  <a:lnTo>
                    <a:pt x="202462" y="288757"/>
                  </a:lnTo>
                  <a:lnTo>
                    <a:pt x="168472" y="339073"/>
                  </a:lnTo>
                  <a:lnTo>
                    <a:pt x="110524" y="387776"/>
                  </a:lnTo>
                  <a:lnTo>
                    <a:pt x="59832" y="417163"/>
                  </a:lnTo>
                  <a:lnTo>
                    <a:pt x="0" y="4430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871107" y="8707196"/>
            <a:ext cx="2861618" cy="850095"/>
            <a:chOff x="871107" y="8707196"/>
            <a:chExt cx="2861618" cy="850095"/>
          </a:xfrm>
        </p:grpSpPr>
        <p:sp>
          <p:nvSpPr>
            <p:cNvPr id="197" name="Freeform 196"/>
            <p:cNvSpPr/>
            <p:nvPr/>
          </p:nvSpPr>
          <p:spPr>
            <a:xfrm>
              <a:off x="871107" y="8707196"/>
              <a:ext cx="212079" cy="808961"/>
            </a:xfrm>
            <a:custGeom>
              <a:avLst/>
              <a:gdLst/>
              <a:ahLst/>
              <a:cxnLst/>
              <a:rect l="0" t="0" r="0" b="0"/>
              <a:pathLst>
                <a:path w="212079" h="808961">
                  <a:moveTo>
                    <a:pt x="212078" y="0"/>
                  </a:moveTo>
                  <a:lnTo>
                    <a:pt x="171339" y="12469"/>
                  </a:lnTo>
                  <a:lnTo>
                    <a:pt x="121324" y="51314"/>
                  </a:lnTo>
                  <a:lnTo>
                    <a:pt x="85904" y="111030"/>
                  </a:lnTo>
                  <a:lnTo>
                    <a:pt x="51566" y="164799"/>
                  </a:lnTo>
                  <a:lnTo>
                    <a:pt x="31808" y="213025"/>
                  </a:lnTo>
                  <a:lnTo>
                    <a:pt x="16305" y="273187"/>
                  </a:lnTo>
                  <a:lnTo>
                    <a:pt x="9342" y="331978"/>
                  </a:lnTo>
                  <a:lnTo>
                    <a:pt x="0" y="387991"/>
                  </a:lnTo>
                  <a:lnTo>
                    <a:pt x="2141" y="450461"/>
                  </a:lnTo>
                  <a:lnTo>
                    <a:pt x="5145" y="509935"/>
                  </a:lnTo>
                  <a:lnTo>
                    <a:pt x="13314" y="566152"/>
                  </a:lnTo>
                  <a:lnTo>
                    <a:pt x="29723" y="628795"/>
                  </a:lnTo>
                  <a:lnTo>
                    <a:pt x="51697" y="685180"/>
                  </a:lnTo>
                  <a:lnTo>
                    <a:pt x="84927" y="747608"/>
                  </a:lnTo>
                  <a:lnTo>
                    <a:pt x="119051" y="786042"/>
                  </a:lnTo>
                  <a:lnTo>
                    <a:pt x="140771" y="798775"/>
                  </a:lnTo>
                  <a:lnTo>
                    <a:pt x="170944" y="8089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151741" y="9022553"/>
              <a:ext cx="164535" cy="329069"/>
            </a:xfrm>
            <a:custGeom>
              <a:avLst/>
              <a:gdLst/>
              <a:ahLst/>
              <a:cxnLst/>
              <a:rect l="0" t="0" r="0" b="0"/>
              <a:pathLst>
                <a:path w="164535" h="329069">
                  <a:moveTo>
                    <a:pt x="0" y="0"/>
                  </a:moveTo>
                  <a:lnTo>
                    <a:pt x="26363" y="57252"/>
                  </a:lnTo>
                  <a:lnTo>
                    <a:pt x="58166" y="119656"/>
                  </a:lnTo>
                  <a:lnTo>
                    <a:pt x="79189" y="153776"/>
                  </a:lnTo>
                  <a:lnTo>
                    <a:pt x="107219" y="213531"/>
                  </a:lnTo>
                  <a:lnTo>
                    <a:pt x="132674" y="273069"/>
                  </a:lnTo>
                  <a:lnTo>
                    <a:pt x="164534" y="3290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124318" y="8953997"/>
              <a:ext cx="246803" cy="383915"/>
            </a:xfrm>
            <a:custGeom>
              <a:avLst/>
              <a:gdLst/>
              <a:ahLst/>
              <a:cxnLst/>
              <a:rect l="0" t="0" r="0" b="0"/>
              <a:pathLst>
                <a:path w="246803" h="383915">
                  <a:moveTo>
                    <a:pt x="246802" y="0"/>
                  </a:moveTo>
                  <a:lnTo>
                    <a:pt x="221035" y="55597"/>
                  </a:lnTo>
                  <a:lnTo>
                    <a:pt x="202096" y="92139"/>
                  </a:lnTo>
                  <a:lnTo>
                    <a:pt x="159494" y="152123"/>
                  </a:lnTo>
                  <a:lnTo>
                    <a:pt x="114199" y="212271"/>
                  </a:lnTo>
                  <a:lnTo>
                    <a:pt x="76162" y="263341"/>
                  </a:lnTo>
                  <a:lnTo>
                    <a:pt x="40848" y="312979"/>
                  </a:lnTo>
                  <a:lnTo>
                    <a:pt x="8972" y="368097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1384831" y="9152386"/>
              <a:ext cx="82269" cy="7280"/>
            </a:xfrm>
            <a:custGeom>
              <a:avLst/>
              <a:gdLst/>
              <a:ahLst/>
              <a:cxnLst/>
              <a:rect l="0" t="0" r="0" b="0"/>
              <a:pathLst>
                <a:path w="82269" h="7280">
                  <a:moveTo>
                    <a:pt x="0" y="7279"/>
                  </a:moveTo>
                  <a:lnTo>
                    <a:pt x="21837" y="0"/>
                  </a:lnTo>
                  <a:lnTo>
                    <a:pt x="44745" y="489"/>
                  </a:lnTo>
                  <a:lnTo>
                    <a:pt x="82268" y="72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535655" y="9036264"/>
              <a:ext cx="226994" cy="348177"/>
            </a:xfrm>
            <a:custGeom>
              <a:avLst/>
              <a:gdLst/>
              <a:ahLst/>
              <a:cxnLst/>
              <a:rect l="0" t="0" r="0" b="0"/>
              <a:pathLst>
                <a:path w="226994" h="348177">
                  <a:moveTo>
                    <a:pt x="150823" y="0"/>
                  </a:moveTo>
                  <a:lnTo>
                    <a:pt x="179938" y="0"/>
                  </a:lnTo>
                  <a:lnTo>
                    <a:pt x="190038" y="4570"/>
                  </a:lnTo>
                  <a:lnTo>
                    <a:pt x="205323" y="21837"/>
                  </a:lnTo>
                  <a:lnTo>
                    <a:pt x="206961" y="32839"/>
                  </a:lnTo>
                  <a:lnTo>
                    <a:pt x="200656" y="57253"/>
                  </a:lnTo>
                  <a:lnTo>
                    <a:pt x="179977" y="89414"/>
                  </a:lnTo>
                  <a:lnTo>
                    <a:pt x="159210" y="104741"/>
                  </a:lnTo>
                  <a:lnTo>
                    <a:pt x="108637" y="126994"/>
                  </a:lnTo>
                  <a:lnTo>
                    <a:pt x="104418" y="127320"/>
                  </a:lnTo>
                  <a:lnTo>
                    <a:pt x="106175" y="124490"/>
                  </a:lnTo>
                  <a:lnTo>
                    <a:pt x="111917" y="119557"/>
                  </a:lnTo>
                  <a:lnTo>
                    <a:pt x="120315" y="117791"/>
                  </a:lnTo>
                  <a:lnTo>
                    <a:pt x="166633" y="125904"/>
                  </a:lnTo>
                  <a:lnTo>
                    <a:pt x="191366" y="135178"/>
                  </a:lnTo>
                  <a:lnTo>
                    <a:pt x="212514" y="149456"/>
                  </a:lnTo>
                  <a:lnTo>
                    <a:pt x="219373" y="160576"/>
                  </a:lnTo>
                  <a:lnTo>
                    <a:pt x="226993" y="189182"/>
                  </a:lnTo>
                  <a:lnTo>
                    <a:pt x="224005" y="232268"/>
                  </a:lnTo>
                  <a:lnTo>
                    <a:pt x="206192" y="273981"/>
                  </a:lnTo>
                  <a:lnTo>
                    <a:pt x="174338" y="308007"/>
                  </a:lnTo>
                  <a:lnTo>
                    <a:pt x="111682" y="335855"/>
                  </a:lnTo>
                  <a:lnTo>
                    <a:pt x="60175" y="348176"/>
                  </a:lnTo>
                  <a:lnTo>
                    <a:pt x="0" y="3427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755034" y="8830596"/>
              <a:ext cx="188180" cy="726695"/>
            </a:xfrm>
            <a:custGeom>
              <a:avLst/>
              <a:gdLst/>
              <a:ahLst/>
              <a:cxnLst/>
              <a:rect l="0" t="0" r="0" b="0"/>
              <a:pathLst>
                <a:path w="188180" h="726695">
                  <a:moveTo>
                    <a:pt x="68556" y="0"/>
                  </a:moveTo>
                  <a:lnTo>
                    <a:pt x="114003" y="52726"/>
                  </a:lnTo>
                  <a:lnTo>
                    <a:pt x="145017" y="109271"/>
                  </a:lnTo>
                  <a:lnTo>
                    <a:pt x="168569" y="156793"/>
                  </a:lnTo>
                  <a:lnTo>
                    <a:pt x="180546" y="207306"/>
                  </a:lnTo>
                  <a:lnTo>
                    <a:pt x="186885" y="265304"/>
                  </a:lnTo>
                  <a:lnTo>
                    <a:pt x="188179" y="320534"/>
                  </a:lnTo>
                  <a:lnTo>
                    <a:pt x="180342" y="377323"/>
                  </a:lnTo>
                  <a:lnTo>
                    <a:pt x="168372" y="424618"/>
                  </a:lnTo>
                  <a:lnTo>
                    <a:pt x="153653" y="475026"/>
                  </a:lnTo>
                  <a:lnTo>
                    <a:pt x="122154" y="533776"/>
                  </a:lnTo>
                  <a:lnTo>
                    <a:pt x="93870" y="589392"/>
                  </a:lnTo>
                  <a:lnTo>
                    <a:pt x="62666" y="642866"/>
                  </a:lnTo>
                  <a:lnTo>
                    <a:pt x="18108" y="701173"/>
                  </a:lnTo>
                  <a:lnTo>
                    <a:pt x="0" y="7266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016763" y="8803174"/>
              <a:ext cx="122185" cy="726695"/>
            </a:xfrm>
            <a:custGeom>
              <a:avLst/>
              <a:gdLst/>
              <a:ahLst/>
              <a:cxnLst/>
              <a:rect l="0" t="0" r="0" b="0"/>
              <a:pathLst>
                <a:path w="122185" h="726695">
                  <a:moveTo>
                    <a:pt x="67340" y="0"/>
                  </a:moveTo>
                  <a:lnTo>
                    <a:pt x="64293" y="56255"/>
                  </a:lnTo>
                  <a:lnTo>
                    <a:pt x="52782" y="102699"/>
                  </a:lnTo>
                  <a:lnTo>
                    <a:pt x="36450" y="165679"/>
                  </a:lnTo>
                  <a:lnTo>
                    <a:pt x="21963" y="215656"/>
                  </a:lnTo>
                  <a:lnTo>
                    <a:pt x="8021" y="266688"/>
                  </a:lnTo>
                  <a:lnTo>
                    <a:pt x="1521" y="320403"/>
                  </a:lnTo>
                  <a:lnTo>
                    <a:pt x="0" y="364828"/>
                  </a:lnTo>
                  <a:lnTo>
                    <a:pt x="848" y="411994"/>
                  </a:lnTo>
                  <a:lnTo>
                    <a:pt x="6303" y="453270"/>
                  </a:lnTo>
                  <a:lnTo>
                    <a:pt x="13805" y="500053"/>
                  </a:lnTo>
                  <a:lnTo>
                    <a:pt x="22218" y="546744"/>
                  </a:lnTo>
                  <a:lnTo>
                    <a:pt x="37043" y="601772"/>
                  </a:lnTo>
                  <a:lnTo>
                    <a:pt x="61579" y="660396"/>
                  </a:lnTo>
                  <a:lnTo>
                    <a:pt x="101919" y="705755"/>
                  </a:lnTo>
                  <a:lnTo>
                    <a:pt x="122184" y="7266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2193792" y="9049976"/>
              <a:ext cx="164536" cy="356492"/>
            </a:xfrm>
            <a:custGeom>
              <a:avLst/>
              <a:gdLst/>
              <a:ahLst/>
              <a:cxnLst/>
              <a:rect l="0" t="0" r="0" b="0"/>
              <a:pathLst>
                <a:path w="164536" h="356492">
                  <a:moveTo>
                    <a:pt x="0" y="0"/>
                  </a:moveTo>
                  <a:lnTo>
                    <a:pt x="38168" y="61779"/>
                  </a:lnTo>
                  <a:lnTo>
                    <a:pt x="71627" y="120251"/>
                  </a:lnTo>
                  <a:lnTo>
                    <a:pt x="105726" y="173899"/>
                  </a:lnTo>
                  <a:lnTo>
                    <a:pt x="125443" y="225369"/>
                  </a:lnTo>
                  <a:lnTo>
                    <a:pt x="140934" y="279215"/>
                  </a:lnTo>
                  <a:lnTo>
                    <a:pt x="158293" y="336487"/>
                  </a:lnTo>
                  <a:lnTo>
                    <a:pt x="164535" y="3564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2193792" y="9036264"/>
              <a:ext cx="205669" cy="329070"/>
            </a:xfrm>
            <a:custGeom>
              <a:avLst/>
              <a:gdLst/>
              <a:ahLst/>
              <a:cxnLst/>
              <a:rect l="0" t="0" r="0" b="0"/>
              <a:pathLst>
                <a:path w="205669" h="329070">
                  <a:moveTo>
                    <a:pt x="205668" y="0"/>
                  </a:moveTo>
                  <a:lnTo>
                    <a:pt x="171776" y="52870"/>
                  </a:lnTo>
                  <a:lnTo>
                    <a:pt x="135195" y="113167"/>
                  </a:lnTo>
                  <a:lnTo>
                    <a:pt x="95411" y="175214"/>
                  </a:lnTo>
                  <a:lnTo>
                    <a:pt x="58739" y="228129"/>
                  </a:lnTo>
                  <a:lnTo>
                    <a:pt x="28576" y="276817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372038" y="9173377"/>
              <a:ext cx="68557" cy="13711"/>
            </a:xfrm>
            <a:custGeom>
              <a:avLst/>
              <a:gdLst/>
              <a:ahLst/>
              <a:cxnLst/>
              <a:rect l="0" t="0" r="0" b="0"/>
              <a:pathLst>
                <a:path w="68557" h="13711">
                  <a:moveTo>
                    <a:pt x="0" y="0"/>
                  </a:moveTo>
                  <a:lnTo>
                    <a:pt x="40682" y="10852"/>
                  </a:lnTo>
                  <a:lnTo>
                    <a:pt x="68556" y="137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595512" y="9118532"/>
              <a:ext cx="201574" cy="90535"/>
            </a:xfrm>
            <a:custGeom>
              <a:avLst/>
              <a:gdLst/>
              <a:ahLst/>
              <a:cxnLst/>
              <a:rect l="0" t="0" r="0" b="0"/>
              <a:pathLst>
                <a:path w="201574" h="90535">
                  <a:moveTo>
                    <a:pt x="64461" y="0"/>
                  </a:moveTo>
                  <a:lnTo>
                    <a:pt x="17687" y="59214"/>
                  </a:lnTo>
                  <a:lnTo>
                    <a:pt x="0" y="77607"/>
                  </a:lnTo>
                  <a:lnTo>
                    <a:pt x="158" y="83730"/>
                  </a:lnTo>
                  <a:lnTo>
                    <a:pt x="6358" y="87812"/>
                  </a:lnTo>
                  <a:lnTo>
                    <a:pt x="16585" y="90534"/>
                  </a:lnTo>
                  <a:lnTo>
                    <a:pt x="68885" y="85480"/>
                  </a:lnTo>
                  <a:lnTo>
                    <a:pt x="126372" y="81695"/>
                  </a:lnTo>
                  <a:lnTo>
                    <a:pt x="184913" y="71602"/>
                  </a:lnTo>
                  <a:lnTo>
                    <a:pt x="201573" y="685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769663" y="9049976"/>
              <a:ext cx="82268" cy="370203"/>
            </a:xfrm>
            <a:custGeom>
              <a:avLst/>
              <a:gdLst/>
              <a:ahLst/>
              <a:cxnLst/>
              <a:rect l="0" t="0" r="0" b="0"/>
              <a:pathLst>
                <a:path w="82268" h="370203">
                  <a:moveTo>
                    <a:pt x="82267" y="0"/>
                  </a:moveTo>
                  <a:lnTo>
                    <a:pt x="67352" y="52869"/>
                  </a:lnTo>
                  <a:lnTo>
                    <a:pt x="54488" y="113166"/>
                  </a:lnTo>
                  <a:lnTo>
                    <a:pt x="41028" y="175213"/>
                  </a:lnTo>
                  <a:lnTo>
                    <a:pt x="27391" y="232192"/>
                  </a:lnTo>
                  <a:lnTo>
                    <a:pt x="13702" y="283606"/>
                  </a:lnTo>
                  <a:lnTo>
                    <a:pt x="4060" y="327786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851930" y="8789463"/>
              <a:ext cx="201500" cy="740406"/>
            </a:xfrm>
            <a:custGeom>
              <a:avLst/>
              <a:gdLst/>
              <a:ahLst/>
              <a:cxnLst/>
              <a:rect l="0" t="0" r="0" b="0"/>
              <a:pathLst>
                <a:path w="201500" h="740406">
                  <a:moveTo>
                    <a:pt x="0" y="0"/>
                  </a:moveTo>
                  <a:lnTo>
                    <a:pt x="61779" y="38168"/>
                  </a:lnTo>
                  <a:lnTo>
                    <a:pt x="109399" y="97394"/>
                  </a:lnTo>
                  <a:lnTo>
                    <a:pt x="146195" y="151102"/>
                  </a:lnTo>
                  <a:lnTo>
                    <a:pt x="166379" y="199319"/>
                  </a:lnTo>
                  <a:lnTo>
                    <a:pt x="186848" y="259258"/>
                  </a:lnTo>
                  <a:lnTo>
                    <a:pt x="201499" y="319172"/>
                  </a:lnTo>
                  <a:lnTo>
                    <a:pt x="200370" y="367270"/>
                  </a:lnTo>
                  <a:lnTo>
                    <a:pt x="190387" y="414530"/>
                  </a:lnTo>
                  <a:lnTo>
                    <a:pt x="177780" y="467127"/>
                  </a:lnTo>
                  <a:lnTo>
                    <a:pt x="164397" y="517243"/>
                  </a:lnTo>
                  <a:lnTo>
                    <a:pt x="146225" y="575123"/>
                  </a:lnTo>
                  <a:lnTo>
                    <a:pt x="115496" y="632091"/>
                  </a:lnTo>
                  <a:lnTo>
                    <a:pt x="82972" y="681228"/>
                  </a:lnTo>
                  <a:lnTo>
                    <a:pt x="62332" y="720840"/>
                  </a:lnTo>
                  <a:lnTo>
                    <a:pt x="41134" y="74040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126154" y="9118532"/>
              <a:ext cx="164535" cy="1"/>
            </a:xfrm>
            <a:custGeom>
              <a:avLst/>
              <a:gdLst/>
              <a:ahLst/>
              <a:cxnLst/>
              <a:rect l="0" t="0" r="0" b="0"/>
              <a:pathLst>
                <a:path w="164535" h="1">
                  <a:moveTo>
                    <a:pt x="0" y="0"/>
                  </a:moveTo>
                  <a:lnTo>
                    <a:pt x="59659" y="0"/>
                  </a:lnTo>
                  <a:lnTo>
                    <a:pt x="111116" y="0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139865" y="9228221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0"/>
                  </a:moveTo>
                  <a:lnTo>
                    <a:pt x="59660" y="10852"/>
                  </a:lnTo>
                  <a:lnTo>
                    <a:pt x="111116" y="12864"/>
                  </a:lnTo>
                  <a:lnTo>
                    <a:pt x="164534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400378" y="8937438"/>
              <a:ext cx="332347" cy="342513"/>
            </a:xfrm>
            <a:custGeom>
              <a:avLst/>
              <a:gdLst/>
              <a:ahLst/>
              <a:cxnLst/>
              <a:rect l="0" t="0" r="0" b="0"/>
              <a:pathLst>
                <a:path w="332347" h="342513">
                  <a:moveTo>
                    <a:pt x="68556" y="85115"/>
                  </a:moveTo>
                  <a:lnTo>
                    <a:pt x="46663" y="138324"/>
                  </a:lnTo>
                  <a:lnTo>
                    <a:pt x="24829" y="191103"/>
                  </a:lnTo>
                  <a:lnTo>
                    <a:pt x="18652" y="227184"/>
                  </a:lnTo>
                  <a:lnTo>
                    <a:pt x="24032" y="263532"/>
                  </a:lnTo>
                  <a:lnTo>
                    <a:pt x="38104" y="296953"/>
                  </a:lnTo>
                  <a:lnTo>
                    <a:pt x="59592" y="321963"/>
                  </a:lnTo>
                  <a:lnTo>
                    <a:pt x="88440" y="335110"/>
                  </a:lnTo>
                  <a:lnTo>
                    <a:pt x="138941" y="342512"/>
                  </a:lnTo>
                  <a:lnTo>
                    <a:pt x="174488" y="341196"/>
                  </a:lnTo>
                  <a:lnTo>
                    <a:pt x="225714" y="323325"/>
                  </a:lnTo>
                  <a:lnTo>
                    <a:pt x="289070" y="273834"/>
                  </a:lnTo>
                  <a:lnTo>
                    <a:pt x="314848" y="227700"/>
                  </a:lnTo>
                  <a:lnTo>
                    <a:pt x="332134" y="182715"/>
                  </a:lnTo>
                  <a:lnTo>
                    <a:pt x="332346" y="133161"/>
                  </a:lnTo>
                  <a:lnTo>
                    <a:pt x="315482" y="79884"/>
                  </a:lnTo>
                  <a:lnTo>
                    <a:pt x="283910" y="32783"/>
                  </a:lnTo>
                  <a:lnTo>
                    <a:pt x="245609" y="4439"/>
                  </a:lnTo>
                  <a:lnTo>
                    <a:pt x="210724" y="0"/>
                  </a:lnTo>
                  <a:lnTo>
                    <a:pt x="172875" y="4629"/>
                  </a:lnTo>
                  <a:lnTo>
                    <a:pt x="127395" y="24365"/>
                  </a:lnTo>
                  <a:lnTo>
                    <a:pt x="74254" y="67260"/>
                  </a:lnTo>
                  <a:lnTo>
                    <a:pt x="46038" y="108940"/>
                  </a:lnTo>
                  <a:lnTo>
                    <a:pt x="25659" y="167163"/>
                  </a:lnTo>
                  <a:lnTo>
                    <a:pt x="9973" y="225378"/>
                  </a:lnTo>
                  <a:lnTo>
                    <a:pt x="0" y="2770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863806" y="9927492"/>
            <a:ext cx="3318111" cy="1796169"/>
            <a:chOff x="863806" y="9927492"/>
            <a:chExt cx="3318111" cy="1796169"/>
          </a:xfrm>
        </p:grpSpPr>
        <p:sp>
          <p:nvSpPr>
            <p:cNvPr id="214" name="Freeform 213"/>
            <p:cNvSpPr/>
            <p:nvPr/>
          </p:nvSpPr>
          <p:spPr>
            <a:xfrm>
              <a:off x="946073" y="10064604"/>
              <a:ext cx="137113" cy="370203"/>
            </a:xfrm>
            <a:custGeom>
              <a:avLst/>
              <a:gdLst/>
              <a:ahLst/>
              <a:cxnLst/>
              <a:rect l="0" t="0" r="0" b="0"/>
              <a:pathLst>
                <a:path w="137113" h="370203">
                  <a:moveTo>
                    <a:pt x="0" y="0"/>
                  </a:moveTo>
                  <a:lnTo>
                    <a:pt x="18977" y="48808"/>
                  </a:lnTo>
                  <a:lnTo>
                    <a:pt x="44036" y="108498"/>
                  </a:lnTo>
                  <a:lnTo>
                    <a:pt x="66200" y="157750"/>
                  </a:lnTo>
                  <a:lnTo>
                    <a:pt x="84785" y="218216"/>
                  </a:lnTo>
                  <a:lnTo>
                    <a:pt x="107219" y="277096"/>
                  </a:lnTo>
                  <a:lnTo>
                    <a:pt x="129627" y="337592"/>
                  </a:lnTo>
                  <a:lnTo>
                    <a:pt x="137112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04939" y="10064604"/>
              <a:ext cx="246803" cy="397627"/>
            </a:xfrm>
            <a:custGeom>
              <a:avLst/>
              <a:gdLst/>
              <a:ahLst/>
              <a:cxnLst/>
              <a:rect l="0" t="0" r="0" b="0"/>
              <a:pathLst>
                <a:path w="246803" h="397627">
                  <a:moveTo>
                    <a:pt x="246802" y="0"/>
                  </a:moveTo>
                  <a:lnTo>
                    <a:pt x="201355" y="60005"/>
                  </a:lnTo>
                  <a:lnTo>
                    <a:pt x="170341" y="121712"/>
                  </a:lnTo>
                  <a:lnTo>
                    <a:pt x="136454" y="177912"/>
                  </a:lnTo>
                  <a:lnTo>
                    <a:pt x="100419" y="233025"/>
                  </a:lnTo>
                  <a:lnTo>
                    <a:pt x="63960" y="286399"/>
                  </a:lnTo>
                  <a:lnTo>
                    <a:pt x="31480" y="331925"/>
                  </a:lnTo>
                  <a:lnTo>
                    <a:pt x="14914" y="366986"/>
                  </a:lnTo>
                  <a:lnTo>
                    <a:pt x="0" y="39762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165452" y="10201717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45309" y="4288"/>
                  </a:lnTo>
                  <a:lnTo>
                    <a:pt x="98401" y="127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357409" y="9996049"/>
              <a:ext cx="207392" cy="397625"/>
            </a:xfrm>
            <a:custGeom>
              <a:avLst/>
              <a:gdLst/>
              <a:ahLst/>
              <a:cxnLst/>
              <a:rect l="0" t="0" r="0" b="0"/>
              <a:pathLst>
                <a:path w="207392" h="397625">
                  <a:moveTo>
                    <a:pt x="123401" y="0"/>
                  </a:moveTo>
                  <a:lnTo>
                    <a:pt x="152516" y="7278"/>
                  </a:lnTo>
                  <a:lnTo>
                    <a:pt x="174935" y="23039"/>
                  </a:lnTo>
                  <a:lnTo>
                    <a:pt x="185180" y="33641"/>
                  </a:lnTo>
                  <a:lnTo>
                    <a:pt x="190486" y="45279"/>
                  </a:lnTo>
                  <a:lnTo>
                    <a:pt x="192319" y="70399"/>
                  </a:lnTo>
                  <a:lnTo>
                    <a:pt x="179930" y="96797"/>
                  </a:lnTo>
                  <a:lnTo>
                    <a:pt x="131240" y="153695"/>
                  </a:lnTo>
                  <a:lnTo>
                    <a:pt x="101856" y="176218"/>
                  </a:lnTo>
                  <a:lnTo>
                    <a:pt x="101420" y="175370"/>
                  </a:lnTo>
                  <a:lnTo>
                    <a:pt x="104177" y="171758"/>
                  </a:lnTo>
                  <a:lnTo>
                    <a:pt x="129892" y="159396"/>
                  </a:lnTo>
                  <a:lnTo>
                    <a:pt x="173737" y="160642"/>
                  </a:lnTo>
                  <a:lnTo>
                    <a:pt x="185904" y="166510"/>
                  </a:lnTo>
                  <a:lnTo>
                    <a:pt x="203486" y="185217"/>
                  </a:lnTo>
                  <a:lnTo>
                    <a:pt x="207260" y="196604"/>
                  </a:lnTo>
                  <a:lnTo>
                    <a:pt x="207391" y="221444"/>
                  </a:lnTo>
                  <a:lnTo>
                    <a:pt x="184342" y="268403"/>
                  </a:lnTo>
                  <a:lnTo>
                    <a:pt x="135608" y="326395"/>
                  </a:lnTo>
                  <a:lnTo>
                    <a:pt x="77908" y="368771"/>
                  </a:lnTo>
                  <a:lnTo>
                    <a:pt x="34256" y="389075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1645344" y="10119449"/>
              <a:ext cx="137113" cy="1"/>
            </a:xfrm>
            <a:custGeom>
              <a:avLst/>
              <a:gdLst/>
              <a:ahLst/>
              <a:cxnLst/>
              <a:rect l="0" t="0" r="0" b="0"/>
              <a:pathLst>
                <a:path w="137113" h="1">
                  <a:moveTo>
                    <a:pt x="0" y="0"/>
                  </a:moveTo>
                  <a:lnTo>
                    <a:pt x="54732" y="0"/>
                  </a:lnTo>
                  <a:lnTo>
                    <a:pt x="109318" y="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659055" y="10188005"/>
              <a:ext cx="137113" cy="27424"/>
            </a:xfrm>
            <a:custGeom>
              <a:avLst/>
              <a:gdLst/>
              <a:ahLst/>
              <a:cxnLst/>
              <a:rect l="0" t="0" r="0" b="0"/>
              <a:pathLst>
                <a:path w="137113" h="27424">
                  <a:moveTo>
                    <a:pt x="0" y="27423"/>
                  </a:moveTo>
                  <a:lnTo>
                    <a:pt x="52870" y="12508"/>
                  </a:lnTo>
                  <a:lnTo>
                    <a:pt x="100980" y="3706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938334" y="10023244"/>
              <a:ext cx="237577" cy="304713"/>
            </a:xfrm>
            <a:custGeom>
              <a:avLst/>
              <a:gdLst/>
              <a:ahLst/>
              <a:cxnLst/>
              <a:rect l="0" t="0" r="0" b="0"/>
              <a:pathLst>
                <a:path w="237577" h="304713">
                  <a:moveTo>
                    <a:pt x="63501" y="55071"/>
                  </a:moveTo>
                  <a:lnTo>
                    <a:pt x="33672" y="103879"/>
                  </a:lnTo>
                  <a:lnTo>
                    <a:pt x="12006" y="153323"/>
                  </a:lnTo>
                  <a:lnTo>
                    <a:pt x="0" y="206568"/>
                  </a:lnTo>
                  <a:lnTo>
                    <a:pt x="506" y="256876"/>
                  </a:lnTo>
                  <a:lnTo>
                    <a:pt x="3223" y="271875"/>
                  </a:lnTo>
                  <a:lnTo>
                    <a:pt x="9604" y="283398"/>
                  </a:lnTo>
                  <a:lnTo>
                    <a:pt x="28883" y="300264"/>
                  </a:lnTo>
                  <a:lnTo>
                    <a:pt x="60811" y="304712"/>
                  </a:lnTo>
                  <a:lnTo>
                    <a:pt x="97345" y="300089"/>
                  </a:lnTo>
                  <a:lnTo>
                    <a:pt x="142085" y="280354"/>
                  </a:lnTo>
                  <a:lnTo>
                    <a:pt x="202235" y="230182"/>
                  </a:lnTo>
                  <a:lnTo>
                    <a:pt x="227670" y="183976"/>
                  </a:lnTo>
                  <a:lnTo>
                    <a:pt x="237576" y="131690"/>
                  </a:lnTo>
                  <a:lnTo>
                    <a:pt x="233232" y="84883"/>
                  </a:lnTo>
                  <a:lnTo>
                    <a:pt x="215018" y="42068"/>
                  </a:lnTo>
                  <a:lnTo>
                    <a:pt x="183045" y="7715"/>
                  </a:lnTo>
                  <a:lnTo>
                    <a:pt x="149640" y="0"/>
                  </a:lnTo>
                  <a:lnTo>
                    <a:pt x="112450" y="3173"/>
                  </a:lnTo>
                  <a:lnTo>
                    <a:pt x="80686" y="14740"/>
                  </a:lnTo>
                  <a:lnTo>
                    <a:pt x="37108" y="45661"/>
                  </a:lnTo>
                  <a:lnTo>
                    <a:pt x="21302" y="78819"/>
                  </a:lnTo>
                  <a:lnTo>
                    <a:pt x="15800" y="117424"/>
                  </a:lnTo>
                  <a:lnTo>
                    <a:pt x="20619" y="175610"/>
                  </a:lnTo>
                  <a:lnTo>
                    <a:pt x="22368" y="1921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728529" y="10078315"/>
              <a:ext cx="164536" cy="274226"/>
            </a:xfrm>
            <a:custGeom>
              <a:avLst/>
              <a:gdLst/>
              <a:ahLst/>
              <a:cxnLst/>
              <a:rect l="0" t="0" r="0" b="0"/>
              <a:pathLst>
                <a:path w="164536" h="274226">
                  <a:moveTo>
                    <a:pt x="0" y="0"/>
                  </a:moveTo>
                  <a:lnTo>
                    <a:pt x="18978" y="48808"/>
                  </a:lnTo>
                  <a:lnTo>
                    <a:pt x="51315" y="108497"/>
                  </a:lnTo>
                  <a:lnTo>
                    <a:pt x="85284" y="157749"/>
                  </a:lnTo>
                  <a:lnTo>
                    <a:pt x="117339" y="216516"/>
                  </a:lnTo>
                  <a:lnTo>
                    <a:pt x="164535" y="2742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2687395" y="10050893"/>
              <a:ext cx="233092" cy="356493"/>
            </a:xfrm>
            <a:custGeom>
              <a:avLst/>
              <a:gdLst/>
              <a:ahLst/>
              <a:cxnLst/>
              <a:rect l="0" t="0" r="0" b="0"/>
              <a:pathLst>
                <a:path w="233092" h="356493">
                  <a:moveTo>
                    <a:pt x="233091" y="0"/>
                  </a:moveTo>
                  <a:lnTo>
                    <a:pt x="211198" y="24940"/>
                  </a:lnTo>
                  <a:lnTo>
                    <a:pt x="181595" y="81326"/>
                  </a:lnTo>
                  <a:lnTo>
                    <a:pt x="161464" y="119059"/>
                  </a:lnTo>
                  <a:lnTo>
                    <a:pt x="116903" y="182527"/>
                  </a:lnTo>
                  <a:lnTo>
                    <a:pt x="81866" y="237067"/>
                  </a:lnTo>
                  <a:lnTo>
                    <a:pt x="41957" y="293235"/>
                  </a:lnTo>
                  <a:lnTo>
                    <a:pt x="0" y="3564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947908" y="10160583"/>
              <a:ext cx="123402" cy="1"/>
            </a:xfrm>
            <a:custGeom>
              <a:avLst/>
              <a:gdLst/>
              <a:ahLst/>
              <a:cxnLst/>
              <a:rect l="0" t="0" r="0" b="0"/>
              <a:pathLst>
                <a:path w="123402" h="1">
                  <a:moveTo>
                    <a:pt x="0" y="0"/>
                  </a:moveTo>
                  <a:lnTo>
                    <a:pt x="59660" y="0"/>
                  </a:lnTo>
                  <a:lnTo>
                    <a:pt x="98929" y="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170617" y="10050893"/>
              <a:ext cx="243473" cy="151760"/>
            </a:xfrm>
            <a:custGeom>
              <a:avLst/>
              <a:gdLst/>
              <a:ahLst/>
              <a:cxnLst/>
              <a:rect l="0" t="0" r="0" b="0"/>
              <a:pathLst>
                <a:path w="243473" h="151760">
                  <a:moveTo>
                    <a:pt x="106360" y="0"/>
                  </a:moveTo>
                  <a:lnTo>
                    <a:pt x="72468" y="59660"/>
                  </a:lnTo>
                  <a:lnTo>
                    <a:pt x="30093" y="114365"/>
                  </a:lnTo>
                  <a:lnTo>
                    <a:pt x="1665" y="144930"/>
                  </a:lnTo>
                  <a:lnTo>
                    <a:pt x="0" y="149941"/>
                  </a:lnTo>
                  <a:lnTo>
                    <a:pt x="3460" y="151759"/>
                  </a:lnTo>
                  <a:lnTo>
                    <a:pt x="10338" y="151447"/>
                  </a:lnTo>
                  <a:lnTo>
                    <a:pt x="71089" y="129200"/>
                  </a:lnTo>
                  <a:lnTo>
                    <a:pt x="132232" y="117268"/>
                  </a:lnTo>
                  <a:lnTo>
                    <a:pt x="188321" y="120609"/>
                  </a:lnTo>
                  <a:lnTo>
                    <a:pt x="243472" y="123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331822" y="9927492"/>
              <a:ext cx="164535" cy="438760"/>
            </a:xfrm>
            <a:custGeom>
              <a:avLst/>
              <a:gdLst/>
              <a:ahLst/>
              <a:cxnLst/>
              <a:rect l="0" t="0" r="0" b="0"/>
              <a:pathLst>
                <a:path w="164535" h="438760">
                  <a:moveTo>
                    <a:pt x="164534" y="0"/>
                  </a:moveTo>
                  <a:lnTo>
                    <a:pt x="144165" y="35886"/>
                  </a:lnTo>
                  <a:lnTo>
                    <a:pt x="128707" y="89007"/>
                  </a:lnTo>
                  <a:lnTo>
                    <a:pt x="114478" y="138094"/>
                  </a:lnTo>
                  <a:lnTo>
                    <a:pt x="99090" y="199527"/>
                  </a:lnTo>
                  <a:lnTo>
                    <a:pt x="77434" y="262926"/>
                  </a:lnTo>
                  <a:lnTo>
                    <a:pt x="51633" y="322775"/>
                  </a:lnTo>
                  <a:lnTo>
                    <a:pt x="24926" y="371668"/>
                  </a:lnTo>
                  <a:lnTo>
                    <a:pt x="4336" y="426764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592335" y="10105738"/>
              <a:ext cx="109690" cy="13712"/>
            </a:xfrm>
            <a:custGeom>
              <a:avLst/>
              <a:gdLst/>
              <a:ahLst/>
              <a:cxnLst/>
              <a:rect l="0" t="0" r="0" b="0"/>
              <a:pathLst>
                <a:path w="109690" h="13712">
                  <a:moveTo>
                    <a:pt x="0" y="13711"/>
                  </a:moveTo>
                  <a:lnTo>
                    <a:pt x="59660" y="2859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551201" y="10174294"/>
              <a:ext cx="178247" cy="27424"/>
            </a:xfrm>
            <a:custGeom>
              <a:avLst/>
              <a:gdLst/>
              <a:ahLst/>
              <a:cxnLst/>
              <a:rect l="0" t="0" r="0" b="0"/>
              <a:pathLst>
                <a:path w="178247" h="27424">
                  <a:moveTo>
                    <a:pt x="0" y="27423"/>
                  </a:moveTo>
                  <a:lnTo>
                    <a:pt x="59660" y="16570"/>
                  </a:lnTo>
                  <a:lnTo>
                    <a:pt x="121644" y="6997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825425" y="9968078"/>
              <a:ext cx="282103" cy="311382"/>
            </a:xfrm>
            <a:custGeom>
              <a:avLst/>
              <a:gdLst/>
              <a:ahLst/>
              <a:cxnLst/>
              <a:rect l="0" t="0" r="0" b="0"/>
              <a:pathLst>
                <a:path w="282103" h="311382">
                  <a:moveTo>
                    <a:pt x="82267" y="69104"/>
                  </a:moveTo>
                  <a:lnTo>
                    <a:pt x="51378" y="126356"/>
                  </a:lnTo>
                  <a:lnTo>
                    <a:pt x="29611" y="173074"/>
                  </a:lnTo>
                  <a:lnTo>
                    <a:pt x="18423" y="225511"/>
                  </a:lnTo>
                  <a:lnTo>
                    <a:pt x="23930" y="257448"/>
                  </a:lnTo>
                  <a:lnTo>
                    <a:pt x="29665" y="272364"/>
                  </a:lnTo>
                  <a:lnTo>
                    <a:pt x="48224" y="292999"/>
                  </a:lnTo>
                  <a:lnTo>
                    <a:pt x="59572" y="300635"/>
                  </a:lnTo>
                  <a:lnTo>
                    <a:pt x="104658" y="311381"/>
                  </a:lnTo>
                  <a:lnTo>
                    <a:pt x="134876" y="305769"/>
                  </a:lnTo>
                  <a:lnTo>
                    <a:pt x="181646" y="281417"/>
                  </a:lnTo>
                  <a:lnTo>
                    <a:pt x="225973" y="245255"/>
                  </a:lnTo>
                  <a:lnTo>
                    <a:pt x="268248" y="184812"/>
                  </a:lnTo>
                  <a:lnTo>
                    <a:pt x="282102" y="132164"/>
                  </a:lnTo>
                  <a:lnTo>
                    <a:pt x="277218" y="96115"/>
                  </a:lnTo>
                  <a:lnTo>
                    <a:pt x="257338" y="49685"/>
                  </a:lnTo>
                  <a:lnTo>
                    <a:pt x="239297" y="26957"/>
                  </a:lnTo>
                  <a:lnTo>
                    <a:pt x="216044" y="6699"/>
                  </a:lnTo>
                  <a:lnTo>
                    <a:pt x="203445" y="1602"/>
                  </a:lnTo>
                  <a:lnTo>
                    <a:pt x="177257" y="0"/>
                  </a:lnTo>
                  <a:lnTo>
                    <a:pt x="121682" y="12910"/>
                  </a:lnTo>
                  <a:lnTo>
                    <a:pt x="74310" y="36373"/>
                  </a:lnTo>
                  <a:lnTo>
                    <a:pt x="39622" y="73118"/>
                  </a:lnTo>
                  <a:lnTo>
                    <a:pt x="13094" y="118875"/>
                  </a:lnTo>
                  <a:lnTo>
                    <a:pt x="0" y="16508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1220297" y="10544496"/>
              <a:ext cx="27423" cy="301648"/>
            </a:xfrm>
            <a:custGeom>
              <a:avLst/>
              <a:gdLst/>
              <a:ahLst/>
              <a:cxnLst/>
              <a:rect l="0" t="0" r="0" b="0"/>
              <a:pathLst>
                <a:path w="27423" h="301648">
                  <a:moveTo>
                    <a:pt x="27422" y="0"/>
                  </a:moveTo>
                  <a:lnTo>
                    <a:pt x="17999" y="35886"/>
                  </a:lnTo>
                  <a:lnTo>
                    <a:pt x="13458" y="92054"/>
                  </a:lnTo>
                  <a:lnTo>
                    <a:pt x="6997" y="134861"/>
                  </a:lnTo>
                  <a:lnTo>
                    <a:pt x="3110" y="179277"/>
                  </a:lnTo>
                  <a:lnTo>
                    <a:pt x="1382" y="222885"/>
                  </a:lnTo>
                  <a:lnTo>
                    <a:pt x="273" y="284283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1124318" y="10667898"/>
              <a:ext cx="178247" cy="68556"/>
            </a:xfrm>
            <a:custGeom>
              <a:avLst/>
              <a:gdLst/>
              <a:ahLst/>
              <a:cxnLst/>
              <a:rect l="0" t="0" r="0" b="0"/>
              <a:pathLst>
                <a:path w="178247" h="68556">
                  <a:moveTo>
                    <a:pt x="0" y="68555"/>
                  </a:moveTo>
                  <a:lnTo>
                    <a:pt x="7279" y="46719"/>
                  </a:lnTo>
                  <a:lnTo>
                    <a:pt x="17041" y="38763"/>
                  </a:lnTo>
                  <a:lnTo>
                    <a:pt x="65650" y="21810"/>
                  </a:lnTo>
                  <a:lnTo>
                    <a:pt x="117800" y="14586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1371120" y="10482373"/>
              <a:ext cx="158660" cy="377482"/>
            </a:xfrm>
            <a:custGeom>
              <a:avLst/>
              <a:gdLst/>
              <a:ahLst/>
              <a:cxnLst/>
              <a:rect l="0" t="0" r="0" b="0"/>
              <a:pathLst>
                <a:path w="158660" h="377482">
                  <a:moveTo>
                    <a:pt x="54845" y="7278"/>
                  </a:moveTo>
                  <a:lnTo>
                    <a:pt x="76681" y="0"/>
                  </a:lnTo>
                  <a:lnTo>
                    <a:pt x="99590" y="4551"/>
                  </a:lnTo>
                  <a:lnTo>
                    <a:pt x="112097" y="10031"/>
                  </a:lnTo>
                  <a:lnTo>
                    <a:pt x="117389" y="18254"/>
                  </a:lnTo>
                  <a:lnTo>
                    <a:pt x="117869" y="28306"/>
                  </a:lnTo>
                  <a:lnTo>
                    <a:pt x="96748" y="84559"/>
                  </a:lnTo>
                  <a:lnTo>
                    <a:pt x="72000" y="129202"/>
                  </a:lnTo>
                  <a:lnTo>
                    <a:pt x="70852" y="137311"/>
                  </a:lnTo>
                  <a:lnTo>
                    <a:pt x="74657" y="141195"/>
                  </a:lnTo>
                  <a:lnTo>
                    <a:pt x="81764" y="142260"/>
                  </a:lnTo>
                  <a:lnTo>
                    <a:pt x="124486" y="165862"/>
                  </a:lnTo>
                  <a:lnTo>
                    <a:pt x="144704" y="182371"/>
                  </a:lnTo>
                  <a:lnTo>
                    <a:pt x="155721" y="207991"/>
                  </a:lnTo>
                  <a:lnTo>
                    <a:pt x="158659" y="223354"/>
                  </a:lnTo>
                  <a:lnTo>
                    <a:pt x="153798" y="252612"/>
                  </a:lnTo>
                  <a:lnTo>
                    <a:pt x="133931" y="290716"/>
                  </a:lnTo>
                  <a:lnTo>
                    <a:pt x="89466" y="340325"/>
                  </a:lnTo>
                  <a:lnTo>
                    <a:pt x="65661" y="358937"/>
                  </a:lnTo>
                  <a:lnTo>
                    <a:pt x="39847" y="369239"/>
                  </a:lnTo>
                  <a:lnTo>
                    <a:pt x="0" y="3774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700189" y="10517074"/>
              <a:ext cx="13712" cy="219380"/>
            </a:xfrm>
            <a:custGeom>
              <a:avLst/>
              <a:gdLst/>
              <a:ahLst/>
              <a:cxnLst/>
              <a:rect l="0" t="0" r="0" b="0"/>
              <a:pathLst>
                <a:path w="13712" h="219380">
                  <a:moveTo>
                    <a:pt x="0" y="0"/>
                  </a:moveTo>
                  <a:lnTo>
                    <a:pt x="1524" y="53209"/>
                  </a:lnTo>
                  <a:lnTo>
                    <a:pt x="9423" y="105988"/>
                  </a:lnTo>
                  <a:lnTo>
                    <a:pt x="12441" y="158698"/>
                  </a:lnTo>
                  <a:lnTo>
                    <a:pt x="13711" y="2193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1645344" y="10585630"/>
              <a:ext cx="150824" cy="68557"/>
            </a:xfrm>
            <a:custGeom>
              <a:avLst/>
              <a:gdLst/>
              <a:ahLst/>
              <a:cxnLst/>
              <a:rect l="0" t="0" r="0" b="0"/>
              <a:pathLst>
                <a:path w="150824" h="68557">
                  <a:moveTo>
                    <a:pt x="0" y="68556"/>
                  </a:moveTo>
                  <a:lnTo>
                    <a:pt x="23416" y="48187"/>
                  </a:lnTo>
                  <a:lnTo>
                    <a:pt x="83545" y="23179"/>
                  </a:lnTo>
                  <a:lnTo>
                    <a:pt x="138804" y="4106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851012" y="10503363"/>
              <a:ext cx="150972" cy="315359"/>
            </a:xfrm>
            <a:custGeom>
              <a:avLst/>
              <a:gdLst/>
              <a:ahLst/>
              <a:cxnLst/>
              <a:rect l="0" t="0" r="0" b="0"/>
              <a:pathLst>
                <a:path w="150972" h="315359">
                  <a:moveTo>
                    <a:pt x="54845" y="0"/>
                  </a:moveTo>
                  <a:lnTo>
                    <a:pt x="76681" y="7279"/>
                  </a:lnTo>
                  <a:lnTo>
                    <a:pt x="91465" y="23040"/>
                  </a:lnTo>
                  <a:lnTo>
                    <a:pt x="97540" y="33642"/>
                  </a:lnTo>
                  <a:lnTo>
                    <a:pt x="98543" y="46803"/>
                  </a:lnTo>
                  <a:lnTo>
                    <a:pt x="91532" y="77677"/>
                  </a:lnTo>
                  <a:lnTo>
                    <a:pt x="68299" y="117641"/>
                  </a:lnTo>
                  <a:lnTo>
                    <a:pt x="74028" y="108653"/>
                  </a:lnTo>
                  <a:lnTo>
                    <a:pt x="94856" y="101611"/>
                  </a:lnTo>
                  <a:lnTo>
                    <a:pt x="108941" y="99734"/>
                  </a:lnTo>
                  <a:lnTo>
                    <a:pt x="132717" y="105772"/>
                  </a:lnTo>
                  <a:lnTo>
                    <a:pt x="143323" y="111649"/>
                  </a:lnTo>
                  <a:lnTo>
                    <a:pt x="148870" y="120137"/>
                  </a:lnTo>
                  <a:lnTo>
                    <a:pt x="150971" y="141755"/>
                  </a:lnTo>
                  <a:lnTo>
                    <a:pt x="136310" y="179621"/>
                  </a:lnTo>
                  <a:lnTo>
                    <a:pt x="91208" y="236130"/>
                  </a:lnTo>
                  <a:lnTo>
                    <a:pt x="29841" y="289577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863806" y="10928533"/>
              <a:ext cx="1234009" cy="82145"/>
            </a:xfrm>
            <a:custGeom>
              <a:avLst/>
              <a:gdLst/>
              <a:ahLst/>
              <a:cxnLst/>
              <a:rect l="0" t="0" r="0" b="0"/>
              <a:pathLst>
                <a:path w="1234009" h="82145">
                  <a:moveTo>
                    <a:pt x="0" y="82144"/>
                  </a:moveTo>
                  <a:lnTo>
                    <a:pt x="43672" y="82144"/>
                  </a:lnTo>
                  <a:lnTo>
                    <a:pt x="93552" y="78081"/>
                  </a:lnTo>
                  <a:lnTo>
                    <a:pt x="146698" y="72721"/>
                  </a:lnTo>
                  <a:lnTo>
                    <a:pt x="190631" y="70339"/>
                  </a:lnTo>
                  <a:lnTo>
                    <a:pt x="249625" y="61719"/>
                  </a:lnTo>
                  <a:lnTo>
                    <a:pt x="312978" y="56795"/>
                  </a:lnTo>
                  <a:lnTo>
                    <a:pt x="357465" y="55643"/>
                  </a:lnTo>
                  <a:lnTo>
                    <a:pt x="404151" y="53608"/>
                  </a:lnTo>
                  <a:lnTo>
                    <a:pt x="455370" y="47625"/>
                  </a:lnTo>
                  <a:lnTo>
                    <a:pt x="504541" y="39887"/>
                  </a:lnTo>
                  <a:lnTo>
                    <a:pt x="553309" y="32894"/>
                  </a:lnTo>
                  <a:lnTo>
                    <a:pt x="605453" y="29786"/>
                  </a:lnTo>
                  <a:lnTo>
                    <a:pt x="659098" y="24342"/>
                  </a:lnTo>
                  <a:lnTo>
                    <a:pt x="711885" y="18368"/>
                  </a:lnTo>
                  <a:lnTo>
                    <a:pt x="760738" y="15712"/>
                  </a:lnTo>
                  <a:lnTo>
                    <a:pt x="811904" y="10470"/>
                  </a:lnTo>
                  <a:lnTo>
                    <a:pt x="863590" y="4586"/>
                  </a:lnTo>
                  <a:lnTo>
                    <a:pt x="911953" y="1970"/>
                  </a:lnTo>
                  <a:lnTo>
                    <a:pt x="958839" y="808"/>
                  </a:lnTo>
                  <a:lnTo>
                    <a:pt x="1003544" y="291"/>
                  </a:lnTo>
                  <a:lnTo>
                    <a:pt x="1062973" y="0"/>
                  </a:lnTo>
                  <a:lnTo>
                    <a:pt x="1117653" y="1438"/>
                  </a:lnTo>
                  <a:lnTo>
                    <a:pt x="1165000" y="10834"/>
                  </a:lnTo>
                  <a:lnTo>
                    <a:pt x="1218571" y="23595"/>
                  </a:lnTo>
                  <a:lnTo>
                    <a:pt x="1234008" y="272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000918" y="11243768"/>
              <a:ext cx="109690" cy="411337"/>
            </a:xfrm>
            <a:custGeom>
              <a:avLst/>
              <a:gdLst/>
              <a:ahLst/>
              <a:cxnLst/>
              <a:rect l="0" t="0" r="0" b="0"/>
              <a:pathLst>
                <a:path w="109690" h="411337">
                  <a:moveTo>
                    <a:pt x="0" y="0"/>
                  </a:moveTo>
                  <a:lnTo>
                    <a:pt x="14915" y="59659"/>
                  </a:lnTo>
                  <a:lnTo>
                    <a:pt x="27779" y="111116"/>
                  </a:lnTo>
                  <a:lnTo>
                    <a:pt x="41239" y="169019"/>
                  </a:lnTo>
                  <a:lnTo>
                    <a:pt x="58938" y="230356"/>
                  </a:lnTo>
                  <a:lnTo>
                    <a:pt x="79417" y="287125"/>
                  </a:lnTo>
                  <a:lnTo>
                    <a:pt x="95134" y="338478"/>
                  </a:lnTo>
                  <a:lnTo>
                    <a:pt x="105377" y="378576"/>
                  </a:lnTo>
                  <a:lnTo>
                    <a:pt x="109689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946073" y="11230056"/>
              <a:ext cx="246802" cy="397626"/>
            </a:xfrm>
            <a:custGeom>
              <a:avLst/>
              <a:gdLst/>
              <a:ahLst/>
              <a:cxnLst/>
              <a:rect l="0" t="0" r="0" b="0"/>
              <a:pathLst>
                <a:path w="246802" h="397626">
                  <a:moveTo>
                    <a:pt x="246801" y="0"/>
                  </a:moveTo>
                  <a:lnTo>
                    <a:pt x="200028" y="49822"/>
                  </a:lnTo>
                  <a:lnTo>
                    <a:pt x="164323" y="108246"/>
                  </a:lnTo>
                  <a:lnTo>
                    <a:pt x="132987" y="158522"/>
                  </a:lnTo>
                  <a:lnTo>
                    <a:pt x="102881" y="213535"/>
                  </a:lnTo>
                  <a:lnTo>
                    <a:pt x="79060" y="273070"/>
                  </a:lnTo>
                  <a:lnTo>
                    <a:pt x="40109" y="335840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1179163" y="11326035"/>
              <a:ext cx="150825" cy="41134"/>
            </a:xfrm>
            <a:custGeom>
              <a:avLst/>
              <a:gdLst/>
              <a:ahLst/>
              <a:cxnLst/>
              <a:rect l="0" t="0" r="0" b="0"/>
              <a:pathLst>
                <a:path w="150825" h="41134">
                  <a:moveTo>
                    <a:pt x="0" y="41133"/>
                  </a:moveTo>
                  <a:lnTo>
                    <a:pt x="45309" y="22288"/>
                  </a:lnTo>
                  <a:lnTo>
                    <a:pt x="99924" y="14729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192874" y="11441537"/>
              <a:ext cx="150825" cy="7900"/>
            </a:xfrm>
            <a:custGeom>
              <a:avLst/>
              <a:gdLst/>
              <a:ahLst/>
              <a:cxnLst/>
              <a:rect l="0" t="0" r="0" b="0"/>
              <a:pathLst>
                <a:path w="150825" h="7900">
                  <a:moveTo>
                    <a:pt x="0" y="7899"/>
                  </a:moveTo>
                  <a:lnTo>
                    <a:pt x="51685" y="0"/>
                  </a:lnTo>
                  <a:lnTo>
                    <a:pt x="109066" y="5887"/>
                  </a:lnTo>
                  <a:lnTo>
                    <a:pt x="150824" y="78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371120" y="11144179"/>
              <a:ext cx="264261" cy="579482"/>
            </a:xfrm>
            <a:custGeom>
              <a:avLst/>
              <a:gdLst/>
              <a:ahLst/>
              <a:cxnLst/>
              <a:rect l="0" t="0" r="0" b="0"/>
              <a:pathLst>
                <a:path w="264261" h="579482">
                  <a:moveTo>
                    <a:pt x="191957" y="17321"/>
                  </a:moveTo>
                  <a:lnTo>
                    <a:pt x="206515" y="2764"/>
                  </a:lnTo>
                  <a:lnTo>
                    <a:pt x="215373" y="0"/>
                  </a:lnTo>
                  <a:lnTo>
                    <a:pt x="237404" y="990"/>
                  </a:lnTo>
                  <a:lnTo>
                    <a:pt x="246630" y="6434"/>
                  </a:lnTo>
                  <a:lnTo>
                    <a:pt x="260945" y="24670"/>
                  </a:lnTo>
                  <a:lnTo>
                    <a:pt x="264260" y="48010"/>
                  </a:lnTo>
                  <a:lnTo>
                    <a:pt x="259131" y="75142"/>
                  </a:lnTo>
                  <a:lnTo>
                    <a:pt x="239113" y="121630"/>
                  </a:lnTo>
                  <a:lnTo>
                    <a:pt x="188838" y="183254"/>
                  </a:lnTo>
                  <a:lnTo>
                    <a:pt x="153536" y="219937"/>
                  </a:lnTo>
                  <a:lnTo>
                    <a:pt x="191600" y="196726"/>
                  </a:lnTo>
                  <a:lnTo>
                    <a:pt x="205430" y="194816"/>
                  </a:lnTo>
                  <a:lnTo>
                    <a:pt x="232985" y="200820"/>
                  </a:lnTo>
                  <a:lnTo>
                    <a:pt x="243684" y="209733"/>
                  </a:lnTo>
                  <a:lnTo>
                    <a:pt x="259635" y="235887"/>
                  </a:lnTo>
                  <a:lnTo>
                    <a:pt x="263678" y="267824"/>
                  </a:lnTo>
                  <a:lnTo>
                    <a:pt x="253859" y="330701"/>
                  </a:lnTo>
                  <a:lnTo>
                    <a:pt x="235726" y="385610"/>
                  </a:lnTo>
                  <a:lnTo>
                    <a:pt x="195671" y="436945"/>
                  </a:lnTo>
                  <a:lnTo>
                    <a:pt x="139858" y="483390"/>
                  </a:lnTo>
                  <a:lnTo>
                    <a:pt x="88723" y="529191"/>
                  </a:lnTo>
                  <a:lnTo>
                    <a:pt x="33212" y="561704"/>
                  </a:lnTo>
                  <a:lnTo>
                    <a:pt x="0" y="5794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3071309" y="10448518"/>
              <a:ext cx="1" cy="233091"/>
            </a:xfrm>
            <a:custGeom>
              <a:avLst/>
              <a:gdLst/>
              <a:ahLst/>
              <a:cxnLst/>
              <a:rect l="0" t="0" r="0" b="0"/>
              <a:pathLst>
                <a:path w="1" h="233091">
                  <a:moveTo>
                    <a:pt x="0" y="0"/>
                  </a:moveTo>
                  <a:lnTo>
                    <a:pt x="0" y="59660"/>
                  </a:lnTo>
                  <a:lnTo>
                    <a:pt x="0" y="115179"/>
                  </a:lnTo>
                  <a:lnTo>
                    <a:pt x="0" y="175809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3002753" y="10530785"/>
              <a:ext cx="109691" cy="54846"/>
            </a:xfrm>
            <a:custGeom>
              <a:avLst/>
              <a:gdLst/>
              <a:ahLst/>
              <a:cxnLst/>
              <a:rect l="0" t="0" r="0" b="0"/>
              <a:pathLst>
                <a:path w="109691" h="54846">
                  <a:moveTo>
                    <a:pt x="0" y="54845"/>
                  </a:moveTo>
                  <a:lnTo>
                    <a:pt x="14558" y="33008"/>
                  </a:lnTo>
                  <a:lnTo>
                    <a:pt x="33893" y="18225"/>
                  </a:lnTo>
                  <a:lnTo>
                    <a:pt x="57721" y="8100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3230471" y="10462230"/>
              <a:ext cx="87641" cy="74911"/>
            </a:xfrm>
            <a:custGeom>
              <a:avLst/>
              <a:gdLst/>
              <a:ahLst/>
              <a:cxnLst/>
              <a:rect l="0" t="0" r="0" b="0"/>
              <a:pathLst>
                <a:path w="87641" h="74911">
                  <a:moveTo>
                    <a:pt x="19084" y="0"/>
                  </a:moveTo>
                  <a:lnTo>
                    <a:pt x="0" y="57251"/>
                  </a:lnTo>
                  <a:lnTo>
                    <a:pt x="3314" y="65589"/>
                  </a:lnTo>
                  <a:lnTo>
                    <a:pt x="11618" y="71149"/>
                  </a:lnTo>
                  <a:lnTo>
                    <a:pt x="23247" y="74855"/>
                  </a:lnTo>
                  <a:lnTo>
                    <a:pt x="48357" y="74910"/>
                  </a:lnTo>
                  <a:lnTo>
                    <a:pt x="87640" y="6855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3345533" y="10393673"/>
              <a:ext cx="41135" cy="301647"/>
            </a:xfrm>
            <a:custGeom>
              <a:avLst/>
              <a:gdLst/>
              <a:ahLst/>
              <a:cxnLst/>
              <a:rect l="0" t="0" r="0" b="0"/>
              <a:pathLst>
                <a:path w="41135" h="301647">
                  <a:moveTo>
                    <a:pt x="41134" y="0"/>
                  </a:moveTo>
                  <a:lnTo>
                    <a:pt x="26576" y="21836"/>
                  </a:lnTo>
                  <a:lnTo>
                    <a:pt x="17523" y="71810"/>
                  </a:lnTo>
                  <a:lnTo>
                    <a:pt x="7562" y="127582"/>
                  </a:lnTo>
                  <a:lnTo>
                    <a:pt x="2241" y="182701"/>
                  </a:lnTo>
                  <a:lnTo>
                    <a:pt x="664" y="237628"/>
                  </a:lnTo>
                  <a:lnTo>
                    <a:pt x="295" y="266084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3549215" y="10393673"/>
              <a:ext cx="56832" cy="123402"/>
            </a:xfrm>
            <a:custGeom>
              <a:avLst/>
              <a:gdLst/>
              <a:ahLst/>
              <a:cxnLst/>
              <a:rect l="0" t="0" r="0" b="0"/>
              <a:pathLst>
                <a:path w="56832" h="123402">
                  <a:moveTo>
                    <a:pt x="56831" y="0"/>
                  </a:moveTo>
                  <a:lnTo>
                    <a:pt x="44361" y="31315"/>
                  </a:lnTo>
                  <a:lnTo>
                    <a:pt x="1293" y="94678"/>
                  </a:lnTo>
                  <a:lnTo>
                    <a:pt x="0" y="102729"/>
                  </a:lnTo>
                  <a:lnTo>
                    <a:pt x="1986" y="123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3496356" y="10407385"/>
              <a:ext cx="150825" cy="41134"/>
            </a:xfrm>
            <a:custGeom>
              <a:avLst/>
              <a:gdLst/>
              <a:ahLst/>
              <a:cxnLst/>
              <a:rect l="0" t="0" r="0" b="0"/>
              <a:pathLst>
                <a:path w="150825" h="41134">
                  <a:moveTo>
                    <a:pt x="0" y="41133"/>
                  </a:moveTo>
                  <a:lnTo>
                    <a:pt x="14558" y="26576"/>
                  </a:lnTo>
                  <a:lnTo>
                    <a:pt x="52726" y="10243"/>
                  </a:lnTo>
                  <a:lnTo>
                    <a:pt x="115647" y="2023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3742311" y="10434806"/>
              <a:ext cx="110538" cy="28497"/>
            </a:xfrm>
            <a:custGeom>
              <a:avLst/>
              <a:gdLst/>
              <a:ahLst/>
              <a:cxnLst/>
              <a:rect l="0" t="0" r="0" b="0"/>
              <a:pathLst>
                <a:path w="110538" h="28497">
                  <a:moveTo>
                    <a:pt x="14558" y="0"/>
                  </a:moveTo>
                  <a:lnTo>
                    <a:pt x="0" y="21837"/>
                  </a:lnTo>
                  <a:lnTo>
                    <a:pt x="283" y="26746"/>
                  </a:lnTo>
                  <a:lnTo>
                    <a:pt x="5041" y="28496"/>
                  </a:lnTo>
                  <a:lnTo>
                    <a:pt x="33575" y="23678"/>
                  </a:lnTo>
                  <a:lnTo>
                    <a:pt x="70975" y="16665"/>
                  </a:lnTo>
                  <a:lnTo>
                    <a:pt x="110537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3866559" y="10270272"/>
              <a:ext cx="54846" cy="370204"/>
            </a:xfrm>
            <a:custGeom>
              <a:avLst/>
              <a:gdLst/>
              <a:ahLst/>
              <a:cxnLst/>
              <a:rect l="0" t="0" r="0" b="0"/>
              <a:pathLst>
                <a:path w="54846" h="370204">
                  <a:moveTo>
                    <a:pt x="54845" y="0"/>
                  </a:moveTo>
                  <a:lnTo>
                    <a:pt x="40287" y="14558"/>
                  </a:lnTo>
                  <a:lnTo>
                    <a:pt x="33140" y="42019"/>
                  </a:lnTo>
                  <a:lnTo>
                    <a:pt x="29116" y="96241"/>
                  </a:lnTo>
                  <a:lnTo>
                    <a:pt x="23862" y="154964"/>
                  </a:lnTo>
                  <a:lnTo>
                    <a:pt x="16719" y="216544"/>
                  </a:lnTo>
                  <a:lnTo>
                    <a:pt x="10540" y="273384"/>
                  </a:lnTo>
                  <a:lnTo>
                    <a:pt x="3123" y="324757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2632551" y="10681631"/>
              <a:ext cx="1549366" cy="54823"/>
            </a:xfrm>
            <a:custGeom>
              <a:avLst/>
              <a:gdLst/>
              <a:ahLst/>
              <a:cxnLst/>
              <a:rect l="0" t="0" r="0" b="0"/>
              <a:pathLst>
                <a:path w="1549366" h="54823">
                  <a:moveTo>
                    <a:pt x="0" y="54822"/>
                  </a:moveTo>
                  <a:lnTo>
                    <a:pt x="57779" y="54822"/>
                  </a:lnTo>
                  <a:lnTo>
                    <a:pt x="109978" y="54822"/>
                  </a:lnTo>
                  <a:lnTo>
                    <a:pt x="160600" y="54822"/>
                  </a:lnTo>
                  <a:lnTo>
                    <a:pt x="208490" y="53299"/>
                  </a:lnTo>
                  <a:lnTo>
                    <a:pt x="255165" y="47544"/>
                  </a:lnTo>
                  <a:lnTo>
                    <a:pt x="305363" y="43970"/>
                  </a:lnTo>
                  <a:lnTo>
                    <a:pt x="356620" y="40859"/>
                  </a:lnTo>
                  <a:lnTo>
                    <a:pt x="404791" y="34397"/>
                  </a:lnTo>
                  <a:lnTo>
                    <a:pt x="459717" y="30510"/>
                  </a:lnTo>
                  <a:lnTo>
                    <a:pt x="518153" y="28782"/>
                  </a:lnTo>
                  <a:lnTo>
                    <a:pt x="574593" y="28015"/>
                  </a:lnTo>
                  <a:lnTo>
                    <a:pt x="634210" y="23610"/>
                  </a:lnTo>
                  <a:lnTo>
                    <a:pt x="696254" y="18098"/>
                  </a:lnTo>
                  <a:lnTo>
                    <a:pt x="759376" y="15649"/>
                  </a:lnTo>
                  <a:lnTo>
                    <a:pt x="791139" y="14995"/>
                  </a:lnTo>
                  <a:lnTo>
                    <a:pt x="822979" y="14560"/>
                  </a:lnTo>
                  <a:lnTo>
                    <a:pt x="854869" y="14269"/>
                  </a:lnTo>
                  <a:lnTo>
                    <a:pt x="886794" y="12552"/>
                  </a:lnTo>
                  <a:lnTo>
                    <a:pt x="918741" y="9884"/>
                  </a:lnTo>
                  <a:lnTo>
                    <a:pt x="950704" y="6582"/>
                  </a:lnTo>
                  <a:lnTo>
                    <a:pt x="982676" y="4380"/>
                  </a:lnTo>
                  <a:lnTo>
                    <a:pt x="1014655" y="2912"/>
                  </a:lnTo>
                  <a:lnTo>
                    <a:pt x="1077103" y="1282"/>
                  </a:lnTo>
                  <a:lnTo>
                    <a:pt x="1135326" y="557"/>
                  </a:lnTo>
                  <a:lnTo>
                    <a:pt x="1191673" y="235"/>
                  </a:lnTo>
                  <a:lnTo>
                    <a:pt x="1247185" y="91"/>
                  </a:lnTo>
                  <a:lnTo>
                    <a:pt x="1302326" y="28"/>
                  </a:lnTo>
                  <a:lnTo>
                    <a:pt x="1353241" y="0"/>
                  </a:lnTo>
                  <a:lnTo>
                    <a:pt x="1399737" y="1511"/>
                  </a:lnTo>
                  <a:lnTo>
                    <a:pt x="1461697" y="10926"/>
                  </a:lnTo>
                  <a:lnTo>
                    <a:pt x="1520004" y="21842"/>
                  </a:lnTo>
                  <a:lnTo>
                    <a:pt x="1549365" y="27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755952" y="11065522"/>
              <a:ext cx="123401" cy="479894"/>
            </a:xfrm>
            <a:custGeom>
              <a:avLst/>
              <a:gdLst/>
              <a:ahLst/>
              <a:cxnLst/>
              <a:rect l="0" t="0" r="0" b="0"/>
              <a:pathLst>
                <a:path w="123401" h="479894">
                  <a:moveTo>
                    <a:pt x="0" y="0"/>
                  </a:moveTo>
                  <a:lnTo>
                    <a:pt x="14915" y="48807"/>
                  </a:lnTo>
                  <a:lnTo>
                    <a:pt x="27779" y="106377"/>
                  </a:lnTo>
                  <a:lnTo>
                    <a:pt x="35198" y="153921"/>
                  </a:lnTo>
                  <a:lnTo>
                    <a:pt x="38495" y="200443"/>
                  </a:lnTo>
                  <a:lnTo>
                    <a:pt x="47630" y="254903"/>
                  </a:lnTo>
                  <a:lnTo>
                    <a:pt x="59985" y="307263"/>
                  </a:lnTo>
                  <a:lnTo>
                    <a:pt x="77809" y="370127"/>
                  </a:lnTo>
                  <a:lnTo>
                    <a:pt x="92964" y="420285"/>
                  </a:lnTo>
                  <a:lnTo>
                    <a:pt x="123400" y="47989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2632551" y="11092945"/>
              <a:ext cx="329069" cy="411337"/>
            </a:xfrm>
            <a:custGeom>
              <a:avLst/>
              <a:gdLst/>
              <a:ahLst/>
              <a:cxnLst/>
              <a:rect l="0" t="0" r="0" b="0"/>
              <a:pathLst>
                <a:path w="329069" h="411337">
                  <a:moveTo>
                    <a:pt x="329068" y="0"/>
                  </a:moveTo>
                  <a:lnTo>
                    <a:pt x="271816" y="45446"/>
                  </a:lnTo>
                  <a:lnTo>
                    <a:pt x="232377" y="98102"/>
                  </a:lnTo>
                  <a:lnTo>
                    <a:pt x="189051" y="152822"/>
                  </a:lnTo>
                  <a:lnTo>
                    <a:pt x="151152" y="206063"/>
                  </a:lnTo>
                  <a:lnTo>
                    <a:pt x="105162" y="264852"/>
                  </a:lnTo>
                  <a:lnTo>
                    <a:pt x="68564" y="316214"/>
                  </a:lnTo>
                  <a:lnTo>
                    <a:pt x="24376" y="373079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2989042" y="11147789"/>
              <a:ext cx="191958" cy="41135"/>
            </a:xfrm>
            <a:custGeom>
              <a:avLst/>
              <a:gdLst/>
              <a:ahLst/>
              <a:cxnLst/>
              <a:rect l="0" t="0" r="0" b="0"/>
              <a:pathLst>
                <a:path w="191958" h="41135">
                  <a:moveTo>
                    <a:pt x="0" y="41134"/>
                  </a:moveTo>
                  <a:lnTo>
                    <a:pt x="59660" y="15366"/>
                  </a:lnTo>
                  <a:lnTo>
                    <a:pt x="111116" y="4554"/>
                  </a:lnTo>
                  <a:lnTo>
                    <a:pt x="156832" y="1350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3057598" y="11205034"/>
              <a:ext cx="205669" cy="52446"/>
            </a:xfrm>
            <a:custGeom>
              <a:avLst/>
              <a:gdLst/>
              <a:ahLst/>
              <a:cxnLst/>
              <a:rect l="0" t="0" r="0" b="0"/>
              <a:pathLst>
                <a:path w="205669" h="52446">
                  <a:moveTo>
                    <a:pt x="0" y="52445"/>
                  </a:moveTo>
                  <a:lnTo>
                    <a:pt x="14558" y="30608"/>
                  </a:lnTo>
                  <a:lnTo>
                    <a:pt x="33893" y="15825"/>
                  </a:lnTo>
                  <a:lnTo>
                    <a:pt x="59244" y="5700"/>
                  </a:lnTo>
                  <a:lnTo>
                    <a:pt x="107777" y="0"/>
                  </a:lnTo>
                  <a:lnTo>
                    <a:pt x="170645" y="2136"/>
                  </a:lnTo>
                  <a:lnTo>
                    <a:pt x="205668" y="113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3343196" y="10996966"/>
              <a:ext cx="125739" cy="123402"/>
            </a:xfrm>
            <a:custGeom>
              <a:avLst/>
              <a:gdLst/>
              <a:ahLst/>
              <a:cxnLst/>
              <a:rect l="0" t="0" r="0" b="0"/>
              <a:pathLst>
                <a:path w="125739" h="123402">
                  <a:moveTo>
                    <a:pt x="57182" y="0"/>
                  </a:moveTo>
                  <a:lnTo>
                    <a:pt x="11931" y="60738"/>
                  </a:lnTo>
                  <a:lnTo>
                    <a:pt x="0" y="84886"/>
                  </a:lnTo>
                  <a:lnTo>
                    <a:pt x="779" y="91631"/>
                  </a:lnTo>
                  <a:lnTo>
                    <a:pt x="5869" y="94603"/>
                  </a:lnTo>
                  <a:lnTo>
                    <a:pt x="60976" y="106744"/>
                  </a:lnTo>
                  <a:lnTo>
                    <a:pt x="111140" y="119659"/>
                  </a:lnTo>
                  <a:lnTo>
                    <a:pt x="125738" y="123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3359244" y="10846143"/>
              <a:ext cx="205669" cy="658139"/>
            </a:xfrm>
            <a:custGeom>
              <a:avLst/>
              <a:gdLst/>
              <a:ahLst/>
              <a:cxnLst/>
              <a:rect l="0" t="0" r="0" b="0"/>
              <a:pathLst>
                <a:path w="205669" h="658139">
                  <a:moveTo>
                    <a:pt x="205668" y="0"/>
                  </a:moveTo>
                  <a:lnTo>
                    <a:pt x="190753" y="48807"/>
                  </a:lnTo>
                  <a:lnTo>
                    <a:pt x="173438" y="108497"/>
                  </a:lnTo>
                  <a:lnTo>
                    <a:pt x="155347" y="165822"/>
                  </a:lnTo>
                  <a:lnTo>
                    <a:pt x="140146" y="216545"/>
                  </a:lnTo>
                  <a:lnTo>
                    <a:pt x="118544" y="270168"/>
                  </a:lnTo>
                  <a:lnTo>
                    <a:pt x="100295" y="324651"/>
                  </a:lnTo>
                  <a:lnTo>
                    <a:pt x="77791" y="380912"/>
                  </a:lnTo>
                  <a:lnTo>
                    <a:pt x="60798" y="443624"/>
                  </a:lnTo>
                  <a:lnTo>
                    <a:pt x="44590" y="501478"/>
                  </a:lnTo>
                  <a:lnTo>
                    <a:pt x="22691" y="560260"/>
                  </a:lnTo>
                  <a:lnTo>
                    <a:pt x="11101" y="608543"/>
                  </a:lnTo>
                  <a:lnTo>
                    <a:pt x="0" y="6581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71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683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203200"/>
            <a:ext cx="2024507" cy="614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03200" y="4279900"/>
            <a:ext cx="537854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2c. Do practice problems 2 &amp; 3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58928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6388100"/>
            <a:ext cx="9822561" cy="30332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Freeform 6"/>
          <p:cNvSpPr/>
          <p:nvPr/>
        </p:nvSpPr>
        <p:spPr>
          <a:xfrm>
            <a:off x="7508875" y="5732272"/>
            <a:ext cx="1643381" cy="294895"/>
          </a:xfrm>
          <a:custGeom>
            <a:avLst/>
            <a:gdLst/>
            <a:ahLst/>
            <a:cxnLst/>
            <a:rect l="0" t="0" r="0" b="0"/>
            <a:pathLst>
              <a:path w="1643381" h="294895">
                <a:moveTo>
                  <a:pt x="0" y="0"/>
                </a:moveTo>
                <a:lnTo>
                  <a:pt x="1643380" y="0"/>
                </a:lnTo>
                <a:lnTo>
                  <a:pt x="1643380" y="294894"/>
                </a:lnTo>
                <a:lnTo>
                  <a:pt x="0" y="29489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30615" y="4761230"/>
            <a:ext cx="813436" cy="365761"/>
          </a:xfrm>
          <a:custGeom>
            <a:avLst/>
            <a:gdLst/>
            <a:ahLst/>
            <a:cxnLst/>
            <a:rect l="0" t="0" r="0" b="0"/>
            <a:pathLst>
              <a:path w="813436" h="365761">
                <a:moveTo>
                  <a:pt x="0" y="0"/>
                </a:moveTo>
                <a:lnTo>
                  <a:pt x="813435" y="0"/>
                </a:lnTo>
                <a:lnTo>
                  <a:pt x="813435" y="36576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737475" y="207645"/>
            <a:ext cx="2074546" cy="458598"/>
          </a:xfrm>
          <a:custGeom>
            <a:avLst/>
            <a:gdLst/>
            <a:ahLst/>
            <a:cxnLst/>
            <a:rect l="0" t="0" r="0" b="0"/>
            <a:pathLst>
              <a:path w="2074546" h="458598">
                <a:moveTo>
                  <a:pt x="0" y="0"/>
                </a:moveTo>
                <a:lnTo>
                  <a:pt x="2074545" y="0"/>
                </a:lnTo>
                <a:lnTo>
                  <a:pt x="2074545" y="458597"/>
                </a:lnTo>
                <a:lnTo>
                  <a:pt x="0" y="45859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8138" y="808961"/>
            <a:ext cx="3085021" cy="603294"/>
            <a:chOff x="658138" y="808961"/>
            <a:chExt cx="3085021" cy="603294"/>
          </a:xfrm>
        </p:grpSpPr>
        <p:sp>
          <p:nvSpPr>
            <p:cNvPr id="10" name="Freeform 9"/>
            <p:cNvSpPr/>
            <p:nvPr/>
          </p:nvSpPr>
          <p:spPr>
            <a:xfrm>
              <a:off x="1974413" y="1042051"/>
              <a:ext cx="219380" cy="41135"/>
            </a:xfrm>
            <a:custGeom>
              <a:avLst/>
              <a:gdLst/>
              <a:ahLst/>
              <a:cxnLst/>
              <a:rect l="0" t="0" r="0" b="0"/>
              <a:pathLst>
                <a:path w="219380" h="41135">
                  <a:moveTo>
                    <a:pt x="0" y="0"/>
                  </a:moveTo>
                  <a:lnTo>
                    <a:pt x="46832" y="9423"/>
                  </a:lnTo>
                  <a:lnTo>
                    <a:pt x="90894" y="11806"/>
                  </a:lnTo>
                  <a:lnTo>
                    <a:pt x="145254" y="20426"/>
                  </a:lnTo>
                  <a:lnTo>
                    <a:pt x="206458" y="37354"/>
                  </a:lnTo>
                  <a:lnTo>
                    <a:pt x="219379" y="41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32551" y="822672"/>
              <a:ext cx="41134" cy="68557"/>
            </a:xfrm>
            <a:custGeom>
              <a:avLst/>
              <a:gdLst/>
              <a:ahLst/>
              <a:cxnLst/>
              <a:rect l="0" t="0" r="0" b="0"/>
              <a:pathLst>
                <a:path w="41134" h="68557">
                  <a:moveTo>
                    <a:pt x="41133" y="68556"/>
                  </a:moveTo>
                  <a:lnTo>
                    <a:pt x="33854" y="39441"/>
                  </a:lnTo>
                  <a:lnTo>
                    <a:pt x="22156" y="2108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86921" y="808961"/>
              <a:ext cx="194323" cy="397626"/>
            </a:xfrm>
            <a:custGeom>
              <a:avLst/>
              <a:gdLst/>
              <a:ahLst/>
              <a:cxnLst/>
              <a:rect l="0" t="0" r="0" b="0"/>
              <a:pathLst>
                <a:path w="194323" h="397626">
                  <a:moveTo>
                    <a:pt x="63362" y="0"/>
                  </a:moveTo>
                  <a:lnTo>
                    <a:pt x="13389" y="57252"/>
                  </a:lnTo>
                  <a:lnTo>
                    <a:pt x="3065" y="87400"/>
                  </a:lnTo>
                  <a:lnTo>
                    <a:pt x="0" y="119588"/>
                  </a:lnTo>
                  <a:lnTo>
                    <a:pt x="3717" y="149128"/>
                  </a:lnTo>
                  <a:lnTo>
                    <a:pt x="14509" y="173430"/>
                  </a:lnTo>
                  <a:lnTo>
                    <a:pt x="21653" y="184176"/>
                  </a:lnTo>
                  <a:lnTo>
                    <a:pt x="41778" y="200178"/>
                  </a:lnTo>
                  <a:lnTo>
                    <a:pt x="53543" y="206579"/>
                  </a:lnTo>
                  <a:lnTo>
                    <a:pt x="65957" y="207799"/>
                  </a:lnTo>
                  <a:lnTo>
                    <a:pt x="91938" y="201029"/>
                  </a:lnTo>
                  <a:lnTo>
                    <a:pt x="124981" y="180087"/>
                  </a:lnTo>
                  <a:lnTo>
                    <a:pt x="140515" y="159259"/>
                  </a:lnTo>
                  <a:lnTo>
                    <a:pt x="162901" y="108647"/>
                  </a:lnTo>
                  <a:lnTo>
                    <a:pt x="169332" y="104424"/>
                  </a:lnTo>
                  <a:lnTo>
                    <a:pt x="176666" y="106179"/>
                  </a:lnTo>
                  <a:lnTo>
                    <a:pt x="184602" y="111920"/>
                  </a:lnTo>
                  <a:lnTo>
                    <a:pt x="193420" y="138611"/>
                  </a:lnTo>
                  <a:lnTo>
                    <a:pt x="194322" y="192401"/>
                  </a:lnTo>
                  <a:lnTo>
                    <a:pt x="184940" y="246933"/>
                  </a:lnTo>
                  <a:lnTo>
                    <a:pt x="176575" y="301685"/>
                  </a:lnTo>
                  <a:lnTo>
                    <a:pt x="174096" y="352440"/>
                  </a:lnTo>
                  <a:lnTo>
                    <a:pt x="173052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97085" y="932362"/>
              <a:ext cx="205669" cy="219380"/>
            </a:xfrm>
            <a:custGeom>
              <a:avLst/>
              <a:gdLst/>
              <a:ahLst/>
              <a:cxnLst/>
              <a:rect l="0" t="0" r="0" b="0"/>
              <a:pathLst>
                <a:path w="205669" h="219380">
                  <a:moveTo>
                    <a:pt x="0" y="0"/>
                  </a:moveTo>
                  <a:lnTo>
                    <a:pt x="13993" y="34362"/>
                  </a:lnTo>
                  <a:lnTo>
                    <a:pt x="57609" y="94189"/>
                  </a:lnTo>
                  <a:lnTo>
                    <a:pt x="110236" y="150469"/>
                  </a:lnTo>
                  <a:lnTo>
                    <a:pt x="155219" y="193128"/>
                  </a:lnTo>
                  <a:lnTo>
                    <a:pt x="205668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38219" y="946073"/>
              <a:ext cx="109690" cy="260514"/>
            </a:xfrm>
            <a:custGeom>
              <a:avLst/>
              <a:gdLst/>
              <a:ahLst/>
              <a:cxnLst/>
              <a:rect l="0" t="0" r="0" b="0"/>
              <a:pathLst>
                <a:path w="109690" h="260514">
                  <a:moveTo>
                    <a:pt x="109689" y="0"/>
                  </a:moveTo>
                  <a:lnTo>
                    <a:pt x="83922" y="59660"/>
                  </a:lnTo>
                  <a:lnTo>
                    <a:pt x="64312" y="121643"/>
                  </a:lnTo>
                  <a:lnTo>
                    <a:pt x="43092" y="171292"/>
                  </a:lnTo>
                  <a:lnTo>
                    <a:pt x="19571" y="228670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61431" y="987207"/>
              <a:ext cx="123401" cy="13712"/>
            </a:xfrm>
            <a:custGeom>
              <a:avLst/>
              <a:gdLst/>
              <a:ahLst/>
              <a:cxnLst/>
              <a:rect l="0" t="0" r="0" b="0"/>
              <a:pathLst>
                <a:path w="123401" h="13712">
                  <a:moveTo>
                    <a:pt x="0" y="0"/>
                  </a:moveTo>
                  <a:lnTo>
                    <a:pt x="45309" y="1523"/>
                  </a:lnTo>
                  <a:lnTo>
                    <a:pt x="105718" y="10852"/>
                  </a:lnTo>
                  <a:lnTo>
                    <a:pt x="12340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14983" y="832549"/>
              <a:ext cx="185207" cy="401460"/>
            </a:xfrm>
            <a:custGeom>
              <a:avLst/>
              <a:gdLst/>
              <a:ahLst/>
              <a:cxnLst/>
              <a:rect l="0" t="0" r="0" b="0"/>
              <a:pathLst>
                <a:path w="185207" h="401460">
                  <a:moveTo>
                    <a:pt x="185206" y="31257"/>
                  </a:moveTo>
                  <a:lnTo>
                    <a:pt x="161790" y="10887"/>
                  </a:lnTo>
                  <a:lnTo>
                    <a:pt x="139759" y="367"/>
                  </a:lnTo>
                  <a:lnTo>
                    <a:pt x="127486" y="0"/>
                  </a:lnTo>
                  <a:lnTo>
                    <a:pt x="70886" y="21302"/>
                  </a:lnTo>
                  <a:lnTo>
                    <a:pt x="54148" y="29191"/>
                  </a:lnTo>
                  <a:lnTo>
                    <a:pt x="27425" y="54206"/>
                  </a:lnTo>
                  <a:lnTo>
                    <a:pt x="8438" y="85637"/>
                  </a:lnTo>
                  <a:lnTo>
                    <a:pt x="0" y="119919"/>
                  </a:lnTo>
                  <a:lnTo>
                    <a:pt x="2320" y="133022"/>
                  </a:lnTo>
                  <a:lnTo>
                    <a:pt x="8437" y="143281"/>
                  </a:lnTo>
                  <a:lnTo>
                    <a:pt x="17086" y="151643"/>
                  </a:lnTo>
                  <a:lnTo>
                    <a:pt x="28945" y="155695"/>
                  </a:lnTo>
                  <a:lnTo>
                    <a:pt x="58373" y="156134"/>
                  </a:lnTo>
                  <a:lnTo>
                    <a:pt x="71705" y="151072"/>
                  </a:lnTo>
                  <a:lnTo>
                    <a:pt x="94643" y="133259"/>
                  </a:lnTo>
                  <a:lnTo>
                    <a:pt x="132729" y="71378"/>
                  </a:lnTo>
                  <a:lnTo>
                    <a:pt x="141081" y="58004"/>
                  </a:lnTo>
                  <a:lnTo>
                    <a:pt x="149695" y="53659"/>
                  </a:lnTo>
                  <a:lnTo>
                    <a:pt x="158485" y="55332"/>
                  </a:lnTo>
                  <a:lnTo>
                    <a:pt x="167392" y="61018"/>
                  </a:lnTo>
                  <a:lnTo>
                    <a:pt x="177289" y="91712"/>
                  </a:lnTo>
                  <a:lnTo>
                    <a:pt x="178798" y="148195"/>
                  </a:lnTo>
                  <a:lnTo>
                    <a:pt x="169596" y="206064"/>
                  </a:lnTo>
                  <a:lnTo>
                    <a:pt x="161510" y="252155"/>
                  </a:lnTo>
                  <a:lnTo>
                    <a:pt x="148393" y="310840"/>
                  </a:lnTo>
                  <a:lnTo>
                    <a:pt x="134374" y="368324"/>
                  </a:lnTo>
                  <a:lnTo>
                    <a:pt x="130361" y="4014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27611" y="959784"/>
              <a:ext cx="109691" cy="205669"/>
            </a:xfrm>
            <a:custGeom>
              <a:avLst/>
              <a:gdLst/>
              <a:ahLst/>
              <a:cxnLst/>
              <a:rect l="0" t="0" r="0" b="0"/>
              <a:pathLst>
                <a:path w="109691" h="205669">
                  <a:moveTo>
                    <a:pt x="0" y="0"/>
                  </a:moveTo>
                  <a:lnTo>
                    <a:pt x="18978" y="48807"/>
                  </a:lnTo>
                  <a:lnTo>
                    <a:pt x="42694" y="98252"/>
                  </a:lnTo>
                  <a:lnTo>
                    <a:pt x="78005" y="154997"/>
                  </a:lnTo>
                  <a:lnTo>
                    <a:pt x="10969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00189" y="959784"/>
              <a:ext cx="191958" cy="260514"/>
            </a:xfrm>
            <a:custGeom>
              <a:avLst/>
              <a:gdLst/>
              <a:ahLst/>
              <a:cxnLst/>
              <a:rect l="0" t="0" r="0" b="0"/>
              <a:pathLst>
                <a:path w="191958" h="260514">
                  <a:moveTo>
                    <a:pt x="191957" y="0"/>
                  </a:moveTo>
                  <a:lnTo>
                    <a:pt x="165594" y="57252"/>
                  </a:lnTo>
                  <a:lnTo>
                    <a:pt x="130325" y="111689"/>
                  </a:lnTo>
                  <a:lnTo>
                    <a:pt x="93967" y="160387"/>
                  </a:lnTo>
                  <a:lnTo>
                    <a:pt x="44799" y="214498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58138" y="1110607"/>
              <a:ext cx="3085021" cy="301648"/>
            </a:xfrm>
            <a:custGeom>
              <a:avLst/>
              <a:gdLst/>
              <a:ahLst/>
              <a:cxnLst/>
              <a:rect l="0" t="0" r="0" b="0"/>
              <a:pathLst>
                <a:path w="3085021" h="301648">
                  <a:moveTo>
                    <a:pt x="0" y="0"/>
                  </a:moveTo>
                  <a:lnTo>
                    <a:pt x="45309" y="0"/>
                  </a:lnTo>
                  <a:lnTo>
                    <a:pt x="107541" y="0"/>
                  </a:lnTo>
                  <a:lnTo>
                    <a:pt x="162564" y="0"/>
                  </a:lnTo>
                  <a:lnTo>
                    <a:pt x="214441" y="0"/>
                  </a:lnTo>
                  <a:lnTo>
                    <a:pt x="262888" y="0"/>
                  </a:lnTo>
                  <a:lnTo>
                    <a:pt x="309811" y="0"/>
                  </a:lnTo>
                  <a:lnTo>
                    <a:pt x="356057" y="4063"/>
                  </a:lnTo>
                  <a:lnTo>
                    <a:pt x="402002" y="9423"/>
                  </a:lnTo>
                  <a:lnTo>
                    <a:pt x="447813" y="11806"/>
                  </a:lnTo>
                  <a:lnTo>
                    <a:pt x="501690" y="16927"/>
                  </a:lnTo>
                  <a:lnTo>
                    <a:pt x="559659" y="22758"/>
                  </a:lnTo>
                  <a:lnTo>
                    <a:pt x="615893" y="25350"/>
                  </a:lnTo>
                  <a:lnTo>
                    <a:pt x="671355" y="30564"/>
                  </a:lnTo>
                  <a:lnTo>
                    <a:pt x="726474" y="36436"/>
                  </a:lnTo>
                  <a:lnTo>
                    <a:pt x="781441" y="39046"/>
                  </a:lnTo>
                  <a:lnTo>
                    <a:pt x="836340" y="44269"/>
                  </a:lnTo>
                  <a:lnTo>
                    <a:pt x="892732" y="50144"/>
                  </a:lnTo>
                  <a:lnTo>
                    <a:pt x="953343" y="52756"/>
                  </a:lnTo>
                  <a:lnTo>
                    <a:pt x="1015828" y="57979"/>
                  </a:lnTo>
                  <a:lnTo>
                    <a:pt x="1079147" y="65379"/>
                  </a:lnTo>
                  <a:lnTo>
                    <a:pt x="1110963" y="69485"/>
                  </a:lnTo>
                  <a:lnTo>
                    <a:pt x="1142837" y="73746"/>
                  </a:lnTo>
                  <a:lnTo>
                    <a:pt x="1176274" y="76586"/>
                  </a:lnTo>
                  <a:lnTo>
                    <a:pt x="1210753" y="78480"/>
                  </a:lnTo>
                  <a:lnTo>
                    <a:pt x="1245927" y="79743"/>
                  </a:lnTo>
                  <a:lnTo>
                    <a:pt x="1281564" y="82108"/>
                  </a:lnTo>
                  <a:lnTo>
                    <a:pt x="1317510" y="85208"/>
                  </a:lnTo>
                  <a:lnTo>
                    <a:pt x="1353661" y="88798"/>
                  </a:lnTo>
                  <a:lnTo>
                    <a:pt x="1389950" y="92715"/>
                  </a:lnTo>
                  <a:lnTo>
                    <a:pt x="1426331" y="96850"/>
                  </a:lnTo>
                  <a:lnTo>
                    <a:pt x="1462772" y="101130"/>
                  </a:lnTo>
                  <a:lnTo>
                    <a:pt x="1499254" y="105507"/>
                  </a:lnTo>
                  <a:lnTo>
                    <a:pt x="1535763" y="109948"/>
                  </a:lnTo>
                  <a:lnTo>
                    <a:pt x="1572290" y="114432"/>
                  </a:lnTo>
                  <a:lnTo>
                    <a:pt x="1607305" y="118945"/>
                  </a:lnTo>
                  <a:lnTo>
                    <a:pt x="1641313" y="123478"/>
                  </a:lnTo>
                  <a:lnTo>
                    <a:pt x="1674650" y="128023"/>
                  </a:lnTo>
                  <a:lnTo>
                    <a:pt x="1709062" y="132576"/>
                  </a:lnTo>
                  <a:lnTo>
                    <a:pt x="1744191" y="137135"/>
                  </a:lnTo>
                  <a:lnTo>
                    <a:pt x="1779798" y="141698"/>
                  </a:lnTo>
                  <a:lnTo>
                    <a:pt x="1815723" y="146263"/>
                  </a:lnTo>
                  <a:lnTo>
                    <a:pt x="1851862" y="150830"/>
                  </a:lnTo>
                  <a:lnTo>
                    <a:pt x="1888142" y="155398"/>
                  </a:lnTo>
                  <a:lnTo>
                    <a:pt x="1924516" y="159967"/>
                  </a:lnTo>
                  <a:lnTo>
                    <a:pt x="1960953" y="164537"/>
                  </a:lnTo>
                  <a:lnTo>
                    <a:pt x="1997432" y="169106"/>
                  </a:lnTo>
                  <a:lnTo>
                    <a:pt x="2033940" y="172153"/>
                  </a:lnTo>
                  <a:lnTo>
                    <a:pt x="2070466" y="174184"/>
                  </a:lnTo>
                  <a:lnTo>
                    <a:pt x="2107004" y="175538"/>
                  </a:lnTo>
                  <a:lnTo>
                    <a:pt x="2142027" y="179488"/>
                  </a:lnTo>
                  <a:lnTo>
                    <a:pt x="2176040" y="185168"/>
                  </a:lnTo>
                  <a:lnTo>
                    <a:pt x="2209380" y="192001"/>
                  </a:lnTo>
                  <a:lnTo>
                    <a:pt x="2243794" y="196557"/>
                  </a:lnTo>
                  <a:lnTo>
                    <a:pt x="2278924" y="199594"/>
                  </a:lnTo>
                  <a:lnTo>
                    <a:pt x="2314532" y="201619"/>
                  </a:lnTo>
                  <a:lnTo>
                    <a:pt x="2348935" y="204492"/>
                  </a:lnTo>
                  <a:lnTo>
                    <a:pt x="2382535" y="207931"/>
                  </a:lnTo>
                  <a:lnTo>
                    <a:pt x="2415599" y="211747"/>
                  </a:lnTo>
                  <a:lnTo>
                    <a:pt x="2449829" y="215815"/>
                  </a:lnTo>
                  <a:lnTo>
                    <a:pt x="2484837" y="220050"/>
                  </a:lnTo>
                  <a:lnTo>
                    <a:pt x="2520364" y="224397"/>
                  </a:lnTo>
                  <a:lnTo>
                    <a:pt x="2553189" y="228818"/>
                  </a:lnTo>
                  <a:lnTo>
                    <a:pt x="2614037" y="237794"/>
                  </a:lnTo>
                  <a:lnTo>
                    <a:pt x="2675612" y="246861"/>
                  </a:lnTo>
                  <a:lnTo>
                    <a:pt x="2737003" y="255969"/>
                  </a:lnTo>
                  <a:lnTo>
                    <a:pt x="2794757" y="265095"/>
                  </a:lnTo>
                  <a:lnTo>
                    <a:pt x="2850895" y="274230"/>
                  </a:lnTo>
                  <a:lnTo>
                    <a:pt x="2904791" y="281844"/>
                  </a:lnTo>
                  <a:lnTo>
                    <a:pt x="2954136" y="285228"/>
                  </a:lnTo>
                  <a:lnTo>
                    <a:pt x="3010184" y="294412"/>
                  </a:lnTo>
                  <a:lnTo>
                    <a:pt x="3041095" y="298431"/>
                  </a:lnTo>
                  <a:lnTo>
                    <a:pt x="308502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4629" y="1275142"/>
            <a:ext cx="548449" cy="617005"/>
            <a:chOff x="1014629" y="1275142"/>
            <a:chExt cx="548449" cy="617005"/>
          </a:xfrm>
        </p:grpSpPr>
        <p:sp>
          <p:nvSpPr>
            <p:cNvPr id="21" name="Freeform 20"/>
            <p:cNvSpPr/>
            <p:nvPr/>
          </p:nvSpPr>
          <p:spPr>
            <a:xfrm>
              <a:off x="1069474" y="1521943"/>
              <a:ext cx="137113" cy="370204"/>
            </a:xfrm>
            <a:custGeom>
              <a:avLst/>
              <a:gdLst/>
              <a:ahLst/>
              <a:cxnLst/>
              <a:rect l="0" t="0" r="0" b="0"/>
              <a:pathLst>
                <a:path w="137113" h="370204">
                  <a:moveTo>
                    <a:pt x="0" y="0"/>
                  </a:moveTo>
                  <a:lnTo>
                    <a:pt x="14915" y="48808"/>
                  </a:lnTo>
                  <a:lnTo>
                    <a:pt x="31841" y="102315"/>
                  </a:lnTo>
                  <a:lnTo>
                    <a:pt x="47668" y="144499"/>
                  </a:lnTo>
                  <a:lnTo>
                    <a:pt x="64858" y="188638"/>
                  </a:lnTo>
                  <a:lnTo>
                    <a:pt x="91666" y="249035"/>
                  </a:lnTo>
                  <a:lnTo>
                    <a:pt x="111628" y="305525"/>
                  </a:lnTo>
                  <a:lnTo>
                    <a:pt x="122231" y="334348"/>
                  </a:lnTo>
                  <a:lnTo>
                    <a:pt x="137112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14629" y="1480810"/>
              <a:ext cx="287936" cy="397626"/>
            </a:xfrm>
            <a:custGeom>
              <a:avLst/>
              <a:gdLst/>
              <a:ahLst/>
              <a:cxnLst/>
              <a:rect l="0" t="0" r="0" b="0"/>
              <a:pathLst>
                <a:path w="287936" h="397626">
                  <a:moveTo>
                    <a:pt x="287935" y="0"/>
                  </a:moveTo>
                  <a:lnTo>
                    <a:pt x="268958" y="48807"/>
                  </a:lnTo>
                  <a:lnTo>
                    <a:pt x="236620" y="108497"/>
                  </a:lnTo>
                  <a:lnTo>
                    <a:pt x="200892" y="162775"/>
                  </a:lnTo>
                  <a:lnTo>
                    <a:pt x="148088" y="221254"/>
                  </a:lnTo>
                  <a:lnTo>
                    <a:pt x="87400" y="282727"/>
                  </a:lnTo>
                  <a:lnTo>
                    <a:pt x="42486" y="340171"/>
                  </a:lnTo>
                  <a:lnTo>
                    <a:pt x="15784" y="384922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385072" y="1275142"/>
              <a:ext cx="178006" cy="274225"/>
            </a:xfrm>
            <a:custGeom>
              <a:avLst/>
              <a:gdLst/>
              <a:ahLst/>
              <a:cxnLst/>
              <a:rect l="0" t="0" r="0" b="0"/>
              <a:pathLst>
                <a:path w="178006" h="274225">
                  <a:moveTo>
                    <a:pt x="82027" y="0"/>
                  </a:moveTo>
                  <a:lnTo>
                    <a:pt x="122765" y="23416"/>
                  </a:lnTo>
                  <a:lnTo>
                    <a:pt x="143805" y="45447"/>
                  </a:lnTo>
                  <a:lnTo>
                    <a:pt x="165502" y="90824"/>
                  </a:lnTo>
                  <a:lnTo>
                    <a:pt x="168386" y="125172"/>
                  </a:lnTo>
                  <a:lnTo>
                    <a:pt x="163065" y="157704"/>
                  </a:lnTo>
                  <a:lnTo>
                    <a:pt x="150544" y="182319"/>
                  </a:lnTo>
                  <a:lnTo>
                    <a:pt x="106733" y="222949"/>
                  </a:lnTo>
                  <a:lnTo>
                    <a:pt x="65987" y="249552"/>
                  </a:lnTo>
                  <a:lnTo>
                    <a:pt x="33257" y="262243"/>
                  </a:lnTo>
                  <a:lnTo>
                    <a:pt x="20567" y="261666"/>
                  </a:lnTo>
                  <a:lnTo>
                    <a:pt x="10584" y="256711"/>
                  </a:lnTo>
                  <a:lnTo>
                    <a:pt x="2406" y="248837"/>
                  </a:lnTo>
                  <a:lnTo>
                    <a:pt x="0" y="239018"/>
                  </a:lnTo>
                  <a:lnTo>
                    <a:pt x="5452" y="215920"/>
                  </a:lnTo>
                  <a:lnTo>
                    <a:pt x="22095" y="198544"/>
                  </a:lnTo>
                  <a:lnTo>
                    <a:pt x="70019" y="174976"/>
                  </a:lnTo>
                  <a:lnTo>
                    <a:pt x="84686" y="176066"/>
                  </a:lnTo>
                  <a:lnTo>
                    <a:pt x="117232" y="189464"/>
                  </a:lnTo>
                  <a:lnTo>
                    <a:pt x="155259" y="222703"/>
                  </a:lnTo>
                  <a:lnTo>
                    <a:pt x="167896" y="244216"/>
                  </a:lnTo>
                  <a:lnTo>
                    <a:pt x="178005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90499" y="1568018"/>
            <a:ext cx="1933156" cy="420107"/>
            <a:chOff x="1590499" y="1568018"/>
            <a:chExt cx="1933156" cy="420107"/>
          </a:xfrm>
        </p:grpSpPr>
        <p:sp>
          <p:nvSpPr>
            <p:cNvPr id="25" name="Freeform 24"/>
            <p:cNvSpPr/>
            <p:nvPr/>
          </p:nvSpPr>
          <p:spPr>
            <a:xfrm>
              <a:off x="1590499" y="1727611"/>
              <a:ext cx="164536" cy="13713"/>
            </a:xfrm>
            <a:custGeom>
              <a:avLst/>
              <a:gdLst/>
              <a:ahLst/>
              <a:cxnLst/>
              <a:rect l="0" t="0" r="0" b="0"/>
              <a:pathLst>
                <a:path w="164536" h="13713">
                  <a:moveTo>
                    <a:pt x="0" y="0"/>
                  </a:moveTo>
                  <a:lnTo>
                    <a:pt x="55597" y="4063"/>
                  </a:lnTo>
                  <a:lnTo>
                    <a:pt x="117117" y="11806"/>
                  </a:lnTo>
                  <a:lnTo>
                    <a:pt x="164535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917741" y="1568018"/>
              <a:ext cx="278012" cy="365262"/>
            </a:xfrm>
            <a:custGeom>
              <a:avLst/>
              <a:gdLst/>
              <a:ahLst/>
              <a:cxnLst/>
              <a:rect l="0" t="0" r="0" b="0"/>
              <a:pathLst>
                <a:path w="278012" h="365262">
                  <a:moveTo>
                    <a:pt x="248629" y="49904"/>
                  </a:moveTo>
                  <a:lnTo>
                    <a:pt x="203182" y="11736"/>
                  </a:lnTo>
                  <a:lnTo>
                    <a:pt x="174093" y="2471"/>
                  </a:lnTo>
                  <a:lnTo>
                    <a:pt x="157805" y="0"/>
                  </a:lnTo>
                  <a:lnTo>
                    <a:pt x="127519" y="5380"/>
                  </a:lnTo>
                  <a:lnTo>
                    <a:pt x="80711" y="29602"/>
                  </a:lnTo>
                  <a:lnTo>
                    <a:pt x="36372" y="65725"/>
                  </a:lnTo>
                  <a:lnTo>
                    <a:pt x="8000" y="105374"/>
                  </a:lnTo>
                  <a:lnTo>
                    <a:pt x="1372" y="118877"/>
                  </a:lnTo>
                  <a:lnTo>
                    <a:pt x="0" y="132449"/>
                  </a:lnTo>
                  <a:lnTo>
                    <a:pt x="6601" y="159717"/>
                  </a:lnTo>
                  <a:lnTo>
                    <a:pt x="15674" y="168816"/>
                  </a:lnTo>
                  <a:lnTo>
                    <a:pt x="42005" y="178927"/>
                  </a:lnTo>
                  <a:lnTo>
                    <a:pt x="91090" y="177340"/>
                  </a:lnTo>
                  <a:lnTo>
                    <a:pt x="144228" y="167222"/>
                  </a:lnTo>
                  <a:lnTo>
                    <a:pt x="198567" y="140017"/>
                  </a:lnTo>
                  <a:lnTo>
                    <a:pt x="257530" y="99302"/>
                  </a:lnTo>
                  <a:lnTo>
                    <a:pt x="274421" y="74905"/>
                  </a:lnTo>
                  <a:lnTo>
                    <a:pt x="278011" y="74189"/>
                  </a:lnTo>
                  <a:lnTo>
                    <a:pt x="276890" y="127771"/>
                  </a:lnTo>
                  <a:lnTo>
                    <a:pt x="272237" y="185712"/>
                  </a:lnTo>
                  <a:lnTo>
                    <a:pt x="261210" y="241474"/>
                  </a:lnTo>
                  <a:lnTo>
                    <a:pt x="252357" y="300653"/>
                  </a:lnTo>
                  <a:lnTo>
                    <a:pt x="249733" y="346118"/>
                  </a:lnTo>
                  <a:lnTo>
                    <a:pt x="248629" y="3652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58327" y="1686478"/>
              <a:ext cx="178246" cy="205669"/>
            </a:xfrm>
            <a:custGeom>
              <a:avLst/>
              <a:gdLst/>
              <a:ahLst/>
              <a:cxnLst/>
              <a:rect l="0" t="0" r="0" b="0"/>
              <a:pathLst>
                <a:path w="178246" h="205669">
                  <a:moveTo>
                    <a:pt x="0" y="0"/>
                  </a:moveTo>
                  <a:lnTo>
                    <a:pt x="29830" y="55597"/>
                  </a:lnTo>
                  <a:lnTo>
                    <a:pt x="71740" y="109838"/>
                  </a:lnTo>
                  <a:lnTo>
                    <a:pt x="132018" y="172885"/>
                  </a:lnTo>
                  <a:lnTo>
                    <a:pt x="178245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17193" y="1727611"/>
              <a:ext cx="219380" cy="260514"/>
            </a:xfrm>
            <a:custGeom>
              <a:avLst/>
              <a:gdLst/>
              <a:ahLst/>
              <a:cxnLst/>
              <a:rect l="0" t="0" r="0" b="0"/>
              <a:pathLst>
                <a:path w="219380" h="260514">
                  <a:moveTo>
                    <a:pt x="219379" y="0"/>
                  </a:moveTo>
                  <a:lnTo>
                    <a:pt x="173932" y="52726"/>
                  </a:lnTo>
                  <a:lnTo>
                    <a:pt x="135834" y="102630"/>
                  </a:lnTo>
                  <a:lnTo>
                    <a:pt x="91438" y="153717"/>
                  </a:lnTo>
                  <a:lnTo>
                    <a:pt x="44299" y="206240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865641" y="1604211"/>
              <a:ext cx="1" cy="274225"/>
            </a:xfrm>
            <a:custGeom>
              <a:avLst/>
              <a:gdLst/>
              <a:ahLst/>
              <a:cxnLst/>
              <a:rect l="0" t="0" r="0" b="0"/>
              <a:pathLst>
                <a:path w="1" h="274225">
                  <a:moveTo>
                    <a:pt x="0" y="0"/>
                  </a:moveTo>
                  <a:lnTo>
                    <a:pt x="0" y="53208"/>
                  </a:lnTo>
                  <a:lnTo>
                    <a:pt x="0" y="105988"/>
                  </a:lnTo>
                  <a:lnTo>
                    <a:pt x="0" y="160221"/>
                  </a:lnTo>
                  <a:lnTo>
                    <a:pt x="0" y="213361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73684" y="1768745"/>
              <a:ext cx="233092" cy="13712"/>
            </a:xfrm>
            <a:custGeom>
              <a:avLst/>
              <a:gdLst/>
              <a:ahLst/>
              <a:cxnLst/>
              <a:rect l="0" t="0" r="0" b="0"/>
              <a:pathLst>
                <a:path w="233092" h="13712">
                  <a:moveTo>
                    <a:pt x="0" y="0"/>
                  </a:moveTo>
                  <a:lnTo>
                    <a:pt x="45309" y="0"/>
                  </a:lnTo>
                  <a:lnTo>
                    <a:pt x="102971" y="0"/>
                  </a:lnTo>
                  <a:lnTo>
                    <a:pt x="157804" y="1523"/>
                  </a:lnTo>
                  <a:lnTo>
                    <a:pt x="209925" y="10852"/>
                  </a:lnTo>
                  <a:lnTo>
                    <a:pt x="233091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098732" y="1617922"/>
              <a:ext cx="27423" cy="370203"/>
            </a:xfrm>
            <a:custGeom>
              <a:avLst/>
              <a:gdLst/>
              <a:ahLst/>
              <a:cxnLst/>
              <a:rect l="0" t="0" r="0" b="0"/>
              <a:pathLst>
                <a:path w="27423" h="370203">
                  <a:moveTo>
                    <a:pt x="27422" y="0"/>
                  </a:moveTo>
                  <a:lnTo>
                    <a:pt x="27422" y="59660"/>
                  </a:lnTo>
                  <a:lnTo>
                    <a:pt x="27422" y="119241"/>
                  </a:lnTo>
                  <a:lnTo>
                    <a:pt x="25899" y="165732"/>
                  </a:lnTo>
                  <a:lnTo>
                    <a:pt x="17999" y="226166"/>
                  </a:lnTo>
                  <a:lnTo>
                    <a:pt x="13458" y="282667"/>
                  </a:lnTo>
                  <a:lnTo>
                    <a:pt x="3109" y="344165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16406" y="1591176"/>
              <a:ext cx="207249" cy="326921"/>
            </a:xfrm>
            <a:custGeom>
              <a:avLst/>
              <a:gdLst/>
              <a:ahLst/>
              <a:cxnLst/>
              <a:rect l="0" t="0" r="0" b="0"/>
              <a:pathLst>
                <a:path w="207249" h="326921">
                  <a:moveTo>
                    <a:pt x="179950" y="26746"/>
                  </a:moveTo>
                  <a:lnTo>
                    <a:pt x="165393" y="4909"/>
                  </a:lnTo>
                  <a:lnTo>
                    <a:pt x="153487" y="0"/>
                  </a:lnTo>
                  <a:lnTo>
                    <a:pt x="101861" y="370"/>
                  </a:lnTo>
                  <a:lnTo>
                    <a:pt x="50339" y="11652"/>
                  </a:lnTo>
                  <a:lnTo>
                    <a:pt x="25351" y="25623"/>
                  </a:lnTo>
                  <a:lnTo>
                    <a:pt x="8152" y="46052"/>
                  </a:lnTo>
                  <a:lnTo>
                    <a:pt x="1432" y="57898"/>
                  </a:lnTo>
                  <a:lnTo>
                    <a:pt x="0" y="71890"/>
                  </a:lnTo>
                  <a:lnTo>
                    <a:pt x="6533" y="103686"/>
                  </a:lnTo>
                  <a:lnTo>
                    <a:pt x="27341" y="141289"/>
                  </a:lnTo>
                  <a:lnTo>
                    <a:pt x="89939" y="190715"/>
                  </a:lnTo>
                  <a:lnTo>
                    <a:pt x="146336" y="240878"/>
                  </a:lnTo>
                  <a:lnTo>
                    <a:pt x="192100" y="288931"/>
                  </a:lnTo>
                  <a:lnTo>
                    <a:pt x="207186" y="315424"/>
                  </a:lnTo>
                  <a:lnTo>
                    <a:pt x="207248" y="322794"/>
                  </a:lnTo>
                  <a:lnTo>
                    <a:pt x="202720" y="326183"/>
                  </a:lnTo>
                  <a:lnTo>
                    <a:pt x="195130" y="326920"/>
                  </a:lnTo>
                  <a:lnTo>
                    <a:pt x="174509" y="315550"/>
                  </a:lnTo>
                  <a:lnTo>
                    <a:pt x="162611" y="306119"/>
                  </a:lnTo>
                  <a:lnTo>
                    <a:pt x="145330" y="279391"/>
                  </a:lnTo>
                  <a:lnTo>
                    <a:pt x="134094" y="245675"/>
                  </a:lnTo>
                  <a:lnTo>
                    <a:pt x="129292" y="183868"/>
                  </a:lnTo>
                  <a:lnTo>
                    <a:pt x="133568" y="139743"/>
                  </a:lnTo>
                  <a:lnTo>
                    <a:pt x="144540" y="79354"/>
                  </a:lnTo>
                  <a:lnTo>
                    <a:pt x="152528" y="404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56869" y="1528956"/>
            <a:ext cx="859378" cy="402756"/>
            <a:chOff x="3756869" y="1528956"/>
            <a:chExt cx="859378" cy="402756"/>
          </a:xfrm>
        </p:grpSpPr>
        <p:sp>
          <p:nvSpPr>
            <p:cNvPr id="34" name="Freeform 33"/>
            <p:cNvSpPr/>
            <p:nvPr/>
          </p:nvSpPr>
          <p:spPr>
            <a:xfrm>
              <a:off x="3756869" y="1741323"/>
              <a:ext cx="233092" cy="13712"/>
            </a:xfrm>
            <a:custGeom>
              <a:avLst/>
              <a:gdLst/>
              <a:ahLst/>
              <a:cxnLst/>
              <a:rect l="0" t="0" r="0" b="0"/>
              <a:pathLst>
                <a:path w="233092" h="13712">
                  <a:moveTo>
                    <a:pt x="0" y="13711"/>
                  </a:moveTo>
                  <a:lnTo>
                    <a:pt x="35886" y="4288"/>
                  </a:lnTo>
                  <a:lnTo>
                    <a:pt x="90531" y="1270"/>
                  </a:lnTo>
                  <a:lnTo>
                    <a:pt x="145993" y="376"/>
                  </a:lnTo>
                  <a:lnTo>
                    <a:pt x="207140" y="74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784291" y="1851012"/>
              <a:ext cx="246803" cy="13712"/>
            </a:xfrm>
            <a:custGeom>
              <a:avLst/>
              <a:gdLst/>
              <a:ahLst/>
              <a:cxnLst/>
              <a:rect l="0" t="0" r="0" b="0"/>
              <a:pathLst>
                <a:path w="246803" h="13712">
                  <a:moveTo>
                    <a:pt x="0" y="13711"/>
                  </a:moveTo>
                  <a:lnTo>
                    <a:pt x="45309" y="4289"/>
                  </a:lnTo>
                  <a:lnTo>
                    <a:pt x="104495" y="1271"/>
                  </a:lnTo>
                  <a:lnTo>
                    <a:pt x="148007" y="565"/>
                  </a:lnTo>
                  <a:lnTo>
                    <a:pt x="208050" y="168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45867" y="1528956"/>
              <a:ext cx="370380" cy="402756"/>
            </a:xfrm>
            <a:custGeom>
              <a:avLst/>
              <a:gdLst/>
              <a:ahLst/>
              <a:cxnLst/>
              <a:rect l="0" t="0" r="0" b="0"/>
              <a:pathLst>
                <a:path w="370380" h="402756">
                  <a:moveTo>
                    <a:pt x="59450" y="116388"/>
                  </a:moveTo>
                  <a:lnTo>
                    <a:pt x="29620" y="176048"/>
                  </a:lnTo>
                  <a:lnTo>
                    <a:pt x="7955" y="231567"/>
                  </a:lnTo>
                  <a:lnTo>
                    <a:pt x="0" y="272698"/>
                  </a:lnTo>
                  <a:lnTo>
                    <a:pt x="1543" y="311291"/>
                  </a:lnTo>
                  <a:lnTo>
                    <a:pt x="18256" y="360000"/>
                  </a:lnTo>
                  <a:lnTo>
                    <a:pt x="49784" y="396100"/>
                  </a:lnTo>
                  <a:lnTo>
                    <a:pt x="65194" y="401888"/>
                  </a:lnTo>
                  <a:lnTo>
                    <a:pt x="120229" y="402755"/>
                  </a:lnTo>
                  <a:lnTo>
                    <a:pt x="181315" y="389400"/>
                  </a:lnTo>
                  <a:lnTo>
                    <a:pt x="237392" y="372091"/>
                  </a:lnTo>
                  <a:lnTo>
                    <a:pt x="271461" y="351270"/>
                  </a:lnTo>
                  <a:lnTo>
                    <a:pt x="328858" y="298960"/>
                  </a:lnTo>
                  <a:lnTo>
                    <a:pt x="349175" y="264431"/>
                  </a:lnTo>
                  <a:lnTo>
                    <a:pt x="364843" y="210696"/>
                  </a:lnTo>
                  <a:lnTo>
                    <a:pt x="370379" y="168459"/>
                  </a:lnTo>
                  <a:lnTo>
                    <a:pt x="369433" y="105918"/>
                  </a:lnTo>
                  <a:lnTo>
                    <a:pt x="361755" y="70601"/>
                  </a:lnTo>
                  <a:lnTo>
                    <a:pt x="348186" y="44748"/>
                  </a:lnTo>
                  <a:lnTo>
                    <a:pt x="316137" y="13064"/>
                  </a:lnTo>
                  <a:lnTo>
                    <a:pt x="278653" y="1910"/>
                  </a:lnTo>
                  <a:lnTo>
                    <a:pt x="233047" y="0"/>
                  </a:lnTo>
                  <a:lnTo>
                    <a:pt x="187386" y="9307"/>
                  </a:lnTo>
                  <a:lnTo>
                    <a:pt x="140692" y="31678"/>
                  </a:lnTo>
                  <a:lnTo>
                    <a:pt x="78771" y="79004"/>
                  </a:lnTo>
                  <a:lnTo>
                    <a:pt x="54833" y="110945"/>
                  </a:lnTo>
                  <a:lnTo>
                    <a:pt x="42164" y="145454"/>
                  </a:lnTo>
                  <a:lnTo>
                    <a:pt x="35031" y="191017"/>
                  </a:lnTo>
                  <a:lnTo>
                    <a:pt x="32028" y="2260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467099" y="2227647"/>
            <a:ext cx="1146203" cy="1885715"/>
            <a:chOff x="1467099" y="2227647"/>
            <a:chExt cx="1146203" cy="1885715"/>
          </a:xfrm>
        </p:grpSpPr>
        <p:sp>
          <p:nvSpPr>
            <p:cNvPr id="38" name="Freeform 37"/>
            <p:cNvSpPr/>
            <p:nvPr/>
          </p:nvSpPr>
          <p:spPr>
            <a:xfrm>
              <a:off x="1494521" y="2234926"/>
              <a:ext cx="68557" cy="370203"/>
            </a:xfrm>
            <a:custGeom>
              <a:avLst/>
              <a:gdLst/>
              <a:ahLst/>
              <a:cxnLst/>
              <a:rect l="0" t="0" r="0" b="0"/>
              <a:pathLst>
                <a:path w="68557" h="370203">
                  <a:moveTo>
                    <a:pt x="0" y="0"/>
                  </a:moveTo>
                  <a:lnTo>
                    <a:pt x="4063" y="59660"/>
                  </a:lnTo>
                  <a:lnTo>
                    <a:pt x="14915" y="111116"/>
                  </a:lnTo>
                  <a:lnTo>
                    <a:pt x="27779" y="164957"/>
                  </a:lnTo>
                  <a:lnTo>
                    <a:pt x="41239" y="223567"/>
                  </a:lnTo>
                  <a:lnTo>
                    <a:pt x="54876" y="281051"/>
                  </a:lnTo>
                  <a:lnTo>
                    <a:pt x="64503" y="327029"/>
                  </a:lnTo>
                  <a:lnTo>
                    <a:pt x="68556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726640" y="2227647"/>
              <a:ext cx="232834" cy="360623"/>
            </a:xfrm>
            <a:custGeom>
              <a:avLst/>
              <a:gdLst/>
              <a:ahLst/>
              <a:cxnLst/>
              <a:rect l="0" t="0" r="0" b="0"/>
              <a:pathLst>
                <a:path w="232834" h="360623">
                  <a:moveTo>
                    <a:pt x="206639" y="7279"/>
                  </a:moveTo>
                  <a:lnTo>
                    <a:pt x="184803" y="0"/>
                  </a:lnTo>
                  <a:lnTo>
                    <a:pt x="161895" y="489"/>
                  </a:lnTo>
                  <a:lnTo>
                    <a:pt x="136478" y="7308"/>
                  </a:lnTo>
                  <a:lnTo>
                    <a:pt x="82922" y="32450"/>
                  </a:lnTo>
                  <a:lnTo>
                    <a:pt x="55675" y="45888"/>
                  </a:lnTo>
                  <a:lnTo>
                    <a:pt x="17688" y="79150"/>
                  </a:lnTo>
                  <a:lnTo>
                    <a:pt x="1799" y="104731"/>
                  </a:lnTo>
                  <a:lnTo>
                    <a:pt x="0" y="116427"/>
                  </a:lnTo>
                  <a:lnTo>
                    <a:pt x="1847" y="127272"/>
                  </a:lnTo>
                  <a:lnTo>
                    <a:pt x="6126" y="137549"/>
                  </a:lnTo>
                  <a:lnTo>
                    <a:pt x="27130" y="157092"/>
                  </a:lnTo>
                  <a:lnTo>
                    <a:pt x="77278" y="189288"/>
                  </a:lnTo>
                  <a:lnTo>
                    <a:pt x="132255" y="219648"/>
                  </a:lnTo>
                  <a:lnTo>
                    <a:pt x="173427" y="242355"/>
                  </a:lnTo>
                  <a:lnTo>
                    <a:pt x="221915" y="284603"/>
                  </a:lnTo>
                  <a:lnTo>
                    <a:pt x="229011" y="297281"/>
                  </a:lnTo>
                  <a:lnTo>
                    <a:pt x="232833" y="323555"/>
                  </a:lnTo>
                  <a:lnTo>
                    <a:pt x="225390" y="346404"/>
                  </a:lnTo>
                  <a:lnTo>
                    <a:pt x="219140" y="356763"/>
                  </a:lnTo>
                  <a:lnTo>
                    <a:pt x="210403" y="360622"/>
                  </a:lnTo>
                  <a:lnTo>
                    <a:pt x="200008" y="360148"/>
                  </a:lnTo>
                  <a:lnTo>
                    <a:pt x="188507" y="356785"/>
                  </a:lnTo>
                  <a:lnTo>
                    <a:pt x="182363" y="349973"/>
                  </a:lnTo>
                  <a:lnTo>
                    <a:pt x="179791" y="340861"/>
                  </a:lnTo>
                  <a:lnTo>
                    <a:pt x="186609" y="278840"/>
                  </a:lnTo>
                  <a:lnTo>
                    <a:pt x="198335" y="222653"/>
                  </a:lnTo>
                  <a:lnTo>
                    <a:pt x="211458" y="167410"/>
                  </a:lnTo>
                  <a:lnTo>
                    <a:pt x="217716" y="112448"/>
                  </a:lnTo>
                  <a:lnTo>
                    <a:pt x="215117" y="83982"/>
                  </a:lnTo>
                  <a:lnTo>
                    <a:pt x="206639" y="484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67099" y="2838219"/>
              <a:ext cx="54845" cy="383914"/>
            </a:xfrm>
            <a:custGeom>
              <a:avLst/>
              <a:gdLst/>
              <a:ahLst/>
              <a:cxnLst/>
              <a:rect l="0" t="0" r="0" b="0"/>
              <a:pathLst>
                <a:path w="54845" h="383914">
                  <a:moveTo>
                    <a:pt x="0" y="0"/>
                  </a:moveTo>
                  <a:lnTo>
                    <a:pt x="4062" y="55597"/>
                  </a:lnTo>
                  <a:lnTo>
                    <a:pt x="14914" y="104326"/>
                  </a:lnTo>
                  <a:lnTo>
                    <a:pt x="27779" y="158883"/>
                  </a:lnTo>
                  <a:lnTo>
                    <a:pt x="37176" y="212118"/>
                  </a:lnTo>
                  <a:lnTo>
                    <a:pt x="44023" y="268010"/>
                  </a:lnTo>
                  <a:lnTo>
                    <a:pt x="51638" y="321642"/>
                  </a:lnTo>
                  <a:lnTo>
                    <a:pt x="54844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960702" y="2769663"/>
              <a:ext cx="137113" cy="315358"/>
            </a:xfrm>
            <a:custGeom>
              <a:avLst/>
              <a:gdLst/>
              <a:ahLst/>
              <a:cxnLst/>
              <a:rect l="0" t="0" r="0" b="0"/>
              <a:pathLst>
                <a:path w="137113" h="315358">
                  <a:moveTo>
                    <a:pt x="0" y="0"/>
                  </a:moveTo>
                  <a:lnTo>
                    <a:pt x="21892" y="45309"/>
                  </a:lnTo>
                  <a:lnTo>
                    <a:pt x="45250" y="102970"/>
                  </a:lnTo>
                  <a:lnTo>
                    <a:pt x="64020" y="159327"/>
                  </a:lnTo>
                  <a:lnTo>
                    <a:pt x="86678" y="213096"/>
                  </a:lnTo>
                  <a:lnTo>
                    <a:pt x="108755" y="272983"/>
                  </a:lnTo>
                  <a:lnTo>
                    <a:pt x="118415" y="296524"/>
                  </a:lnTo>
                  <a:lnTo>
                    <a:pt x="137112" y="31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234551" y="2662174"/>
              <a:ext cx="168660" cy="378613"/>
            </a:xfrm>
            <a:custGeom>
              <a:avLst/>
              <a:gdLst/>
              <a:ahLst/>
              <a:cxnLst/>
              <a:rect l="0" t="0" r="0" b="0"/>
              <a:pathLst>
                <a:path w="168660" h="378613">
                  <a:moveTo>
                    <a:pt x="110064" y="25221"/>
                  </a:moveTo>
                  <a:lnTo>
                    <a:pt x="102786" y="3385"/>
                  </a:lnTo>
                  <a:lnTo>
                    <a:pt x="96071" y="0"/>
                  </a:lnTo>
                  <a:lnTo>
                    <a:pt x="87024" y="790"/>
                  </a:lnTo>
                  <a:lnTo>
                    <a:pt x="64785" y="11316"/>
                  </a:lnTo>
                  <a:lnTo>
                    <a:pt x="7108" y="60856"/>
                  </a:lnTo>
                  <a:lnTo>
                    <a:pt x="1816" y="73354"/>
                  </a:lnTo>
                  <a:lnTo>
                    <a:pt x="0" y="103490"/>
                  </a:lnTo>
                  <a:lnTo>
                    <a:pt x="14821" y="147437"/>
                  </a:lnTo>
                  <a:lnTo>
                    <a:pt x="53068" y="189405"/>
                  </a:lnTo>
                  <a:lnTo>
                    <a:pt x="102994" y="223507"/>
                  </a:lnTo>
                  <a:lnTo>
                    <a:pt x="141824" y="252908"/>
                  </a:lnTo>
                  <a:lnTo>
                    <a:pt x="158712" y="279778"/>
                  </a:lnTo>
                  <a:lnTo>
                    <a:pt x="165348" y="295475"/>
                  </a:lnTo>
                  <a:lnTo>
                    <a:pt x="168659" y="329166"/>
                  </a:lnTo>
                  <a:lnTo>
                    <a:pt x="167409" y="346681"/>
                  </a:lnTo>
                  <a:lnTo>
                    <a:pt x="160482" y="359882"/>
                  </a:lnTo>
                  <a:lnTo>
                    <a:pt x="136535" y="378612"/>
                  </a:lnTo>
                  <a:lnTo>
                    <a:pt x="124664" y="378122"/>
                  </a:lnTo>
                  <a:lnTo>
                    <a:pt x="113704" y="371701"/>
                  </a:lnTo>
                  <a:lnTo>
                    <a:pt x="103350" y="361327"/>
                  </a:lnTo>
                  <a:lnTo>
                    <a:pt x="97971" y="348317"/>
                  </a:lnTo>
                  <a:lnTo>
                    <a:pt x="96057" y="317612"/>
                  </a:lnTo>
                  <a:lnTo>
                    <a:pt x="103544" y="258786"/>
                  </a:lnTo>
                  <a:lnTo>
                    <a:pt x="111229" y="215358"/>
                  </a:lnTo>
                  <a:lnTo>
                    <a:pt x="124121" y="156208"/>
                  </a:lnTo>
                  <a:lnTo>
                    <a:pt x="133527" y="105674"/>
                  </a:lnTo>
                  <a:lnTo>
                    <a:pt x="134203" y="74689"/>
                  </a:lnTo>
                  <a:lnTo>
                    <a:pt x="123776" y="389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479225" y="3331822"/>
              <a:ext cx="275810" cy="373000"/>
            </a:xfrm>
            <a:custGeom>
              <a:avLst/>
              <a:gdLst/>
              <a:ahLst/>
              <a:cxnLst/>
              <a:rect l="0" t="0" r="0" b="0"/>
              <a:pathLst>
                <a:path w="275810" h="373000">
                  <a:moveTo>
                    <a:pt x="83852" y="0"/>
                  </a:moveTo>
                  <a:lnTo>
                    <a:pt x="133825" y="57252"/>
                  </a:lnTo>
                  <a:lnTo>
                    <a:pt x="161460" y="111249"/>
                  </a:lnTo>
                  <a:lnTo>
                    <a:pt x="171666" y="153548"/>
                  </a:lnTo>
                  <a:lnTo>
                    <a:pt x="173349" y="216124"/>
                  </a:lnTo>
                  <a:lnTo>
                    <a:pt x="160136" y="273259"/>
                  </a:lnTo>
                  <a:lnTo>
                    <a:pt x="143655" y="308835"/>
                  </a:lnTo>
                  <a:lnTo>
                    <a:pt x="108681" y="351512"/>
                  </a:lnTo>
                  <a:lnTo>
                    <a:pt x="82699" y="368497"/>
                  </a:lnTo>
                  <a:lnTo>
                    <a:pt x="51855" y="372999"/>
                  </a:lnTo>
                  <a:lnTo>
                    <a:pt x="35098" y="372067"/>
                  </a:lnTo>
                  <a:lnTo>
                    <a:pt x="22403" y="366875"/>
                  </a:lnTo>
                  <a:lnTo>
                    <a:pt x="4236" y="348918"/>
                  </a:lnTo>
                  <a:lnTo>
                    <a:pt x="305" y="336208"/>
                  </a:lnTo>
                  <a:lnTo>
                    <a:pt x="0" y="305835"/>
                  </a:lnTo>
                  <a:lnTo>
                    <a:pt x="15673" y="261754"/>
                  </a:lnTo>
                  <a:lnTo>
                    <a:pt x="46893" y="227026"/>
                  </a:lnTo>
                  <a:lnTo>
                    <a:pt x="76059" y="215160"/>
                  </a:lnTo>
                  <a:lnTo>
                    <a:pt x="126739" y="208481"/>
                  </a:lnTo>
                  <a:lnTo>
                    <a:pt x="160805" y="209965"/>
                  </a:lnTo>
                  <a:lnTo>
                    <a:pt x="204155" y="227931"/>
                  </a:lnTo>
                  <a:lnTo>
                    <a:pt x="236974" y="254075"/>
                  </a:lnTo>
                  <a:lnTo>
                    <a:pt x="267235" y="294958"/>
                  </a:lnTo>
                  <a:lnTo>
                    <a:pt x="275809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171941" y="3167123"/>
              <a:ext cx="254943" cy="315523"/>
            </a:xfrm>
            <a:custGeom>
              <a:avLst/>
              <a:gdLst/>
              <a:ahLst/>
              <a:cxnLst/>
              <a:rect l="0" t="0" r="0" b="0"/>
              <a:pathLst>
                <a:path w="254943" h="315523">
                  <a:moveTo>
                    <a:pt x="131541" y="96143"/>
                  </a:moveTo>
                  <a:lnTo>
                    <a:pt x="116626" y="47336"/>
                  </a:lnTo>
                  <a:lnTo>
                    <a:pt x="112457" y="31612"/>
                  </a:lnTo>
                  <a:lnTo>
                    <a:pt x="105107" y="19606"/>
                  </a:lnTo>
                  <a:lnTo>
                    <a:pt x="84753" y="2203"/>
                  </a:lnTo>
                  <a:lnTo>
                    <a:pt x="72926" y="0"/>
                  </a:lnTo>
                  <a:lnTo>
                    <a:pt x="47598" y="5677"/>
                  </a:lnTo>
                  <a:lnTo>
                    <a:pt x="14922" y="26004"/>
                  </a:lnTo>
                  <a:lnTo>
                    <a:pt x="3537" y="54814"/>
                  </a:lnTo>
                  <a:lnTo>
                    <a:pt x="0" y="89962"/>
                  </a:lnTo>
                  <a:lnTo>
                    <a:pt x="3507" y="120818"/>
                  </a:lnTo>
                  <a:lnTo>
                    <a:pt x="9622" y="132398"/>
                  </a:lnTo>
                  <a:lnTo>
                    <a:pt x="28604" y="149327"/>
                  </a:lnTo>
                  <a:lnTo>
                    <a:pt x="56337" y="157867"/>
                  </a:lnTo>
                  <a:lnTo>
                    <a:pt x="72264" y="160144"/>
                  </a:lnTo>
                  <a:lnTo>
                    <a:pt x="98086" y="154549"/>
                  </a:lnTo>
                  <a:lnTo>
                    <a:pt x="133816" y="130207"/>
                  </a:lnTo>
                  <a:lnTo>
                    <a:pt x="156928" y="106712"/>
                  </a:lnTo>
                  <a:lnTo>
                    <a:pt x="184178" y="54389"/>
                  </a:lnTo>
                  <a:lnTo>
                    <a:pt x="189484" y="40884"/>
                  </a:lnTo>
                  <a:lnTo>
                    <a:pt x="194545" y="37975"/>
                  </a:lnTo>
                  <a:lnTo>
                    <a:pt x="199443" y="42130"/>
                  </a:lnTo>
                  <a:lnTo>
                    <a:pt x="218249" y="92583"/>
                  </a:lnTo>
                  <a:lnTo>
                    <a:pt x="232051" y="150779"/>
                  </a:lnTo>
                  <a:lnTo>
                    <a:pt x="237151" y="194060"/>
                  </a:lnTo>
                  <a:lnTo>
                    <a:pt x="244084" y="253127"/>
                  </a:lnTo>
                  <a:lnTo>
                    <a:pt x="254942" y="3155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86478" y="3738815"/>
              <a:ext cx="249773" cy="374547"/>
            </a:xfrm>
            <a:custGeom>
              <a:avLst/>
              <a:gdLst/>
              <a:ahLst/>
              <a:cxnLst/>
              <a:rect l="0" t="0" r="0" b="0"/>
              <a:pathLst>
                <a:path w="249773" h="374547">
                  <a:moveTo>
                    <a:pt x="0" y="72899"/>
                  </a:moveTo>
                  <a:lnTo>
                    <a:pt x="12470" y="41583"/>
                  </a:lnTo>
                  <a:lnTo>
                    <a:pt x="26363" y="22926"/>
                  </a:lnTo>
                  <a:lnTo>
                    <a:pt x="58593" y="2570"/>
                  </a:lnTo>
                  <a:lnTo>
                    <a:pt x="87996" y="0"/>
                  </a:lnTo>
                  <a:lnTo>
                    <a:pt x="149246" y="10764"/>
                  </a:lnTo>
                  <a:lnTo>
                    <a:pt x="160436" y="19288"/>
                  </a:lnTo>
                  <a:lnTo>
                    <a:pt x="176932" y="45009"/>
                  </a:lnTo>
                  <a:lnTo>
                    <a:pt x="181216" y="76754"/>
                  </a:lnTo>
                  <a:lnTo>
                    <a:pt x="176519" y="108128"/>
                  </a:lnTo>
                  <a:lnTo>
                    <a:pt x="144614" y="161223"/>
                  </a:lnTo>
                  <a:lnTo>
                    <a:pt x="102030" y="214931"/>
                  </a:lnTo>
                  <a:lnTo>
                    <a:pt x="92396" y="219385"/>
                  </a:lnTo>
                  <a:lnTo>
                    <a:pt x="82926" y="219307"/>
                  </a:lnTo>
                  <a:lnTo>
                    <a:pt x="73565" y="216208"/>
                  </a:lnTo>
                  <a:lnTo>
                    <a:pt x="70372" y="211096"/>
                  </a:lnTo>
                  <a:lnTo>
                    <a:pt x="71290" y="204640"/>
                  </a:lnTo>
                  <a:lnTo>
                    <a:pt x="87140" y="180997"/>
                  </a:lnTo>
                  <a:lnTo>
                    <a:pt x="104238" y="165123"/>
                  </a:lnTo>
                  <a:lnTo>
                    <a:pt x="127072" y="152990"/>
                  </a:lnTo>
                  <a:lnTo>
                    <a:pt x="172901" y="144873"/>
                  </a:lnTo>
                  <a:lnTo>
                    <a:pt x="217795" y="149746"/>
                  </a:lnTo>
                  <a:lnTo>
                    <a:pt x="228987" y="156124"/>
                  </a:lnTo>
                  <a:lnTo>
                    <a:pt x="245486" y="175397"/>
                  </a:lnTo>
                  <a:lnTo>
                    <a:pt x="249772" y="203260"/>
                  </a:lnTo>
                  <a:lnTo>
                    <a:pt x="245075" y="234433"/>
                  </a:lnTo>
                  <a:lnTo>
                    <a:pt x="225300" y="276154"/>
                  </a:lnTo>
                  <a:lnTo>
                    <a:pt x="208807" y="298315"/>
                  </a:lnTo>
                  <a:lnTo>
                    <a:pt x="153023" y="337370"/>
                  </a:lnTo>
                  <a:lnTo>
                    <a:pt x="104538" y="366300"/>
                  </a:lnTo>
                  <a:lnTo>
                    <a:pt x="82267" y="3745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207503" y="3647180"/>
              <a:ext cx="405799" cy="315358"/>
            </a:xfrm>
            <a:custGeom>
              <a:avLst/>
              <a:gdLst/>
              <a:ahLst/>
              <a:cxnLst/>
              <a:rect l="0" t="0" r="0" b="0"/>
              <a:pathLst>
                <a:path w="405799" h="315358">
                  <a:moveTo>
                    <a:pt x="0" y="0"/>
                  </a:moveTo>
                  <a:lnTo>
                    <a:pt x="19085" y="57252"/>
                  </a:lnTo>
                  <a:lnTo>
                    <a:pt x="36722" y="119587"/>
                  </a:lnTo>
                  <a:lnTo>
                    <a:pt x="58939" y="177492"/>
                  </a:lnTo>
                  <a:lnTo>
                    <a:pt x="66715" y="191454"/>
                  </a:lnTo>
                  <a:lnTo>
                    <a:pt x="91606" y="211031"/>
                  </a:lnTo>
                  <a:lnTo>
                    <a:pt x="122981" y="223286"/>
                  </a:lnTo>
                  <a:lnTo>
                    <a:pt x="173382" y="228662"/>
                  </a:lnTo>
                  <a:lnTo>
                    <a:pt x="217938" y="219760"/>
                  </a:lnTo>
                  <a:lnTo>
                    <a:pt x="278002" y="186163"/>
                  </a:lnTo>
                  <a:lnTo>
                    <a:pt x="333540" y="143246"/>
                  </a:lnTo>
                  <a:lnTo>
                    <a:pt x="383299" y="92122"/>
                  </a:lnTo>
                  <a:lnTo>
                    <a:pt x="392645" y="79696"/>
                  </a:lnTo>
                  <a:lnTo>
                    <a:pt x="403029" y="49639"/>
                  </a:lnTo>
                  <a:lnTo>
                    <a:pt x="405798" y="33093"/>
                  </a:lnTo>
                  <a:lnTo>
                    <a:pt x="401550" y="20538"/>
                  </a:lnTo>
                  <a:lnTo>
                    <a:pt x="392625" y="10645"/>
                  </a:lnTo>
                  <a:lnTo>
                    <a:pt x="380580" y="2526"/>
                  </a:lnTo>
                  <a:lnTo>
                    <a:pt x="367980" y="161"/>
                  </a:lnTo>
                  <a:lnTo>
                    <a:pt x="341793" y="5657"/>
                  </a:lnTo>
                  <a:lnTo>
                    <a:pt x="301354" y="40440"/>
                  </a:lnTo>
                  <a:lnTo>
                    <a:pt x="267705" y="89340"/>
                  </a:lnTo>
                  <a:lnTo>
                    <a:pt x="252996" y="149702"/>
                  </a:lnTo>
                  <a:lnTo>
                    <a:pt x="255916" y="208552"/>
                  </a:lnTo>
                  <a:lnTo>
                    <a:pt x="279974" y="270561"/>
                  </a:lnTo>
                  <a:lnTo>
                    <a:pt x="301647" y="31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51741" y="3702024"/>
            <a:ext cx="904940" cy="301648"/>
            <a:chOff x="1151741" y="3702024"/>
            <a:chExt cx="904940" cy="301648"/>
          </a:xfrm>
        </p:grpSpPr>
        <p:sp>
          <p:nvSpPr>
            <p:cNvPr id="48" name="Freeform 47"/>
            <p:cNvSpPr/>
            <p:nvPr/>
          </p:nvSpPr>
          <p:spPr>
            <a:xfrm>
              <a:off x="1151741" y="3935115"/>
              <a:ext cx="150824" cy="68557"/>
            </a:xfrm>
            <a:custGeom>
              <a:avLst/>
              <a:gdLst/>
              <a:ahLst/>
              <a:cxnLst/>
              <a:rect l="0" t="0" r="0" b="0"/>
              <a:pathLst>
                <a:path w="150824" h="68557">
                  <a:moveTo>
                    <a:pt x="0" y="68556"/>
                  </a:moveTo>
                  <a:lnTo>
                    <a:pt x="57252" y="30388"/>
                  </a:lnTo>
                  <a:lnTo>
                    <a:pt x="116541" y="7582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933279" y="3702024"/>
              <a:ext cx="123402" cy="54846"/>
            </a:xfrm>
            <a:custGeom>
              <a:avLst/>
              <a:gdLst/>
              <a:ahLst/>
              <a:cxnLst/>
              <a:rect l="0" t="0" r="0" b="0"/>
              <a:pathLst>
                <a:path w="123402" h="54846">
                  <a:moveTo>
                    <a:pt x="0" y="54845"/>
                  </a:moveTo>
                  <a:lnTo>
                    <a:pt x="14558" y="40287"/>
                  </a:lnTo>
                  <a:lnTo>
                    <a:pt x="67144" y="19017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196545" y="808961"/>
            <a:ext cx="2509544" cy="2125237"/>
            <a:chOff x="5196545" y="808961"/>
            <a:chExt cx="2509544" cy="2125237"/>
          </a:xfrm>
        </p:grpSpPr>
        <p:sp>
          <p:nvSpPr>
            <p:cNvPr id="51" name="Freeform 50"/>
            <p:cNvSpPr/>
            <p:nvPr/>
          </p:nvSpPr>
          <p:spPr>
            <a:xfrm>
              <a:off x="5196545" y="836383"/>
              <a:ext cx="82259" cy="1521945"/>
            </a:xfrm>
            <a:custGeom>
              <a:avLst/>
              <a:gdLst/>
              <a:ahLst/>
              <a:cxnLst/>
              <a:rect l="0" t="0" r="0" b="0"/>
              <a:pathLst>
                <a:path w="82259" h="1521945">
                  <a:moveTo>
                    <a:pt x="0" y="0"/>
                  </a:moveTo>
                  <a:lnTo>
                    <a:pt x="0" y="45309"/>
                  </a:lnTo>
                  <a:lnTo>
                    <a:pt x="1524" y="107542"/>
                  </a:lnTo>
                  <a:lnTo>
                    <a:pt x="7279" y="162564"/>
                  </a:lnTo>
                  <a:lnTo>
                    <a:pt x="10853" y="210379"/>
                  </a:lnTo>
                  <a:lnTo>
                    <a:pt x="12864" y="271557"/>
                  </a:lnTo>
                  <a:lnTo>
                    <a:pt x="13460" y="328279"/>
                  </a:lnTo>
                  <a:lnTo>
                    <a:pt x="17700" y="387742"/>
                  </a:lnTo>
                  <a:lnTo>
                    <a:pt x="24625" y="431319"/>
                  </a:lnTo>
                  <a:lnTo>
                    <a:pt x="32781" y="476078"/>
                  </a:lnTo>
                  <a:lnTo>
                    <a:pt x="41484" y="521362"/>
                  </a:lnTo>
                  <a:lnTo>
                    <a:pt x="48907" y="566879"/>
                  </a:lnTo>
                  <a:lnTo>
                    <a:pt x="52206" y="612500"/>
                  </a:lnTo>
                  <a:lnTo>
                    <a:pt x="57735" y="658167"/>
                  </a:lnTo>
                  <a:lnTo>
                    <a:pt x="63747" y="703855"/>
                  </a:lnTo>
                  <a:lnTo>
                    <a:pt x="66419" y="749552"/>
                  </a:lnTo>
                  <a:lnTo>
                    <a:pt x="67607" y="795253"/>
                  </a:lnTo>
                  <a:lnTo>
                    <a:pt x="69658" y="840955"/>
                  </a:lnTo>
                  <a:lnTo>
                    <a:pt x="75648" y="886659"/>
                  </a:lnTo>
                  <a:lnTo>
                    <a:pt x="79326" y="932362"/>
                  </a:lnTo>
                  <a:lnTo>
                    <a:pt x="80960" y="978066"/>
                  </a:lnTo>
                  <a:lnTo>
                    <a:pt x="81687" y="1023770"/>
                  </a:lnTo>
                  <a:lnTo>
                    <a:pt x="82009" y="1069474"/>
                  </a:lnTo>
                  <a:lnTo>
                    <a:pt x="82153" y="1115178"/>
                  </a:lnTo>
                  <a:lnTo>
                    <a:pt x="82217" y="1160882"/>
                  </a:lnTo>
                  <a:lnTo>
                    <a:pt x="82245" y="1206586"/>
                  </a:lnTo>
                  <a:lnTo>
                    <a:pt x="82258" y="1250767"/>
                  </a:lnTo>
                  <a:lnTo>
                    <a:pt x="80741" y="1311423"/>
                  </a:lnTo>
                  <a:lnTo>
                    <a:pt x="74987" y="1354745"/>
                  </a:lnTo>
                  <a:lnTo>
                    <a:pt x="70462" y="1414681"/>
                  </a:lnTo>
                  <a:lnTo>
                    <a:pt x="65341" y="1456498"/>
                  </a:lnTo>
                  <a:lnTo>
                    <a:pt x="57955" y="1502552"/>
                  </a:lnTo>
                  <a:lnTo>
                    <a:pt x="54845" y="15219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251390" y="808961"/>
              <a:ext cx="1795778" cy="1549367"/>
            </a:xfrm>
            <a:custGeom>
              <a:avLst/>
              <a:gdLst/>
              <a:ahLst/>
              <a:cxnLst/>
              <a:rect l="0" t="0" r="0" b="0"/>
              <a:pathLst>
                <a:path w="1795778" h="1549367">
                  <a:moveTo>
                    <a:pt x="0" y="0"/>
                  </a:moveTo>
                  <a:lnTo>
                    <a:pt x="59660" y="4062"/>
                  </a:lnTo>
                  <a:lnTo>
                    <a:pt x="111116" y="10852"/>
                  </a:lnTo>
                  <a:lnTo>
                    <a:pt x="169020" y="16927"/>
                  </a:lnTo>
                  <a:lnTo>
                    <a:pt x="212232" y="22758"/>
                  </a:lnTo>
                  <a:lnTo>
                    <a:pt x="256828" y="25349"/>
                  </a:lnTo>
                  <a:lnTo>
                    <a:pt x="310165" y="26501"/>
                  </a:lnTo>
                  <a:lnTo>
                    <a:pt x="363324" y="28536"/>
                  </a:lnTo>
                  <a:lnTo>
                    <a:pt x="420470" y="36724"/>
                  </a:lnTo>
                  <a:lnTo>
                    <a:pt x="479890" y="39827"/>
                  </a:lnTo>
                  <a:lnTo>
                    <a:pt x="533721" y="40553"/>
                  </a:lnTo>
                  <a:lnTo>
                    <a:pt x="581005" y="40875"/>
                  </a:lnTo>
                  <a:lnTo>
                    <a:pt x="641886" y="41057"/>
                  </a:lnTo>
                  <a:lnTo>
                    <a:pt x="698519" y="45173"/>
                  </a:lnTo>
                  <a:lnTo>
                    <a:pt x="753893" y="51979"/>
                  </a:lnTo>
                  <a:lnTo>
                    <a:pt x="808895" y="53996"/>
                  </a:lnTo>
                  <a:lnTo>
                    <a:pt x="863786" y="54593"/>
                  </a:lnTo>
                  <a:lnTo>
                    <a:pt x="922708" y="54770"/>
                  </a:lnTo>
                  <a:lnTo>
                    <a:pt x="984346" y="54823"/>
                  </a:lnTo>
                  <a:lnTo>
                    <a:pt x="1041204" y="54838"/>
                  </a:lnTo>
                  <a:lnTo>
                    <a:pt x="1096645" y="54843"/>
                  </a:lnTo>
                  <a:lnTo>
                    <a:pt x="1151666" y="54844"/>
                  </a:lnTo>
                  <a:lnTo>
                    <a:pt x="1192842" y="54844"/>
                  </a:lnTo>
                  <a:lnTo>
                    <a:pt x="1246689" y="54845"/>
                  </a:lnTo>
                  <a:lnTo>
                    <a:pt x="1302106" y="54845"/>
                  </a:lnTo>
                  <a:lnTo>
                    <a:pt x="1357205" y="56368"/>
                  </a:lnTo>
                  <a:lnTo>
                    <a:pt x="1412163" y="62123"/>
                  </a:lnTo>
                  <a:lnTo>
                    <a:pt x="1462996" y="65697"/>
                  </a:lnTo>
                  <a:lnTo>
                    <a:pt x="1509455" y="67285"/>
                  </a:lnTo>
                  <a:lnTo>
                    <a:pt x="1568349" y="69703"/>
                  </a:lnTo>
                  <a:lnTo>
                    <a:pt x="1629966" y="83396"/>
                  </a:lnTo>
                  <a:lnTo>
                    <a:pt x="1686149" y="108051"/>
                  </a:lnTo>
                  <a:lnTo>
                    <a:pt x="1720235" y="140689"/>
                  </a:lnTo>
                  <a:lnTo>
                    <a:pt x="1757526" y="194187"/>
                  </a:lnTo>
                  <a:lnTo>
                    <a:pt x="1775917" y="244246"/>
                  </a:lnTo>
                  <a:lnTo>
                    <a:pt x="1789490" y="297673"/>
                  </a:lnTo>
                  <a:lnTo>
                    <a:pt x="1794189" y="353621"/>
                  </a:lnTo>
                  <a:lnTo>
                    <a:pt x="1795288" y="395841"/>
                  </a:lnTo>
                  <a:lnTo>
                    <a:pt x="1795777" y="444060"/>
                  </a:lnTo>
                  <a:lnTo>
                    <a:pt x="1794471" y="497483"/>
                  </a:lnTo>
                  <a:lnTo>
                    <a:pt x="1788812" y="556774"/>
                  </a:lnTo>
                  <a:lnTo>
                    <a:pt x="1785281" y="618673"/>
                  </a:lnTo>
                  <a:lnTo>
                    <a:pt x="1782188" y="677161"/>
                  </a:lnTo>
                  <a:lnTo>
                    <a:pt x="1775735" y="723468"/>
                  </a:lnTo>
                  <a:lnTo>
                    <a:pt x="1770816" y="783799"/>
                  </a:lnTo>
                  <a:lnTo>
                    <a:pt x="1762080" y="840269"/>
                  </a:lnTo>
                  <a:lnTo>
                    <a:pt x="1757122" y="895596"/>
                  </a:lnTo>
                  <a:lnTo>
                    <a:pt x="1755653" y="950583"/>
                  </a:lnTo>
                  <a:lnTo>
                    <a:pt x="1747939" y="1005470"/>
                  </a:lnTo>
                  <a:lnTo>
                    <a:pt x="1740200" y="1054231"/>
                  </a:lnTo>
                  <a:lnTo>
                    <a:pt x="1733207" y="1106880"/>
                  </a:lnTo>
                  <a:lnTo>
                    <a:pt x="1730099" y="1150592"/>
                  </a:lnTo>
                  <a:lnTo>
                    <a:pt x="1728717" y="1198458"/>
                  </a:lnTo>
                  <a:lnTo>
                    <a:pt x="1728103" y="1250201"/>
                  </a:lnTo>
                  <a:lnTo>
                    <a:pt x="1727830" y="1303667"/>
                  </a:lnTo>
                  <a:lnTo>
                    <a:pt x="1727709" y="1349774"/>
                  </a:lnTo>
                  <a:lnTo>
                    <a:pt x="1727641" y="1409991"/>
                  </a:lnTo>
                  <a:lnTo>
                    <a:pt x="1723557" y="1466428"/>
                  </a:lnTo>
                  <a:lnTo>
                    <a:pt x="1720339" y="1484933"/>
                  </a:lnTo>
                  <a:lnTo>
                    <a:pt x="1713622" y="1495746"/>
                  </a:lnTo>
                  <a:lnTo>
                    <a:pt x="1704574" y="1501432"/>
                  </a:lnTo>
                  <a:lnTo>
                    <a:pt x="1649934" y="1514168"/>
                  </a:lnTo>
                  <a:lnTo>
                    <a:pt x="1591013" y="1519639"/>
                  </a:lnTo>
                  <a:lnTo>
                    <a:pt x="1543501" y="1520919"/>
                  </a:lnTo>
                  <a:lnTo>
                    <a:pt x="1496484" y="1523012"/>
                  </a:lnTo>
                  <a:lnTo>
                    <a:pt x="1442798" y="1531231"/>
                  </a:lnTo>
                  <a:lnTo>
                    <a:pt x="1388973" y="1534344"/>
                  </a:lnTo>
                  <a:lnTo>
                    <a:pt x="1334430" y="1535266"/>
                  </a:lnTo>
                  <a:lnTo>
                    <a:pt x="1281197" y="1537063"/>
                  </a:lnTo>
                  <a:lnTo>
                    <a:pt x="1232756" y="1545043"/>
                  </a:lnTo>
                  <a:lnTo>
                    <a:pt x="1173037" y="1548085"/>
                  </a:lnTo>
                  <a:lnTo>
                    <a:pt x="1116071" y="1548986"/>
                  </a:lnTo>
                  <a:lnTo>
                    <a:pt x="1060598" y="1549253"/>
                  </a:lnTo>
                  <a:lnTo>
                    <a:pt x="1004043" y="1549332"/>
                  </a:lnTo>
                  <a:lnTo>
                    <a:pt x="941244" y="1549356"/>
                  </a:lnTo>
                  <a:lnTo>
                    <a:pt x="883365" y="1549363"/>
                  </a:lnTo>
                  <a:lnTo>
                    <a:pt x="827621" y="1549365"/>
                  </a:lnTo>
                  <a:lnTo>
                    <a:pt x="772510" y="1549365"/>
                  </a:lnTo>
                  <a:lnTo>
                    <a:pt x="717587" y="1549366"/>
                  </a:lnTo>
                  <a:lnTo>
                    <a:pt x="661195" y="1549366"/>
                  </a:lnTo>
                  <a:lnTo>
                    <a:pt x="598443" y="1547842"/>
                  </a:lnTo>
                  <a:lnTo>
                    <a:pt x="540579" y="1539943"/>
                  </a:lnTo>
                  <a:lnTo>
                    <a:pt x="484839" y="1535402"/>
                  </a:lnTo>
                  <a:lnTo>
                    <a:pt x="429730" y="1526608"/>
                  </a:lnTo>
                  <a:lnTo>
                    <a:pt x="370235" y="1521802"/>
                  </a:lnTo>
                  <a:lnTo>
                    <a:pt x="316388" y="1515279"/>
                  </a:lnTo>
                  <a:lnTo>
                    <a:pt x="260971" y="1511364"/>
                  </a:lnTo>
                  <a:lnTo>
                    <a:pt x="205871" y="1509624"/>
                  </a:lnTo>
                  <a:lnTo>
                    <a:pt x="150914" y="1508851"/>
                  </a:lnTo>
                  <a:lnTo>
                    <a:pt x="100081" y="1508507"/>
                  </a:lnTo>
                  <a:lnTo>
                    <a:pt x="40826" y="1508314"/>
                  </a:lnTo>
                  <a:lnTo>
                    <a:pt x="0" y="15082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991795" y="850095"/>
              <a:ext cx="123402" cy="1494521"/>
            </a:xfrm>
            <a:custGeom>
              <a:avLst/>
              <a:gdLst/>
              <a:ahLst/>
              <a:cxnLst/>
              <a:rect l="0" t="0" r="0" b="0"/>
              <a:pathLst>
                <a:path w="123402" h="1494521">
                  <a:moveTo>
                    <a:pt x="0" y="0"/>
                  </a:moveTo>
                  <a:lnTo>
                    <a:pt x="0" y="43672"/>
                  </a:lnTo>
                  <a:lnTo>
                    <a:pt x="0" y="89489"/>
                  </a:lnTo>
                  <a:lnTo>
                    <a:pt x="1523" y="135751"/>
                  </a:lnTo>
                  <a:lnTo>
                    <a:pt x="9423" y="189014"/>
                  </a:lnTo>
                  <a:lnTo>
                    <a:pt x="12441" y="242713"/>
                  </a:lnTo>
                  <a:lnTo>
                    <a:pt x="13335" y="297218"/>
                  </a:lnTo>
                  <a:lnTo>
                    <a:pt x="15123" y="351963"/>
                  </a:lnTo>
                  <a:lnTo>
                    <a:pt x="23101" y="408301"/>
                  </a:lnTo>
                  <a:lnTo>
                    <a:pt x="25502" y="450613"/>
                  </a:lnTo>
                  <a:lnTo>
                    <a:pt x="26569" y="494809"/>
                  </a:lnTo>
                  <a:lnTo>
                    <a:pt x="28567" y="538319"/>
                  </a:lnTo>
                  <a:lnTo>
                    <a:pt x="36733" y="598599"/>
                  </a:lnTo>
                  <a:lnTo>
                    <a:pt x="39178" y="641832"/>
                  </a:lnTo>
                  <a:lnTo>
                    <a:pt x="44327" y="686438"/>
                  </a:lnTo>
                  <a:lnTo>
                    <a:pt x="50170" y="733177"/>
                  </a:lnTo>
                  <a:lnTo>
                    <a:pt x="52767" y="784420"/>
                  </a:lnTo>
                  <a:lnTo>
                    <a:pt x="57984" y="833601"/>
                  </a:lnTo>
                  <a:lnTo>
                    <a:pt x="63857" y="880851"/>
                  </a:lnTo>
                  <a:lnTo>
                    <a:pt x="66468" y="927241"/>
                  </a:lnTo>
                  <a:lnTo>
                    <a:pt x="71690" y="973250"/>
                  </a:lnTo>
                  <a:lnTo>
                    <a:pt x="79090" y="1017567"/>
                  </a:lnTo>
                  <a:lnTo>
                    <a:pt x="90297" y="1078300"/>
                  </a:lnTo>
                  <a:lnTo>
                    <a:pt x="93453" y="1121639"/>
                  </a:lnTo>
                  <a:lnTo>
                    <a:pt x="102509" y="1181585"/>
                  </a:lnTo>
                  <a:lnTo>
                    <a:pt x="107562" y="1237942"/>
                  </a:lnTo>
                  <a:lnTo>
                    <a:pt x="109059" y="1293234"/>
                  </a:lnTo>
                  <a:lnTo>
                    <a:pt x="116782" y="1340933"/>
                  </a:lnTo>
                  <a:lnTo>
                    <a:pt x="120459" y="1382079"/>
                  </a:lnTo>
                  <a:lnTo>
                    <a:pt x="122529" y="1444446"/>
                  </a:lnTo>
                  <a:lnTo>
                    <a:pt x="123401" y="14945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292524" y="1590499"/>
              <a:ext cx="1741324" cy="109691"/>
            </a:xfrm>
            <a:custGeom>
              <a:avLst/>
              <a:gdLst/>
              <a:ahLst/>
              <a:cxnLst/>
              <a:rect l="0" t="0" r="0" b="0"/>
              <a:pathLst>
                <a:path w="1741324" h="109691">
                  <a:moveTo>
                    <a:pt x="0" y="27423"/>
                  </a:moveTo>
                  <a:lnTo>
                    <a:pt x="52869" y="12508"/>
                  </a:lnTo>
                  <a:lnTo>
                    <a:pt x="109104" y="3706"/>
                  </a:lnTo>
                  <a:lnTo>
                    <a:pt x="152086" y="1647"/>
                  </a:lnTo>
                  <a:lnTo>
                    <a:pt x="211815" y="732"/>
                  </a:lnTo>
                  <a:lnTo>
                    <a:pt x="262737" y="326"/>
                  </a:lnTo>
                  <a:lnTo>
                    <a:pt x="325665" y="97"/>
                  </a:lnTo>
                  <a:lnTo>
                    <a:pt x="386967" y="29"/>
                  </a:lnTo>
                  <a:lnTo>
                    <a:pt x="430975" y="13"/>
                  </a:lnTo>
                  <a:lnTo>
                    <a:pt x="475925" y="6"/>
                  </a:lnTo>
                  <a:lnTo>
                    <a:pt x="521294" y="3"/>
                  </a:lnTo>
                  <a:lnTo>
                    <a:pt x="566849" y="1"/>
                  </a:lnTo>
                  <a:lnTo>
                    <a:pt x="612486" y="1"/>
                  </a:lnTo>
                  <a:lnTo>
                    <a:pt x="658161" y="0"/>
                  </a:lnTo>
                  <a:lnTo>
                    <a:pt x="703852" y="1524"/>
                  </a:lnTo>
                  <a:lnTo>
                    <a:pt x="749550" y="7279"/>
                  </a:lnTo>
                  <a:lnTo>
                    <a:pt x="799314" y="10853"/>
                  </a:lnTo>
                  <a:lnTo>
                    <a:pt x="851901" y="13964"/>
                  </a:lnTo>
                  <a:lnTo>
                    <a:pt x="905742" y="20426"/>
                  </a:lnTo>
                  <a:lnTo>
                    <a:pt x="956079" y="24313"/>
                  </a:lnTo>
                  <a:lnTo>
                    <a:pt x="1003841" y="27564"/>
                  </a:lnTo>
                  <a:lnTo>
                    <a:pt x="1050460" y="34087"/>
                  </a:lnTo>
                  <a:lnTo>
                    <a:pt x="1096570" y="38002"/>
                  </a:lnTo>
                  <a:lnTo>
                    <a:pt x="1142455" y="41266"/>
                  </a:lnTo>
                  <a:lnTo>
                    <a:pt x="1188240" y="47794"/>
                  </a:lnTo>
                  <a:lnTo>
                    <a:pt x="1233980" y="51711"/>
                  </a:lnTo>
                  <a:lnTo>
                    <a:pt x="1279700" y="54976"/>
                  </a:lnTo>
                  <a:lnTo>
                    <a:pt x="1325411" y="61505"/>
                  </a:lnTo>
                  <a:lnTo>
                    <a:pt x="1386691" y="66467"/>
                  </a:lnTo>
                  <a:lnTo>
                    <a:pt x="1443443" y="75216"/>
                  </a:lnTo>
                  <a:lnTo>
                    <a:pt x="1498853" y="80178"/>
                  </a:lnTo>
                  <a:lnTo>
                    <a:pt x="1553865" y="81648"/>
                  </a:lnTo>
                  <a:lnTo>
                    <a:pt x="1598593" y="86055"/>
                  </a:lnTo>
                  <a:lnTo>
                    <a:pt x="1645894" y="91568"/>
                  </a:lnTo>
                  <a:lnTo>
                    <a:pt x="1702214" y="96195"/>
                  </a:lnTo>
                  <a:lnTo>
                    <a:pt x="1741323" y="1096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74791" y="1151741"/>
              <a:ext cx="315358" cy="329070"/>
            </a:xfrm>
            <a:custGeom>
              <a:avLst/>
              <a:gdLst/>
              <a:ahLst/>
              <a:cxnLst/>
              <a:rect l="0" t="0" r="0" b="0"/>
              <a:pathLst>
                <a:path w="315358" h="329070">
                  <a:moveTo>
                    <a:pt x="0" y="0"/>
                  </a:moveTo>
                  <a:lnTo>
                    <a:pt x="12470" y="31316"/>
                  </a:lnTo>
                  <a:lnTo>
                    <a:pt x="51314" y="77608"/>
                  </a:lnTo>
                  <a:lnTo>
                    <a:pt x="107412" y="123665"/>
                  </a:lnTo>
                  <a:lnTo>
                    <a:pt x="170667" y="173108"/>
                  </a:lnTo>
                  <a:lnTo>
                    <a:pt x="223046" y="223367"/>
                  </a:lnTo>
                  <a:lnTo>
                    <a:pt x="267669" y="275012"/>
                  </a:lnTo>
                  <a:lnTo>
                    <a:pt x="315357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429636" y="1151741"/>
              <a:ext cx="137113" cy="301647"/>
            </a:xfrm>
            <a:custGeom>
              <a:avLst/>
              <a:gdLst/>
              <a:ahLst/>
              <a:cxnLst/>
              <a:rect l="0" t="0" r="0" b="0"/>
              <a:pathLst>
                <a:path w="137113" h="301647">
                  <a:moveTo>
                    <a:pt x="137112" y="0"/>
                  </a:moveTo>
                  <a:lnTo>
                    <a:pt x="116743" y="34362"/>
                  </a:lnTo>
                  <a:lnTo>
                    <a:pt x="96469" y="94189"/>
                  </a:lnTo>
                  <a:lnTo>
                    <a:pt x="78350" y="140644"/>
                  </a:lnTo>
                  <a:lnTo>
                    <a:pt x="53684" y="193003"/>
                  </a:lnTo>
                  <a:lnTo>
                    <a:pt x="31141" y="243049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650415" y="1014629"/>
              <a:ext cx="190558" cy="220117"/>
            </a:xfrm>
            <a:custGeom>
              <a:avLst/>
              <a:gdLst/>
              <a:ahLst/>
              <a:cxnLst/>
              <a:rect l="0" t="0" r="0" b="0"/>
              <a:pathLst>
                <a:path w="190558" h="220117">
                  <a:moveTo>
                    <a:pt x="12311" y="0"/>
                  </a:moveTo>
                  <a:lnTo>
                    <a:pt x="53050" y="12470"/>
                  </a:lnTo>
                  <a:lnTo>
                    <a:pt x="83966" y="35857"/>
                  </a:lnTo>
                  <a:lnTo>
                    <a:pt x="103066" y="58593"/>
                  </a:lnTo>
                  <a:lnTo>
                    <a:pt x="113585" y="87996"/>
                  </a:lnTo>
                  <a:lnTo>
                    <a:pt x="116390" y="104368"/>
                  </a:lnTo>
                  <a:lnTo>
                    <a:pt x="111382" y="134747"/>
                  </a:lnTo>
                  <a:lnTo>
                    <a:pt x="91432" y="173482"/>
                  </a:lnTo>
                  <a:lnTo>
                    <a:pt x="62162" y="204257"/>
                  </a:lnTo>
                  <a:lnTo>
                    <a:pt x="50115" y="213868"/>
                  </a:lnTo>
                  <a:lnTo>
                    <a:pt x="37514" y="218752"/>
                  </a:lnTo>
                  <a:lnTo>
                    <a:pt x="11324" y="220116"/>
                  </a:lnTo>
                  <a:lnTo>
                    <a:pt x="4036" y="215300"/>
                  </a:lnTo>
                  <a:lnTo>
                    <a:pt x="701" y="207519"/>
                  </a:lnTo>
                  <a:lnTo>
                    <a:pt x="0" y="197761"/>
                  </a:lnTo>
                  <a:lnTo>
                    <a:pt x="4104" y="188209"/>
                  </a:lnTo>
                  <a:lnTo>
                    <a:pt x="20851" y="169470"/>
                  </a:lnTo>
                  <a:lnTo>
                    <a:pt x="55975" y="149069"/>
                  </a:lnTo>
                  <a:lnTo>
                    <a:pt x="109886" y="140655"/>
                  </a:lnTo>
                  <a:lnTo>
                    <a:pt x="139976" y="146812"/>
                  </a:lnTo>
                  <a:lnTo>
                    <a:pt x="152266" y="152719"/>
                  </a:lnTo>
                  <a:lnTo>
                    <a:pt x="169984" y="171471"/>
                  </a:lnTo>
                  <a:lnTo>
                    <a:pt x="190557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416842" y="1905857"/>
              <a:ext cx="82269" cy="315359"/>
            </a:xfrm>
            <a:custGeom>
              <a:avLst/>
              <a:gdLst/>
              <a:ahLst/>
              <a:cxnLst/>
              <a:rect l="0" t="0" r="0" b="0"/>
              <a:pathLst>
                <a:path w="82269" h="315359">
                  <a:moveTo>
                    <a:pt x="0" y="0"/>
                  </a:moveTo>
                  <a:lnTo>
                    <a:pt x="10947" y="53208"/>
                  </a:lnTo>
                  <a:lnTo>
                    <a:pt x="23387" y="107512"/>
                  </a:lnTo>
                  <a:lnTo>
                    <a:pt x="36722" y="169644"/>
                  </a:lnTo>
                  <a:lnTo>
                    <a:pt x="50322" y="225802"/>
                  </a:lnTo>
                  <a:lnTo>
                    <a:pt x="68565" y="282433"/>
                  </a:lnTo>
                  <a:lnTo>
                    <a:pt x="82268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560025" y="1893337"/>
              <a:ext cx="123210" cy="313767"/>
            </a:xfrm>
            <a:custGeom>
              <a:avLst/>
              <a:gdLst/>
              <a:ahLst/>
              <a:cxnLst/>
              <a:rect l="0" t="0" r="0" b="0"/>
              <a:pathLst>
                <a:path w="123210" h="313767">
                  <a:moveTo>
                    <a:pt x="76196" y="39942"/>
                  </a:moveTo>
                  <a:lnTo>
                    <a:pt x="76196" y="10827"/>
                  </a:lnTo>
                  <a:lnTo>
                    <a:pt x="70102" y="3774"/>
                  </a:lnTo>
                  <a:lnTo>
                    <a:pt x="59946" y="595"/>
                  </a:lnTo>
                  <a:lnTo>
                    <a:pt x="47081" y="0"/>
                  </a:lnTo>
                  <a:lnTo>
                    <a:pt x="24661" y="7463"/>
                  </a:lnTo>
                  <a:lnTo>
                    <a:pt x="14418" y="13719"/>
                  </a:lnTo>
                  <a:lnTo>
                    <a:pt x="7588" y="23984"/>
                  </a:lnTo>
                  <a:lnTo>
                    <a:pt x="0" y="51639"/>
                  </a:lnTo>
                  <a:lnTo>
                    <a:pt x="4753" y="84243"/>
                  </a:lnTo>
                  <a:lnTo>
                    <a:pt x="24558" y="128734"/>
                  </a:lnTo>
                  <a:lnTo>
                    <a:pt x="65827" y="185622"/>
                  </a:lnTo>
                  <a:lnTo>
                    <a:pt x="113420" y="246118"/>
                  </a:lnTo>
                  <a:lnTo>
                    <a:pt x="123209" y="279860"/>
                  </a:lnTo>
                  <a:lnTo>
                    <a:pt x="119725" y="292819"/>
                  </a:lnTo>
                  <a:lnTo>
                    <a:pt x="111310" y="302982"/>
                  </a:lnTo>
                  <a:lnTo>
                    <a:pt x="99606" y="311280"/>
                  </a:lnTo>
                  <a:lnTo>
                    <a:pt x="87232" y="313766"/>
                  </a:lnTo>
                  <a:lnTo>
                    <a:pt x="61296" y="308402"/>
                  </a:lnTo>
                  <a:lnTo>
                    <a:pt x="52552" y="296612"/>
                  </a:lnTo>
                  <a:lnTo>
                    <a:pt x="42836" y="259137"/>
                  </a:lnTo>
                  <a:lnTo>
                    <a:pt x="46643" y="220137"/>
                  </a:lnTo>
                  <a:lnTo>
                    <a:pt x="65917" y="163921"/>
                  </a:lnTo>
                  <a:lnTo>
                    <a:pt x="86862" y="112732"/>
                  </a:lnTo>
                  <a:lnTo>
                    <a:pt x="98654" y="72682"/>
                  </a:lnTo>
                  <a:lnTo>
                    <a:pt x="103619" y="399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128907" y="1357409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59659" y="2859"/>
                  </a:lnTo>
                  <a:lnTo>
                    <a:pt x="107053" y="84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416842" y="1179163"/>
              <a:ext cx="181274" cy="383915"/>
            </a:xfrm>
            <a:custGeom>
              <a:avLst/>
              <a:gdLst/>
              <a:ahLst/>
              <a:cxnLst/>
              <a:rect l="0" t="0" r="0" b="0"/>
              <a:pathLst>
                <a:path w="181274" h="383915">
                  <a:moveTo>
                    <a:pt x="0" y="0"/>
                  </a:moveTo>
                  <a:lnTo>
                    <a:pt x="29115" y="0"/>
                  </a:lnTo>
                  <a:lnTo>
                    <a:pt x="69057" y="14558"/>
                  </a:lnTo>
                  <a:lnTo>
                    <a:pt x="88076" y="33893"/>
                  </a:lnTo>
                  <a:lnTo>
                    <a:pt x="95281" y="45447"/>
                  </a:lnTo>
                  <a:lnTo>
                    <a:pt x="99223" y="70473"/>
                  </a:lnTo>
                  <a:lnTo>
                    <a:pt x="98142" y="83546"/>
                  </a:lnTo>
                  <a:lnTo>
                    <a:pt x="88815" y="106195"/>
                  </a:lnTo>
                  <a:lnTo>
                    <a:pt x="72990" y="126418"/>
                  </a:lnTo>
                  <a:lnTo>
                    <a:pt x="50722" y="145563"/>
                  </a:lnTo>
                  <a:lnTo>
                    <a:pt x="49049" y="150363"/>
                  </a:lnTo>
                  <a:lnTo>
                    <a:pt x="54028" y="152040"/>
                  </a:lnTo>
                  <a:lnTo>
                    <a:pt x="90150" y="155247"/>
                  </a:lnTo>
                  <a:lnTo>
                    <a:pt x="135386" y="169908"/>
                  </a:lnTo>
                  <a:lnTo>
                    <a:pt x="149673" y="177258"/>
                  </a:lnTo>
                  <a:lnTo>
                    <a:pt x="169609" y="201674"/>
                  </a:lnTo>
                  <a:lnTo>
                    <a:pt x="177059" y="216717"/>
                  </a:lnTo>
                  <a:lnTo>
                    <a:pt x="181273" y="245619"/>
                  </a:lnTo>
                  <a:lnTo>
                    <a:pt x="180264" y="259724"/>
                  </a:lnTo>
                  <a:lnTo>
                    <a:pt x="166955" y="287585"/>
                  </a:lnTo>
                  <a:lnTo>
                    <a:pt x="144282" y="313679"/>
                  </a:lnTo>
                  <a:lnTo>
                    <a:pt x="97257" y="345499"/>
                  </a:lnTo>
                  <a:lnTo>
                    <a:pt x="34897" y="375423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649933" y="1343698"/>
              <a:ext cx="164535" cy="178246"/>
            </a:xfrm>
            <a:custGeom>
              <a:avLst/>
              <a:gdLst/>
              <a:ahLst/>
              <a:cxnLst/>
              <a:rect l="0" t="0" r="0" b="0"/>
              <a:pathLst>
                <a:path w="164535" h="178246">
                  <a:moveTo>
                    <a:pt x="0" y="0"/>
                  </a:moveTo>
                  <a:lnTo>
                    <a:pt x="56196" y="57720"/>
                  </a:lnTo>
                  <a:lnTo>
                    <a:pt x="95342" y="110257"/>
                  </a:lnTo>
                  <a:lnTo>
                    <a:pt x="132416" y="157368"/>
                  </a:lnTo>
                  <a:lnTo>
                    <a:pt x="146705" y="168966"/>
                  </a:lnTo>
                  <a:lnTo>
                    <a:pt x="164534" y="1782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677355" y="1316275"/>
              <a:ext cx="82268" cy="233092"/>
            </a:xfrm>
            <a:custGeom>
              <a:avLst/>
              <a:gdLst/>
              <a:ahLst/>
              <a:cxnLst/>
              <a:rect l="0" t="0" r="0" b="0"/>
              <a:pathLst>
                <a:path w="82268" h="233092">
                  <a:moveTo>
                    <a:pt x="82267" y="0"/>
                  </a:moveTo>
                  <a:lnTo>
                    <a:pt x="71321" y="45309"/>
                  </a:lnTo>
                  <a:lnTo>
                    <a:pt x="57357" y="102971"/>
                  </a:lnTo>
                  <a:lnTo>
                    <a:pt x="34599" y="157804"/>
                  </a:lnTo>
                  <a:lnTo>
                    <a:pt x="7737" y="209925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292524" y="1946991"/>
              <a:ext cx="205669" cy="54845"/>
            </a:xfrm>
            <a:custGeom>
              <a:avLst/>
              <a:gdLst/>
              <a:ahLst/>
              <a:cxnLst/>
              <a:rect l="0" t="0" r="0" b="0"/>
              <a:pathLst>
                <a:path w="205669" h="54845">
                  <a:moveTo>
                    <a:pt x="0" y="54844"/>
                  </a:moveTo>
                  <a:lnTo>
                    <a:pt x="48807" y="39929"/>
                  </a:lnTo>
                  <a:lnTo>
                    <a:pt x="98252" y="27065"/>
                  </a:lnTo>
                  <a:lnTo>
                    <a:pt x="147434" y="13605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569919" y="1823590"/>
              <a:ext cx="170792" cy="383914"/>
            </a:xfrm>
            <a:custGeom>
              <a:avLst/>
              <a:gdLst/>
              <a:ahLst/>
              <a:cxnLst/>
              <a:rect l="0" t="0" r="0" b="0"/>
              <a:pathLst>
                <a:path w="170792" h="383914">
                  <a:moveTo>
                    <a:pt x="24251" y="0"/>
                  </a:moveTo>
                  <a:lnTo>
                    <a:pt x="13305" y="46832"/>
                  </a:lnTo>
                  <a:lnTo>
                    <a:pt x="5167" y="90894"/>
                  </a:lnTo>
                  <a:lnTo>
                    <a:pt x="535" y="140946"/>
                  </a:lnTo>
                  <a:lnTo>
                    <a:pt x="0" y="190614"/>
                  </a:lnTo>
                  <a:lnTo>
                    <a:pt x="9787" y="251312"/>
                  </a:lnTo>
                  <a:lnTo>
                    <a:pt x="23409" y="283846"/>
                  </a:lnTo>
                  <a:lnTo>
                    <a:pt x="43681" y="305415"/>
                  </a:lnTo>
                  <a:lnTo>
                    <a:pt x="55486" y="313300"/>
                  </a:lnTo>
                  <a:lnTo>
                    <a:pt x="80790" y="317997"/>
                  </a:lnTo>
                  <a:lnTo>
                    <a:pt x="107271" y="313484"/>
                  </a:lnTo>
                  <a:lnTo>
                    <a:pt x="134275" y="301321"/>
                  </a:lnTo>
                  <a:lnTo>
                    <a:pt x="153387" y="281697"/>
                  </a:lnTo>
                  <a:lnTo>
                    <a:pt x="160616" y="270065"/>
                  </a:lnTo>
                  <a:lnTo>
                    <a:pt x="170791" y="217300"/>
                  </a:lnTo>
                  <a:lnTo>
                    <a:pt x="167648" y="202759"/>
                  </a:lnTo>
                  <a:lnTo>
                    <a:pt x="160983" y="191540"/>
                  </a:lnTo>
                  <a:lnTo>
                    <a:pt x="151969" y="182539"/>
                  </a:lnTo>
                  <a:lnTo>
                    <a:pt x="142913" y="181107"/>
                  </a:lnTo>
                  <a:lnTo>
                    <a:pt x="133828" y="184724"/>
                  </a:lnTo>
                  <a:lnTo>
                    <a:pt x="124725" y="191705"/>
                  </a:lnTo>
                  <a:lnTo>
                    <a:pt x="110547" y="215712"/>
                  </a:lnTo>
                  <a:lnTo>
                    <a:pt x="94001" y="263489"/>
                  </a:lnTo>
                  <a:lnTo>
                    <a:pt x="87244" y="298398"/>
                  </a:lnTo>
                  <a:lnTo>
                    <a:pt x="92005" y="347742"/>
                  </a:lnTo>
                  <a:lnTo>
                    <a:pt x="106518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786127" y="1905857"/>
              <a:ext cx="219380" cy="219380"/>
            </a:xfrm>
            <a:custGeom>
              <a:avLst/>
              <a:gdLst/>
              <a:ahLst/>
              <a:cxnLst/>
              <a:rect l="0" t="0" r="0" b="0"/>
              <a:pathLst>
                <a:path w="219380" h="219380">
                  <a:moveTo>
                    <a:pt x="0" y="0"/>
                  </a:moveTo>
                  <a:lnTo>
                    <a:pt x="45447" y="57252"/>
                  </a:lnTo>
                  <a:lnTo>
                    <a:pt x="99405" y="112866"/>
                  </a:lnTo>
                  <a:lnTo>
                    <a:pt x="151500" y="157883"/>
                  </a:lnTo>
                  <a:lnTo>
                    <a:pt x="200491" y="201331"/>
                  </a:lnTo>
                  <a:lnTo>
                    <a:pt x="219379" y="2193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772416" y="1905857"/>
              <a:ext cx="137113" cy="287936"/>
            </a:xfrm>
            <a:custGeom>
              <a:avLst/>
              <a:gdLst/>
              <a:ahLst/>
              <a:cxnLst/>
              <a:rect l="0" t="0" r="0" b="0"/>
              <a:pathLst>
                <a:path w="137113" h="287936">
                  <a:moveTo>
                    <a:pt x="137112" y="0"/>
                  </a:moveTo>
                  <a:lnTo>
                    <a:pt x="107282" y="59660"/>
                  </a:lnTo>
                  <a:lnTo>
                    <a:pt x="81554" y="115179"/>
                  </a:lnTo>
                  <a:lnTo>
                    <a:pt x="54633" y="175809"/>
                  </a:lnTo>
                  <a:lnTo>
                    <a:pt x="31422" y="228306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335493" y="1371120"/>
              <a:ext cx="315358" cy="260514"/>
            </a:xfrm>
            <a:custGeom>
              <a:avLst/>
              <a:gdLst/>
              <a:ahLst/>
              <a:cxnLst/>
              <a:rect l="0" t="0" r="0" b="0"/>
              <a:pathLst>
                <a:path w="315358" h="260514">
                  <a:moveTo>
                    <a:pt x="0" y="0"/>
                  </a:moveTo>
                  <a:lnTo>
                    <a:pt x="7279" y="21836"/>
                  </a:lnTo>
                  <a:lnTo>
                    <a:pt x="33642" y="57252"/>
                  </a:lnTo>
                  <a:lnTo>
                    <a:pt x="92734" y="108803"/>
                  </a:lnTo>
                  <a:lnTo>
                    <a:pt x="146458" y="153357"/>
                  </a:lnTo>
                  <a:lnTo>
                    <a:pt x="197942" y="185429"/>
                  </a:lnTo>
                  <a:lnTo>
                    <a:pt x="258987" y="223563"/>
                  </a:lnTo>
                  <a:lnTo>
                    <a:pt x="315357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362915" y="1357409"/>
              <a:ext cx="150824" cy="383915"/>
            </a:xfrm>
            <a:custGeom>
              <a:avLst/>
              <a:gdLst/>
              <a:ahLst/>
              <a:cxnLst/>
              <a:rect l="0" t="0" r="0" b="0"/>
              <a:pathLst>
                <a:path w="150824" h="383915">
                  <a:moveTo>
                    <a:pt x="150823" y="0"/>
                  </a:moveTo>
                  <a:lnTo>
                    <a:pt x="135909" y="48807"/>
                  </a:lnTo>
                  <a:lnTo>
                    <a:pt x="123044" y="106377"/>
                  </a:lnTo>
                  <a:lnTo>
                    <a:pt x="111055" y="153921"/>
                  </a:lnTo>
                  <a:lnTo>
                    <a:pt x="90491" y="200443"/>
                  </a:lnTo>
                  <a:lnTo>
                    <a:pt x="60499" y="262181"/>
                  </a:lnTo>
                  <a:lnTo>
                    <a:pt x="32314" y="319068"/>
                  </a:lnTo>
                  <a:lnTo>
                    <a:pt x="17917" y="347984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225803" y="2029258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0"/>
                  </a:moveTo>
                  <a:lnTo>
                    <a:pt x="53209" y="0"/>
                  </a:lnTo>
                  <a:lnTo>
                    <a:pt x="104466" y="1523"/>
                  </a:lnTo>
                  <a:lnTo>
                    <a:pt x="164534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489110" y="1892146"/>
              <a:ext cx="216979" cy="397626"/>
            </a:xfrm>
            <a:custGeom>
              <a:avLst/>
              <a:gdLst/>
              <a:ahLst/>
              <a:cxnLst/>
              <a:rect l="0" t="0" r="0" b="0"/>
              <a:pathLst>
                <a:path w="216979" h="397626">
                  <a:moveTo>
                    <a:pt x="10917" y="0"/>
                  </a:moveTo>
                  <a:lnTo>
                    <a:pt x="10917" y="45309"/>
                  </a:lnTo>
                  <a:lnTo>
                    <a:pt x="9394" y="101447"/>
                  </a:lnTo>
                  <a:lnTo>
                    <a:pt x="1494" y="151428"/>
                  </a:lnTo>
                  <a:lnTo>
                    <a:pt x="0" y="211602"/>
                  </a:lnTo>
                  <a:lnTo>
                    <a:pt x="5050" y="249947"/>
                  </a:lnTo>
                  <a:lnTo>
                    <a:pt x="20497" y="279177"/>
                  </a:lnTo>
                  <a:lnTo>
                    <a:pt x="31015" y="291237"/>
                  </a:lnTo>
                  <a:lnTo>
                    <a:pt x="63014" y="304637"/>
                  </a:lnTo>
                  <a:lnTo>
                    <a:pt x="101104" y="307546"/>
                  </a:lnTo>
                  <a:lnTo>
                    <a:pt x="155285" y="292053"/>
                  </a:lnTo>
                  <a:lnTo>
                    <a:pt x="186294" y="276562"/>
                  </a:lnTo>
                  <a:lnTo>
                    <a:pt x="207185" y="255458"/>
                  </a:lnTo>
                  <a:lnTo>
                    <a:pt x="214889" y="243432"/>
                  </a:lnTo>
                  <a:lnTo>
                    <a:pt x="216978" y="232367"/>
                  </a:lnTo>
                  <a:lnTo>
                    <a:pt x="215323" y="221944"/>
                  </a:lnTo>
                  <a:lnTo>
                    <a:pt x="211173" y="211948"/>
                  </a:lnTo>
                  <a:lnTo>
                    <a:pt x="200790" y="206808"/>
                  </a:lnTo>
                  <a:lnTo>
                    <a:pt x="168940" y="205159"/>
                  </a:lnTo>
                  <a:lnTo>
                    <a:pt x="122740" y="220074"/>
                  </a:lnTo>
                  <a:lnTo>
                    <a:pt x="87384" y="251070"/>
                  </a:lnTo>
                  <a:lnTo>
                    <a:pt x="64889" y="289200"/>
                  </a:lnTo>
                  <a:lnTo>
                    <a:pt x="61819" y="315920"/>
                  </a:lnTo>
                  <a:lnTo>
                    <a:pt x="74666" y="379417"/>
                  </a:lnTo>
                  <a:lnTo>
                    <a:pt x="79473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594170" y="2605128"/>
              <a:ext cx="205669" cy="246803"/>
            </a:xfrm>
            <a:custGeom>
              <a:avLst/>
              <a:gdLst/>
              <a:ahLst/>
              <a:cxnLst/>
              <a:rect l="0" t="0" r="0" b="0"/>
              <a:pathLst>
                <a:path w="205669" h="246803">
                  <a:moveTo>
                    <a:pt x="0" y="0"/>
                  </a:moveTo>
                  <a:lnTo>
                    <a:pt x="44745" y="55597"/>
                  </a:lnTo>
                  <a:lnTo>
                    <a:pt x="100742" y="114077"/>
                  </a:lnTo>
                  <a:lnTo>
                    <a:pt x="147702" y="165401"/>
                  </a:lnTo>
                  <a:lnTo>
                    <a:pt x="193069" y="228634"/>
                  </a:lnTo>
                  <a:lnTo>
                    <a:pt x="205668" y="2468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607881" y="2591417"/>
              <a:ext cx="150825" cy="342781"/>
            </a:xfrm>
            <a:custGeom>
              <a:avLst/>
              <a:gdLst/>
              <a:ahLst/>
              <a:cxnLst/>
              <a:rect l="0" t="0" r="0" b="0"/>
              <a:pathLst>
                <a:path w="150825" h="342781">
                  <a:moveTo>
                    <a:pt x="150824" y="0"/>
                  </a:moveTo>
                  <a:lnTo>
                    <a:pt x="138354" y="54732"/>
                  </a:lnTo>
                  <a:lnTo>
                    <a:pt x="114967" y="116935"/>
                  </a:lnTo>
                  <a:lnTo>
                    <a:pt x="92230" y="161153"/>
                  </a:lnTo>
                  <a:lnTo>
                    <a:pt x="61013" y="221593"/>
                  </a:lnTo>
                  <a:lnTo>
                    <a:pt x="32466" y="278096"/>
                  </a:lnTo>
                  <a:lnTo>
                    <a:pt x="17985" y="306922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238597" y="2638362"/>
              <a:ext cx="205669" cy="7901"/>
            </a:xfrm>
            <a:custGeom>
              <a:avLst/>
              <a:gdLst/>
              <a:ahLst/>
              <a:cxnLst/>
              <a:rect l="0" t="0" r="0" b="0"/>
              <a:pathLst>
                <a:path w="205669" h="7901">
                  <a:moveTo>
                    <a:pt x="0" y="7900"/>
                  </a:moveTo>
                  <a:lnTo>
                    <a:pt x="45309" y="7900"/>
                  </a:lnTo>
                  <a:lnTo>
                    <a:pt x="101447" y="6376"/>
                  </a:lnTo>
                  <a:lnTo>
                    <a:pt x="148381" y="0"/>
                  </a:lnTo>
                  <a:lnTo>
                    <a:pt x="205668" y="7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471687" y="2495439"/>
              <a:ext cx="280744" cy="389254"/>
            </a:xfrm>
            <a:custGeom>
              <a:avLst/>
              <a:gdLst/>
              <a:ahLst/>
              <a:cxnLst/>
              <a:rect l="0" t="0" r="0" b="0"/>
              <a:pathLst>
                <a:path w="280744" h="389254">
                  <a:moveTo>
                    <a:pt x="137112" y="0"/>
                  </a:moveTo>
                  <a:lnTo>
                    <a:pt x="192709" y="4062"/>
                  </a:lnTo>
                  <a:lnTo>
                    <a:pt x="206170" y="7278"/>
                  </a:lnTo>
                  <a:lnTo>
                    <a:pt x="216667" y="13993"/>
                  </a:lnTo>
                  <a:lnTo>
                    <a:pt x="232392" y="33641"/>
                  </a:lnTo>
                  <a:lnTo>
                    <a:pt x="236335" y="57609"/>
                  </a:lnTo>
                  <a:lnTo>
                    <a:pt x="235253" y="70398"/>
                  </a:lnTo>
                  <a:lnTo>
                    <a:pt x="225927" y="92734"/>
                  </a:lnTo>
                  <a:lnTo>
                    <a:pt x="195112" y="131900"/>
                  </a:lnTo>
                  <a:lnTo>
                    <a:pt x="161407" y="152495"/>
                  </a:lnTo>
                  <a:lnTo>
                    <a:pt x="122475" y="168246"/>
                  </a:lnTo>
                  <a:lnTo>
                    <a:pt x="116690" y="168532"/>
                  </a:lnTo>
                  <a:lnTo>
                    <a:pt x="115880" y="165676"/>
                  </a:lnTo>
                  <a:lnTo>
                    <a:pt x="118387" y="160725"/>
                  </a:lnTo>
                  <a:lnTo>
                    <a:pt x="137423" y="155224"/>
                  </a:lnTo>
                  <a:lnTo>
                    <a:pt x="164672" y="154302"/>
                  </a:lnTo>
                  <a:lnTo>
                    <a:pt x="205709" y="163872"/>
                  </a:lnTo>
                  <a:lnTo>
                    <a:pt x="233108" y="177443"/>
                  </a:lnTo>
                  <a:lnTo>
                    <a:pt x="266951" y="209493"/>
                  </a:lnTo>
                  <a:lnTo>
                    <a:pt x="278609" y="242915"/>
                  </a:lnTo>
                  <a:lnTo>
                    <a:pt x="280743" y="280114"/>
                  </a:lnTo>
                  <a:lnTo>
                    <a:pt x="271536" y="311881"/>
                  </a:lnTo>
                  <a:lnTo>
                    <a:pt x="249162" y="337172"/>
                  </a:lnTo>
                  <a:lnTo>
                    <a:pt x="218905" y="357046"/>
                  </a:lnTo>
                  <a:lnTo>
                    <a:pt x="167610" y="376799"/>
                  </a:lnTo>
                  <a:lnTo>
                    <a:pt x="113817" y="389253"/>
                  </a:lnTo>
                  <a:lnTo>
                    <a:pt x="60807" y="386173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678773" y="2632551"/>
            <a:ext cx="2893081" cy="1055763"/>
            <a:chOff x="3678773" y="2632551"/>
            <a:chExt cx="2893081" cy="1055763"/>
          </a:xfrm>
        </p:grpSpPr>
        <p:sp>
          <p:nvSpPr>
            <p:cNvPr id="77" name="Freeform 76"/>
            <p:cNvSpPr/>
            <p:nvPr/>
          </p:nvSpPr>
          <p:spPr>
            <a:xfrm>
              <a:off x="3678773" y="2632551"/>
              <a:ext cx="311188" cy="904940"/>
            </a:xfrm>
            <a:custGeom>
              <a:avLst/>
              <a:gdLst/>
              <a:ahLst/>
              <a:cxnLst/>
              <a:rect l="0" t="0" r="0" b="0"/>
              <a:pathLst>
                <a:path w="311188" h="904940">
                  <a:moveTo>
                    <a:pt x="311187" y="0"/>
                  </a:moveTo>
                  <a:lnTo>
                    <a:pt x="257978" y="13993"/>
                  </a:lnTo>
                  <a:lnTo>
                    <a:pt x="195331" y="53546"/>
                  </a:lnTo>
                  <a:lnTo>
                    <a:pt x="133652" y="111324"/>
                  </a:lnTo>
                  <a:lnTo>
                    <a:pt x="92851" y="168919"/>
                  </a:lnTo>
                  <a:lnTo>
                    <a:pt x="64694" y="220678"/>
                  </a:lnTo>
                  <a:lnTo>
                    <a:pt x="41117" y="274609"/>
                  </a:lnTo>
                  <a:lnTo>
                    <a:pt x="24482" y="329182"/>
                  </a:lnTo>
                  <a:lnTo>
                    <a:pt x="9905" y="383947"/>
                  </a:lnTo>
                  <a:lnTo>
                    <a:pt x="0" y="438768"/>
                  </a:lnTo>
                  <a:lnTo>
                    <a:pt x="1128" y="489543"/>
                  </a:lnTo>
                  <a:lnTo>
                    <a:pt x="7047" y="537596"/>
                  </a:lnTo>
                  <a:lnTo>
                    <a:pt x="11479" y="571047"/>
                  </a:lnTo>
                  <a:lnTo>
                    <a:pt x="35089" y="633825"/>
                  </a:lnTo>
                  <a:lnTo>
                    <a:pt x="54874" y="697177"/>
                  </a:lnTo>
                  <a:lnTo>
                    <a:pt x="82875" y="753702"/>
                  </a:lnTo>
                  <a:lnTo>
                    <a:pt x="108719" y="808879"/>
                  </a:lnTo>
                  <a:lnTo>
                    <a:pt x="142714" y="871068"/>
                  </a:lnTo>
                  <a:lnTo>
                    <a:pt x="160363" y="9049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058515" y="3085020"/>
              <a:ext cx="191958" cy="329070"/>
            </a:xfrm>
            <a:custGeom>
              <a:avLst/>
              <a:gdLst/>
              <a:ahLst/>
              <a:cxnLst/>
              <a:rect l="0" t="0" r="0" b="0"/>
              <a:pathLst>
                <a:path w="191958" h="329070">
                  <a:moveTo>
                    <a:pt x="0" y="0"/>
                  </a:moveTo>
                  <a:lnTo>
                    <a:pt x="18978" y="48808"/>
                  </a:lnTo>
                  <a:lnTo>
                    <a:pt x="51316" y="101218"/>
                  </a:lnTo>
                  <a:lnTo>
                    <a:pt x="85264" y="161162"/>
                  </a:lnTo>
                  <a:lnTo>
                    <a:pt x="136266" y="222265"/>
                  </a:lnTo>
                  <a:lnTo>
                    <a:pt x="166625" y="285346"/>
                  </a:lnTo>
                  <a:lnTo>
                    <a:pt x="191957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031093" y="3098732"/>
              <a:ext cx="178247" cy="342781"/>
            </a:xfrm>
            <a:custGeom>
              <a:avLst/>
              <a:gdLst/>
              <a:ahLst/>
              <a:cxnLst/>
              <a:rect l="0" t="0" r="0" b="0"/>
              <a:pathLst>
                <a:path w="178247" h="342781">
                  <a:moveTo>
                    <a:pt x="178246" y="0"/>
                  </a:moveTo>
                  <a:lnTo>
                    <a:pt x="159162" y="57252"/>
                  </a:lnTo>
                  <a:lnTo>
                    <a:pt x="129054" y="113212"/>
                  </a:lnTo>
                  <a:lnTo>
                    <a:pt x="96638" y="169810"/>
                  </a:lnTo>
                  <a:lnTo>
                    <a:pt x="74507" y="218403"/>
                  </a:lnTo>
                  <a:lnTo>
                    <a:pt x="40503" y="280520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236761" y="3194710"/>
              <a:ext cx="191958" cy="41135"/>
            </a:xfrm>
            <a:custGeom>
              <a:avLst/>
              <a:gdLst/>
              <a:ahLst/>
              <a:cxnLst/>
              <a:rect l="0" t="0" r="0" b="0"/>
              <a:pathLst>
                <a:path w="191958" h="41135">
                  <a:moveTo>
                    <a:pt x="0" y="0"/>
                  </a:moveTo>
                  <a:lnTo>
                    <a:pt x="34363" y="20369"/>
                  </a:lnTo>
                  <a:lnTo>
                    <a:pt x="82631" y="34304"/>
                  </a:lnTo>
                  <a:lnTo>
                    <a:pt x="139928" y="39110"/>
                  </a:lnTo>
                  <a:lnTo>
                    <a:pt x="191957" y="411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532532" y="3030176"/>
              <a:ext cx="194084" cy="411337"/>
            </a:xfrm>
            <a:custGeom>
              <a:avLst/>
              <a:gdLst/>
              <a:ahLst/>
              <a:cxnLst/>
              <a:rect l="0" t="0" r="0" b="0"/>
              <a:pathLst>
                <a:path w="194084" h="411337">
                  <a:moveTo>
                    <a:pt x="47009" y="0"/>
                  </a:moveTo>
                  <a:lnTo>
                    <a:pt x="43962" y="45308"/>
                  </a:lnTo>
                  <a:lnTo>
                    <a:pt x="26640" y="104494"/>
                  </a:lnTo>
                  <a:lnTo>
                    <a:pt x="11182" y="167227"/>
                  </a:lnTo>
                  <a:lnTo>
                    <a:pt x="0" y="219161"/>
                  </a:lnTo>
                  <a:lnTo>
                    <a:pt x="4981" y="278391"/>
                  </a:lnTo>
                  <a:lnTo>
                    <a:pt x="12080" y="311115"/>
                  </a:lnTo>
                  <a:lnTo>
                    <a:pt x="20676" y="323193"/>
                  </a:lnTo>
                  <a:lnTo>
                    <a:pt x="46478" y="340676"/>
                  </a:lnTo>
                  <a:lnTo>
                    <a:pt x="74195" y="345399"/>
                  </a:lnTo>
                  <a:lnTo>
                    <a:pt x="101749" y="340897"/>
                  </a:lnTo>
                  <a:lnTo>
                    <a:pt x="129230" y="328739"/>
                  </a:lnTo>
                  <a:lnTo>
                    <a:pt x="163117" y="297486"/>
                  </a:lnTo>
                  <a:lnTo>
                    <a:pt x="185177" y="252001"/>
                  </a:lnTo>
                  <a:lnTo>
                    <a:pt x="194083" y="199929"/>
                  </a:lnTo>
                  <a:lnTo>
                    <a:pt x="190762" y="189654"/>
                  </a:lnTo>
                  <a:lnTo>
                    <a:pt x="183978" y="184328"/>
                  </a:lnTo>
                  <a:lnTo>
                    <a:pt x="174885" y="182300"/>
                  </a:lnTo>
                  <a:lnTo>
                    <a:pt x="164253" y="187042"/>
                  </a:lnTo>
                  <a:lnTo>
                    <a:pt x="140251" y="208562"/>
                  </a:lnTo>
                  <a:lnTo>
                    <a:pt x="108322" y="254937"/>
                  </a:lnTo>
                  <a:lnTo>
                    <a:pt x="94122" y="314552"/>
                  </a:lnTo>
                  <a:lnTo>
                    <a:pt x="97194" y="365901"/>
                  </a:lnTo>
                  <a:lnTo>
                    <a:pt x="107908" y="387587"/>
                  </a:lnTo>
                  <a:lnTo>
                    <a:pt x="129276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744076" y="2879352"/>
              <a:ext cx="161756" cy="740406"/>
            </a:xfrm>
            <a:custGeom>
              <a:avLst/>
              <a:gdLst/>
              <a:ahLst/>
              <a:cxnLst/>
              <a:rect l="0" t="0" r="0" b="0"/>
              <a:pathLst>
                <a:path w="161756" h="740406">
                  <a:moveTo>
                    <a:pt x="0" y="0"/>
                  </a:moveTo>
                  <a:lnTo>
                    <a:pt x="40682" y="55598"/>
                  </a:lnTo>
                  <a:lnTo>
                    <a:pt x="77608" y="109839"/>
                  </a:lnTo>
                  <a:lnTo>
                    <a:pt x="112719" y="164564"/>
                  </a:lnTo>
                  <a:lnTo>
                    <a:pt x="135904" y="223448"/>
                  </a:lnTo>
                  <a:lnTo>
                    <a:pt x="155155" y="286031"/>
                  </a:lnTo>
                  <a:lnTo>
                    <a:pt x="161755" y="335783"/>
                  </a:lnTo>
                  <a:lnTo>
                    <a:pt x="156432" y="389119"/>
                  </a:lnTo>
                  <a:lnTo>
                    <a:pt x="149253" y="437518"/>
                  </a:lnTo>
                  <a:lnTo>
                    <a:pt x="139461" y="490005"/>
                  </a:lnTo>
                  <a:lnTo>
                    <a:pt x="124952" y="533646"/>
                  </a:lnTo>
                  <a:lnTo>
                    <a:pt x="106933" y="592475"/>
                  </a:lnTo>
                  <a:lnTo>
                    <a:pt x="84666" y="641221"/>
                  </a:lnTo>
                  <a:lnTo>
                    <a:pt x="58772" y="691889"/>
                  </a:lnTo>
                  <a:lnTo>
                    <a:pt x="41133" y="74040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950094" y="2851930"/>
              <a:ext cx="123052" cy="712983"/>
            </a:xfrm>
            <a:custGeom>
              <a:avLst/>
              <a:gdLst/>
              <a:ahLst/>
              <a:cxnLst/>
              <a:rect l="0" t="0" r="0" b="0"/>
              <a:pathLst>
                <a:path w="123052" h="712983">
                  <a:moveTo>
                    <a:pt x="68206" y="0"/>
                  </a:moveTo>
                  <a:lnTo>
                    <a:pt x="53291" y="55597"/>
                  </a:lnTo>
                  <a:lnTo>
                    <a:pt x="44489" y="100264"/>
                  </a:lnTo>
                  <a:lnTo>
                    <a:pt x="37819" y="152093"/>
                  </a:lnTo>
                  <a:lnTo>
                    <a:pt x="26193" y="206044"/>
                  </a:lnTo>
                  <a:lnTo>
                    <a:pt x="13100" y="260624"/>
                  </a:lnTo>
                  <a:lnTo>
                    <a:pt x="3635" y="315391"/>
                  </a:lnTo>
                  <a:lnTo>
                    <a:pt x="831" y="370212"/>
                  </a:lnTo>
                  <a:lnTo>
                    <a:pt x="0" y="425050"/>
                  </a:lnTo>
                  <a:lnTo>
                    <a:pt x="3816" y="479893"/>
                  </a:lnTo>
                  <a:lnTo>
                    <a:pt x="14595" y="542862"/>
                  </a:lnTo>
                  <a:lnTo>
                    <a:pt x="24574" y="587099"/>
                  </a:lnTo>
                  <a:lnTo>
                    <a:pt x="51744" y="644388"/>
                  </a:lnTo>
                  <a:lnTo>
                    <a:pt x="71453" y="681486"/>
                  </a:lnTo>
                  <a:lnTo>
                    <a:pt x="87931" y="698984"/>
                  </a:lnTo>
                  <a:lnTo>
                    <a:pt x="123051" y="7129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127989" y="3112443"/>
              <a:ext cx="246803" cy="383914"/>
            </a:xfrm>
            <a:custGeom>
              <a:avLst/>
              <a:gdLst/>
              <a:ahLst/>
              <a:cxnLst/>
              <a:rect l="0" t="0" r="0" b="0"/>
              <a:pathLst>
                <a:path w="246803" h="383914">
                  <a:moveTo>
                    <a:pt x="0" y="0"/>
                  </a:moveTo>
                  <a:lnTo>
                    <a:pt x="29830" y="48807"/>
                  </a:lnTo>
                  <a:lnTo>
                    <a:pt x="64462" y="108497"/>
                  </a:lnTo>
                  <a:lnTo>
                    <a:pt x="102166" y="157922"/>
                  </a:lnTo>
                  <a:lnTo>
                    <a:pt x="138946" y="213526"/>
                  </a:lnTo>
                  <a:lnTo>
                    <a:pt x="177266" y="269273"/>
                  </a:lnTo>
                  <a:lnTo>
                    <a:pt x="208594" y="322862"/>
                  </a:lnTo>
                  <a:lnTo>
                    <a:pt x="246802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169123" y="3139865"/>
              <a:ext cx="150824" cy="329070"/>
            </a:xfrm>
            <a:custGeom>
              <a:avLst/>
              <a:gdLst/>
              <a:ahLst/>
              <a:cxnLst/>
              <a:rect l="0" t="0" r="0" b="0"/>
              <a:pathLst>
                <a:path w="150824" h="329070">
                  <a:moveTo>
                    <a:pt x="150823" y="0"/>
                  </a:moveTo>
                  <a:lnTo>
                    <a:pt x="125056" y="55597"/>
                  </a:lnTo>
                  <a:lnTo>
                    <a:pt x="98168" y="117117"/>
                  </a:lnTo>
                  <a:lnTo>
                    <a:pt x="72938" y="178528"/>
                  </a:lnTo>
                  <a:lnTo>
                    <a:pt x="48864" y="229958"/>
                  </a:lnTo>
                  <a:lnTo>
                    <a:pt x="23958" y="280744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374791" y="3263266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0"/>
                  </a:moveTo>
                  <a:lnTo>
                    <a:pt x="51685" y="1523"/>
                  </a:lnTo>
                  <a:lnTo>
                    <a:pt x="109065" y="10852"/>
                  </a:lnTo>
                  <a:lnTo>
                    <a:pt x="150823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566748" y="3098732"/>
              <a:ext cx="250434" cy="397625"/>
            </a:xfrm>
            <a:custGeom>
              <a:avLst/>
              <a:gdLst/>
              <a:ahLst/>
              <a:cxnLst/>
              <a:rect l="0" t="0" r="0" b="0"/>
              <a:pathLst>
                <a:path w="250434" h="397625">
                  <a:moveTo>
                    <a:pt x="95978" y="0"/>
                  </a:moveTo>
                  <a:lnTo>
                    <a:pt x="151575" y="14915"/>
                  </a:lnTo>
                  <a:lnTo>
                    <a:pt x="165036" y="19084"/>
                  </a:lnTo>
                  <a:lnTo>
                    <a:pt x="175533" y="26434"/>
                  </a:lnTo>
                  <a:lnTo>
                    <a:pt x="191259" y="46788"/>
                  </a:lnTo>
                  <a:lnTo>
                    <a:pt x="193015" y="60138"/>
                  </a:lnTo>
                  <a:lnTo>
                    <a:pt x="186841" y="91221"/>
                  </a:lnTo>
                  <a:lnTo>
                    <a:pt x="179406" y="103471"/>
                  </a:lnTo>
                  <a:lnTo>
                    <a:pt x="158956" y="121144"/>
                  </a:lnTo>
                  <a:lnTo>
                    <a:pt x="119252" y="141857"/>
                  </a:lnTo>
                  <a:lnTo>
                    <a:pt x="181855" y="145316"/>
                  </a:lnTo>
                  <a:lnTo>
                    <a:pt x="210827" y="156500"/>
                  </a:lnTo>
                  <a:lnTo>
                    <a:pt x="222818" y="163749"/>
                  </a:lnTo>
                  <a:lnTo>
                    <a:pt x="240205" y="183990"/>
                  </a:lnTo>
                  <a:lnTo>
                    <a:pt x="246974" y="195786"/>
                  </a:lnTo>
                  <a:lnTo>
                    <a:pt x="250433" y="229206"/>
                  </a:lnTo>
                  <a:lnTo>
                    <a:pt x="249223" y="248782"/>
                  </a:lnTo>
                  <a:lnTo>
                    <a:pt x="235690" y="282722"/>
                  </a:lnTo>
                  <a:lnTo>
                    <a:pt x="198313" y="327524"/>
                  </a:lnTo>
                  <a:lnTo>
                    <a:pt x="152706" y="361620"/>
                  </a:lnTo>
                  <a:lnTo>
                    <a:pt x="106185" y="381370"/>
                  </a:lnTo>
                  <a:lnTo>
                    <a:pt x="53806" y="392808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827261" y="2961619"/>
              <a:ext cx="150570" cy="726695"/>
            </a:xfrm>
            <a:custGeom>
              <a:avLst/>
              <a:gdLst/>
              <a:ahLst/>
              <a:cxnLst/>
              <a:rect l="0" t="0" r="0" b="0"/>
              <a:pathLst>
                <a:path w="150570" h="726695">
                  <a:moveTo>
                    <a:pt x="0" y="0"/>
                  </a:moveTo>
                  <a:lnTo>
                    <a:pt x="46773" y="60738"/>
                  </a:lnTo>
                  <a:lnTo>
                    <a:pt x="78415" y="110854"/>
                  </a:lnTo>
                  <a:lnTo>
                    <a:pt x="107066" y="172044"/>
                  </a:lnTo>
                  <a:lnTo>
                    <a:pt x="125840" y="224821"/>
                  </a:lnTo>
                  <a:lnTo>
                    <a:pt x="144308" y="287826"/>
                  </a:lnTo>
                  <a:lnTo>
                    <a:pt x="148892" y="339532"/>
                  </a:lnTo>
                  <a:lnTo>
                    <a:pt x="150251" y="398017"/>
                  </a:lnTo>
                  <a:lnTo>
                    <a:pt x="150569" y="451628"/>
                  </a:lnTo>
                  <a:lnTo>
                    <a:pt x="143469" y="512652"/>
                  </a:lnTo>
                  <a:lnTo>
                    <a:pt x="135875" y="556914"/>
                  </a:lnTo>
                  <a:lnTo>
                    <a:pt x="124374" y="604009"/>
                  </a:lnTo>
                  <a:lnTo>
                    <a:pt x="95251" y="663259"/>
                  </a:lnTo>
                  <a:lnTo>
                    <a:pt x="68555" y="7266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046640" y="3238638"/>
              <a:ext cx="150824" cy="10918"/>
            </a:xfrm>
            <a:custGeom>
              <a:avLst/>
              <a:gdLst/>
              <a:ahLst/>
              <a:cxnLst/>
              <a:rect l="0" t="0" r="0" b="0"/>
              <a:pathLst>
                <a:path w="150824" h="10918">
                  <a:moveTo>
                    <a:pt x="0" y="10917"/>
                  </a:moveTo>
                  <a:lnTo>
                    <a:pt x="45309" y="1494"/>
                  </a:lnTo>
                  <a:lnTo>
                    <a:pt x="99924" y="0"/>
                  </a:lnTo>
                  <a:lnTo>
                    <a:pt x="150823" y="109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060351" y="3345533"/>
              <a:ext cx="150824" cy="10918"/>
            </a:xfrm>
            <a:custGeom>
              <a:avLst/>
              <a:gdLst/>
              <a:ahLst/>
              <a:cxnLst/>
              <a:rect l="0" t="0" r="0" b="0"/>
              <a:pathLst>
                <a:path w="150824" h="10918">
                  <a:moveTo>
                    <a:pt x="0" y="0"/>
                  </a:moveTo>
                  <a:lnTo>
                    <a:pt x="35886" y="9423"/>
                  </a:lnTo>
                  <a:lnTo>
                    <a:pt x="89007" y="1091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334575" y="3177043"/>
              <a:ext cx="237279" cy="241870"/>
            </a:xfrm>
            <a:custGeom>
              <a:avLst/>
              <a:gdLst/>
              <a:ahLst/>
              <a:cxnLst/>
              <a:rect l="0" t="0" r="0" b="0"/>
              <a:pathLst>
                <a:path w="237279" h="241870">
                  <a:moveTo>
                    <a:pt x="54845" y="3956"/>
                  </a:moveTo>
                  <a:lnTo>
                    <a:pt x="39930" y="52763"/>
                  </a:lnTo>
                  <a:lnTo>
                    <a:pt x="27066" y="102208"/>
                  </a:lnTo>
                  <a:lnTo>
                    <a:pt x="21170" y="137508"/>
                  </a:lnTo>
                  <a:lnTo>
                    <a:pt x="23628" y="173510"/>
                  </a:lnTo>
                  <a:lnTo>
                    <a:pt x="37924" y="205761"/>
                  </a:lnTo>
                  <a:lnTo>
                    <a:pt x="48134" y="220760"/>
                  </a:lnTo>
                  <a:lnTo>
                    <a:pt x="61035" y="230759"/>
                  </a:lnTo>
                  <a:lnTo>
                    <a:pt x="91620" y="241869"/>
                  </a:lnTo>
                  <a:lnTo>
                    <a:pt x="143099" y="240845"/>
                  </a:lnTo>
                  <a:lnTo>
                    <a:pt x="170750" y="230609"/>
                  </a:lnTo>
                  <a:lnTo>
                    <a:pt x="193196" y="214381"/>
                  </a:lnTo>
                  <a:lnTo>
                    <a:pt x="221440" y="179548"/>
                  </a:lnTo>
                  <a:lnTo>
                    <a:pt x="234514" y="153600"/>
                  </a:lnTo>
                  <a:lnTo>
                    <a:pt x="237278" y="122770"/>
                  </a:lnTo>
                  <a:lnTo>
                    <a:pt x="235882" y="106017"/>
                  </a:lnTo>
                  <a:lnTo>
                    <a:pt x="222144" y="75215"/>
                  </a:lnTo>
                  <a:lnTo>
                    <a:pt x="188714" y="36242"/>
                  </a:lnTo>
                  <a:lnTo>
                    <a:pt x="149862" y="9459"/>
                  </a:lnTo>
                  <a:lnTo>
                    <a:pt x="136471" y="3054"/>
                  </a:lnTo>
                  <a:lnTo>
                    <a:pt x="109405" y="0"/>
                  </a:lnTo>
                  <a:lnTo>
                    <a:pt x="83664" y="5245"/>
                  </a:lnTo>
                  <a:lnTo>
                    <a:pt x="52043" y="25327"/>
                  </a:lnTo>
                  <a:lnTo>
                    <a:pt x="18123" y="51286"/>
                  </a:lnTo>
                  <a:lnTo>
                    <a:pt x="0" y="588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869312" y="2536572"/>
            <a:ext cx="3089958" cy="1467100"/>
            <a:chOff x="6869312" y="2536572"/>
            <a:chExt cx="3089958" cy="1467100"/>
          </a:xfrm>
        </p:grpSpPr>
        <p:sp>
          <p:nvSpPr>
            <p:cNvPr id="93" name="Freeform 92"/>
            <p:cNvSpPr/>
            <p:nvPr/>
          </p:nvSpPr>
          <p:spPr>
            <a:xfrm>
              <a:off x="7308070" y="2591417"/>
              <a:ext cx="191958" cy="315359"/>
            </a:xfrm>
            <a:custGeom>
              <a:avLst/>
              <a:gdLst/>
              <a:ahLst/>
              <a:cxnLst/>
              <a:rect l="0" t="0" r="0" b="0"/>
              <a:pathLst>
                <a:path w="191958" h="315359">
                  <a:moveTo>
                    <a:pt x="0" y="0"/>
                  </a:moveTo>
                  <a:lnTo>
                    <a:pt x="19084" y="57252"/>
                  </a:lnTo>
                  <a:lnTo>
                    <a:pt x="46789" y="103971"/>
                  </a:lnTo>
                  <a:lnTo>
                    <a:pt x="76665" y="156408"/>
                  </a:lnTo>
                  <a:lnTo>
                    <a:pt x="114057" y="208351"/>
                  </a:lnTo>
                  <a:lnTo>
                    <a:pt x="150783" y="261043"/>
                  </a:lnTo>
                  <a:lnTo>
                    <a:pt x="191957" y="3153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321782" y="2563995"/>
              <a:ext cx="150824" cy="370203"/>
            </a:xfrm>
            <a:custGeom>
              <a:avLst/>
              <a:gdLst/>
              <a:ahLst/>
              <a:cxnLst/>
              <a:rect l="0" t="0" r="0" b="0"/>
              <a:pathLst>
                <a:path w="150824" h="370203">
                  <a:moveTo>
                    <a:pt x="150823" y="0"/>
                  </a:moveTo>
                  <a:lnTo>
                    <a:pt x="130453" y="51685"/>
                  </a:lnTo>
                  <a:lnTo>
                    <a:pt x="111948" y="99612"/>
                  </a:lnTo>
                  <a:lnTo>
                    <a:pt x="90888" y="144821"/>
                  </a:lnTo>
                  <a:lnTo>
                    <a:pt x="70356" y="191320"/>
                  </a:lnTo>
                  <a:lnTo>
                    <a:pt x="51074" y="235854"/>
                  </a:lnTo>
                  <a:lnTo>
                    <a:pt x="24612" y="293663"/>
                  </a:lnTo>
                  <a:lnTo>
                    <a:pt x="5313" y="346789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500027" y="2728529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45309" y="4288"/>
                  </a:lnTo>
                  <a:lnTo>
                    <a:pt x="99925" y="1271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797033" y="2550283"/>
              <a:ext cx="155465" cy="355615"/>
            </a:xfrm>
            <a:custGeom>
              <a:avLst/>
              <a:gdLst/>
              <a:ahLst/>
              <a:cxnLst/>
              <a:rect l="0" t="0" r="0" b="0"/>
              <a:pathLst>
                <a:path w="155465" h="355615">
                  <a:moveTo>
                    <a:pt x="45774" y="0"/>
                  </a:moveTo>
                  <a:lnTo>
                    <a:pt x="34828" y="46833"/>
                  </a:lnTo>
                  <a:lnTo>
                    <a:pt x="26690" y="90894"/>
                  </a:lnTo>
                  <a:lnTo>
                    <a:pt x="17995" y="140947"/>
                  </a:lnTo>
                  <a:lnTo>
                    <a:pt x="9053" y="192138"/>
                  </a:lnTo>
                  <a:lnTo>
                    <a:pt x="0" y="240281"/>
                  </a:lnTo>
                  <a:lnTo>
                    <a:pt x="896" y="302931"/>
                  </a:lnTo>
                  <a:lnTo>
                    <a:pt x="11101" y="333194"/>
                  </a:lnTo>
                  <a:lnTo>
                    <a:pt x="18088" y="345531"/>
                  </a:lnTo>
                  <a:lnTo>
                    <a:pt x="28840" y="352231"/>
                  </a:lnTo>
                  <a:lnTo>
                    <a:pt x="57037" y="355614"/>
                  </a:lnTo>
                  <a:lnTo>
                    <a:pt x="85819" y="347977"/>
                  </a:lnTo>
                  <a:lnTo>
                    <a:pt x="99894" y="341674"/>
                  </a:lnTo>
                  <a:lnTo>
                    <a:pt x="123656" y="318421"/>
                  </a:lnTo>
                  <a:lnTo>
                    <a:pt x="141327" y="287774"/>
                  </a:lnTo>
                  <a:lnTo>
                    <a:pt x="152671" y="230633"/>
                  </a:lnTo>
                  <a:lnTo>
                    <a:pt x="155464" y="2056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865986" y="2742240"/>
              <a:ext cx="45378" cy="219380"/>
            </a:xfrm>
            <a:custGeom>
              <a:avLst/>
              <a:gdLst/>
              <a:ahLst/>
              <a:cxnLst/>
              <a:rect l="0" t="0" r="0" b="0"/>
              <a:pathLst>
                <a:path w="45378" h="219380">
                  <a:moveTo>
                    <a:pt x="45377" y="0"/>
                  </a:moveTo>
                  <a:lnTo>
                    <a:pt x="30820" y="14558"/>
                  </a:lnTo>
                  <a:lnTo>
                    <a:pt x="14487" y="52726"/>
                  </a:lnTo>
                  <a:lnTo>
                    <a:pt x="0" y="109908"/>
                  </a:lnTo>
                  <a:lnTo>
                    <a:pt x="616" y="167816"/>
                  </a:lnTo>
                  <a:lnTo>
                    <a:pt x="4244" y="2193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034764" y="2717612"/>
              <a:ext cx="123402" cy="10918"/>
            </a:xfrm>
            <a:custGeom>
              <a:avLst/>
              <a:gdLst/>
              <a:ahLst/>
              <a:cxnLst/>
              <a:rect l="0" t="0" r="0" b="0"/>
              <a:pathLst>
                <a:path w="123402" h="10918">
                  <a:moveTo>
                    <a:pt x="0" y="10917"/>
                  </a:moveTo>
                  <a:lnTo>
                    <a:pt x="48808" y="65"/>
                  </a:lnTo>
                  <a:lnTo>
                    <a:pt x="78060" y="0"/>
                  </a:lnTo>
                  <a:lnTo>
                    <a:pt x="123401" y="10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089609" y="2810796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13711"/>
                  </a:moveTo>
                  <a:lnTo>
                    <a:pt x="35886" y="4288"/>
                  </a:lnTo>
                  <a:lnTo>
                    <a:pt x="92854" y="847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352915" y="2591196"/>
              <a:ext cx="213831" cy="295401"/>
            </a:xfrm>
            <a:custGeom>
              <a:avLst/>
              <a:gdLst/>
              <a:ahLst/>
              <a:cxnLst/>
              <a:rect l="0" t="0" r="0" b="0"/>
              <a:pathLst>
                <a:path w="213831" h="295401">
                  <a:moveTo>
                    <a:pt x="10918" y="68777"/>
                  </a:moveTo>
                  <a:lnTo>
                    <a:pt x="1494" y="104663"/>
                  </a:lnTo>
                  <a:lnTo>
                    <a:pt x="0" y="159307"/>
                  </a:lnTo>
                  <a:lnTo>
                    <a:pt x="8529" y="213246"/>
                  </a:lnTo>
                  <a:lnTo>
                    <a:pt x="22228" y="257328"/>
                  </a:lnTo>
                  <a:lnTo>
                    <a:pt x="36765" y="280041"/>
                  </a:lnTo>
                  <a:lnTo>
                    <a:pt x="47955" y="287316"/>
                  </a:lnTo>
                  <a:lnTo>
                    <a:pt x="76638" y="295400"/>
                  </a:lnTo>
                  <a:lnTo>
                    <a:pt x="119767" y="292673"/>
                  </a:lnTo>
                  <a:lnTo>
                    <a:pt x="161492" y="274937"/>
                  </a:lnTo>
                  <a:lnTo>
                    <a:pt x="184990" y="250796"/>
                  </a:lnTo>
                  <a:lnTo>
                    <a:pt x="202543" y="219754"/>
                  </a:lnTo>
                  <a:lnTo>
                    <a:pt x="212425" y="168017"/>
                  </a:lnTo>
                  <a:lnTo>
                    <a:pt x="213830" y="115617"/>
                  </a:lnTo>
                  <a:lnTo>
                    <a:pt x="203750" y="70468"/>
                  </a:lnTo>
                  <a:lnTo>
                    <a:pt x="190060" y="42106"/>
                  </a:lnTo>
                  <a:lnTo>
                    <a:pt x="165694" y="18329"/>
                  </a:lnTo>
                  <a:lnTo>
                    <a:pt x="150666" y="7722"/>
                  </a:lnTo>
                  <a:lnTo>
                    <a:pt x="121779" y="0"/>
                  </a:lnTo>
                  <a:lnTo>
                    <a:pt x="93706" y="3170"/>
                  </a:lnTo>
                  <a:lnTo>
                    <a:pt x="65994" y="14735"/>
                  </a:lnTo>
                  <a:lnTo>
                    <a:pt x="46568" y="34094"/>
                  </a:lnTo>
                  <a:lnTo>
                    <a:pt x="27067" y="74751"/>
                  </a:lnTo>
                  <a:lnTo>
                    <a:pt x="19618" y="107995"/>
                  </a:lnTo>
                  <a:lnTo>
                    <a:pt x="22467" y="160972"/>
                  </a:lnTo>
                  <a:lnTo>
                    <a:pt x="24202" y="217216"/>
                  </a:lnTo>
                  <a:lnTo>
                    <a:pt x="24629" y="2333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021970" y="2646262"/>
              <a:ext cx="109691" cy="287936"/>
            </a:xfrm>
            <a:custGeom>
              <a:avLst/>
              <a:gdLst/>
              <a:ahLst/>
              <a:cxnLst/>
              <a:rect l="0" t="0" r="0" b="0"/>
              <a:pathLst>
                <a:path w="109691" h="287936">
                  <a:moveTo>
                    <a:pt x="0" y="0"/>
                  </a:moveTo>
                  <a:lnTo>
                    <a:pt x="14916" y="59660"/>
                  </a:lnTo>
                  <a:lnTo>
                    <a:pt x="32232" y="121643"/>
                  </a:lnTo>
                  <a:lnTo>
                    <a:pt x="53054" y="171292"/>
                  </a:lnTo>
                  <a:lnTo>
                    <a:pt x="85863" y="231717"/>
                  </a:lnTo>
                  <a:lnTo>
                    <a:pt x="109690" y="287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967126" y="2646262"/>
              <a:ext cx="150824" cy="315358"/>
            </a:xfrm>
            <a:custGeom>
              <a:avLst/>
              <a:gdLst/>
              <a:ahLst/>
              <a:cxnLst/>
              <a:rect l="0" t="0" r="0" b="0"/>
              <a:pathLst>
                <a:path w="150824" h="315358">
                  <a:moveTo>
                    <a:pt x="150823" y="0"/>
                  </a:moveTo>
                  <a:lnTo>
                    <a:pt x="120993" y="48807"/>
                  </a:lnTo>
                  <a:lnTo>
                    <a:pt x="93641" y="108497"/>
                  </a:lnTo>
                  <a:lnTo>
                    <a:pt x="57998" y="167236"/>
                  </a:lnTo>
                  <a:lnTo>
                    <a:pt x="37186" y="227192"/>
                  </a:lnTo>
                  <a:lnTo>
                    <a:pt x="15757" y="279755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186505" y="2742240"/>
              <a:ext cx="95979" cy="13713"/>
            </a:xfrm>
            <a:custGeom>
              <a:avLst/>
              <a:gdLst/>
              <a:ahLst/>
              <a:cxnLst/>
              <a:rect l="0" t="0" r="0" b="0"/>
              <a:pathLst>
                <a:path w="95979" h="13713">
                  <a:moveTo>
                    <a:pt x="0" y="0"/>
                  </a:moveTo>
                  <a:lnTo>
                    <a:pt x="48807" y="10853"/>
                  </a:lnTo>
                  <a:lnTo>
                    <a:pt x="95978" y="137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296195" y="2536572"/>
              <a:ext cx="196089" cy="425048"/>
            </a:xfrm>
            <a:custGeom>
              <a:avLst/>
              <a:gdLst/>
              <a:ahLst/>
              <a:cxnLst/>
              <a:rect l="0" t="0" r="0" b="0"/>
              <a:pathLst>
                <a:path w="196089" h="425048">
                  <a:moveTo>
                    <a:pt x="95978" y="0"/>
                  </a:moveTo>
                  <a:lnTo>
                    <a:pt x="141229" y="48298"/>
                  </a:lnTo>
                  <a:lnTo>
                    <a:pt x="153161" y="71740"/>
                  </a:lnTo>
                  <a:lnTo>
                    <a:pt x="155417" y="97394"/>
                  </a:lnTo>
                  <a:lnTo>
                    <a:pt x="153886" y="110633"/>
                  </a:lnTo>
                  <a:lnTo>
                    <a:pt x="139996" y="137532"/>
                  </a:lnTo>
                  <a:lnTo>
                    <a:pt x="106481" y="174307"/>
                  </a:lnTo>
                  <a:lnTo>
                    <a:pt x="93840" y="184761"/>
                  </a:lnTo>
                  <a:lnTo>
                    <a:pt x="91506" y="190207"/>
                  </a:lnTo>
                  <a:lnTo>
                    <a:pt x="96043" y="192314"/>
                  </a:lnTo>
                  <a:lnTo>
                    <a:pt x="127482" y="196125"/>
                  </a:lnTo>
                  <a:lnTo>
                    <a:pt x="151114" y="204474"/>
                  </a:lnTo>
                  <a:lnTo>
                    <a:pt x="171773" y="218341"/>
                  </a:lnTo>
                  <a:lnTo>
                    <a:pt x="187049" y="238723"/>
                  </a:lnTo>
                  <a:lnTo>
                    <a:pt x="193254" y="250557"/>
                  </a:lnTo>
                  <a:lnTo>
                    <a:pt x="196088" y="275893"/>
                  </a:lnTo>
                  <a:lnTo>
                    <a:pt x="194711" y="289048"/>
                  </a:lnTo>
                  <a:lnTo>
                    <a:pt x="180993" y="315852"/>
                  </a:lnTo>
                  <a:lnTo>
                    <a:pt x="134946" y="370300"/>
                  </a:lnTo>
                  <a:lnTo>
                    <a:pt x="95336" y="396808"/>
                  </a:lnTo>
                  <a:lnTo>
                    <a:pt x="42530" y="417889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542996" y="2714818"/>
              <a:ext cx="95979" cy="1"/>
            </a:xfrm>
            <a:custGeom>
              <a:avLst/>
              <a:gdLst/>
              <a:ahLst/>
              <a:cxnLst/>
              <a:rect l="0" t="0" r="0" b="0"/>
              <a:pathLst>
                <a:path w="95979" h="1">
                  <a:moveTo>
                    <a:pt x="0" y="0"/>
                  </a:moveTo>
                  <a:lnTo>
                    <a:pt x="55597" y="0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570419" y="2797085"/>
              <a:ext cx="41134" cy="1"/>
            </a:xfrm>
            <a:custGeom>
              <a:avLst/>
              <a:gdLst/>
              <a:ahLst/>
              <a:cxnLst/>
              <a:rect l="0" t="0" r="0" b="0"/>
              <a:pathLst>
                <a:path w="41134" h="1">
                  <a:moveTo>
                    <a:pt x="0" y="0"/>
                  </a:moveTo>
                  <a:lnTo>
                    <a:pt x="4113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784990" y="2659973"/>
              <a:ext cx="174280" cy="203655"/>
            </a:xfrm>
            <a:custGeom>
              <a:avLst/>
              <a:gdLst/>
              <a:ahLst/>
              <a:cxnLst/>
              <a:rect l="0" t="0" r="0" b="0"/>
              <a:pathLst>
                <a:path w="174280" h="203655">
                  <a:moveTo>
                    <a:pt x="32230" y="13711"/>
                  </a:moveTo>
                  <a:lnTo>
                    <a:pt x="21284" y="59020"/>
                  </a:lnTo>
                  <a:lnTo>
                    <a:pt x="8843" y="115159"/>
                  </a:lnTo>
                  <a:lnTo>
                    <a:pt x="0" y="147160"/>
                  </a:lnTo>
                  <a:lnTo>
                    <a:pt x="1602" y="162092"/>
                  </a:lnTo>
                  <a:lnTo>
                    <a:pt x="15571" y="190872"/>
                  </a:lnTo>
                  <a:lnTo>
                    <a:pt x="27217" y="198851"/>
                  </a:lnTo>
                  <a:lnTo>
                    <a:pt x="56409" y="203654"/>
                  </a:lnTo>
                  <a:lnTo>
                    <a:pt x="107104" y="190514"/>
                  </a:lnTo>
                  <a:lnTo>
                    <a:pt x="153441" y="160044"/>
                  </a:lnTo>
                  <a:lnTo>
                    <a:pt x="169892" y="131054"/>
                  </a:lnTo>
                  <a:lnTo>
                    <a:pt x="174279" y="114792"/>
                  </a:lnTo>
                  <a:lnTo>
                    <a:pt x="171029" y="84535"/>
                  </a:lnTo>
                  <a:lnTo>
                    <a:pt x="165896" y="70068"/>
                  </a:lnTo>
                  <a:lnTo>
                    <a:pt x="143943" y="45868"/>
                  </a:lnTo>
                  <a:lnTo>
                    <a:pt x="87475" y="12784"/>
                  </a:lnTo>
                  <a:lnTo>
                    <a:pt x="322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418607" y="3098732"/>
              <a:ext cx="12865" cy="287936"/>
            </a:xfrm>
            <a:custGeom>
              <a:avLst/>
              <a:gdLst/>
              <a:ahLst/>
              <a:cxnLst/>
              <a:rect l="0" t="0" r="0" b="0"/>
              <a:pathLst>
                <a:path w="12865" h="287936">
                  <a:moveTo>
                    <a:pt x="12864" y="0"/>
                  </a:moveTo>
                  <a:lnTo>
                    <a:pt x="2011" y="48807"/>
                  </a:lnTo>
                  <a:lnTo>
                    <a:pt x="0" y="102314"/>
                  </a:lnTo>
                  <a:lnTo>
                    <a:pt x="3466" y="162349"/>
                  </a:lnTo>
                  <a:lnTo>
                    <a:pt x="10080" y="218731"/>
                  </a:lnTo>
                  <a:lnTo>
                    <a:pt x="12039" y="261844"/>
                  </a:lnTo>
                  <a:lnTo>
                    <a:pt x="12864" y="287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294359" y="3235844"/>
              <a:ext cx="191958" cy="27423"/>
            </a:xfrm>
            <a:custGeom>
              <a:avLst/>
              <a:gdLst/>
              <a:ahLst/>
              <a:cxnLst/>
              <a:rect l="0" t="0" r="0" b="0"/>
              <a:pathLst>
                <a:path w="191958" h="27423">
                  <a:moveTo>
                    <a:pt x="0" y="27422"/>
                  </a:moveTo>
                  <a:lnTo>
                    <a:pt x="14558" y="12864"/>
                  </a:lnTo>
                  <a:lnTo>
                    <a:pt x="42018" y="5717"/>
                  </a:lnTo>
                  <a:lnTo>
                    <a:pt x="100303" y="1694"/>
                  </a:lnTo>
                  <a:lnTo>
                    <a:pt x="153628" y="501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638410" y="3098732"/>
              <a:ext cx="142766" cy="301647"/>
            </a:xfrm>
            <a:custGeom>
              <a:avLst/>
              <a:gdLst/>
              <a:ahLst/>
              <a:cxnLst/>
              <a:rect l="0" t="0" r="0" b="0"/>
              <a:pathLst>
                <a:path w="142766" h="301647">
                  <a:moveTo>
                    <a:pt x="12440" y="0"/>
                  </a:moveTo>
                  <a:lnTo>
                    <a:pt x="3017" y="45308"/>
                  </a:lnTo>
                  <a:lnTo>
                    <a:pt x="0" y="102970"/>
                  </a:lnTo>
                  <a:lnTo>
                    <a:pt x="629" y="159327"/>
                  </a:lnTo>
                  <a:lnTo>
                    <a:pt x="6175" y="196244"/>
                  </a:lnTo>
                  <a:lnTo>
                    <a:pt x="14357" y="210049"/>
                  </a:lnTo>
                  <a:lnTo>
                    <a:pt x="39700" y="229451"/>
                  </a:lnTo>
                  <a:lnTo>
                    <a:pt x="71275" y="235027"/>
                  </a:lnTo>
                  <a:lnTo>
                    <a:pt x="88227" y="234382"/>
                  </a:lnTo>
                  <a:lnTo>
                    <a:pt x="102575" y="229380"/>
                  </a:lnTo>
                  <a:lnTo>
                    <a:pt x="126642" y="211636"/>
                  </a:lnTo>
                  <a:lnTo>
                    <a:pt x="139370" y="184452"/>
                  </a:lnTo>
                  <a:lnTo>
                    <a:pt x="142765" y="168672"/>
                  </a:lnTo>
                  <a:lnTo>
                    <a:pt x="141980" y="155105"/>
                  </a:lnTo>
                  <a:lnTo>
                    <a:pt x="132984" y="131905"/>
                  </a:lnTo>
                  <a:lnTo>
                    <a:pt x="124796" y="127547"/>
                  </a:lnTo>
                  <a:lnTo>
                    <a:pt x="114766" y="127688"/>
                  </a:lnTo>
                  <a:lnTo>
                    <a:pt x="103510" y="130829"/>
                  </a:lnTo>
                  <a:lnTo>
                    <a:pt x="94482" y="139017"/>
                  </a:lnTo>
                  <a:lnTo>
                    <a:pt x="80388" y="164365"/>
                  </a:lnTo>
                  <a:lnTo>
                    <a:pt x="71167" y="212896"/>
                  </a:lnTo>
                  <a:lnTo>
                    <a:pt x="75714" y="258592"/>
                  </a:lnTo>
                  <a:lnTo>
                    <a:pt x="94708" y="301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130742" y="3057598"/>
              <a:ext cx="13712" cy="233091"/>
            </a:xfrm>
            <a:custGeom>
              <a:avLst/>
              <a:gdLst/>
              <a:ahLst/>
              <a:cxnLst/>
              <a:rect l="0" t="0" r="0" b="0"/>
              <a:pathLst>
                <a:path w="13712" h="233091">
                  <a:moveTo>
                    <a:pt x="0" y="0"/>
                  </a:moveTo>
                  <a:lnTo>
                    <a:pt x="0" y="53209"/>
                  </a:lnTo>
                  <a:lnTo>
                    <a:pt x="1524" y="105989"/>
                  </a:lnTo>
                  <a:lnTo>
                    <a:pt x="9423" y="160221"/>
                  </a:lnTo>
                  <a:lnTo>
                    <a:pt x="12864" y="216891"/>
                  </a:lnTo>
                  <a:lnTo>
                    <a:pt x="13711" y="233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021053" y="3153576"/>
              <a:ext cx="178247" cy="10918"/>
            </a:xfrm>
            <a:custGeom>
              <a:avLst/>
              <a:gdLst/>
              <a:ahLst/>
              <a:cxnLst/>
              <a:rect l="0" t="0" r="0" b="0"/>
              <a:pathLst>
                <a:path w="178247" h="10918">
                  <a:moveTo>
                    <a:pt x="0" y="0"/>
                  </a:moveTo>
                  <a:lnTo>
                    <a:pt x="55597" y="4063"/>
                  </a:lnTo>
                  <a:lnTo>
                    <a:pt x="104326" y="10853"/>
                  </a:lnTo>
                  <a:lnTo>
                    <a:pt x="139299" y="10917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298312" y="3057598"/>
              <a:ext cx="122377" cy="315358"/>
            </a:xfrm>
            <a:custGeom>
              <a:avLst/>
              <a:gdLst/>
              <a:ahLst/>
              <a:cxnLst/>
              <a:rect l="0" t="0" r="0" b="0"/>
              <a:pathLst>
                <a:path w="122377" h="315358">
                  <a:moveTo>
                    <a:pt x="38099" y="0"/>
                  </a:moveTo>
                  <a:lnTo>
                    <a:pt x="12331" y="59660"/>
                  </a:lnTo>
                  <a:lnTo>
                    <a:pt x="1518" y="115179"/>
                  </a:lnTo>
                  <a:lnTo>
                    <a:pt x="0" y="136201"/>
                  </a:lnTo>
                  <a:lnTo>
                    <a:pt x="3559" y="151739"/>
                  </a:lnTo>
                  <a:lnTo>
                    <a:pt x="10502" y="163622"/>
                  </a:lnTo>
                  <a:lnTo>
                    <a:pt x="19700" y="173067"/>
                  </a:lnTo>
                  <a:lnTo>
                    <a:pt x="31927" y="177840"/>
                  </a:lnTo>
                  <a:lnTo>
                    <a:pt x="61762" y="179081"/>
                  </a:lnTo>
                  <a:lnTo>
                    <a:pt x="87210" y="170492"/>
                  </a:lnTo>
                  <a:lnTo>
                    <a:pt x="98262" y="163935"/>
                  </a:lnTo>
                  <a:lnTo>
                    <a:pt x="114605" y="144463"/>
                  </a:lnTo>
                  <a:lnTo>
                    <a:pt x="121096" y="132872"/>
                  </a:lnTo>
                  <a:lnTo>
                    <a:pt x="122376" y="122097"/>
                  </a:lnTo>
                  <a:lnTo>
                    <a:pt x="115674" y="102001"/>
                  </a:lnTo>
                  <a:lnTo>
                    <a:pt x="108097" y="96946"/>
                  </a:lnTo>
                  <a:lnTo>
                    <a:pt x="87490" y="95393"/>
                  </a:lnTo>
                  <a:lnTo>
                    <a:pt x="78643" y="100158"/>
                  </a:lnTo>
                  <a:lnTo>
                    <a:pt x="64751" y="117641"/>
                  </a:lnTo>
                  <a:lnTo>
                    <a:pt x="52842" y="177051"/>
                  </a:lnTo>
                  <a:lnTo>
                    <a:pt x="43144" y="229520"/>
                  </a:lnTo>
                  <a:lnTo>
                    <a:pt x="39095" y="289656"/>
                  </a:lnTo>
                  <a:lnTo>
                    <a:pt x="38099" y="315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869312" y="3414089"/>
              <a:ext cx="845010" cy="13712"/>
            </a:xfrm>
            <a:custGeom>
              <a:avLst/>
              <a:gdLst/>
              <a:ahLst/>
              <a:cxnLst/>
              <a:rect l="0" t="0" r="0" b="0"/>
              <a:pathLst>
                <a:path w="845010" h="13712">
                  <a:moveTo>
                    <a:pt x="0" y="0"/>
                  </a:moveTo>
                  <a:lnTo>
                    <a:pt x="45309" y="1524"/>
                  </a:lnTo>
                  <a:lnTo>
                    <a:pt x="102971" y="9423"/>
                  </a:lnTo>
                  <a:lnTo>
                    <a:pt x="159327" y="12441"/>
                  </a:lnTo>
                  <a:lnTo>
                    <a:pt x="216143" y="13335"/>
                  </a:lnTo>
                  <a:lnTo>
                    <a:pt x="258567" y="13544"/>
                  </a:lnTo>
                  <a:lnTo>
                    <a:pt x="302813" y="13637"/>
                  </a:lnTo>
                  <a:lnTo>
                    <a:pt x="349392" y="13679"/>
                  </a:lnTo>
                  <a:lnTo>
                    <a:pt x="400564" y="13697"/>
                  </a:lnTo>
                  <a:lnTo>
                    <a:pt x="453776" y="13705"/>
                  </a:lnTo>
                  <a:lnTo>
                    <a:pt x="506372" y="13708"/>
                  </a:lnTo>
                  <a:lnTo>
                    <a:pt x="555139" y="13710"/>
                  </a:lnTo>
                  <a:lnTo>
                    <a:pt x="610328" y="13711"/>
                  </a:lnTo>
                  <a:lnTo>
                    <a:pt x="668881" y="13711"/>
                  </a:lnTo>
                  <a:lnTo>
                    <a:pt x="725375" y="13711"/>
                  </a:lnTo>
                  <a:lnTo>
                    <a:pt x="785015" y="13711"/>
                  </a:lnTo>
                  <a:lnTo>
                    <a:pt x="845009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990439" y="3437043"/>
              <a:ext cx="620196" cy="31892"/>
            </a:xfrm>
            <a:custGeom>
              <a:avLst/>
              <a:gdLst/>
              <a:ahLst/>
              <a:cxnLst/>
              <a:rect l="0" t="0" r="0" b="0"/>
              <a:pathLst>
                <a:path w="620196" h="31892">
                  <a:moveTo>
                    <a:pt x="0" y="0"/>
                  </a:moveTo>
                  <a:lnTo>
                    <a:pt x="26830" y="1610"/>
                  </a:lnTo>
                  <a:lnTo>
                    <a:pt x="83777" y="3198"/>
                  </a:lnTo>
                  <a:lnTo>
                    <a:pt x="139555" y="3904"/>
                  </a:lnTo>
                  <a:lnTo>
                    <a:pt x="194816" y="4217"/>
                  </a:lnTo>
                  <a:lnTo>
                    <a:pt x="249845" y="5881"/>
                  </a:lnTo>
                  <a:lnTo>
                    <a:pt x="304772" y="11698"/>
                  </a:lnTo>
                  <a:lnTo>
                    <a:pt x="351529" y="15299"/>
                  </a:lnTo>
                  <a:lnTo>
                    <a:pt x="412112" y="17326"/>
                  </a:lnTo>
                  <a:lnTo>
                    <a:pt x="468657" y="17927"/>
                  </a:lnTo>
                  <a:lnTo>
                    <a:pt x="519942" y="22168"/>
                  </a:lnTo>
                  <a:lnTo>
                    <a:pt x="568146" y="29010"/>
                  </a:lnTo>
                  <a:lnTo>
                    <a:pt x="620195" y="31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129824" y="3647180"/>
              <a:ext cx="178247" cy="329069"/>
            </a:xfrm>
            <a:custGeom>
              <a:avLst/>
              <a:gdLst/>
              <a:ahLst/>
              <a:cxnLst/>
              <a:rect l="0" t="0" r="0" b="0"/>
              <a:pathLst>
                <a:path w="178247" h="329069">
                  <a:moveTo>
                    <a:pt x="0" y="0"/>
                  </a:moveTo>
                  <a:lnTo>
                    <a:pt x="0" y="29115"/>
                  </a:lnTo>
                  <a:lnTo>
                    <a:pt x="14558" y="69057"/>
                  </a:lnTo>
                  <a:lnTo>
                    <a:pt x="45447" y="117117"/>
                  </a:lnTo>
                  <a:lnTo>
                    <a:pt x="76267" y="169951"/>
                  </a:lnTo>
                  <a:lnTo>
                    <a:pt x="123401" y="232975"/>
                  </a:lnTo>
                  <a:lnTo>
                    <a:pt x="159570" y="294401"/>
                  </a:lnTo>
                  <a:lnTo>
                    <a:pt x="178246" y="3290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102402" y="3633469"/>
              <a:ext cx="219381" cy="370203"/>
            </a:xfrm>
            <a:custGeom>
              <a:avLst/>
              <a:gdLst/>
              <a:ahLst/>
              <a:cxnLst/>
              <a:rect l="0" t="0" r="0" b="0"/>
              <a:pathLst>
                <a:path w="219381" h="370203">
                  <a:moveTo>
                    <a:pt x="219380" y="0"/>
                  </a:moveTo>
                  <a:lnTo>
                    <a:pt x="189550" y="55597"/>
                  </a:lnTo>
                  <a:lnTo>
                    <a:pt x="159759" y="104326"/>
                  </a:lnTo>
                  <a:lnTo>
                    <a:pt x="126048" y="158882"/>
                  </a:lnTo>
                  <a:lnTo>
                    <a:pt x="96763" y="208055"/>
                  </a:lnTo>
                  <a:lnTo>
                    <a:pt x="59571" y="264708"/>
                  </a:lnTo>
                  <a:lnTo>
                    <a:pt x="24406" y="316186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362915" y="3743158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35886" y="4288"/>
                  </a:lnTo>
                  <a:lnTo>
                    <a:pt x="87484" y="127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376626" y="3813128"/>
              <a:ext cx="155405" cy="39721"/>
            </a:xfrm>
            <a:custGeom>
              <a:avLst/>
              <a:gdLst/>
              <a:ahLst/>
              <a:cxnLst/>
              <a:rect l="0" t="0" r="0" b="0"/>
              <a:pathLst>
                <a:path w="155405" h="39721">
                  <a:moveTo>
                    <a:pt x="0" y="39720"/>
                  </a:moveTo>
                  <a:lnTo>
                    <a:pt x="21836" y="25162"/>
                  </a:lnTo>
                  <a:lnTo>
                    <a:pt x="71810" y="16109"/>
                  </a:lnTo>
                  <a:lnTo>
                    <a:pt x="132000" y="3627"/>
                  </a:lnTo>
                  <a:lnTo>
                    <a:pt x="15540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Freeform 120"/>
          <p:cNvSpPr/>
          <p:nvPr/>
        </p:nvSpPr>
        <p:spPr>
          <a:xfrm>
            <a:off x="7640533" y="3606046"/>
            <a:ext cx="238922" cy="383915"/>
          </a:xfrm>
          <a:custGeom>
            <a:avLst/>
            <a:gdLst/>
            <a:ahLst/>
            <a:cxnLst/>
            <a:rect l="0" t="0" r="0" b="0"/>
            <a:pathLst>
              <a:path w="238922" h="383915">
                <a:moveTo>
                  <a:pt x="51451" y="0"/>
                </a:moveTo>
                <a:lnTo>
                  <a:pt x="31082" y="35886"/>
                </a:lnTo>
                <a:lnTo>
                  <a:pt x="15623" y="92054"/>
                </a:lnTo>
                <a:lnTo>
                  <a:pt x="6074" y="134860"/>
                </a:lnTo>
                <a:lnTo>
                  <a:pt x="815" y="179276"/>
                </a:lnTo>
                <a:lnTo>
                  <a:pt x="0" y="222884"/>
                </a:lnTo>
                <a:lnTo>
                  <a:pt x="9630" y="278648"/>
                </a:lnTo>
                <a:lnTo>
                  <a:pt x="23215" y="304628"/>
                </a:lnTo>
                <a:lnTo>
                  <a:pt x="47534" y="322269"/>
                </a:lnTo>
                <a:lnTo>
                  <a:pt x="77132" y="332140"/>
                </a:lnTo>
                <a:lnTo>
                  <a:pt x="105522" y="331450"/>
                </a:lnTo>
                <a:lnTo>
                  <a:pt x="154479" y="315217"/>
                </a:lnTo>
                <a:lnTo>
                  <a:pt x="200300" y="291110"/>
                </a:lnTo>
                <a:lnTo>
                  <a:pt x="220694" y="269541"/>
                </a:lnTo>
                <a:lnTo>
                  <a:pt x="233313" y="243197"/>
                </a:lnTo>
                <a:lnTo>
                  <a:pt x="238921" y="211175"/>
                </a:lnTo>
                <a:lnTo>
                  <a:pt x="235846" y="198675"/>
                </a:lnTo>
                <a:lnTo>
                  <a:pt x="229226" y="188818"/>
                </a:lnTo>
                <a:lnTo>
                  <a:pt x="220242" y="180724"/>
                </a:lnTo>
                <a:lnTo>
                  <a:pt x="209682" y="176851"/>
                </a:lnTo>
                <a:lnTo>
                  <a:pt x="185761" y="176610"/>
                </a:lnTo>
                <a:lnTo>
                  <a:pt x="163958" y="185643"/>
                </a:lnTo>
                <a:lnTo>
                  <a:pt x="117855" y="223549"/>
                </a:lnTo>
                <a:lnTo>
                  <a:pt x="77207" y="275048"/>
                </a:lnTo>
                <a:lnTo>
                  <a:pt x="59760" y="317125"/>
                </a:lnTo>
                <a:lnTo>
                  <a:pt x="53092" y="368915"/>
                </a:lnTo>
                <a:lnTo>
                  <a:pt x="51451" y="3839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8967126" y="3153576"/>
            <a:ext cx="959785" cy="356493"/>
            <a:chOff x="8967126" y="3153576"/>
            <a:chExt cx="959785" cy="356493"/>
          </a:xfrm>
        </p:grpSpPr>
        <p:sp>
          <p:nvSpPr>
            <p:cNvPr id="122" name="Freeform 121"/>
            <p:cNvSpPr/>
            <p:nvPr/>
          </p:nvSpPr>
          <p:spPr>
            <a:xfrm>
              <a:off x="9131660" y="3208421"/>
              <a:ext cx="27424" cy="205669"/>
            </a:xfrm>
            <a:custGeom>
              <a:avLst/>
              <a:gdLst/>
              <a:ahLst/>
              <a:cxnLst/>
              <a:rect l="0" t="0" r="0" b="0"/>
              <a:pathLst>
                <a:path w="27424" h="205669">
                  <a:moveTo>
                    <a:pt x="0" y="0"/>
                  </a:moveTo>
                  <a:lnTo>
                    <a:pt x="9423" y="35886"/>
                  </a:lnTo>
                  <a:lnTo>
                    <a:pt x="13964" y="90530"/>
                  </a:lnTo>
                  <a:lnTo>
                    <a:pt x="22758" y="144469"/>
                  </a:lnTo>
                  <a:lnTo>
                    <a:pt x="27423" y="2056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049393" y="3290688"/>
              <a:ext cx="164536" cy="41135"/>
            </a:xfrm>
            <a:custGeom>
              <a:avLst/>
              <a:gdLst/>
              <a:ahLst/>
              <a:cxnLst/>
              <a:rect l="0" t="0" r="0" b="0"/>
              <a:pathLst>
                <a:path w="164536" h="41135">
                  <a:moveTo>
                    <a:pt x="0" y="41134"/>
                  </a:moveTo>
                  <a:lnTo>
                    <a:pt x="23416" y="20765"/>
                  </a:lnTo>
                  <a:lnTo>
                    <a:pt x="45446" y="10245"/>
                  </a:lnTo>
                  <a:lnTo>
                    <a:pt x="106253" y="2024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296195" y="3167287"/>
              <a:ext cx="178409" cy="279316"/>
            </a:xfrm>
            <a:custGeom>
              <a:avLst/>
              <a:gdLst/>
              <a:ahLst/>
              <a:cxnLst/>
              <a:rect l="0" t="0" r="0" b="0"/>
              <a:pathLst>
                <a:path w="178409" h="279316">
                  <a:moveTo>
                    <a:pt x="82267" y="0"/>
                  </a:moveTo>
                  <a:lnTo>
                    <a:pt x="104103" y="14558"/>
                  </a:lnTo>
                  <a:lnTo>
                    <a:pt x="107488" y="24940"/>
                  </a:lnTo>
                  <a:lnTo>
                    <a:pt x="103125" y="52726"/>
                  </a:lnTo>
                  <a:lnTo>
                    <a:pt x="83538" y="95351"/>
                  </a:lnTo>
                  <a:lnTo>
                    <a:pt x="63027" y="114997"/>
                  </a:lnTo>
                  <a:lnTo>
                    <a:pt x="51158" y="122369"/>
                  </a:lnTo>
                  <a:lnTo>
                    <a:pt x="47817" y="125760"/>
                  </a:lnTo>
                  <a:lnTo>
                    <a:pt x="50159" y="126497"/>
                  </a:lnTo>
                  <a:lnTo>
                    <a:pt x="56291" y="125465"/>
                  </a:lnTo>
                  <a:lnTo>
                    <a:pt x="108395" y="134755"/>
                  </a:lnTo>
                  <a:lnTo>
                    <a:pt x="148916" y="148433"/>
                  </a:lnTo>
                  <a:lnTo>
                    <a:pt x="170796" y="162964"/>
                  </a:lnTo>
                  <a:lnTo>
                    <a:pt x="176326" y="174152"/>
                  </a:lnTo>
                  <a:lnTo>
                    <a:pt x="178408" y="202833"/>
                  </a:lnTo>
                  <a:lnTo>
                    <a:pt x="173784" y="215966"/>
                  </a:lnTo>
                  <a:lnTo>
                    <a:pt x="156457" y="238683"/>
                  </a:lnTo>
                  <a:lnTo>
                    <a:pt x="113728" y="261324"/>
                  </a:lnTo>
                  <a:lnTo>
                    <a:pt x="69753" y="277681"/>
                  </a:lnTo>
                  <a:lnTo>
                    <a:pt x="41665" y="279315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597841" y="3180999"/>
              <a:ext cx="13712" cy="205669"/>
            </a:xfrm>
            <a:custGeom>
              <a:avLst/>
              <a:gdLst/>
              <a:ahLst/>
              <a:cxnLst/>
              <a:rect l="0" t="0" r="0" b="0"/>
              <a:pathLst>
                <a:path w="13712" h="205669">
                  <a:moveTo>
                    <a:pt x="0" y="0"/>
                  </a:moveTo>
                  <a:lnTo>
                    <a:pt x="10852" y="48807"/>
                  </a:lnTo>
                  <a:lnTo>
                    <a:pt x="12864" y="102315"/>
                  </a:lnTo>
                  <a:lnTo>
                    <a:pt x="13460" y="158286"/>
                  </a:lnTo>
                  <a:lnTo>
                    <a:pt x="13711" y="2056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529285" y="3249555"/>
              <a:ext cx="137113" cy="54845"/>
            </a:xfrm>
            <a:custGeom>
              <a:avLst/>
              <a:gdLst/>
              <a:ahLst/>
              <a:cxnLst/>
              <a:rect l="0" t="0" r="0" b="0"/>
              <a:pathLst>
                <a:path w="137113" h="54845">
                  <a:moveTo>
                    <a:pt x="0" y="54844"/>
                  </a:moveTo>
                  <a:lnTo>
                    <a:pt x="23416" y="34475"/>
                  </a:lnTo>
                  <a:lnTo>
                    <a:pt x="45447" y="23955"/>
                  </a:lnTo>
                  <a:lnTo>
                    <a:pt x="103207" y="14211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707531" y="3153576"/>
              <a:ext cx="175939" cy="260514"/>
            </a:xfrm>
            <a:custGeom>
              <a:avLst/>
              <a:gdLst/>
              <a:ahLst/>
              <a:cxnLst/>
              <a:rect l="0" t="0" r="0" b="0"/>
              <a:pathLst>
                <a:path w="175939" h="260514">
                  <a:moveTo>
                    <a:pt x="27422" y="0"/>
                  </a:moveTo>
                  <a:lnTo>
                    <a:pt x="56537" y="0"/>
                  </a:lnTo>
                  <a:lnTo>
                    <a:pt x="66638" y="4571"/>
                  </a:lnTo>
                  <a:lnTo>
                    <a:pt x="81922" y="21837"/>
                  </a:lnTo>
                  <a:lnTo>
                    <a:pt x="83561" y="31316"/>
                  </a:lnTo>
                  <a:lnTo>
                    <a:pt x="81606" y="40683"/>
                  </a:lnTo>
                  <a:lnTo>
                    <a:pt x="64297" y="68423"/>
                  </a:lnTo>
                  <a:lnTo>
                    <a:pt x="46857" y="85255"/>
                  </a:lnTo>
                  <a:lnTo>
                    <a:pt x="20485" y="100249"/>
                  </a:lnTo>
                  <a:lnTo>
                    <a:pt x="22798" y="100349"/>
                  </a:lnTo>
                  <a:lnTo>
                    <a:pt x="66627" y="96842"/>
                  </a:lnTo>
                  <a:lnTo>
                    <a:pt x="116396" y="103513"/>
                  </a:lnTo>
                  <a:lnTo>
                    <a:pt x="162459" y="122417"/>
                  </a:lnTo>
                  <a:lnTo>
                    <a:pt x="170768" y="131886"/>
                  </a:lnTo>
                  <a:lnTo>
                    <a:pt x="174784" y="142769"/>
                  </a:lnTo>
                  <a:lnTo>
                    <a:pt x="175938" y="154595"/>
                  </a:lnTo>
                  <a:lnTo>
                    <a:pt x="170613" y="165525"/>
                  </a:lnTo>
                  <a:lnTo>
                    <a:pt x="148446" y="185796"/>
                  </a:lnTo>
                  <a:lnTo>
                    <a:pt x="86085" y="223636"/>
                  </a:lnTo>
                  <a:lnTo>
                    <a:pt x="32239" y="252326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67126" y="3482645"/>
              <a:ext cx="959785" cy="27424"/>
            </a:xfrm>
            <a:custGeom>
              <a:avLst/>
              <a:gdLst/>
              <a:ahLst/>
              <a:cxnLst/>
              <a:rect l="0" t="0" r="0" b="0"/>
              <a:pathLst>
                <a:path w="959785" h="27424">
                  <a:moveTo>
                    <a:pt x="0" y="27423"/>
                  </a:moveTo>
                  <a:lnTo>
                    <a:pt x="46832" y="27423"/>
                  </a:lnTo>
                  <a:lnTo>
                    <a:pt x="90894" y="27423"/>
                  </a:lnTo>
                  <a:lnTo>
                    <a:pt x="145009" y="23360"/>
                  </a:lnTo>
                  <a:lnTo>
                    <a:pt x="200036" y="18000"/>
                  </a:lnTo>
                  <a:lnTo>
                    <a:pt x="244806" y="15617"/>
                  </a:lnTo>
                  <a:lnTo>
                    <a:pt x="289080" y="14559"/>
                  </a:lnTo>
                  <a:lnTo>
                    <a:pt x="334147" y="12565"/>
                  </a:lnTo>
                  <a:lnTo>
                    <a:pt x="379569" y="6600"/>
                  </a:lnTo>
                  <a:lnTo>
                    <a:pt x="425147" y="2933"/>
                  </a:lnTo>
                  <a:lnTo>
                    <a:pt x="472319" y="1304"/>
                  </a:lnTo>
                  <a:lnTo>
                    <a:pt x="523754" y="580"/>
                  </a:lnTo>
                  <a:lnTo>
                    <a:pt x="573020" y="258"/>
                  </a:lnTo>
                  <a:lnTo>
                    <a:pt x="620307" y="115"/>
                  </a:lnTo>
                  <a:lnTo>
                    <a:pt x="666715" y="51"/>
                  </a:lnTo>
                  <a:lnTo>
                    <a:pt x="712732" y="23"/>
                  </a:lnTo>
                  <a:lnTo>
                    <a:pt x="757051" y="10"/>
                  </a:lnTo>
                  <a:lnTo>
                    <a:pt x="816263" y="3"/>
                  </a:lnTo>
                  <a:lnTo>
                    <a:pt x="873925" y="1"/>
                  </a:lnTo>
                  <a:lnTo>
                    <a:pt x="930959" y="1"/>
                  </a:lnTo>
                  <a:lnTo>
                    <a:pt x="9597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099510" y="3667323"/>
            <a:ext cx="1380920" cy="404905"/>
            <a:chOff x="8099510" y="3667323"/>
            <a:chExt cx="1380920" cy="404905"/>
          </a:xfrm>
        </p:grpSpPr>
        <p:sp>
          <p:nvSpPr>
            <p:cNvPr id="130" name="Freeform 129"/>
            <p:cNvSpPr/>
            <p:nvPr/>
          </p:nvSpPr>
          <p:spPr>
            <a:xfrm>
              <a:off x="8761457" y="3798003"/>
              <a:ext cx="233092" cy="233091"/>
            </a:xfrm>
            <a:custGeom>
              <a:avLst/>
              <a:gdLst/>
              <a:ahLst/>
              <a:cxnLst/>
              <a:rect l="0" t="0" r="0" b="0"/>
              <a:pathLst>
                <a:path w="233092" h="233091">
                  <a:moveTo>
                    <a:pt x="0" y="0"/>
                  </a:moveTo>
                  <a:lnTo>
                    <a:pt x="49821" y="46774"/>
                  </a:lnTo>
                  <a:lnTo>
                    <a:pt x="108247" y="86541"/>
                  </a:lnTo>
                  <a:lnTo>
                    <a:pt x="167110" y="149862"/>
                  </a:lnTo>
                  <a:lnTo>
                    <a:pt x="214546" y="207647"/>
                  </a:lnTo>
                  <a:lnTo>
                    <a:pt x="233091" y="233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734035" y="3743158"/>
              <a:ext cx="205669" cy="315358"/>
            </a:xfrm>
            <a:custGeom>
              <a:avLst/>
              <a:gdLst/>
              <a:ahLst/>
              <a:cxnLst/>
              <a:rect l="0" t="0" r="0" b="0"/>
              <a:pathLst>
                <a:path w="205669" h="315358">
                  <a:moveTo>
                    <a:pt x="205668" y="0"/>
                  </a:moveTo>
                  <a:lnTo>
                    <a:pt x="186691" y="52870"/>
                  </a:lnTo>
                  <a:lnTo>
                    <a:pt x="162975" y="100979"/>
                  </a:lnTo>
                  <a:lnTo>
                    <a:pt x="109552" y="163770"/>
                  </a:lnTo>
                  <a:lnTo>
                    <a:pt x="65821" y="215504"/>
                  </a:lnTo>
                  <a:lnTo>
                    <a:pt x="18618" y="276573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021970" y="3787150"/>
              <a:ext cx="150825" cy="10854"/>
            </a:xfrm>
            <a:custGeom>
              <a:avLst/>
              <a:gdLst/>
              <a:ahLst/>
              <a:cxnLst/>
              <a:rect l="0" t="0" r="0" b="0"/>
              <a:pathLst>
                <a:path w="150825" h="10854">
                  <a:moveTo>
                    <a:pt x="0" y="10853"/>
                  </a:moveTo>
                  <a:lnTo>
                    <a:pt x="59660" y="0"/>
                  </a:lnTo>
                  <a:lnTo>
                    <a:pt x="107054" y="2051"/>
                  </a:lnTo>
                  <a:lnTo>
                    <a:pt x="150824" y="108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994548" y="3921404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35886" y="4288"/>
                  </a:lnTo>
                  <a:lnTo>
                    <a:pt x="87484" y="127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227638" y="3667323"/>
              <a:ext cx="252792" cy="404905"/>
            </a:xfrm>
            <a:custGeom>
              <a:avLst/>
              <a:gdLst/>
              <a:ahLst/>
              <a:cxnLst/>
              <a:rect l="0" t="0" r="0" b="0"/>
              <a:pathLst>
                <a:path w="252792" h="404905">
                  <a:moveTo>
                    <a:pt x="82267" y="7279"/>
                  </a:moveTo>
                  <a:lnTo>
                    <a:pt x="111383" y="0"/>
                  </a:lnTo>
                  <a:lnTo>
                    <a:pt x="123007" y="903"/>
                  </a:lnTo>
                  <a:lnTo>
                    <a:pt x="144047" y="10031"/>
                  </a:lnTo>
                  <a:lnTo>
                    <a:pt x="149352" y="18255"/>
                  </a:lnTo>
                  <a:lnTo>
                    <a:pt x="151186" y="39579"/>
                  </a:lnTo>
                  <a:lnTo>
                    <a:pt x="143652" y="77280"/>
                  </a:lnTo>
                  <a:lnTo>
                    <a:pt x="117213" y="117397"/>
                  </a:lnTo>
                  <a:lnTo>
                    <a:pt x="87714" y="150950"/>
                  </a:lnTo>
                  <a:lnTo>
                    <a:pt x="87421" y="154858"/>
                  </a:lnTo>
                  <a:lnTo>
                    <a:pt x="93321" y="154415"/>
                  </a:lnTo>
                  <a:lnTo>
                    <a:pt x="146574" y="139092"/>
                  </a:lnTo>
                  <a:lnTo>
                    <a:pt x="190699" y="140451"/>
                  </a:lnTo>
                  <a:lnTo>
                    <a:pt x="232718" y="157781"/>
                  </a:lnTo>
                  <a:lnTo>
                    <a:pt x="241983" y="168553"/>
                  </a:lnTo>
                  <a:lnTo>
                    <a:pt x="252278" y="196771"/>
                  </a:lnTo>
                  <a:lnTo>
                    <a:pt x="252791" y="225563"/>
                  </a:lnTo>
                  <a:lnTo>
                    <a:pt x="250794" y="239639"/>
                  </a:lnTo>
                  <a:lnTo>
                    <a:pt x="236389" y="267467"/>
                  </a:lnTo>
                  <a:lnTo>
                    <a:pt x="197179" y="315294"/>
                  </a:lnTo>
                  <a:lnTo>
                    <a:pt x="139724" y="352558"/>
                  </a:lnTo>
                  <a:lnTo>
                    <a:pt x="82784" y="376169"/>
                  </a:lnTo>
                  <a:lnTo>
                    <a:pt x="27525" y="395504"/>
                  </a:lnTo>
                  <a:lnTo>
                    <a:pt x="0" y="4049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099510" y="3825425"/>
              <a:ext cx="231027" cy="246803"/>
            </a:xfrm>
            <a:custGeom>
              <a:avLst/>
              <a:gdLst/>
              <a:ahLst/>
              <a:cxnLst/>
              <a:rect l="0" t="0" r="0" b="0"/>
              <a:pathLst>
                <a:path w="231027" h="246803">
                  <a:moveTo>
                    <a:pt x="99789" y="0"/>
                  </a:moveTo>
                  <a:lnTo>
                    <a:pt x="44230" y="55558"/>
                  </a:lnTo>
                  <a:lnTo>
                    <a:pt x="35327" y="64462"/>
                  </a:lnTo>
                  <a:lnTo>
                    <a:pt x="15518" y="113385"/>
                  </a:lnTo>
                  <a:lnTo>
                    <a:pt x="0" y="161567"/>
                  </a:lnTo>
                  <a:lnTo>
                    <a:pt x="2624" y="190638"/>
                  </a:lnTo>
                  <a:lnTo>
                    <a:pt x="7590" y="204789"/>
                  </a:lnTo>
                  <a:lnTo>
                    <a:pt x="16994" y="214223"/>
                  </a:lnTo>
                  <a:lnTo>
                    <a:pt x="43694" y="224705"/>
                  </a:lnTo>
                  <a:lnTo>
                    <a:pt x="75873" y="221238"/>
                  </a:lnTo>
                  <a:lnTo>
                    <a:pt x="128251" y="202157"/>
                  </a:lnTo>
                  <a:lnTo>
                    <a:pt x="174239" y="177205"/>
                  </a:lnTo>
                  <a:lnTo>
                    <a:pt x="207162" y="146452"/>
                  </a:lnTo>
                  <a:lnTo>
                    <a:pt x="217075" y="134198"/>
                  </a:lnTo>
                  <a:lnTo>
                    <a:pt x="228089" y="104332"/>
                  </a:lnTo>
                  <a:lnTo>
                    <a:pt x="231026" y="87837"/>
                  </a:lnTo>
                  <a:lnTo>
                    <a:pt x="228414" y="72269"/>
                  </a:lnTo>
                  <a:lnTo>
                    <a:pt x="213323" y="42784"/>
                  </a:lnTo>
                  <a:lnTo>
                    <a:pt x="201377" y="33093"/>
                  </a:lnTo>
                  <a:lnTo>
                    <a:pt x="171853" y="22325"/>
                  </a:lnTo>
                  <a:lnTo>
                    <a:pt x="142482" y="21602"/>
                  </a:lnTo>
                  <a:lnTo>
                    <a:pt x="128251" y="23542"/>
                  </a:lnTo>
                  <a:lnTo>
                    <a:pt x="100251" y="41949"/>
                  </a:lnTo>
                  <a:lnTo>
                    <a:pt x="75618" y="68918"/>
                  </a:lnTo>
                  <a:lnTo>
                    <a:pt x="53185" y="111320"/>
                  </a:lnTo>
                  <a:lnTo>
                    <a:pt x="39937" y="160278"/>
                  </a:lnTo>
                  <a:lnTo>
                    <a:pt x="44306" y="202883"/>
                  </a:lnTo>
                  <a:lnTo>
                    <a:pt x="58655" y="2468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363833" y="3777377"/>
              <a:ext cx="178247" cy="189831"/>
            </a:xfrm>
            <a:custGeom>
              <a:avLst/>
              <a:gdLst/>
              <a:ahLst/>
              <a:cxnLst/>
              <a:rect l="0" t="0" r="0" b="0"/>
              <a:pathLst>
                <a:path w="178247" h="189831">
                  <a:moveTo>
                    <a:pt x="0" y="75471"/>
                  </a:moveTo>
                  <a:lnTo>
                    <a:pt x="4062" y="131068"/>
                  </a:lnTo>
                  <a:lnTo>
                    <a:pt x="19083" y="185309"/>
                  </a:lnTo>
                  <a:lnTo>
                    <a:pt x="18816" y="189830"/>
                  </a:lnTo>
                  <a:lnTo>
                    <a:pt x="15590" y="188273"/>
                  </a:lnTo>
                  <a:lnTo>
                    <a:pt x="10394" y="182665"/>
                  </a:lnTo>
                  <a:lnTo>
                    <a:pt x="4620" y="160183"/>
                  </a:lnTo>
                  <a:lnTo>
                    <a:pt x="3576" y="131403"/>
                  </a:lnTo>
                  <a:lnTo>
                    <a:pt x="13078" y="87980"/>
                  </a:lnTo>
                  <a:lnTo>
                    <a:pt x="36037" y="40244"/>
                  </a:lnTo>
                  <a:lnTo>
                    <a:pt x="58674" y="16141"/>
                  </a:lnTo>
                  <a:lnTo>
                    <a:pt x="88032" y="3398"/>
                  </a:lnTo>
                  <a:lnTo>
                    <a:pt x="104391" y="0"/>
                  </a:lnTo>
                  <a:lnTo>
                    <a:pt x="118345" y="781"/>
                  </a:lnTo>
                  <a:lnTo>
                    <a:pt x="141974" y="9775"/>
                  </a:lnTo>
                  <a:lnTo>
                    <a:pt x="178246" y="34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79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15900"/>
            <a:ext cx="3860800" cy="45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244850"/>
            <a:ext cx="9169400" cy="45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65100" y="55118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3d.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7988300"/>
            <a:ext cx="573469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3e. Do practice problems 17 &amp; 24 on WS.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Assignment: 5-8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76374" y="8498459"/>
            <a:ext cx="1386587" cy="469520"/>
          </a:xfrm>
          <a:custGeom>
            <a:avLst/>
            <a:gdLst/>
            <a:ahLst/>
            <a:cxnLst/>
            <a:rect l="0" t="0" r="0" b="0"/>
            <a:pathLst>
              <a:path w="1386587" h="469520">
                <a:moveTo>
                  <a:pt x="0" y="0"/>
                </a:moveTo>
                <a:lnTo>
                  <a:pt x="1386586" y="0"/>
                </a:lnTo>
                <a:lnTo>
                  <a:pt x="1386586" y="469519"/>
                </a:lnTo>
                <a:lnTo>
                  <a:pt x="0" y="46951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696081" y="7947152"/>
            <a:ext cx="1157352" cy="442088"/>
          </a:xfrm>
          <a:custGeom>
            <a:avLst/>
            <a:gdLst/>
            <a:ahLst/>
            <a:cxnLst/>
            <a:rect l="0" t="0" r="0" b="0"/>
            <a:pathLst>
              <a:path w="1157352" h="442088">
                <a:moveTo>
                  <a:pt x="0" y="0"/>
                </a:moveTo>
                <a:lnTo>
                  <a:pt x="1157351" y="0"/>
                </a:lnTo>
                <a:lnTo>
                  <a:pt x="1157351" y="442087"/>
                </a:lnTo>
                <a:lnTo>
                  <a:pt x="0" y="44208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5480050"/>
            <a:ext cx="8724900" cy="15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Freeform 8"/>
          <p:cNvSpPr/>
          <p:nvPr/>
        </p:nvSpPr>
        <p:spPr>
          <a:xfrm>
            <a:off x="2527681" y="5554091"/>
            <a:ext cx="2565909" cy="365888"/>
          </a:xfrm>
          <a:custGeom>
            <a:avLst/>
            <a:gdLst/>
            <a:ahLst/>
            <a:cxnLst/>
            <a:rect l="0" t="0" r="0" b="0"/>
            <a:pathLst>
              <a:path w="2565909" h="365888">
                <a:moveTo>
                  <a:pt x="0" y="0"/>
                </a:moveTo>
                <a:lnTo>
                  <a:pt x="2565908" y="0"/>
                </a:lnTo>
                <a:lnTo>
                  <a:pt x="2565908" y="365887"/>
                </a:lnTo>
                <a:lnTo>
                  <a:pt x="0" y="36588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Arial - 36</vt:lpstr>
      <vt:lpstr>Arial - 24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2015-02-26T21:40:52Z</dcterms:created>
  <dcterms:modified xsi:type="dcterms:W3CDTF">2015-02-26T21:40:55Z</dcterms:modified>
</cp:coreProperties>
</file>