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160000" cy="130683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059646"/>
            <a:ext cx="8636000" cy="28012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7405370"/>
            <a:ext cx="7112000" cy="333967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502F-B55C-4BFA-AD9B-9E8128BB7C53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6B5B-82A8-411A-A968-FE144F1C4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6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502F-B55C-4BFA-AD9B-9E8128BB7C53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6B5B-82A8-411A-A968-FE144F1C4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0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523341"/>
            <a:ext cx="2286000" cy="111504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523341"/>
            <a:ext cx="6688667" cy="111504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502F-B55C-4BFA-AD9B-9E8128BB7C53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6B5B-82A8-411A-A968-FE144F1C4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6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502F-B55C-4BFA-AD9B-9E8128BB7C53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6B5B-82A8-411A-A968-FE144F1C4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2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8397595"/>
            <a:ext cx="8636000" cy="25955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5538904"/>
            <a:ext cx="8636000" cy="285869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502F-B55C-4BFA-AD9B-9E8128BB7C53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6B5B-82A8-411A-A968-FE144F1C4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3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3049273"/>
            <a:ext cx="4487333" cy="86244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3049273"/>
            <a:ext cx="4487333" cy="86244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502F-B55C-4BFA-AD9B-9E8128BB7C53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6B5B-82A8-411A-A968-FE144F1C4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925243"/>
            <a:ext cx="4489098" cy="12191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4144345"/>
            <a:ext cx="4489098" cy="75293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2925243"/>
            <a:ext cx="4490861" cy="12191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4144345"/>
            <a:ext cx="4490861" cy="75293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502F-B55C-4BFA-AD9B-9E8128BB7C53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6B5B-82A8-411A-A968-FE144F1C4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2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502F-B55C-4BFA-AD9B-9E8128BB7C53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6B5B-82A8-411A-A968-FE144F1C4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502F-B55C-4BFA-AD9B-9E8128BB7C53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6B5B-82A8-411A-A968-FE144F1C4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18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520312"/>
            <a:ext cx="3342570" cy="22143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520315"/>
            <a:ext cx="5679722" cy="111534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34666"/>
            <a:ext cx="3342570" cy="89390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502F-B55C-4BFA-AD9B-9E8128BB7C53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6B5B-82A8-411A-A968-FE144F1C4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05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9147810"/>
            <a:ext cx="6096000" cy="10799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1167677"/>
            <a:ext cx="6096000" cy="78409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10227761"/>
            <a:ext cx="6096000" cy="153370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502F-B55C-4BFA-AD9B-9E8128BB7C53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6B5B-82A8-411A-A968-FE144F1C4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7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523338"/>
            <a:ext cx="9144000" cy="2178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3049273"/>
            <a:ext cx="9144000" cy="8624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12112381"/>
            <a:ext cx="2370667" cy="695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6502F-B55C-4BFA-AD9B-9E8128BB7C53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12112381"/>
            <a:ext cx="3217333" cy="695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12112381"/>
            <a:ext cx="2370667" cy="695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B6B5B-82A8-411A-A968-FE144F1C4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7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114300"/>
            <a:ext cx="8682863" cy="31280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3327400"/>
            <a:ext cx="9527413" cy="28422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86500"/>
            <a:ext cx="9492361" cy="29917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7" name="Group 16"/>
          <p:cNvGrpSpPr/>
          <p:nvPr/>
        </p:nvGrpSpPr>
        <p:grpSpPr>
          <a:xfrm>
            <a:off x="6515856" y="6937765"/>
            <a:ext cx="2519827" cy="671850"/>
            <a:chOff x="6515856" y="6937765"/>
            <a:chExt cx="2519827" cy="671850"/>
          </a:xfrm>
        </p:grpSpPr>
        <p:sp>
          <p:nvSpPr>
            <p:cNvPr id="5" name="Freeform 4"/>
            <p:cNvSpPr/>
            <p:nvPr/>
          </p:nvSpPr>
          <p:spPr>
            <a:xfrm>
              <a:off x="6704778" y="7088588"/>
              <a:ext cx="54845" cy="109691"/>
            </a:xfrm>
            <a:custGeom>
              <a:avLst/>
              <a:gdLst/>
              <a:ahLst/>
              <a:cxnLst/>
              <a:rect l="0" t="0" r="0" b="0"/>
              <a:pathLst>
                <a:path w="54845" h="109691">
                  <a:moveTo>
                    <a:pt x="54844" y="109690"/>
                  </a:moveTo>
                  <a:lnTo>
                    <a:pt x="23955" y="52438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6515856" y="7198278"/>
              <a:ext cx="339746" cy="226540"/>
            </a:xfrm>
            <a:custGeom>
              <a:avLst/>
              <a:gdLst/>
              <a:ahLst/>
              <a:cxnLst/>
              <a:rect l="0" t="0" r="0" b="0"/>
              <a:pathLst>
                <a:path w="339746" h="226540">
                  <a:moveTo>
                    <a:pt x="38098" y="0"/>
                  </a:moveTo>
                  <a:lnTo>
                    <a:pt x="12332" y="55596"/>
                  </a:lnTo>
                  <a:lnTo>
                    <a:pt x="3794" y="85649"/>
                  </a:lnTo>
                  <a:lnTo>
                    <a:pt x="0" y="124396"/>
                  </a:lnTo>
                  <a:lnTo>
                    <a:pt x="6439" y="158882"/>
                  </a:lnTo>
                  <a:lnTo>
                    <a:pt x="12421" y="174477"/>
                  </a:lnTo>
                  <a:lnTo>
                    <a:pt x="39382" y="199930"/>
                  </a:lnTo>
                  <a:lnTo>
                    <a:pt x="76756" y="218352"/>
                  </a:lnTo>
                  <a:lnTo>
                    <a:pt x="118757" y="226539"/>
                  </a:lnTo>
                  <a:lnTo>
                    <a:pt x="162815" y="226116"/>
                  </a:lnTo>
                  <a:lnTo>
                    <a:pt x="207788" y="220850"/>
                  </a:lnTo>
                  <a:lnTo>
                    <a:pt x="253167" y="213431"/>
                  </a:lnTo>
                  <a:lnTo>
                    <a:pt x="306983" y="193410"/>
                  </a:lnTo>
                  <a:lnTo>
                    <a:pt x="339745" y="1782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6979001" y="6937765"/>
              <a:ext cx="68557" cy="507316"/>
            </a:xfrm>
            <a:custGeom>
              <a:avLst/>
              <a:gdLst/>
              <a:ahLst/>
              <a:cxnLst/>
              <a:rect l="0" t="0" r="0" b="0"/>
              <a:pathLst>
                <a:path w="68557" h="507316">
                  <a:moveTo>
                    <a:pt x="68556" y="0"/>
                  </a:moveTo>
                  <a:lnTo>
                    <a:pt x="61278" y="43672"/>
                  </a:lnTo>
                  <a:lnTo>
                    <a:pt x="57704" y="93552"/>
                  </a:lnTo>
                  <a:lnTo>
                    <a:pt x="54593" y="151268"/>
                  </a:lnTo>
                  <a:lnTo>
                    <a:pt x="48131" y="212468"/>
                  </a:lnTo>
                  <a:lnTo>
                    <a:pt x="40181" y="271152"/>
                  </a:lnTo>
                  <a:lnTo>
                    <a:pt x="33093" y="326181"/>
                  </a:lnTo>
                  <a:lnTo>
                    <a:pt x="29943" y="376028"/>
                  </a:lnTo>
                  <a:lnTo>
                    <a:pt x="24481" y="419512"/>
                  </a:lnTo>
                  <a:lnTo>
                    <a:pt x="12840" y="470127"/>
                  </a:lnTo>
                  <a:lnTo>
                    <a:pt x="0" y="50731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7133170" y="7143433"/>
              <a:ext cx="431675" cy="302137"/>
            </a:xfrm>
            <a:custGeom>
              <a:avLst/>
              <a:gdLst/>
              <a:ahLst/>
              <a:cxnLst/>
              <a:rect l="0" t="0" r="0" b="0"/>
              <a:pathLst>
                <a:path w="431675" h="302137">
                  <a:moveTo>
                    <a:pt x="120055" y="0"/>
                  </a:moveTo>
                  <a:lnTo>
                    <a:pt x="88740" y="12470"/>
                  </a:lnTo>
                  <a:lnTo>
                    <a:pt x="70082" y="26363"/>
                  </a:lnTo>
                  <a:lnTo>
                    <a:pt x="49726" y="58593"/>
                  </a:lnTo>
                  <a:lnTo>
                    <a:pt x="26768" y="118925"/>
                  </a:lnTo>
                  <a:lnTo>
                    <a:pt x="7947" y="172857"/>
                  </a:lnTo>
                  <a:lnTo>
                    <a:pt x="0" y="225061"/>
                  </a:lnTo>
                  <a:lnTo>
                    <a:pt x="4925" y="271845"/>
                  </a:lnTo>
                  <a:lnTo>
                    <a:pt x="11309" y="283302"/>
                  </a:lnTo>
                  <a:lnTo>
                    <a:pt x="30590" y="300095"/>
                  </a:lnTo>
                  <a:lnTo>
                    <a:pt x="40607" y="302136"/>
                  </a:lnTo>
                  <a:lnTo>
                    <a:pt x="50332" y="300449"/>
                  </a:lnTo>
                  <a:lnTo>
                    <a:pt x="59861" y="296277"/>
                  </a:lnTo>
                  <a:lnTo>
                    <a:pt x="87832" y="268570"/>
                  </a:lnTo>
                  <a:lnTo>
                    <a:pt x="115157" y="216739"/>
                  </a:lnTo>
                  <a:lnTo>
                    <a:pt x="136548" y="166968"/>
                  </a:lnTo>
                  <a:lnTo>
                    <a:pt x="144239" y="113627"/>
                  </a:lnTo>
                  <a:lnTo>
                    <a:pt x="146038" y="77415"/>
                  </a:lnTo>
                  <a:lnTo>
                    <a:pt x="144994" y="71415"/>
                  </a:lnTo>
                  <a:lnTo>
                    <a:pt x="142775" y="73509"/>
                  </a:lnTo>
                  <a:lnTo>
                    <a:pt x="139772" y="80999"/>
                  </a:lnTo>
                  <a:lnTo>
                    <a:pt x="135547" y="135213"/>
                  </a:lnTo>
                  <a:lnTo>
                    <a:pt x="138620" y="179433"/>
                  </a:lnTo>
                  <a:lnTo>
                    <a:pt x="148916" y="239028"/>
                  </a:lnTo>
                  <a:lnTo>
                    <a:pt x="158781" y="269246"/>
                  </a:lnTo>
                  <a:lnTo>
                    <a:pt x="173322" y="292832"/>
                  </a:lnTo>
                  <a:lnTo>
                    <a:pt x="184513" y="297293"/>
                  </a:lnTo>
                  <a:lnTo>
                    <a:pt x="213197" y="294125"/>
                  </a:lnTo>
                  <a:lnTo>
                    <a:pt x="256327" y="267933"/>
                  </a:lnTo>
                  <a:lnTo>
                    <a:pt x="300899" y="226037"/>
                  </a:lnTo>
                  <a:lnTo>
                    <a:pt x="334983" y="166301"/>
                  </a:lnTo>
                  <a:lnTo>
                    <a:pt x="341037" y="152001"/>
                  </a:lnTo>
                  <a:lnTo>
                    <a:pt x="342279" y="95481"/>
                  </a:lnTo>
                  <a:lnTo>
                    <a:pt x="325720" y="45049"/>
                  </a:lnTo>
                  <a:lnTo>
                    <a:pt x="316580" y="36126"/>
                  </a:lnTo>
                  <a:lnTo>
                    <a:pt x="305917" y="31702"/>
                  </a:lnTo>
                  <a:lnTo>
                    <a:pt x="294238" y="30276"/>
                  </a:lnTo>
                  <a:lnTo>
                    <a:pt x="269073" y="40878"/>
                  </a:lnTo>
                  <a:lnTo>
                    <a:pt x="255963" y="50104"/>
                  </a:lnTo>
                  <a:lnTo>
                    <a:pt x="248747" y="60825"/>
                  </a:lnTo>
                  <a:lnTo>
                    <a:pt x="244793" y="84925"/>
                  </a:lnTo>
                  <a:lnTo>
                    <a:pt x="252175" y="106808"/>
                  </a:lnTo>
                  <a:lnTo>
                    <a:pt x="258410" y="116910"/>
                  </a:lnTo>
                  <a:lnTo>
                    <a:pt x="281587" y="132196"/>
                  </a:lnTo>
                  <a:lnTo>
                    <a:pt x="328896" y="153429"/>
                  </a:lnTo>
                  <a:lnTo>
                    <a:pt x="392199" y="187902"/>
                  </a:lnTo>
                  <a:lnTo>
                    <a:pt x="427518" y="214961"/>
                  </a:lnTo>
                  <a:lnTo>
                    <a:pt x="431674" y="225575"/>
                  </a:lnTo>
                  <a:lnTo>
                    <a:pt x="431397" y="237221"/>
                  </a:lnTo>
                  <a:lnTo>
                    <a:pt x="422964" y="260825"/>
                  </a:lnTo>
                  <a:lnTo>
                    <a:pt x="409060" y="281473"/>
                  </a:lnTo>
                  <a:lnTo>
                    <a:pt x="398039" y="288197"/>
                  </a:lnTo>
                  <a:lnTo>
                    <a:pt x="369544" y="295669"/>
                  </a:lnTo>
                  <a:lnTo>
                    <a:pt x="348754" y="294927"/>
                  </a:lnTo>
                  <a:lnTo>
                    <a:pt x="325724" y="2879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7557878" y="7156073"/>
              <a:ext cx="188042" cy="255617"/>
            </a:xfrm>
            <a:custGeom>
              <a:avLst/>
              <a:gdLst/>
              <a:ahLst/>
              <a:cxnLst/>
              <a:rect l="0" t="0" r="0" b="0"/>
              <a:pathLst>
                <a:path w="188042" h="255617">
                  <a:moveTo>
                    <a:pt x="79261" y="28493"/>
                  </a:moveTo>
                  <a:lnTo>
                    <a:pt x="93819" y="6657"/>
                  </a:lnTo>
                  <a:lnTo>
                    <a:pt x="92013" y="1748"/>
                  </a:lnTo>
                  <a:lnTo>
                    <a:pt x="84716" y="0"/>
                  </a:lnTo>
                  <a:lnTo>
                    <a:pt x="73757" y="357"/>
                  </a:lnTo>
                  <a:lnTo>
                    <a:pt x="36496" y="15417"/>
                  </a:lnTo>
                  <a:lnTo>
                    <a:pt x="3789" y="39177"/>
                  </a:lnTo>
                  <a:lnTo>
                    <a:pt x="0" y="49327"/>
                  </a:lnTo>
                  <a:lnTo>
                    <a:pt x="522" y="60664"/>
                  </a:lnTo>
                  <a:lnTo>
                    <a:pt x="3916" y="72793"/>
                  </a:lnTo>
                  <a:lnTo>
                    <a:pt x="19876" y="94394"/>
                  </a:lnTo>
                  <a:lnTo>
                    <a:pt x="42203" y="112628"/>
                  </a:lnTo>
                  <a:lnTo>
                    <a:pt x="97840" y="140810"/>
                  </a:lnTo>
                  <a:lnTo>
                    <a:pt x="159781" y="175266"/>
                  </a:lnTo>
                  <a:lnTo>
                    <a:pt x="180049" y="197322"/>
                  </a:lnTo>
                  <a:lnTo>
                    <a:pt x="187587" y="209601"/>
                  </a:lnTo>
                  <a:lnTo>
                    <a:pt x="188041" y="220835"/>
                  </a:lnTo>
                  <a:lnTo>
                    <a:pt x="183774" y="231371"/>
                  </a:lnTo>
                  <a:lnTo>
                    <a:pt x="176359" y="241442"/>
                  </a:lnTo>
                  <a:lnTo>
                    <a:pt x="147807" y="252632"/>
                  </a:lnTo>
                  <a:lnTo>
                    <a:pt x="129529" y="255616"/>
                  </a:lnTo>
                  <a:lnTo>
                    <a:pt x="101094" y="250807"/>
                  </a:lnTo>
                  <a:lnTo>
                    <a:pt x="65550" y="23416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7787963" y="7211989"/>
              <a:ext cx="13711" cy="246802"/>
            </a:xfrm>
            <a:custGeom>
              <a:avLst/>
              <a:gdLst/>
              <a:ahLst/>
              <a:cxnLst/>
              <a:rect l="0" t="0" r="0" b="0"/>
              <a:pathLst>
                <a:path w="13711" h="246802">
                  <a:moveTo>
                    <a:pt x="0" y="0"/>
                  </a:moveTo>
                  <a:lnTo>
                    <a:pt x="4062" y="59659"/>
                  </a:lnTo>
                  <a:lnTo>
                    <a:pt x="10852" y="111116"/>
                  </a:lnTo>
                  <a:lnTo>
                    <a:pt x="8801" y="160894"/>
                  </a:lnTo>
                  <a:lnTo>
                    <a:pt x="5435" y="190339"/>
                  </a:lnTo>
                  <a:lnTo>
                    <a:pt x="13710" y="2468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760540" y="714343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7990298" y="6979576"/>
              <a:ext cx="209002" cy="520349"/>
            </a:xfrm>
            <a:custGeom>
              <a:avLst/>
              <a:gdLst/>
              <a:ahLst/>
              <a:cxnLst/>
              <a:rect l="0" t="0" r="0" b="0"/>
              <a:pathLst>
                <a:path w="209002" h="520349">
                  <a:moveTo>
                    <a:pt x="209001" y="26745"/>
                  </a:moveTo>
                  <a:lnTo>
                    <a:pt x="201721" y="4909"/>
                  </a:lnTo>
                  <a:lnTo>
                    <a:pt x="191960" y="0"/>
                  </a:lnTo>
                  <a:lnTo>
                    <a:pt x="143351" y="370"/>
                  </a:lnTo>
                  <a:lnTo>
                    <a:pt x="92724" y="11651"/>
                  </a:lnTo>
                  <a:lnTo>
                    <a:pt x="67946" y="25623"/>
                  </a:lnTo>
                  <a:lnTo>
                    <a:pt x="29587" y="65176"/>
                  </a:lnTo>
                  <a:lnTo>
                    <a:pt x="3833" y="122769"/>
                  </a:lnTo>
                  <a:lnTo>
                    <a:pt x="0" y="165908"/>
                  </a:lnTo>
                  <a:lnTo>
                    <a:pt x="6408" y="224895"/>
                  </a:lnTo>
                  <a:lnTo>
                    <a:pt x="17955" y="283506"/>
                  </a:lnTo>
                  <a:lnTo>
                    <a:pt x="26589" y="329771"/>
                  </a:lnTo>
                  <a:lnTo>
                    <a:pt x="40016" y="390077"/>
                  </a:lnTo>
                  <a:lnTo>
                    <a:pt x="52119" y="446540"/>
                  </a:lnTo>
                  <a:lnTo>
                    <a:pt x="56981" y="503964"/>
                  </a:lnTo>
                  <a:lnTo>
                    <a:pt x="58177" y="52034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952497" y="7239412"/>
              <a:ext cx="233091" cy="27423"/>
            </a:xfrm>
            <a:custGeom>
              <a:avLst/>
              <a:gdLst/>
              <a:ahLst/>
              <a:cxnLst/>
              <a:rect l="0" t="0" r="0" b="0"/>
              <a:pathLst>
                <a:path w="233091" h="27423">
                  <a:moveTo>
                    <a:pt x="0" y="0"/>
                  </a:moveTo>
                  <a:lnTo>
                    <a:pt x="59660" y="4062"/>
                  </a:lnTo>
                  <a:lnTo>
                    <a:pt x="111116" y="10852"/>
                  </a:lnTo>
                  <a:lnTo>
                    <a:pt x="160895" y="16926"/>
                  </a:lnTo>
                  <a:lnTo>
                    <a:pt x="200527" y="24312"/>
                  </a:lnTo>
                  <a:lnTo>
                    <a:pt x="233090" y="2742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8350121" y="7239412"/>
              <a:ext cx="10854" cy="246802"/>
            </a:xfrm>
            <a:custGeom>
              <a:avLst/>
              <a:gdLst/>
              <a:ahLst/>
              <a:cxnLst/>
              <a:rect l="0" t="0" r="0" b="0"/>
              <a:pathLst>
                <a:path w="10854" h="246802">
                  <a:moveTo>
                    <a:pt x="0" y="0"/>
                  </a:moveTo>
                  <a:lnTo>
                    <a:pt x="10853" y="48807"/>
                  </a:lnTo>
                  <a:lnTo>
                    <a:pt x="8801" y="98252"/>
                  </a:lnTo>
                  <a:lnTo>
                    <a:pt x="2608" y="151496"/>
                  </a:lnTo>
                  <a:lnTo>
                    <a:pt x="772" y="201804"/>
                  </a:lnTo>
                  <a:lnTo>
                    <a:pt x="0" y="2468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8295277" y="7157145"/>
              <a:ext cx="27423" cy="54845"/>
            </a:xfrm>
            <a:custGeom>
              <a:avLst/>
              <a:gdLst/>
              <a:ahLst/>
              <a:cxnLst/>
              <a:rect l="0" t="0" r="0" b="0"/>
              <a:pathLst>
                <a:path w="27423" h="54845">
                  <a:moveTo>
                    <a:pt x="27422" y="54844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8432389" y="7001049"/>
              <a:ext cx="603294" cy="608566"/>
            </a:xfrm>
            <a:custGeom>
              <a:avLst/>
              <a:gdLst/>
              <a:ahLst/>
              <a:cxnLst/>
              <a:rect l="0" t="0" r="0" b="0"/>
              <a:pathLst>
                <a:path w="603294" h="608566">
                  <a:moveTo>
                    <a:pt x="0" y="252073"/>
                  </a:moveTo>
                  <a:lnTo>
                    <a:pt x="38168" y="309326"/>
                  </a:lnTo>
                  <a:lnTo>
                    <a:pt x="64461" y="341487"/>
                  </a:lnTo>
                  <a:lnTo>
                    <a:pt x="98827" y="363034"/>
                  </a:lnTo>
                  <a:lnTo>
                    <a:pt x="111589" y="364134"/>
                  </a:lnTo>
                  <a:lnTo>
                    <a:pt x="137956" y="357231"/>
                  </a:lnTo>
                  <a:lnTo>
                    <a:pt x="160847" y="339944"/>
                  </a:lnTo>
                  <a:lnTo>
                    <a:pt x="171217" y="328935"/>
                  </a:lnTo>
                  <a:lnTo>
                    <a:pt x="182739" y="300453"/>
                  </a:lnTo>
                  <a:lnTo>
                    <a:pt x="186337" y="269005"/>
                  </a:lnTo>
                  <a:lnTo>
                    <a:pt x="182857" y="239794"/>
                  </a:lnTo>
                  <a:lnTo>
                    <a:pt x="172170" y="215638"/>
                  </a:lnTo>
                  <a:lnTo>
                    <a:pt x="165054" y="204931"/>
                  </a:lnTo>
                  <a:lnTo>
                    <a:pt x="155740" y="200840"/>
                  </a:lnTo>
                  <a:lnTo>
                    <a:pt x="144960" y="201160"/>
                  </a:lnTo>
                  <a:lnTo>
                    <a:pt x="133204" y="204420"/>
                  </a:lnTo>
                  <a:lnTo>
                    <a:pt x="112015" y="224293"/>
                  </a:lnTo>
                  <a:lnTo>
                    <a:pt x="73586" y="286704"/>
                  </a:lnTo>
                  <a:lnTo>
                    <a:pt x="60398" y="346971"/>
                  </a:lnTo>
                  <a:lnTo>
                    <a:pt x="63769" y="405793"/>
                  </a:lnTo>
                  <a:lnTo>
                    <a:pt x="78616" y="435161"/>
                  </a:lnTo>
                  <a:lnTo>
                    <a:pt x="125388" y="478842"/>
                  </a:lnTo>
                  <a:lnTo>
                    <a:pt x="159832" y="489971"/>
                  </a:lnTo>
                  <a:lnTo>
                    <a:pt x="213923" y="492175"/>
                  </a:lnTo>
                  <a:lnTo>
                    <a:pt x="267021" y="483179"/>
                  </a:lnTo>
                  <a:lnTo>
                    <a:pt x="326934" y="466802"/>
                  </a:lnTo>
                  <a:lnTo>
                    <a:pt x="379219" y="438590"/>
                  </a:lnTo>
                  <a:lnTo>
                    <a:pt x="430552" y="388112"/>
                  </a:lnTo>
                  <a:lnTo>
                    <a:pt x="453255" y="347734"/>
                  </a:lnTo>
                  <a:lnTo>
                    <a:pt x="456374" y="312363"/>
                  </a:lnTo>
                  <a:lnTo>
                    <a:pt x="449564" y="257749"/>
                  </a:lnTo>
                  <a:lnTo>
                    <a:pt x="445962" y="242146"/>
                  </a:lnTo>
                  <a:lnTo>
                    <a:pt x="437467" y="231744"/>
                  </a:lnTo>
                  <a:lnTo>
                    <a:pt x="411778" y="220186"/>
                  </a:lnTo>
                  <a:lnTo>
                    <a:pt x="396396" y="221674"/>
                  </a:lnTo>
                  <a:lnTo>
                    <a:pt x="348679" y="244082"/>
                  </a:lnTo>
                  <a:lnTo>
                    <a:pt x="293884" y="288788"/>
                  </a:lnTo>
                  <a:lnTo>
                    <a:pt x="272770" y="323383"/>
                  </a:lnTo>
                  <a:lnTo>
                    <a:pt x="256866" y="369858"/>
                  </a:lnTo>
                  <a:lnTo>
                    <a:pt x="257062" y="422222"/>
                  </a:lnTo>
                  <a:lnTo>
                    <a:pt x="264307" y="435585"/>
                  </a:lnTo>
                  <a:lnTo>
                    <a:pt x="288606" y="454496"/>
                  </a:lnTo>
                  <a:lnTo>
                    <a:pt x="336546" y="466429"/>
                  </a:lnTo>
                  <a:lnTo>
                    <a:pt x="371495" y="457032"/>
                  </a:lnTo>
                  <a:lnTo>
                    <a:pt x="429027" y="421038"/>
                  </a:lnTo>
                  <a:lnTo>
                    <a:pt x="467360" y="379157"/>
                  </a:lnTo>
                  <a:lnTo>
                    <a:pt x="493106" y="320875"/>
                  </a:lnTo>
                  <a:lnTo>
                    <a:pt x="510384" y="269920"/>
                  </a:lnTo>
                  <a:lnTo>
                    <a:pt x="516296" y="228013"/>
                  </a:lnTo>
                  <a:lnTo>
                    <a:pt x="518924" y="178918"/>
                  </a:lnTo>
                  <a:lnTo>
                    <a:pt x="520091" y="126628"/>
                  </a:lnTo>
                  <a:lnTo>
                    <a:pt x="516548" y="81044"/>
                  </a:lnTo>
                  <a:lnTo>
                    <a:pt x="505988" y="25184"/>
                  </a:lnTo>
                  <a:lnTo>
                    <a:pt x="501859" y="9406"/>
                  </a:lnTo>
                  <a:lnTo>
                    <a:pt x="494537" y="1934"/>
                  </a:lnTo>
                  <a:lnTo>
                    <a:pt x="485085" y="0"/>
                  </a:lnTo>
                  <a:lnTo>
                    <a:pt x="474213" y="1757"/>
                  </a:lnTo>
                  <a:lnTo>
                    <a:pt x="465442" y="10546"/>
                  </a:lnTo>
                  <a:lnTo>
                    <a:pt x="440418" y="71259"/>
                  </a:lnTo>
                  <a:lnTo>
                    <a:pt x="429602" y="118263"/>
                  </a:lnTo>
                  <a:lnTo>
                    <a:pt x="426397" y="170785"/>
                  </a:lnTo>
                  <a:lnTo>
                    <a:pt x="427171" y="211374"/>
                  </a:lnTo>
                  <a:lnTo>
                    <a:pt x="432593" y="264963"/>
                  </a:lnTo>
                  <a:lnTo>
                    <a:pt x="440081" y="324327"/>
                  </a:lnTo>
                  <a:lnTo>
                    <a:pt x="450011" y="380165"/>
                  </a:lnTo>
                  <a:lnTo>
                    <a:pt x="474254" y="438819"/>
                  </a:lnTo>
                  <a:lnTo>
                    <a:pt x="508183" y="492591"/>
                  </a:lnTo>
                  <a:lnTo>
                    <a:pt x="551779" y="552478"/>
                  </a:lnTo>
                  <a:lnTo>
                    <a:pt x="603293" y="60856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406665" y="7746726"/>
            <a:ext cx="3122621" cy="548449"/>
            <a:chOff x="6406665" y="7746726"/>
            <a:chExt cx="3122621" cy="548449"/>
          </a:xfrm>
        </p:grpSpPr>
        <p:sp>
          <p:nvSpPr>
            <p:cNvPr id="18" name="Freeform 17"/>
            <p:cNvSpPr/>
            <p:nvPr/>
          </p:nvSpPr>
          <p:spPr>
            <a:xfrm>
              <a:off x="6406665" y="7897181"/>
              <a:ext cx="256980" cy="333346"/>
            </a:xfrm>
            <a:custGeom>
              <a:avLst/>
              <a:gdLst/>
              <a:ahLst/>
              <a:cxnLst/>
              <a:rect l="0" t="0" r="0" b="0"/>
              <a:pathLst>
                <a:path w="256980" h="333346">
                  <a:moveTo>
                    <a:pt x="243268" y="41502"/>
                  </a:moveTo>
                  <a:lnTo>
                    <a:pt x="235989" y="63338"/>
                  </a:lnTo>
                  <a:lnTo>
                    <a:pt x="232321" y="65200"/>
                  </a:lnTo>
                  <a:lnTo>
                    <a:pt x="228352" y="61871"/>
                  </a:lnTo>
                  <a:lnTo>
                    <a:pt x="203759" y="23689"/>
                  </a:lnTo>
                  <a:lnTo>
                    <a:pt x="178989" y="6671"/>
                  </a:lnTo>
                  <a:lnTo>
                    <a:pt x="163852" y="0"/>
                  </a:lnTo>
                  <a:lnTo>
                    <a:pt x="149191" y="122"/>
                  </a:lnTo>
                  <a:lnTo>
                    <a:pt x="120712" y="12446"/>
                  </a:lnTo>
                  <a:lnTo>
                    <a:pt x="76135" y="48176"/>
                  </a:lnTo>
                  <a:lnTo>
                    <a:pt x="28718" y="110936"/>
                  </a:lnTo>
                  <a:lnTo>
                    <a:pt x="8392" y="166010"/>
                  </a:lnTo>
                  <a:lnTo>
                    <a:pt x="0" y="223292"/>
                  </a:lnTo>
                  <a:lnTo>
                    <a:pt x="6162" y="256362"/>
                  </a:lnTo>
                  <a:lnTo>
                    <a:pt x="20581" y="284772"/>
                  </a:lnTo>
                  <a:lnTo>
                    <a:pt x="42223" y="307555"/>
                  </a:lnTo>
                  <a:lnTo>
                    <a:pt x="87382" y="330232"/>
                  </a:lnTo>
                  <a:lnTo>
                    <a:pt x="121680" y="333345"/>
                  </a:lnTo>
                  <a:lnTo>
                    <a:pt x="171187" y="326532"/>
                  </a:lnTo>
                  <a:lnTo>
                    <a:pt x="228860" y="310582"/>
                  </a:lnTo>
                  <a:lnTo>
                    <a:pt x="256979" y="30201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828179" y="7746726"/>
              <a:ext cx="82268" cy="438759"/>
            </a:xfrm>
            <a:custGeom>
              <a:avLst/>
              <a:gdLst/>
              <a:ahLst/>
              <a:cxnLst/>
              <a:rect l="0" t="0" r="0" b="0"/>
              <a:pathLst>
                <a:path w="82268" h="438759">
                  <a:moveTo>
                    <a:pt x="82267" y="0"/>
                  </a:moveTo>
                  <a:lnTo>
                    <a:pt x="67351" y="56932"/>
                  </a:lnTo>
                  <a:lnTo>
                    <a:pt x="54487" y="115894"/>
                  </a:lnTo>
                  <a:lnTo>
                    <a:pt x="41027" y="166373"/>
                  </a:lnTo>
                  <a:lnTo>
                    <a:pt x="27390" y="215861"/>
                  </a:lnTo>
                  <a:lnTo>
                    <a:pt x="17764" y="271658"/>
                  </a:lnTo>
                  <a:lnTo>
                    <a:pt x="10849" y="333894"/>
                  </a:lnTo>
                  <a:lnTo>
                    <a:pt x="3214" y="385344"/>
                  </a:lnTo>
                  <a:lnTo>
                    <a:pt x="0" y="4387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899463" y="7939874"/>
              <a:ext cx="175518" cy="295863"/>
            </a:xfrm>
            <a:custGeom>
              <a:avLst/>
              <a:gdLst/>
              <a:ahLst/>
              <a:cxnLst/>
              <a:rect l="0" t="0" r="0" b="0"/>
              <a:pathLst>
                <a:path w="175518" h="295863">
                  <a:moveTo>
                    <a:pt x="148094" y="39942"/>
                  </a:moveTo>
                  <a:lnTo>
                    <a:pt x="148094" y="10827"/>
                  </a:lnTo>
                  <a:lnTo>
                    <a:pt x="143524" y="3774"/>
                  </a:lnTo>
                  <a:lnTo>
                    <a:pt x="135907" y="596"/>
                  </a:lnTo>
                  <a:lnTo>
                    <a:pt x="126259" y="0"/>
                  </a:lnTo>
                  <a:lnTo>
                    <a:pt x="107412" y="7464"/>
                  </a:lnTo>
                  <a:lnTo>
                    <a:pt x="70487" y="37082"/>
                  </a:lnTo>
                  <a:lnTo>
                    <a:pt x="50280" y="77858"/>
                  </a:lnTo>
                  <a:lnTo>
                    <a:pt x="29804" y="135285"/>
                  </a:lnTo>
                  <a:lnTo>
                    <a:pt x="11089" y="190641"/>
                  </a:lnTo>
                  <a:lnTo>
                    <a:pt x="1365" y="235925"/>
                  </a:lnTo>
                  <a:lnTo>
                    <a:pt x="0" y="252865"/>
                  </a:lnTo>
                  <a:lnTo>
                    <a:pt x="3661" y="267204"/>
                  </a:lnTo>
                  <a:lnTo>
                    <a:pt x="19916" y="291263"/>
                  </a:lnTo>
                  <a:lnTo>
                    <a:pt x="30650" y="295850"/>
                  </a:lnTo>
                  <a:lnTo>
                    <a:pt x="42375" y="295862"/>
                  </a:lnTo>
                  <a:lnTo>
                    <a:pt x="66068" y="287749"/>
                  </a:lnTo>
                  <a:lnTo>
                    <a:pt x="115532" y="249110"/>
                  </a:lnTo>
                  <a:lnTo>
                    <a:pt x="136077" y="215162"/>
                  </a:lnTo>
                  <a:lnTo>
                    <a:pt x="155144" y="151799"/>
                  </a:lnTo>
                  <a:lnTo>
                    <a:pt x="159832" y="98645"/>
                  </a:lnTo>
                  <a:lnTo>
                    <a:pt x="161221" y="59536"/>
                  </a:lnTo>
                  <a:lnTo>
                    <a:pt x="161690" y="116431"/>
                  </a:lnTo>
                  <a:lnTo>
                    <a:pt x="161771" y="179404"/>
                  </a:lnTo>
                  <a:lnTo>
                    <a:pt x="165858" y="238181"/>
                  </a:lnTo>
                  <a:lnTo>
                    <a:pt x="175517" y="28674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7198381" y="7922407"/>
              <a:ext cx="123402" cy="331634"/>
            </a:xfrm>
            <a:custGeom>
              <a:avLst/>
              <a:gdLst/>
              <a:ahLst/>
              <a:cxnLst/>
              <a:rect l="0" t="0" r="0" b="0"/>
              <a:pathLst>
                <a:path w="123402" h="331634">
                  <a:moveTo>
                    <a:pt x="123401" y="43698"/>
                  </a:moveTo>
                  <a:lnTo>
                    <a:pt x="116121" y="21862"/>
                  </a:lnTo>
                  <a:lnTo>
                    <a:pt x="100360" y="7078"/>
                  </a:lnTo>
                  <a:lnTo>
                    <a:pt x="89759" y="1003"/>
                  </a:lnTo>
                  <a:lnTo>
                    <a:pt x="78121" y="0"/>
                  </a:lnTo>
                  <a:lnTo>
                    <a:pt x="53002" y="7011"/>
                  </a:lnTo>
                  <a:lnTo>
                    <a:pt x="13165" y="35367"/>
                  </a:lnTo>
                  <a:lnTo>
                    <a:pt x="5730" y="50332"/>
                  </a:lnTo>
                  <a:lnTo>
                    <a:pt x="1531" y="87272"/>
                  </a:lnTo>
                  <a:lnTo>
                    <a:pt x="5591" y="103217"/>
                  </a:lnTo>
                  <a:lnTo>
                    <a:pt x="33141" y="141738"/>
                  </a:lnTo>
                  <a:lnTo>
                    <a:pt x="89452" y="201225"/>
                  </a:lnTo>
                  <a:lnTo>
                    <a:pt x="110972" y="237641"/>
                  </a:lnTo>
                  <a:lnTo>
                    <a:pt x="113815" y="263960"/>
                  </a:lnTo>
                  <a:lnTo>
                    <a:pt x="112439" y="277377"/>
                  </a:lnTo>
                  <a:lnTo>
                    <a:pt x="98724" y="300410"/>
                  </a:lnTo>
                  <a:lnTo>
                    <a:pt x="88668" y="310818"/>
                  </a:lnTo>
                  <a:lnTo>
                    <a:pt x="61244" y="322382"/>
                  </a:lnTo>
                  <a:lnTo>
                    <a:pt x="0" y="33163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7348613" y="7911261"/>
              <a:ext cx="124434" cy="311281"/>
            </a:xfrm>
            <a:custGeom>
              <a:avLst/>
              <a:gdLst/>
              <a:ahLst/>
              <a:cxnLst/>
              <a:rect l="0" t="0" r="0" b="0"/>
              <a:pathLst>
                <a:path w="124434" h="311281">
                  <a:moveTo>
                    <a:pt x="82858" y="0"/>
                  </a:moveTo>
                  <a:lnTo>
                    <a:pt x="26661" y="57720"/>
                  </a:lnTo>
                  <a:lnTo>
                    <a:pt x="6592" y="83545"/>
                  </a:lnTo>
                  <a:lnTo>
                    <a:pt x="1544" y="96830"/>
                  </a:lnTo>
                  <a:lnTo>
                    <a:pt x="0" y="123778"/>
                  </a:lnTo>
                  <a:lnTo>
                    <a:pt x="4767" y="135840"/>
                  </a:lnTo>
                  <a:lnTo>
                    <a:pt x="50513" y="186616"/>
                  </a:lnTo>
                  <a:lnTo>
                    <a:pt x="107375" y="232989"/>
                  </a:lnTo>
                  <a:lnTo>
                    <a:pt x="117484" y="242163"/>
                  </a:lnTo>
                  <a:lnTo>
                    <a:pt x="122701" y="252850"/>
                  </a:lnTo>
                  <a:lnTo>
                    <a:pt x="124433" y="276911"/>
                  </a:lnTo>
                  <a:lnTo>
                    <a:pt x="119716" y="286680"/>
                  </a:lnTo>
                  <a:lnTo>
                    <a:pt x="102286" y="301596"/>
                  </a:lnTo>
                  <a:lnTo>
                    <a:pt x="52221" y="311280"/>
                  </a:lnTo>
                  <a:lnTo>
                    <a:pt x="27093" y="309482"/>
                  </a:lnTo>
                  <a:lnTo>
                    <a:pt x="591" y="3016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7554872" y="8062083"/>
              <a:ext cx="1" cy="178247"/>
            </a:xfrm>
            <a:custGeom>
              <a:avLst/>
              <a:gdLst/>
              <a:ahLst/>
              <a:cxnLst/>
              <a:rect l="0" t="0" r="0" b="0"/>
              <a:pathLst>
                <a:path w="1" h="178247">
                  <a:moveTo>
                    <a:pt x="0" y="0"/>
                  </a:moveTo>
                  <a:lnTo>
                    <a:pt x="0" y="53208"/>
                  </a:lnTo>
                  <a:lnTo>
                    <a:pt x="0" y="105989"/>
                  </a:lnTo>
                  <a:lnTo>
                    <a:pt x="0" y="162168"/>
                  </a:lnTo>
                  <a:lnTo>
                    <a:pt x="0" y="1782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7527450" y="79386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7776681" y="7760437"/>
              <a:ext cx="162106" cy="493604"/>
            </a:xfrm>
            <a:custGeom>
              <a:avLst/>
              <a:gdLst/>
              <a:ahLst/>
              <a:cxnLst/>
              <a:rect l="0" t="0" r="0" b="0"/>
              <a:pathLst>
                <a:path w="162106" h="493604">
                  <a:moveTo>
                    <a:pt x="162105" y="0"/>
                  </a:moveTo>
                  <a:lnTo>
                    <a:pt x="104853" y="26363"/>
                  </a:lnTo>
                  <a:lnTo>
                    <a:pt x="43866" y="78005"/>
                  </a:lnTo>
                  <a:lnTo>
                    <a:pt x="16027" y="127047"/>
                  </a:lnTo>
                  <a:lnTo>
                    <a:pt x="3038" y="189821"/>
                  </a:lnTo>
                  <a:lnTo>
                    <a:pt x="0" y="238234"/>
                  </a:lnTo>
                  <a:lnTo>
                    <a:pt x="173" y="288698"/>
                  </a:lnTo>
                  <a:lnTo>
                    <a:pt x="5329" y="336518"/>
                  </a:lnTo>
                  <a:lnTo>
                    <a:pt x="9518" y="398986"/>
                  </a:lnTo>
                  <a:lnTo>
                    <a:pt x="10759" y="456089"/>
                  </a:lnTo>
                  <a:lnTo>
                    <a:pt x="11282" y="49360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7691984" y="8020950"/>
              <a:ext cx="219380" cy="54846"/>
            </a:xfrm>
            <a:custGeom>
              <a:avLst/>
              <a:gdLst/>
              <a:ahLst/>
              <a:cxnLst/>
              <a:rect l="0" t="0" r="0" b="0"/>
              <a:pathLst>
                <a:path w="219380" h="54846">
                  <a:moveTo>
                    <a:pt x="0" y="0"/>
                  </a:moveTo>
                  <a:lnTo>
                    <a:pt x="59659" y="14915"/>
                  </a:lnTo>
                  <a:lnTo>
                    <a:pt x="115179" y="27779"/>
                  </a:lnTo>
                  <a:lnTo>
                    <a:pt x="171747" y="41239"/>
                  </a:lnTo>
                  <a:lnTo>
                    <a:pt x="219379" y="548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8034764" y="8089506"/>
              <a:ext cx="27423" cy="123401"/>
            </a:xfrm>
            <a:custGeom>
              <a:avLst/>
              <a:gdLst/>
              <a:ahLst/>
              <a:cxnLst/>
              <a:rect l="0" t="0" r="0" b="0"/>
              <a:pathLst>
                <a:path w="27423" h="123401">
                  <a:moveTo>
                    <a:pt x="27422" y="0"/>
                  </a:moveTo>
                  <a:lnTo>
                    <a:pt x="8577" y="43786"/>
                  </a:lnTo>
                  <a:lnTo>
                    <a:pt x="1694" y="98928"/>
                  </a:lnTo>
                  <a:lnTo>
                    <a:pt x="0" y="123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8034764" y="7924971"/>
              <a:ext cx="1" cy="13713"/>
            </a:xfrm>
            <a:custGeom>
              <a:avLst/>
              <a:gdLst/>
              <a:ahLst/>
              <a:cxnLst/>
              <a:rect l="0" t="0" r="0" b="0"/>
              <a:pathLst>
                <a:path w="1" h="13713">
                  <a:moveTo>
                    <a:pt x="0" y="13712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8191694" y="7966105"/>
              <a:ext cx="131006" cy="260514"/>
            </a:xfrm>
            <a:custGeom>
              <a:avLst/>
              <a:gdLst/>
              <a:ahLst/>
              <a:cxnLst/>
              <a:rect l="0" t="0" r="0" b="0"/>
              <a:pathLst>
                <a:path w="131006" h="260514">
                  <a:moveTo>
                    <a:pt x="131005" y="0"/>
                  </a:moveTo>
                  <a:lnTo>
                    <a:pt x="73285" y="57721"/>
                  </a:lnTo>
                  <a:lnTo>
                    <a:pt x="24810" y="114320"/>
                  </a:lnTo>
                  <a:lnTo>
                    <a:pt x="7633" y="148311"/>
                  </a:lnTo>
                  <a:lnTo>
                    <a:pt x="0" y="183731"/>
                  </a:lnTo>
                  <a:lnTo>
                    <a:pt x="4733" y="215723"/>
                  </a:lnTo>
                  <a:lnTo>
                    <a:pt x="10260" y="230653"/>
                  </a:lnTo>
                  <a:lnTo>
                    <a:pt x="20040" y="240606"/>
                  </a:lnTo>
                  <a:lnTo>
                    <a:pt x="47155" y="251665"/>
                  </a:lnTo>
                  <a:lnTo>
                    <a:pt x="103583" y="2605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8359774" y="7972537"/>
              <a:ext cx="196016" cy="253747"/>
            </a:xfrm>
            <a:custGeom>
              <a:avLst/>
              <a:gdLst/>
              <a:ahLst/>
              <a:cxnLst/>
              <a:rect l="0" t="0" r="0" b="0"/>
              <a:pathLst>
                <a:path w="196016" h="253747">
                  <a:moveTo>
                    <a:pt x="168593" y="7279"/>
                  </a:moveTo>
                  <a:lnTo>
                    <a:pt x="146757" y="0"/>
                  </a:lnTo>
                  <a:lnTo>
                    <a:pt x="135754" y="2427"/>
                  </a:lnTo>
                  <a:lnTo>
                    <a:pt x="111341" y="17310"/>
                  </a:lnTo>
                  <a:lnTo>
                    <a:pt x="93381" y="39160"/>
                  </a:lnTo>
                  <a:lnTo>
                    <a:pt x="53457" y="94422"/>
                  </a:lnTo>
                  <a:lnTo>
                    <a:pt x="21659" y="145354"/>
                  </a:lnTo>
                  <a:lnTo>
                    <a:pt x="256" y="206705"/>
                  </a:lnTo>
                  <a:lnTo>
                    <a:pt x="0" y="220973"/>
                  </a:lnTo>
                  <a:lnTo>
                    <a:pt x="7841" y="244952"/>
                  </a:lnTo>
                  <a:lnTo>
                    <a:pt x="15721" y="251042"/>
                  </a:lnTo>
                  <a:lnTo>
                    <a:pt x="25544" y="253579"/>
                  </a:lnTo>
                  <a:lnTo>
                    <a:pt x="36664" y="253746"/>
                  </a:lnTo>
                  <a:lnTo>
                    <a:pt x="57145" y="245807"/>
                  </a:lnTo>
                  <a:lnTo>
                    <a:pt x="102399" y="208605"/>
                  </a:lnTo>
                  <a:lnTo>
                    <a:pt x="134592" y="170526"/>
                  </a:lnTo>
                  <a:lnTo>
                    <a:pt x="161821" y="107292"/>
                  </a:lnTo>
                  <a:lnTo>
                    <a:pt x="181869" y="57334"/>
                  </a:lnTo>
                  <a:lnTo>
                    <a:pt x="196015" y="347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8528367" y="8144351"/>
              <a:ext cx="68557" cy="123401"/>
            </a:xfrm>
            <a:custGeom>
              <a:avLst/>
              <a:gdLst/>
              <a:ahLst/>
              <a:cxnLst/>
              <a:rect l="0" t="0" r="0" b="0"/>
              <a:pathLst>
                <a:path w="68557" h="123401">
                  <a:moveTo>
                    <a:pt x="0" y="0"/>
                  </a:moveTo>
                  <a:lnTo>
                    <a:pt x="4063" y="59660"/>
                  </a:lnTo>
                  <a:lnTo>
                    <a:pt x="7279" y="76336"/>
                  </a:lnTo>
                  <a:lnTo>
                    <a:pt x="13993" y="88977"/>
                  </a:lnTo>
                  <a:lnTo>
                    <a:pt x="33641" y="107086"/>
                  </a:lnTo>
                  <a:lnTo>
                    <a:pt x="68556" y="123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747747" y="7815282"/>
              <a:ext cx="82268" cy="438759"/>
            </a:xfrm>
            <a:custGeom>
              <a:avLst/>
              <a:gdLst/>
              <a:ahLst/>
              <a:cxnLst/>
              <a:rect l="0" t="0" r="0" b="0"/>
              <a:pathLst>
                <a:path w="82268" h="438759">
                  <a:moveTo>
                    <a:pt x="82267" y="0"/>
                  </a:moveTo>
                  <a:lnTo>
                    <a:pt x="63290" y="52870"/>
                  </a:lnTo>
                  <a:lnTo>
                    <a:pt x="47698" y="109105"/>
                  </a:lnTo>
                  <a:lnTo>
                    <a:pt x="39015" y="160298"/>
                  </a:lnTo>
                  <a:lnTo>
                    <a:pt x="26794" y="208475"/>
                  </a:lnTo>
                  <a:lnTo>
                    <a:pt x="17587" y="269469"/>
                  </a:lnTo>
                  <a:lnTo>
                    <a:pt x="13910" y="316291"/>
                  </a:lnTo>
                  <a:lnTo>
                    <a:pt x="4798" y="375388"/>
                  </a:lnTo>
                  <a:lnTo>
                    <a:pt x="0" y="4387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8679190" y="8089506"/>
              <a:ext cx="246803" cy="1"/>
            </a:xfrm>
            <a:custGeom>
              <a:avLst/>
              <a:gdLst/>
              <a:ahLst/>
              <a:cxnLst/>
              <a:rect l="0" t="0" r="0" b="0"/>
              <a:pathLst>
                <a:path w="246803" h="1">
                  <a:moveTo>
                    <a:pt x="0" y="0"/>
                  </a:moveTo>
                  <a:lnTo>
                    <a:pt x="54733" y="0"/>
                  </a:lnTo>
                  <a:lnTo>
                    <a:pt x="115412" y="0"/>
                  </a:lnTo>
                  <a:lnTo>
                    <a:pt x="172663" y="0"/>
                  </a:lnTo>
                  <a:lnTo>
                    <a:pt x="230352" y="0"/>
                  </a:lnTo>
                  <a:lnTo>
                    <a:pt x="24680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9008259" y="8116928"/>
              <a:ext cx="41135" cy="178247"/>
            </a:xfrm>
            <a:custGeom>
              <a:avLst/>
              <a:gdLst/>
              <a:ahLst/>
              <a:cxnLst/>
              <a:rect l="0" t="0" r="0" b="0"/>
              <a:pathLst>
                <a:path w="41135" h="178247">
                  <a:moveTo>
                    <a:pt x="41134" y="0"/>
                  </a:moveTo>
                  <a:lnTo>
                    <a:pt x="26219" y="48808"/>
                  </a:lnTo>
                  <a:lnTo>
                    <a:pt x="17418" y="98252"/>
                  </a:lnTo>
                  <a:lnTo>
                    <a:pt x="10747" y="143372"/>
                  </a:lnTo>
                  <a:lnTo>
                    <a:pt x="0" y="1782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9049393" y="799352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9125031" y="8034662"/>
              <a:ext cx="120426" cy="207915"/>
            </a:xfrm>
            <a:custGeom>
              <a:avLst/>
              <a:gdLst/>
              <a:ahLst/>
              <a:cxnLst/>
              <a:rect l="0" t="0" r="0" b="0"/>
              <a:pathLst>
                <a:path w="120426" h="207915">
                  <a:moveTo>
                    <a:pt x="20340" y="68555"/>
                  </a:moveTo>
                  <a:lnTo>
                    <a:pt x="5426" y="117363"/>
                  </a:lnTo>
                  <a:lnTo>
                    <a:pt x="0" y="148139"/>
                  </a:lnTo>
                  <a:lnTo>
                    <a:pt x="2668" y="177052"/>
                  </a:lnTo>
                  <a:lnTo>
                    <a:pt x="8559" y="188114"/>
                  </a:lnTo>
                  <a:lnTo>
                    <a:pt x="27292" y="204468"/>
                  </a:lnTo>
                  <a:lnTo>
                    <a:pt x="38686" y="207914"/>
                  </a:lnTo>
                  <a:lnTo>
                    <a:pt x="63534" y="207681"/>
                  </a:lnTo>
                  <a:lnTo>
                    <a:pt x="85749" y="198437"/>
                  </a:lnTo>
                  <a:lnTo>
                    <a:pt x="95939" y="191706"/>
                  </a:lnTo>
                  <a:lnTo>
                    <a:pt x="111324" y="172040"/>
                  </a:lnTo>
                  <a:lnTo>
                    <a:pt x="117559" y="160397"/>
                  </a:lnTo>
                  <a:lnTo>
                    <a:pt x="120425" y="135273"/>
                  </a:lnTo>
                  <a:lnTo>
                    <a:pt x="109851" y="81903"/>
                  </a:lnTo>
                  <a:lnTo>
                    <a:pt x="77794" y="21787"/>
                  </a:lnTo>
                  <a:lnTo>
                    <a:pt x="6147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9276342" y="8034662"/>
              <a:ext cx="47276" cy="153635"/>
            </a:xfrm>
            <a:custGeom>
              <a:avLst/>
              <a:gdLst/>
              <a:ahLst/>
              <a:cxnLst/>
              <a:rect l="0" t="0" r="0" b="0"/>
              <a:pathLst>
                <a:path w="47276" h="153635">
                  <a:moveTo>
                    <a:pt x="47275" y="0"/>
                  </a:moveTo>
                  <a:lnTo>
                    <a:pt x="32360" y="48806"/>
                  </a:lnTo>
                  <a:lnTo>
                    <a:pt x="15044" y="108497"/>
                  </a:lnTo>
                  <a:lnTo>
                    <a:pt x="0" y="153634"/>
                  </a:lnTo>
                  <a:lnTo>
                    <a:pt x="12310" y="92191"/>
                  </a:lnTo>
                  <a:lnTo>
                    <a:pt x="19853" y="5484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9378462" y="7979816"/>
              <a:ext cx="150824" cy="260514"/>
            </a:xfrm>
            <a:custGeom>
              <a:avLst/>
              <a:gdLst/>
              <a:ahLst/>
              <a:cxnLst/>
              <a:rect l="0" t="0" r="0" b="0"/>
              <a:pathLst>
                <a:path w="150824" h="260514">
                  <a:moveTo>
                    <a:pt x="0" y="0"/>
                  </a:moveTo>
                  <a:lnTo>
                    <a:pt x="21836" y="7279"/>
                  </a:lnTo>
                  <a:lnTo>
                    <a:pt x="28268" y="15517"/>
                  </a:lnTo>
                  <a:lnTo>
                    <a:pt x="35416" y="40921"/>
                  </a:lnTo>
                  <a:lnTo>
                    <a:pt x="39439" y="96762"/>
                  </a:lnTo>
                  <a:lnTo>
                    <a:pt x="40631" y="154272"/>
                  </a:lnTo>
                  <a:lnTo>
                    <a:pt x="55543" y="202627"/>
                  </a:lnTo>
                  <a:lnTo>
                    <a:pt x="79023" y="223614"/>
                  </a:lnTo>
                  <a:lnTo>
                    <a:pt x="118376" y="243994"/>
                  </a:lnTo>
                  <a:lnTo>
                    <a:pt x="150823" y="2605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726610" y="8528264"/>
            <a:ext cx="1842892" cy="930391"/>
            <a:chOff x="6726610" y="8528264"/>
            <a:chExt cx="1842892" cy="930391"/>
          </a:xfrm>
        </p:grpSpPr>
        <p:sp>
          <p:nvSpPr>
            <p:cNvPr id="40" name="Freeform 39"/>
            <p:cNvSpPr/>
            <p:nvPr/>
          </p:nvSpPr>
          <p:spPr>
            <a:xfrm>
              <a:off x="6726610" y="8671809"/>
              <a:ext cx="197547" cy="341768"/>
            </a:xfrm>
            <a:custGeom>
              <a:avLst/>
              <a:gdLst/>
              <a:ahLst/>
              <a:cxnLst/>
              <a:rect l="0" t="0" r="0" b="0"/>
              <a:pathLst>
                <a:path w="197547" h="341768">
                  <a:moveTo>
                    <a:pt x="197546" y="7278"/>
                  </a:moveTo>
                  <a:lnTo>
                    <a:pt x="175711" y="0"/>
                  </a:lnTo>
                  <a:lnTo>
                    <a:pt x="152802" y="489"/>
                  </a:lnTo>
                  <a:lnTo>
                    <a:pt x="140294" y="2751"/>
                  </a:lnTo>
                  <a:lnTo>
                    <a:pt x="118271" y="17454"/>
                  </a:lnTo>
                  <a:lnTo>
                    <a:pt x="99852" y="39224"/>
                  </a:lnTo>
                  <a:lnTo>
                    <a:pt x="71550" y="90439"/>
                  </a:lnTo>
                  <a:lnTo>
                    <a:pt x="37069" y="144567"/>
                  </a:lnTo>
                  <a:lnTo>
                    <a:pt x="11865" y="200794"/>
                  </a:lnTo>
                  <a:lnTo>
                    <a:pt x="0" y="249801"/>
                  </a:lnTo>
                  <a:lnTo>
                    <a:pt x="2090" y="279601"/>
                  </a:lnTo>
                  <a:lnTo>
                    <a:pt x="19111" y="322073"/>
                  </a:lnTo>
                  <a:lnTo>
                    <a:pt x="29839" y="331401"/>
                  </a:lnTo>
                  <a:lnTo>
                    <a:pt x="58008" y="341767"/>
                  </a:lnTo>
                  <a:lnTo>
                    <a:pt x="108128" y="340323"/>
                  </a:lnTo>
                  <a:lnTo>
                    <a:pt x="154294" y="322968"/>
                  </a:lnTo>
                  <a:lnTo>
                    <a:pt x="197546" y="2952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7033847" y="8596820"/>
              <a:ext cx="123401" cy="438760"/>
            </a:xfrm>
            <a:custGeom>
              <a:avLst/>
              <a:gdLst/>
              <a:ahLst/>
              <a:cxnLst/>
              <a:rect l="0" t="0" r="0" b="0"/>
              <a:pathLst>
                <a:path w="123401" h="438760">
                  <a:moveTo>
                    <a:pt x="123400" y="0"/>
                  </a:moveTo>
                  <a:lnTo>
                    <a:pt x="103031" y="56256"/>
                  </a:lnTo>
                  <a:lnTo>
                    <a:pt x="92510" y="102699"/>
                  </a:lnTo>
                  <a:lnTo>
                    <a:pt x="78023" y="165680"/>
                  </a:lnTo>
                  <a:lnTo>
                    <a:pt x="64082" y="215656"/>
                  </a:lnTo>
                  <a:lnTo>
                    <a:pt x="50302" y="266689"/>
                  </a:lnTo>
                  <a:lnTo>
                    <a:pt x="36571" y="313125"/>
                  </a:lnTo>
                  <a:lnTo>
                    <a:pt x="22854" y="370388"/>
                  </a:lnTo>
                  <a:lnTo>
                    <a:pt x="13712" y="401263"/>
                  </a:lnTo>
                  <a:lnTo>
                    <a:pt x="0" y="4387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7166812" y="8761355"/>
              <a:ext cx="184241" cy="246802"/>
            </a:xfrm>
            <a:custGeom>
              <a:avLst/>
              <a:gdLst/>
              <a:ahLst/>
              <a:cxnLst/>
              <a:rect l="0" t="0" r="0" b="0"/>
              <a:pathLst>
                <a:path w="184241" h="246802">
                  <a:moveTo>
                    <a:pt x="127547" y="0"/>
                  </a:moveTo>
                  <a:lnTo>
                    <a:pt x="77574" y="38168"/>
                  </a:lnTo>
                  <a:lnTo>
                    <a:pt x="42460" y="97393"/>
                  </a:lnTo>
                  <a:lnTo>
                    <a:pt x="15439" y="151102"/>
                  </a:lnTo>
                  <a:lnTo>
                    <a:pt x="213" y="199318"/>
                  </a:lnTo>
                  <a:lnTo>
                    <a:pt x="0" y="213622"/>
                  </a:lnTo>
                  <a:lnTo>
                    <a:pt x="7890" y="237641"/>
                  </a:lnTo>
                  <a:lnTo>
                    <a:pt x="15783" y="243742"/>
                  </a:lnTo>
                  <a:lnTo>
                    <a:pt x="25615" y="246285"/>
                  </a:lnTo>
                  <a:lnTo>
                    <a:pt x="36741" y="246457"/>
                  </a:lnTo>
                  <a:lnTo>
                    <a:pt x="57228" y="238524"/>
                  </a:lnTo>
                  <a:lnTo>
                    <a:pt x="76489" y="223318"/>
                  </a:lnTo>
                  <a:lnTo>
                    <a:pt x="102939" y="187538"/>
                  </a:lnTo>
                  <a:lnTo>
                    <a:pt x="126297" y="125687"/>
                  </a:lnTo>
                  <a:lnTo>
                    <a:pt x="144950" y="78881"/>
                  </a:lnTo>
                  <a:lnTo>
                    <a:pt x="178551" y="15751"/>
                  </a:lnTo>
                  <a:lnTo>
                    <a:pt x="182878" y="12024"/>
                  </a:lnTo>
                  <a:lnTo>
                    <a:pt x="184240" y="15633"/>
                  </a:lnTo>
                  <a:lnTo>
                    <a:pt x="171689" y="70614"/>
                  </a:lnTo>
                  <a:lnTo>
                    <a:pt x="150599" y="127869"/>
                  </a:lnTo>
                  <a:lnTo>
                    <a:pt x="139316" y="161949"/>
                  </a:lnTo>
                  <a:lnTo>
                    <a:pt x="140423" y="221294"/>
                  </a:lnTo>
                  <a:lnTo>
                    <a:pt x="141258" y="2468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7458894" y="8726653"/>
              <a:ext cx="150824" cy="308927"/>
            </a:xfrm>
            <a:custGeom>
              <a:avLst/>
              <a:gdLst/>
              <a:ahLst/>
              <a:cxnLst/>
              <a:rect l="0" t="0" r="0" b="0"/>
              <a:pathLst>
                <a:path w="150824" h="308927">
                  <a:moveTo>
                    <a:pt x="150823" y="7279"/>
                  </a:moveTo>
                  <a:lnTo>
                    <a:pt x="128986" y="0"/>
                  </a:lnTo>
                  <a:lnTo>
                    <a:pt x="106078" y="4552"/>
                  </a:lnTo>
                  <a:lnTo>
                    <a:pt x="46853" y="32301"/>
                  </a:lnTo>
                  <a:lnTo>
                    <a:pt x="8973" y="58197"/>
                  </a:lnTo>
                  <a:lnTo>
                    <a:pt x="4458" y="68647"/>
                  </a:lnTo>
                  <a:lnTo>
                    <a:pt x="4495" y="80184"/>
                  </a:lnTo>
                  <a:lnTo>
                    <a:pt x="7567" y="92445"/>
                  </a:lnTo>
                  <a:lnTo>
                    <a:pt x="23168" y="114194"/>
                  </a:lnTo>
                  <a:lnTo>
                    <a:pt x="81893" y="171571"/>
                  </a:lnTo>
                  <a:lnTo>
                    <a:pt x="91158" y="180792"/>
                  </a:lnTo>
                  <a:lnTo>
                    <a:pt x="95812" y="193034"/>
                  </a:lnTo>
                  <a:lnTo>
                    <a:pt x="96920" y="222887"/>
                  </a:lnTo>
                  <a:lnTo>
                    <a:pt x="92036" y="236332"/>
                  </a:lnTo>
                  <a:lnTo>
                    <a:pt x="74421" y="259396"/>
                  </a:lnTo>
                  <a:lnTo>
                    <a:pt x="20802" y="293506"/>
                  </a:lnTo>
                  <a:lnTo>
                    <a:pt x="0" y="30892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7612528" y="8692799"/>
              <a:ext cx="120591" cy="329070"/>
            </a:xfrm>
            <a:custGeom>
              <a:avLst/>
              <a:gdLst/>
              <a:ahLst/>
              <a:cxnLst/>
              <a:rect l="0" t="0" r="0" b="0"/>
              <a:pathLst>
                <a:path w="120591" h="329070">
                  <a:moveTo>
                    <a:pt x="120590" y="0"/>
                  </a:moveTo>
                  <a:lnTo>
                    <a:pt x="98753" y="7278"/>
                  </a:lnTo>
                  <a:lnTo>
                    <a:pt x="79907" y="23040"/>
                  </a:lnTo>
                  <a:lnTo>
                    <a:pt x="24389" y="81972"/>
                  </a:lnTo>
                  <a:lnTo>
                    <a:pt x="3692" y="102956"/>
                  </a:lnTo>
                  <a:lnTo>
                    <a:pt x="0" y="112819"/>
                  </a:lnTo>
                  <a:lnTo>
                    <a:pt x="586" y="122440"/>
                  </a:lnTo>
                  <a:lnTo>
                    <a:pt x="4024" y="131900"/>
                  </a:lnTo>
                  <a:lnTo>
                    <a:pt x="20032" y="150538"/>
                  </a:lnTo>
                  <a:lnTo>
                    <a:pt x="79135" y="198013"/>
                  </a:lnTo>
                  <a:lnTo>
                    <a:pt x="100134" y="222071"/>
                  </a:lnTo>
                  <a:lnTo>
                    <a:pt x="103906" y="234885"/>
                  </a:lnTo>
                  <a:lnTo>
                    <a:pt x="99971" y="261310"/>
                  </a:lnTo>
                  <a:lnTo>
                    <a:pt x="84004" y="284227"/>
                  </a:lnTo>
                  <a:lnTo>
                    <a:pt x="61672" y="303045"/>
                  </a:lnTo>
                  <a:lnTo>
                    <a:pt x="10900" y="3290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7815385" y="8871045"/>
              <a:ext cx="54846" cy="137112"/>
            </a:xfrm>
            <a:custGeom>
              <a:avLst/>
              <a:gdLst/>
              <a:ahLst/>
              <a:cxnLst/>
              <a:rect l="0" t="0" r="0" b="0"/>
              <a:pathLst>
                <a:path w="54846" h="137112">
                  <a:moveTo>
                    <a:pt x="54845" y="0"/>
                  </a:moveTo>
                  <a:lnTo>
                    <a:pt x="35867" y="48807"/>
                  </a:lnTo>
                  <a:lnTo>
                    <a:pt x="10809" y="108497"/>
                  </a:lnTo>
                  <a:lnTo>
                    <a:pt x="0" y="1371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8089609" y="8569398"/>
              <a:ext cx="219380" cy="411337"/>
            </a:xfrm>
            <a:custGeom>
              <a:avLst/>
              <a:gdLst/>
              <a:ahLst/>
              <a:cxnLst/>
              <a:rect l="0" t="0" r="0" b="0"/>
              <a:pathLst>
                <a:path w="219380" h="411337">
                  <a:moveTo>
                    <a:pt x="219379" y="0"/>
                  </a:moveTo>
                  <a:lnTo>
                    <a:pt x="163782" y="18978"/>
                  </a:lnTo>
                  <a:lnTo>
                    <a:pt x="116820" y="51315"/>
                  </a:lnTo>
                  <a:lnTo>
                    <a:pt x="78202" y="99512"/>
                  </a:lnTo>
                  <a:lnTo>
                    <a:pt x="51948" y="148654"/>
                  </a:lnTo>
                  <a:lnTo>
                    <a:pt x="35366" y="201808"/>
                  </a:lnTo>
                  <a:lnTo>
                    <a:pt x="29775" y="256152"/>
                  </a:lnTo>
                  <a:lnTo>
                    <a:pt x="26596" y="309326"/>
                  </a:lnTo>
                  <a:lnTo>
                    <a:pt x="12645" y="369011"/>
                  </a:lnTo>
                  <a:lnTo>
                    <a:pt x="0" y="4113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8048475" y="8761355"/>
              <a:ext cx="219380" cy="13712"/>
            </a:xfrm>
            <a:custGeom>
              <a:avLst/>
              <a:gdLst/>
              <a:ahLst/>
              <a:cxnLst/>
              <a:rect l="0" t="0" r="0" b="0"/>
              <a:pathLst>
                <a:path w="219380" h="13712">
                  <a:moveTo>
                    <a:pt x="0" y="13711"/>
                  </a:moveTo>
                  <a:lnTo>
                    <a:pt x="59660" y="13711"/>
                  </a:lnTo>
                  <a:lnTo>
                    <a:pt x="111117" y="9648"/>
                  </a:lnTo>
                  <a:lnTo>
                    <a:pt x="164957" y="2859"/>
                  </a:lnTo>
                  <a:lnTo>
                    <a:pt x="21937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8312024" y="8734822"/>
              <a:ext cx="257478" cy="723833"/>
            </a:xfrm>
            <a:custGeom>
              <a:avLst/>
              <a:gdLst/>
              <a:ahLst/>
              <a:cxnLst/>
              <a:rect l="0" t="0" r="0" b="0"/>
              <a:pathLst>
                <a:path w="257478" h="723833">
                  <a:moveTo>
                    <a:pt x="38097" y="53955"/>
                  </a:moveTo>
                  <a:lnTo>
                    <a:pt x="12330" y="113615"/>
                  </a:lnTo>
                  <a:lnTo>
                    <a:pt x="1517" y="169134"/>
                  </a:lnTo>
                  <a:lnTo>
                    <a:pt x="0" y="190156"/>
                  </a:lnTo>
                  <a:lnTo>
                    <a:pt x="3558" y="205695"/>
                  </a:lnTo>
                  <a:lnTo>
                    <a:pt x="10501" y="217577"/>
                  </a:lnTo>
                  <a:lnTo>
                    <a:pt x="19699" y="227022"/>
                  </a:lnTo>
                  <a:lnTo>
                    <a:pt x="28879" y="230272"/>
                  </a:lnTo>
                  <a:lnTo>
                    <a:pt x="38045" y="229391"/>
                  </a:lnTo>
                  <a:lnTo>
                    <a:pt x="57879" y="218765"/>
                  </a:lnTo>
                  <a:lnTo>
                    <a:pt x="103790" y="174702"/>
                  </a:lnTo>
                  <a:lnTo>
                    <a:pt x="142651" y="114708"/>
                  </a:lnTo>
                  <a:lnTo>
                    <a:pt x="170471" y="62139"/>
                  </a:lnTo>
                  <a:lnTo>
                    <a:pt x="193281" y="0"/>
                  </a:lnTo>
                  <a:lnTo>
                    <a:pt x="182503" y="53962"/>
                  </a:lnTo>
                  <a:lnTo>
                    <a:pt x="170092" y="112018"/>
                  </a:lnTo>
                  <a:lnTo>
                    <a:pt x="156766" y="167814"/>
                  </a:lnTo>
                  <a:lnTo>
                    <a:pt x="143169" y="230220"/>
                  </a:lnTo>
                  <a:lnTo>
                    <a:pt x="138118" y="274485"/>
                  </a:lnTo>
                  <a:lnTo>
                    <a:pt x="134349" y="319550"/>
                  </a:lnTo>
                  <a:lnTo>
                    <a:pt x="127596" y="364970"/>
                  </a:lnTo>
                  <a:lnTo>
                    <a:pt x="115229" y="426087"/>
                  </a:lnTo>
                  <a:lnTo>
                    <a:pt x="110465" y="468180"/>
                  </a:lnTo>
                  <a:lnTo>
                    <a:pt x="103720" y="526578"/>
                  </a:lnTo>
                  <a:lnTo>
                    <a:pt x="96136" y="576889"/>
                  </a:lnTo>
                  <a:lnTo>
                    <a:pt x="89827" y="626328"/>
                  </a:lnTo>
                  <a:lnTo>
                    <a:pt x="78307" y="673985"/>
                  </a:lnTo>
                  <a:lnTo>
                    <a:pt x="74045" y="691258"/>
                  </a:lnTo>
                  <a:lnTo>
                    <a:pt x="66633" y="704296"/>
                  </a:lnTo>
                  <a:lnTo>
                    <a:pt x="46209" y="722846"/>
                  </a:lnTo>
                  <a:lnTo>
                    <a:pt x="37411" y="723832"/>
                  </a:lnTo>
                  <a:lnTo>
                    <a:pt x="30023" y="719919"/>
                  </a:lnTo>
                  <a:lnTo>
                    <a:pt x="23573" y="712740"/>
                  </a:lnTo>
                  <a:lnTo>
                    <a:pt x="14496" y="651685"/>
                  </a:lnTo>
                  <a:lnTo>
                    <a:pt x="16436" y="595868"/>
                  </a:lnTo>
                  <a:lnTo>
                    <a:pt x="23900" y="540084"/>
                  </a:lnTo>
                  <a:lnTo>
                    <a:pt x="37373" y="494978"/>
                  </a:lnTo>
                  <a:lnTo>
                    <a:pt x="54810" y="435324"/>
                  </a:lnTo>
                  <a:lnTo>
                    <a:pt x="84183" y="386332"/>
                  </a:lnTo>
                  <a:lnTo>
                    <a:pt x="133524" y="329819"/>
                  </a:lnTo>
                  <a:lnTo>
                    <a:pt x="181231" y="284214"/>
                  </a:lnTo>
                  <a:lnTo>
                    <a:pt x="205308" y="271569"/>
                  </a:lnTo>
                  <a:lnTo>
                    <a:pt x="227181" y="268994"/>
                  </a:lnTo>
                  <a:lnTo>
                    <a:pt x="257477" y="2733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7925074" y="8528264"/>
              <a:ext cx="13713" cy="1"/>
            </a:xfrm>
            <a:custGeom>
              <a:avLst/>
              <a:gdLst/>
              <a:ahLst/>
              <a:cxnLst/>
              <a:rect l="0" t="0" r="0" b="0"/>
              <a:pathLst>
                <a:path w="13713" h="1">
                  <a:moveTo>
                    <a:pt x="13712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8315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3086100"/>
            <a:ext cx="9377172" cy="32338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6553200"/>
            <a:ext cx="8982202" cy="61433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01600"/>
            <a:ext cx="8940038" cy="27692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Freeform 4"/>
          <p:cNvSpPr/>
          <p:nvPr/>
        </p:nvSpPr>
        <p:spPr>
          <a:xfrm>
            <a:off x="445770" y="4016536"/>
            <a:ext cx="362842" cy="439194"/>
          </a:xfrm>
          <a:custGeom>
            <a:avLst/>
            <a:gdLst/>
            <a:ahLst/>
            <a:cxnLst/>
            <a:rect l="0" t="0" r="0" b="0"/>
            <a:pathLst>
              <a:path w="362842" h="439194">
                <a:moveTo>
                  <a:pt x="34122" y="435"/>
                </a:moveTo>
                <a:lnTo>
                  <a:pt x="24699" y="45744"/>
                </a:lnTo>
                <a:lnTo>
                  <a:pt x="21681" y="106452"/>
                </a:lnTo>
                <a:lnTo>
                  <a:pt x="20976" y="155720"/>
                </a:lnTo>
                <a:lnTo>
                  <a:pt x="16599" y="208086"/>
                </a:lnTo>
                <a:lnTo>
                  <a:pt x="11099" y="258782"/>
                </a:lnTo>
                <a:lnTo>
                  <a:pt x="6480" y="309396"/>
                </a:lnTo>
                <a:lnTo>
                  <a:pt x="3506" y="308481"/>
                </a:lnTo>
                <a:lnTo>
                  <a:pt x="0" y="301777"/>
                </a:lnTo>
                <a:lnTo>
                  <a:pt x="167" y="282141"/>
                </a:lnTo>
                <a:lnTo>
                  <a:pt x="8827" y="233203"/>
                </a:lnTo>
                <a:lnTo>
                  <a:pt x="16786" y="189201"/>
                </a:lnTo>
                <a:lnTo>
                  <a:pt x="29832" y="128646"/>
                </a:lnTo>
                <a:lnTo>
                  <a:pt x="44869" y="67707"/>
                </a:lnTo>
                <a:lnTo>
                  <a:pt x="59719" y="39982"/>
                </a:lnTo>
                <a:lnTo>
                  <a:pt x="80538" y="21566"/>
                </a:lnTo>
                <a:lnTo>
                  <a:pt x="92489" y="14522"/>
                </a:lnTo>
                <a:lnTo>
                  <a:pt x="103502" y="14397"/>
                </a:lnTo>
                <a:lnTo>
                  <a:pt x="113892" y="18884"/>
                </a:lnTo>
                <a:lnTo>
                  <a:pt x="132037" y="36057"/>
                </a:lnTo>
                <a:lnTo>
                  <a:pt x="161145" y="97493"/>
                </a:lnTo>
                <a:lnTo>
                  <a:pt x="175523" y="159702"/>
                </a:lnTo>
                <a:lnTo>
                  <a:pt x="176695" y="209856"/>
                </a:lnTo>
                <a:lnTo>
                  <a:pt x="173661" y="259568"/>
                </a:lnTo>
                <a:lnTo>
                  <a:pt x="172313" y="301976"/>
                </a:lnTo>
                <a:lnTo>
                  <a:pt x="173477" y="306582"/>
                </a:lnTo>
                <a:lnTo>
                  <a:pt x="178832" y="287323"/>
                </a:lnTo>
                <a:lnTo>
                  <a:pt x="183134" y="232369"/>
                </a:lnTo>
                <a:lnTo>
                  <a:pt x="191687" y="182400"/>
                </a:lnTo>
                <a:lnTo>
                  <a:pt x="209750" y="121523"/>
                </a:lnTo>
                <a:lnTo>
                  <a:pt x="232582" y="65597"/>
                </a:lnTo>
                <a:lnTo>
                  <a:pt x="276608" y="6966"/>
                </a:lnTo>
                <a:lnTo>
                  <a:pt x="287187" y="1742"/>
                </a:lnTo>
                <a:lnTo>
                  <a:pt x="311130" y="0"/>
                </a:lnTo>
                <a:lnTo>
                  <a:pt x="322390" y="7762"/>
                </a:lnTo>
                <a:lnTo>
                  <a:pt x="343026" y="36700"/>
                </a:lnTo>
                <a:lnTo>
                  <a:pt x="354229" y="79014"/>
                </a:lnTo>
                <a:lnTo>
                  <a:pt x="359208" y="125243"/>
                </a:lnTo>
                <a:lnTo>
                  <a:pt x="362011" y="185530"/>
                </a:lnTo>
                <a:lnTo>
                  <a:pt x="362841" y="241987"/>
                </a:lnTo>
                <a:lnTo>
                  <a:pt x="361564" y="297310"/>
                </a:lnTo>
                <a:lnTo>
                  <a:pt x="353737" y="353819"/>
                </a:lnTo>
                <a:lnTo>
                  <a:pt x="350741" y="410512"/>
                </a:lnTo>
                <a:lnTo>
                  <a:pt x="349480" y="43919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93631" y="4791230"/>
            <a:ext cx="342692" cy="432327"/>
          </a:xfrm>
          <a:custGeom>
            <a:avLst/>
            <a:gdLst/>
            <a:ahLst/>
            <a:cxnLst/>
            <a:rect l="0" t="0" r="0" b="0"/>
            <a:pathLst>
              <a:path w="342692" h="432327">
                <a:moveTo>
                  <a:pt x="274196" y="7279"/>
                </a:moveTo>
                <a:lnTo>
                  <a:pt x="252360" y="0"/>
                </a:lnTo>
                <a:lnTo>
                  <a:pt x="202386" y="2753"/>
                </a:lnTo>
                <a:lnTo>
                  <a:pt x="146615" y="20496"/>
                </a:lnTo>
                <a:lnTo>
                  <a:pt x="91496" y="52329"/>
                </a:lnTo>
                <a:lnTo>
                  <a:pt x="30747" y="94608"/>
                </a:lnTo>
                <a:lnTo>
                  <a:pt x="8064" y="119218"/>
                </a:lnTo>
                <a:lnTo>
                  <a:pt x="2320" y="132180"/>
                </a:lnTo>
                <a:lnTo>
                  <a:pt x="0" y="158769"/>
                </a:lnTo>
                <a:lnTo>
                  <a:pt x="6085" y="167687"/>
                </a:lnTo>
                <a:lnTo>
                  <a:pt x="16235" y="173633"/>
                </a:lnTo>
                <a:lnTo>
                  <a:pt x="63698" y="182001"/>
                </a:lnTo>
                <a:lnTo>
                  <a:pt x="117879" y="188543"/>
                </a:lnTo>
                <a:lnTo>
                  <a:pt x="171004" y="200130"/>
                </a:lnTo>
                <a:lnTo>
                  <a:pt x="230925" y="217275"/>
                </a:lnTo>
                <a:lnTo>
                  <a:pt x="283212" y="245714"/>
                </a:lnTo>
                <a:lnTo>
                  <a:pt x="334546" y="288991"/>
                </a:lnTo>
                <a:lnTo>
                  <a:pt x="340328" y="301730"/>
                </a:lnTo>
                <a:lnTo>
                  <a:pt x="342691" y="332134"/>
                </a:lnTo>
                <a:lnTo>
                  <a:pt x="338141" y="345727"/>
                </a:lnTo>
                <a:lnTo>
                  <a:pt x="320898" y="368954"/>
                </a:lnTo>
                <a:lnTo>
                  <a:pt x="278216" y="399161"/>
                </a:lnTo>
                <a:lnTo>
                  <a:pt x="226975" y="420130"/>
                </a:lnTo>
                <a:lnTo>
                  <a:pt x="173198" y="428713"/>
                </a:lnTo>
                <a:lnTo>
                  <a:pt x="118669" y="431256"/>
                </a:lnTo>
                <a:lnTo>
                  <a:pt x="86243" y="431851"/>
                </a:lnTo>
                <a:lnTo>
                  <a:pt x="41106" y="43232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52470" y="5594658"/>
            <a:ext cx="382614" cy="465283"/>
            <a:chOff x="452470" y="5594658"/>
            <a:chExt cx="382614" cy="465283"/>
          </a:xfrm>
        </p:grpSpPr>
        <p:sp>
          <p:nvSpPr>
            <p:cNvPr id="7" name="Freeform 6"/>
            <p:cNvSpPr/>
            <p:nvPr/>
          </p:nvSpPr>
          <p:spPr>
            <a:xfrm>
              <a:off x="548950" y="5607470"/>
              <a:ext cx="54344" cy="452471"/>
            </a:xfrm>
            <a:custGeom>
              <a:avLst/>
              <a:gdLst/>
              <a:ahLst/>
              <a:cxnLst/>
              <a:rect l="0" t="0" r="0" b="0"/>
              <a:pathLst>
                <a:path w="54344" h="452471">
                  <a:moveTo>
                    <a:pt x="26920" y="0"/>
                  </a:moveTo>
                  <a:lnTo>
                    <a:pt x="12363" y="14558"/>
                  </a:lnTo>
                  <a:lnTo>
                    <a:pt x="5216" y="42018"/>
                  </a:lnTo>
                  <a:lnTo>
                    <a:pt x="1192" y="100303"/>
                  </a:lnTo>
                  <a:lnTo>
                    <a:pt x="0" y="161753"/>
                  </a:lnTo>
                  <a:lnTo>
                    <a:pt x="3709" y="222618"/>
                  </a:lnTo>
                  <a:lnTo>
                    <a:pt x="14457" y="280769"/>
                  </a:lnTo>
                  <a:lnTo>
                    <a:pt x="31737" y="341364"/>
                  </a:lnTo>
                  <a:lnTo>
                    <a:pt x="45275" y="390773"/>
                  </a:lnTo>
                  <a:lnTo>
                    <a:pt x="54343" y="4524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452470" y="5594658"/>
              <a:ext cx="382614" cy="465283"/>
            </a:xfrm>
            <a:custGeom>
              <a:avLst/>
              <a:gdLst/>
              <a:ahLst/>
              <a:cxnLst/>
              <a:rect l="0" t="0" r="0" b="0"/>
              <a:pathLst>
                <a:path w="382614" h="465283">
                  <a:moveTo>
                    <a:pt x="0" y="40234"/>
                  </a:moveTo>
                  <a:lnTo>
                    <a:pt x="34362" y="19865"/>
                  </a:lnTo>
                  <a:lnTo>
                    <a:pt x="82630" y="5930"/>
                  </a:lnTo>
                  <a:lnTo>
                    <a:pt x="146022" y="1124"/>
                  </a:lnTo>
                  <a:lnTo>
                    <a:pt x="195916" y="0"/>
                  </a:lnTo>
                  <a:lnTo>
                    <a:pt x="244499" y="7626"/>
                  </a:lnTo>
                  <a:lnTo>
                    <a:pt x="289958" y="22695"/>
                  </a:lnTo>
                  <a:lnTo>
                    <a:pt x="330476" y="44627"/>
                  </a:lnTo>
                  <a:lnTo>
                    <a:pt x="372989" y="89948"/>
                  </a:lnTo>
                  <a:lnTo>
                    <a:pt x="382613" y="128346"/>
                  </a:lnTo>
                  <a:lnTo>
                    <a:pt x="379465" y="184664"/>
                  </a:lnTo>
                  <a:lnTo>
                    <a:pt x="364822" y="230297"/>
                  </a:lnTo>
                  <a:lnTo>
                    <a:pt x="323790" y="291075"/>
                  </a:lnTo>
                  <a:lnTo>
                    <a:pt x="283732" y="338616"/>
                  </a:lnTo>
                  <a:lnTo>
                    <a:pt x="228248" y="387155"/>
                  </a:lnTo>
                  <a:lnTo>
                    <a:pt x="171175" y="433232"/>
                  </a:lnTo>
                  <a:lnTo>
                    <a:pt x="137112" y="46528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97274" y="7540852"/>
            <a:ext cx="1576789" cy="95980"/>
            <a:chOff x="4497274" y="7540852"/>
            <a:chExt cx="1576789" cy="95980"/>
          </a:xfrm>
        </p:grpSpPr>
        <p:sp>
          <p:nvSpPr>
            <p:cNvPr id="10" name="Freeform 9"/>
            <p:cNvSpPr/>
            <p:nvPr/>
          </p:nvSpPr>
          <p:spPr>
            <a:xfrm>
              <a:off x="4497274" y="7540852"/>
              <a:ext cx="493604" cy="82268"/>
            </a:xfrm>
            <a:custGeom>
              <a:avLst/>
              <a:gdLst/>
              <a:ahLst/>
              <a:cxnLst/>
              <a:rect l="0" t="0" r="0" b="0"/>
              <a:pathLst>
                <a:path w="493604" h="82268">
                  <a:moveTo>
                    <a:pt x="0" y="0"/>
                  </a:moveTo>
                  <a:lnTo>
                    <a:pt x="48807" y="14915"/>
                  </a:lnTo>
                  <a:lnTo>
                    <a:pt x="98252" y="23717"/>
                  </a:lnTo>
                  <a:lnTo>
                    <a:pt x="151497" y="30387"/>
                  </a:lnTo>
                  <a:lnTo>
                    <a:pt x="209930" y="37951"/>
                  </a:lnTo>
                  <a:lnTo>
                    <a:pt x="253266" y="41243"/>
                  </a:lnTo>
                  <a:lnTo>
                    <a:pt x="297918" y="47784"/>
                  </a:lnTo>
                  <a:lnTo>
                    <a:pt x="358603" y="52753"/>
                  </a:lnTo>
                  <a:lnTo>
                    <a:pt x="407899" y="61504"/>
                  </a:lnTo>
                  <a:lnTo>
                    <a:pt x="470355" y="68687"/>
                  </a:lnTo>
                  <a:lnTo>
                    <a:pt x="478104" y="71690"/>
                  </a:lnTo>
                  <a:lnTo>
                    <a:pt x="493603" y="8226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553037" y="7568274"/>
              <a:ext cx="521026" cy="68558"/>
            </a:xfrm>
            <a:custGeom>
              <a:avLst/>
              <a:gdLst/>
              <a:ahLst/>
              <a:cxnLst/>
              <a:rect l="0" t="0" r="0" b="0"/>
              <a:pathLst>
                <a:path w="521026" h="68558">
                  <a:moveTo>
                    <a:pt x="0" y="0"/>
                  </a:moveTo>
                  <a:lnTo>
                    <a:pt x="35886" y="9424"/>
                  </a:lnTo>
                  <a:lnTo>
                    <a:pt x="92053" y="12442"/>
                  </a:lnTo>
                  <a:lnTo>
                    <a:pt x="153892" y="14859"/>
                  </a:lnTo>
                  <a:lnTo>
                    <a:pt x="205562" y="23023"/>
                  </a:lnTo>
                  <a:lnTo>
                    <a:pt x="264713" y="27643"/>
                  </a:lnTo>
                  <a:lnTo>
                    <a:pt x="314062" y="36459"/>
                  </a:lnTo>
                  <a:lnTo>
                    <a:pt x="366602" y="41272"/>
                  </a:lnTo>
                  <a:lnTo>
                    <a:pt x="419240" y="51670"/>
                  </a:lnTo>
                  <a:lnTo>
                    <a:pt x="478744" y="64770"/>
                  </a:lnTo>
                  <a:lnTo>
                    <a:pt x="521025" y="685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Freeform 12"/>
          <p:cNvSpPr/>
          <p:nvPr/>
        </p:nvSpPr>
        <p:spPr>
          <a:xfrm>
            <a:off x="2673684" y="8829705"/>
            <a:ext cx="62125" cy="329070"/>
          </a:xfrm>
          <a:custGeom>
            <a:avLst/>
            <a:gdLst/>
            <a:ahLst/>
            <a:cxnLst/>
            <a:rect l="0" t="0" r="0" b="0"/>
            <a:pathLst>
              <a:path w="62125" h="329070">
                <a:moveTo>
                  <a:pt x="54845" y="0"/>
                </a:moveTo>
                <a:lnTo>
                  <a:pt x="58908" y="59659"/>
                </a:lnTo>
                <a:lnTo>
                  <a:pt x="62124" y="76337"/>
                </a:lnTo>
                <a:lnTo>
                  <a:pt x="59698" y="88978"/>
                </a:lnTo>
                <a:lnTo>
                  <a:pt x="53510" y="98928"/>
                </a:lnTo>
                <a:lnTo>
                  <a:pt x="44814" y="107086"/>
                </a:lnTo>
                <a:lnTo>
                  <a:pt x="40540" y="118618"/>
                </a:lnTo>
                <a:lnTo>
                  <a:pt x="36503" y="180912"/>
                </a:lnTo>
                <a:lnTo>
                  <a:pt x="26050" y="233881"/>
                </a:lnTo>
                <a:lnTo>
                  <a:pt x="13305" y="284107"/>
                </a:lnTo>
                <a:lnTo>
                  <a:pt x="0" y="32906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044698" y="8802283"/>
            <a:ext cx="288043" cy="507315"/>
            <a:chOff x="4044698" y="8802283"/>
            <a:chExt cx="288043" cy="507315"/>
          </a:xfrm>
        </p:grpSpPr>
        <p:sp>
          <p:nvSpPr>
            <p:cNvPr id="14" name="Freeform 13"/>
            <p:cNvSpPr/>
            <p:nvPr/>
          </p:nvSpPr>
          <p:spPr>
            <a:xfrm>
              <a:off x="4044698" y="8925683"/>
              <a:ext cx="178353" cy="137114"/>
            </a:xfrm>
            <a:custGeom>
              <a:avLst/>
              <a:gdLst/>
              <a:ahLst/>
              <a:cxnLst/>
              <a:rect l="0" t="0" r="0" b="0"/>
              <a:pathLst>
                <a:path w="178353" h="137114">
                  <a:moveTo>
                    <a:pt x="82374" y="0"/>
                  </a:moveTo>
                  <a:lnTo>
                    <a:pt x="60537" y="14558"/>
                  </a:lnTo>
                  <a:lnTo>
                    <a:pt x="45754" y="33893"/>
                  </a:lnTo>
                  <a:lnTo>
                    <a:pt x="17459" y="95307"/>
                  </a:lnTo>
                  <a:lnTo>
                    <a:pt x="0" y="120325"/>
                  </a:lnTo>
                  <a:lnTo>
                    <a:pt x="1559" y="119827"/>
                  </a:lnTo>
                  <a:lnTo>
                    <a:pt x="12940" y="112672"/>
                  </a:lnTo>
                  <a:lnTo>
                    <a:pt x="33233" y="104414"/>
                  </a:lnTo>
                  <a:lnTo>
                    <a:pt x="57486" y="103791"/>
                  </a:lnTo>
                  <a:lnTo>
                    <a:pt x="110297" y="115804"/>
                  </a:lnTo>
                  <a:lnTo>
                    <a:pt x="166230" y="133253"/>
                  </a:lnTo>
                  <a:lnTo>
                    <a:pt x="178352" y="1371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140783" y="8802283"/>
              <a:ext cx="191958" cy="507315"/>
            </a:xfrm>
            <a:custGeom>
              <a:avLst/>
              <a:gdLst/>
              <a:ahLst/>
              <a:cxnLst/>
              <a:rect l="0" t="0" r="0" b="0"/>
              <a:pathLst>
                <a:path w="191958" h="507315">
                  <a:moveTo>
                    <a:pt x="191957" y="0"/>
                  </a:moveTo>
                  <a:lnTo>
                    <a:pt x="181011" y="45309"/>
                  </a:lnTo>
                  <a:lnTo>
                    <a:pt x="165523" y="101447"/>
                  </a:lnTo>
                  <a:lnTo>
                    <a:pt x="134866" y="152951"/>
                  </a:lnTo>
                  <a:lnTo>
                    <a:pt x="115293" y="198996"/>
                  </a:lnTo>
                  <a:lnTo>
                    <a:pt x="96437" y="245868"/>
                  </a:lnTo>
                  <a:lnTo>
                    <a:pt x="72754" y="306956"/>
                  </a:lnTo>
                  <a:lnTo>
                    <a:pt x="56088" y="358064"/>
                  </a:lnTo>
                  <a:lnTo>
                    <a:pt x="37439" y="407739"/>
                  </a:lnTo>
                  <a:lnTo>
                    <a:pt x="16679" y="455467"/>
                  </a:lnTo>
                  <a:lnTo>
                    <a:pt x="0" y="5073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97814" y="9460420"/>
            <a:ext cx="316311" cy="356493"/>
            <a:chOff x="2097814" y="9460420"/>
            <a:chExt cx="316311" cy="356493"/>
          </a:xfrm>
        </p:grpSpPr>
        <p:sp>
          <p:nvSpPr>
            <p:cNvPr id="17" name="Freeform 16"/>
            <p:cNvSpPr/>
            <p:nvPr/>
          </p:nvSpPr>
          <p:spPr>
            <a:xfrm>
              <a:off x="2097814" y="9501554"/>
              <a:ext cx="54846" cy="274225"/>
            </a:xfrm>
            <a:custGeom>
              <a:avLst/>
              <a:gdLst/>
              <a:ahLst/>
              <a:cxnLst/>
              <a:rect l="0" t="0" r="0" b="0"/>
              <a:pathLst>
                <a:path w="54846" h="274225">
                  <a:moveTo>
                    <a:pt x="54845" y="0"/>
                  </a:moveTo>
                  <a:lnTo>
                    <a:pt x="35760" y="57252"/>
                  </a:lnTo>
                  <a:lnTo>
                    <a:pt x="29893" y="111249"/>
                  </a:lnTo>
                  <a:lnTo>
                    <a:pt x="20875" y="168212"/>
                  </a:lnTo>
                  <a:lnTo>
                    <a:pt x="5703" y="229585"/>
                  </a:lnTo>
                  <a:lnTo>
                    <a:pt x="0" y="2742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53795" y="9460420"/>
              <a:ext cx="160330" cy="356493"/>
            </a:xfrm>
            <a:custGeom>
              <a:avLst/>
              <a:gdLst/>
              <a:ahLst/>
              <a:cxnLst/>
              <a:rect l="0" t="0" r="0" b="0"/>
              <a:pathLst>
                <a:path w="160330" h="356493">
                  <a:moveTo>
                    <a:pt x="77109" y="0"/>
                  </a:moveTo>
                  <a:lnTo>
                    <a:pt x="62194" y="48807"/>
                  </a:lnTo>
                  <a:lnTo>
                    <a:pt x="45268" y="102315"/>
                  </a:lnTo>
                  <a:lnTo>
                    <a:pt x="29441" y="144499"/>
                  </a:lnTo>
                  <a:lnTo>
                    <a:pt x="12251" y="188638"/>
                  </a:lnTo>
                  <a:lnTo>
                    <a:pt x="2579" y="233646"/>
                  </a:lnTo>
                  <a:lnTo>
                    <a:pt x="0" y="256313"/>
                  </a:lnTo>
                  <a:lnTo>
                    <a:pt x="4375" y="271425"/>
                  </a:lnTo>
                  <a:lnTo>
                    <a:pt x="13385" y="281499"/>
                  </a:lnTo>
                  <a:lnTo>
                    <a:pt x="25485" y="288214"/>
                  </a:lnTo>
                  <a:lnTo>
                    <a:pt x="38123" y="289645"/>
                  </a:lnTo>
                  <a:lnTo>
                    <a:pt x="64352" y="283109"/>
                  </a:lnTo>
                  <a:lnTo>
                    <a:pt x="87182" y="265985"/>
                  </a:lnTo>
                  <a:lnTo>
                    <a:pt x="126665" y="210473"/>
                  </a:lnTo>
                  <a:lnTo>
                    <a:pt x="154593" y="173238"/>
                  </a:lnTo>
                  <a:lnTo>
                    <a:pt x="159234" y="159673"/>
                  </a:lnTo>
                  <a:lnTo>
                    <a:pt x="160329" y="128350"/>
                  </a:lnTo>
                  <a:lnTo>
                    <a:pt x="155441" y="120606"/>
                  </a:lnTo>
                  <a:lnTo>
                    <a:pt x="147612" y="118491"/>
                  </a:lnTo>
                  <a:lnTo>
                    <a:pt x="137822" y="120128"/>
                  </a:lnTo>
                  <a:lnTo>
                    <a:pt x="118820" y="138197"/>
                  </a:lnTo>
                  <a:lnTo>
                    <a:pt x="81794" y="199450"/>
                  </a:lnTo>
                  <a:lnTo>
                    <a:pt x="54562" y="260808"/>
                  </a:lnTo>
                  <a:lnTo>
                    <a:pt x="29547" y="321905"/>
                  </a:lnTo>
                  <a:lnTo>
                    <a:pt x="22265" y="35649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715871" y="9364442"/>
            <a:ext cx="273172" cy="466182"/>
            <a:chOff x="2715871" y="9364442"/>
            <a:chExt cx="273172" cy="466182"/>
          </a:xfrm>
        </p:grpSpPr>
        <p:sp>
          <p:nvSpPr>
            <p:cNvPr id="20" name="Freeform 19"/>
            <p:cNvSpPr/>
            <p:nvPr/>
          </p:nvSpPr>
          <p:spPr>
            <a:xfrm>
              <a:off x="2715871" y="9528977"/>
              <a:ext cx="204616" cy="132401"/>
            </a:xfrm>
            <a:custGeom>
              <a:avLst/>
              <a:gdLst/>
              <a:ahLst/>
              <a:cxnLst/>
              <a:rect l="0" t="0" r="0" b="0"/>
              <a:pathLst>
                <a:path w="204616" h="132401">
                  <a:moveTo>
                    <a:pt x="81214" y="0"/>
                  </a:moveTo>
                  <a:lnTo>
                    <a:pt x="50325" y="57251"/>
                  </a:lnTo>
                  <a:lnTo>
                    <a:pt x="11600" y="119654"/>
                  </a:lnTo>
                  <a:lnTo>
                    <a:pt x="0" y="132400"/>
                  </a:lnTo>
                  <a:lnTo>
                    <a:pt x="5001" y="122830"/>
                  </a:lnTo>
                  <a:lnTo>
                    <a:pt x="13647" y="118450"/>
                  </a:lnTo>
                  <a:lnTo>
                    <a:pt x="71309" y="107357"/>
                  </a:lnTo>
                  <a:lnTo>
                    <a:pt x="127538" y="99350"/>
                  </a:lnTo>
                  <a:lnTo>
                    <a:pt x="176192" y="96977"/>
                  </a:lnTo>
                  <a:lnTo>
                    <a:pt x="204615" y="9597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810796" y="9364442"/>
              <a:ext cx="178247" cy="466182"/>
            </a:xfrm>
            <a:custGeom>
              <a:avLst/>
              <a:gdLst/>
              <a:ahLst/>
              <a:cxnLst/>
              <a:rect l="0" t="0" r="0" b="0"/>
              <a:pathLst>
                <a:path w="178247" h="466182">
                  <a:moveTo>
                    <a:pt x="178246" y="0"/>
                  </a:moveTo>
                  <a:lnTo>
                    <a:pt x="157876" y="45309"/>
                  </a:lnTo>
                  <a:lnTo>
                    <a:pt x="142418" y="101448"/>
                  </a:lnTo>
                  <a:lnTo>
                    <a:pt x="119484" y="162906"/>
                  </a:lnTo>
                  <a:lnTo>
                    <a:pt x="93343" y="219058"/>
                  </a:lnTo>
                  <a:lnTo>
                    <a:pt x="70991" y="267696"/>
                  </a:lnTo>
                  <a:lnTo>
                    <a:pt x="47088" y="329303"/>
                  </a:lnTo>
                  <a:lnTo>
                    <a:pt x="32403" y="379243"/>
                  </a:lnTo>
                  <a:lnTo>
                    <a:pt x="13792" y="433773"/>
                  </a:lnTo>
                  <a:lnTo>
                    <a:pt x="0" y="4661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015547" y="10099871"/>
            <a:ext cx="457913" cy="361468"/>
            <a:chOff x="2015547" y="10099871"/>
            <a:chExt cx="457913" cy="361468"/>
          </a:xfrm>
        </p:grpSpPr>
        <p:sp>
          <p:nvSpPr>
            <p:cNvPr id="23" name="Freeform 22"/>
            <p:cNvSpPr/>
            <p:nvPr/>
          </p:nvSpPr>
          <p:spPr>
            <a:xfrm>
              <a:off x="2070391" y="10152413"/>
              <a:ext cx="130438" cy="308926"/>
            </a:xfrm>
            <a:custGeom>
              <a:avLst/>
              <a:gdLst/>
              <a:ahLst/>
              <a:cxnLst/>
              <a:rect l="0" t="0" r="0" b="0"/>
              <a:pathLst>
                <a:path w="130438" h="308926">
                  <a:moveTo>
                    <a:pt x="41134" y="7278"/>
                  </a:moveTo>
                  <a:lnTo>
                    <a:pt x="62970" y="0"/>
                  </a:lnTo>
                  <a:lnTo>
                    <a:pt x="72450" y="902"/>
                  </a:lnTo>
                  <a:lnTo>
                    <a:pt x="91107" y="10030"/>
                  </a:lnTo>
                  <a:lnTo>
                    <a:pt x="118742" y="39579"/>
                  </a:lnTo>
                  <a:lnTo>
                    <a:pt x="128948" y="72416"/>
                  </a:lnTo>
                  <a:lnTo>
                    <a:pt x="130437" y="110878"/>
                  </a:lnTo>
                  <a:lnTo>
                    <a:pt x="114144" y="163746"/>
                  </a:lnTo>
                  <a:lnTo>
                    <a:pt x="81342" y="218575"/>
                  </a:lnTo>
                  <a:lnTo>
                    <a:pt x="45522" y="272627"/>
                  </a:lnTo>
                  <a:lnTo>
                    <a:pt x="0" y="3089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015547" y="10279061"/>
              <a:ext cx="191957" cy="168567"/>
            </a:xfrm>
            <a:custGeom>
              <a:avLst/>
              <a:gdLst/>
              <a:ahLst/>
              <a:cxnLst/>
              <a:rect l="0" t="0" r="0" b="0"/>
              <a:pathLst>
                <a:path w="191957" h="168567">
                  <a:moveTo>
                    <a:pt x="0" y="168566"/>
                  </a:moveTo>
                  <a:lnTo>
                    <a:pt x="4062" y="112968"/>
                  </a:lnTo>
                  <a:lnTo>
                    <a:pt x="19084" y="58727"/>
                  </a:lnTo>
                  <a:lnTo>
                    <a:pt x="35904" y="35450"/>
                  </a:lnTo>
                  <a:lnTo>
                    <a:pt x="58614" y="16472"/>
                  </a:lnTo>
                  <a:lnTo>
                    <a:pt x="83942" y="2959"/>
                  </a:lnTo>
                  <a:lnTo>
                    <a:pt x="110434" y="0"/>
                  </a:lnTo>
                  <a:lnTo>
                    <a:pt x="123897" y="1344"/>
                  </a:lnTo>
                  <a:lnTo>
                    <a:pt x="146981" y="15025"/>
                  </a:lnTo>
                  <a:lnTo>
                    <a:pt x="165874" y="36340"/>
                  </a:lnTo>
                  <a:lnTo>
                    <a:pt x="179348" y="61047"/>
                  </a:lnTo>
                  <a:lnTo>
                    <a:pt x="189466" y="119002"/>
                  </a:lnTo>
                  <a:lnTo>
                    <a:pt x="191956" y="14114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276060" y="10099871"/>
              <a:ext cx="197400" cy="278410"/>
            </a:xfrm>
            <a:custGeom>
              <a:avLst/>
              <a:gdLst/>
              <a:ahLst/>
              <a:cxnLst/>
              <a:rect l="0" t="0" r="0" b="0"/>
              <a:pathLst>
                <a:path w="197400" h="278410">
                  <a:moveTo>
                    <a:pt x="41133" y="59820"/>
                  </a:moveTo>
                  <a:lnTo>
                    <a:pt x="30281" y="119480"/>
                  </a:lnTo>
                  <a:lnTo>
                    <a:pt x="28269" y="170936"/>
                  </a:lnTo>
                  <a:lnTo>
                    <a:pt x="31735" y="224777"/>
                  </a:lnTo>
                  <a:lnTo>
                    <a:pt x="34868" y="242918"/>
                  </a:lnTo>
                  <a:lnTo>
                    <a:pt x="41527" y="256535"/>
                  </a:lnTo>
                  <a:lnTo>
                    <a:pt x="61113" y="275728"/>
                  </a:lnTo>
                  <a:lnTo>
                    <a:pt x="71211" y="278409"/>
                  </a:lnTo>
                  <a:lnTo>
                    <a:pt x="80990" y="277148"/>
                  </a:lnTo>
                  <a:lnTo>
                    <a:pt x="101504" y="266100"/>
                  </a:lnTo>
                  <a:lnTo>
                    <a:pt x="147852" y="221767"/>
                  </a:lnTo>
                  <a:lnTo>
                    <a:pt x="166260" y="194260"/>
                  </a:lnTo>
                  <a:lnTo>
                    <a:pt x="190492" y="131008"/>
                  </a:lnTo>
                  <a:lnTo>
                    <a:pt x="197399" y="100600"/>
                  </a:lnTo>
                  <a:lnTo>
                    <a:pt x="195391" y="66773"/>
                  </a:lnTo>
                  <a:lnTo>
                    <a:pt x="178416" y="20747"/>
                  </a:lnTo>
                  <a:lnTo>
                    <a:pt x="167695" y="10920"/>
                  </a:lnTo>
                  <a:lnTo>
                    <a:pt x="139532" y="0"/>
                  </a:lnTo>
                  <a:lnTo>
                    <a:pt x="110765" y="3273"/>
                  </a:lnTo>
                  <a:lnTo>
                    <a:pt x="96695" y="8410"/>
                  </a:lnTo>
                  <a:lnTo>
                    <a:pt x="76999" y="26307"/>
                  </a:lnTo>
                  <a:lnTo>
                    <a:pt x="37384" y="89595"/>
                  </a:lnTo>
                  <a:lnTo>
                    <a:pt x="13446" y="138722"/>
                  </a:lnTo>
                  <a:lnTo>
                    <a:pt x="3984" y="196781"/>
                  </a:lnTo>
                  <a:lnTo>
                    <a:pt x="1770" y="227843"/>
                  </a:lnTo>
                  <a:lnTo>
                    <a:pt x="0" y="2654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984362" y="6882715"/>
            <a:ext cx="1502965" cy="1891223"/>
            <a:chOff x="7984362" y="6882715"/>
            <a:chExt cx="1502965" cy="1891223"/>
          </a:xfrm>
        </p:grpSpPr>
        <p:sp>
          <p:nvSpPr>
            <p:cNvPr id="27" name="Freeform 26"/>
            <p:cNvSpPr/>
            <p:nvPr/>
          </p:nvSpPr>
          <p:spPr>
            <a:xfrm>
              <a:off x="8115615" y="6910137"/>
              <a:ext cx="275641" cy="315359"/>
            </a:xfrm>
            <a:custGeom>
              <a:avLst/>
              <a:gdLst/>
              <a:ahLst/>
              <a:cxnLst/>
              <a:rect l="0" t="0" r="0" b="0"/>
              <a:pathLst>
                <a:path w="275641" h="315359">
                  <a:moveTo>
                    <a:pt x="124817" y="0"/>
                  </a:moveTo>
                  <a:lnTo>
                    <a:pt x="165555" y="12470"/>
                  </a:lnTo>
                  <a:lnTo>
                    <a:pt x="186595" y="26363"/>
                  </a:lnTo>
                  <a:lnTo>
                    <a:pt x="215571" y="65872"/>
                  </a:lnTo>
                  <a:lnTo>
                    <a:pt x="228896" y="116173"/>
                  </a:lnTo>
                  <a:lnTo>
                    <a:pt x="223888" y="151674"/>
                  </a:lnTo>
                  <a:lnTo>
                    <a:pt x="203938" y="197795"/>
                  </a:lnTo>
                  <a:lnTo>
                    <a:pt x="169899" y="240676"/>
                  </a:lnTo>
                  <a:lnTo>
                    <a:pt x="128357" y="269193"/>
                  </a:lnTo>
                  <a:lnTo>
                    <a:pt x="70174" y="282382"/>
                  </a:lnTo>
                  <a:lnTo>
                    <a:pt x="39084" y="277342"/>
                  </a:lnTo>
                  <a:lnTo>
                    <a:pt x="26528" y="271732"/>
                  </a:lnTo>
                  <a:lnTo>
                    <a:pt x="8515" y="249249"/>
                  </a:lnTo>
                  <a:lnTo>
                    <a:pt x="1578" y="234722"/>
                  </a:lnTo>
                  <a:lnTo>
                    <a:pt x="0" y="221990"/>
                  </a:lnTo>
                  <a:lnTo>
                    <a:pt x="6373" y="199719"/>
                  </a:lnTo>
                  <a:lnTo>
                    <a:pt x="23425" y="183727"/>
                  </a:lnTo>
                  <a:lnTo>
                    <a:pt x="34370" y="177329"/>
                  </a:lnTo>
                  <a:lnTo>
                    <a:pt x="86169" y="168325"/>
                  </a:lnTo>
                  <a:lnTo>
                    <a:pt x="123891" y="178407"/>
                  </a:lnTo>
                  <a:lnTo>
                    <a:pt x="175324" y="209779"/>
                  </a:lnTo>
                  <a:lnTo>
                    <a:pt x="233650" y="261325"/>
                  </a:lnTo>
                  <a:lnTo>
                    <a:pt x="275640" y="3153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8528367" y="6882715"/>
              <a:ext cx="169140" cy="298453"/>
            </a:xfrm>
            <a:custGeom>
              <a:avLst/>
              <a:gdLst/>
              <a:ahLst/>
              <a:cxnLst/>
              <a:rect l="0" t="0" r="0" b="0"/>
              <a:pathLst>
                <a:path w="169140" h="298453">
                  <a:moveTo>
                    <a:pt x="0" y="68555"/>
                  </a:moveTo>
                  <a:lnTo>
                    <a:pt x="0" y="123288"/>
                  </a:lnTo>
                  <a:lnTo>
                    <a:pt x="1523" y="185491"/>
                  </a:lnTo>
                  <a:lnTo>
                    <a:pt x="7279" y="229709"/>
                  </a:lnTo>
                  <a:lnTo>
                    <a:pt x="26363" y="282870"/>
                  </a:lnTo>
                  <a:lnTo>
                    <a:pt x="37381" y="292176"/>
                  </a:lnTo>
                  <a:lnTo>
                    <a:pt x="50819" y="296856"/>
                  </a:lnTo>
                  <a:lnTo>
                    <a:pt x="65873" y="298452"/>
                  </a:lnTo>
                  <a:lnTo>
                    <a:pt x="78955" y="294947"/>
                  </a:lnTo>
                  <a:lnTo>
                    <a:pt x="101616" y="278863"/>
                  </a:lnTo>
                  <a:lnTo>
                    <a:pt x="124225" y="244113"/>
                  </a:lnTo>
                  <a:lnTo>
                    <a:pt x="147851" y="190313"/>
                  </a:lnTo>
                  <a:lnTo>
                    <a:pt x="161183" y="148061"/>
                  </a:lnTo>
                  <a:lnTo>
                    <a:pt x="169139" y="106938"/>
                  </a:lnTo>
                  <a:lnTo>
                    <a:pt x="167597" y="73427"/>
                  </a:lnTo>
                  <a:lnTo>
                    <a:pt x="157771" y="47360"/>
                  </a:lnTo>
                  <a:lnTo>
                    <a:pt x="150885" y="36144"/>
                  </a:lnTo>
                  <a:lnTo>
                    <a:pt x="131046" y="19619"/>
                  </a:lnTo>
                  <a:lnTo>
                    <a:pt x="102306" y="5813"/>
                  </a:lnTo>
                  <a:lnTo>
                    <a:pt x="8226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8343915" y="7102094"/>
              <a:ext cx="348988" cy="411337"/>
            </a:xfrm>
            <a:custGeom>
              <a:avLst/>
              <a:gdLst/>
              <a:ahLst/>
              <a:cxnLst/>
              <a:rect l="0" t="0" r="0" b="0"/>
              <a:pathLst>
                <a:path w="348988" h="411337">
                  <a:moveTo>
                    <a:pt x="74763" y="0"/>
                  </a:moveTo>
                  <a:lnTo>
                    <a:pt x="63817" y="46832"/>
                  </a:lnTo>
                  <a:lnTo>
                    <a:pt x="55678" y="90893"/>
                  </a:lnTo>
                  <a:lnTo>
                    <a:pt x="42531" y="145254"/>
                  </a:lnTo>
                  <a:lnTo>
                    <a:pt x="36267" y="197585"/>
                  </a:lnTo>
                  <a:lnTo>
                    <a:pt x="23204" y="260440"/>
                  </a:lnTo>
                  <a:lnTo>
                    <a:pt x="10396" y="310596"/>
                  </a:lnTo>
                  <a:lnTo>
                    <a:pt x="0" y="344416"/>
                  </a:lnTo>
                  <a:lnTo>
                    <a:pt x="12367" y="283994"/>
                  </a:lnTo>
                  <a:lnTo>
                    <a:pt x="39517" y="221427"/>
                  </a:lnTo>
                  <a:lnTo>
                    <a:pt x="61950" y="169203"/>
                  </a:lnTo>
                  <a:lnTo>
                    <a:pt x="85524" y="117505"/>
                  </a:lnTo>
                  <a:lnTo>
                    <a:pt x="119085" y="78151"/>
                  </a:lnTo>
                  <a:lnTo>
                    <a:pt x="131733" y="71905"/>
                  </a:lnTo>
                  <a:lnTo>
                    <a:pt x="157975" y="69029"/>
                  </a:lnTo>
                  <a:lnTo>
                    <a:pt x="168324" y="74965"/>
                  </a:lnTo>
                  <a:lnTo>
                    <a:pt x="183885" y="97811"/>
                  </a:lnTo>
                  <a:lnTo>
                    <a:pt x="201211" y="152213"/>
                  </a:lnTo>
                  <a:lnTo>
                    <a:pt x="223272" y="202018"/>
                  </a:lnTo>
                  <a:lnTo>
                    <a:pt x="250125" y="261315"/>
                  </a:lnTo>
                  <a:lnTo>
                    <a:pt x="283639" y="312379"/>
                  </a:lnTo>
                  <a:lnTo>
                    <a:pt x="319468" y="363057"/>
                  </a:lnTo>
                  <a:lnTo>
                    <a:pt x="348987" y="4113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8138396" y="7431163"/>
              <a:ext cx="280283" cy="356491"/>
            </a:xfrm>
            <a:custGeom>
              <a:avLst/>
              <a:gdLst/>
              <a:ahLst/>
              <a:cxnLst/>
              <a:rect l="0" t="0" r="0" b="0"/>
              <a:pathLst>
                <a:path w="280283" h="356491">
                  <a:moveTo>
                    <a:pt x="156881" y="0"/>
                  </a:moveTo>
                  <a:lnTo>
                    <a:pt x="195049" y="45447"/>
                  </a:lnTo>
                  <a:lnTo>
                    <a:pt x="219378" y="96830"/>
                  </a:lnTo>
                  <a:lnTo>
                    <a:pt x="232612" y="140411"/>
                  </a:lnTo>
                  <a:lnTo>
                    <a:pt x="235687" y="197166"/>
                  </a:lnTo>
                  <a:lnTo>
                    <a:pt x="231009" y="229311"/>
                  </a:lnTo>
                  <a:lnTo>
                    <a:pt x="219788" y="254770"/>
                  </a:lnTo>
                  <a:lnTo>
                    <a:pt x="203121" y="276242"/>
                  </a:lnTo>
                  <a:lnTo>
                    <a:pt x="164996" y="305460"/>
                  </a:lnTo>
                  <a:lnTo>
                    <a:pt x="106810" y="330368"/>
                  </a:lnTo>
                  <a:lnTo>
                    <a:pt x="63532" y="337264"/>
                  </a:lnTo>
                  <a:lnTo>
                    <a:pt x="45897" y="334532"/>
                  </a:lnTo>
                  <a:lnTo>
                    <a:pt x="18178" y="319309"/>
                  </a:lnTo>
                  <a:lnTo>
                    <a:pt x="9567" y="307327"/>
                  </a:lnTo>
                  <a:lnTo>
                    <a:pt x="0" y="277764"/>
                  </a:lnTo>
                  <a:lnTo>
                    <a:pt x="1892" y="234139"/>
                  </a:lnTo>
                  <a:lnTo>
                    <a:pt x="16394" y="210197"/>
                  </a:lnTo>
                  <a:lnTo>
                    <a:pt x="26659" y="199546"/>
                  </a:lnTo>
                  <a:lnTo>
                    <a:pt x="54316" y="187712"/>
                  </a:lnTo>
                  <a:lnTo>
                    <a:pt x="85397" y="183976"/>
                  </a:lnTo>
                  <a:lnTo>
                    <a:pt x="130115" y="191962"/>
                  </a:lnTo>
                  <a:lnTo>
                    <a:pt x="190922" y="221185"/>
                  </a:lnTo>
                  <a:lnTo>
                    <a:pt x="240456" y="263577"/>
                  </a:lnTo>
                  <a:lnTo>
                    <a:pt x="266112" y="302554"/>
                  </a:lnTo>
                  <a:lnTo>
                    <a:pt x="280282" y="3564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8665480" y="7595697"/>
              <a:ext cx="1" cy="246803"/>
            </a:xfrm>
            <a:custGeom>
              <a:avLst/>
              <a:gdLst/>
              <a:ahLst/>
              <a:cxnLst/>
              <a:rect l="0" t="0" r="0" b="0"/>
              <a:pathLst>
                <a:path w="1" h="246803">
                  <a:moveTo>
                    <a:pt x="0" y="0"/>
                  </a:moveTo>
                  <a:lnTo>
                    <a:pt x="0" y="54732"/>
                  </a:lnTo>
                  <a:lnTo>
                    <a:pt x="0" y="115411"/>
                  </a:lnTo>
                  <a:lnTo>
                    <a:pt x="0" y="172662"/>
                  </a:lnTo>
                  <a:lnTo>
                    <a:pt x="0" y="230352"/>
                  </a:lnTo>
                  <a:lnTo>
                    <a:pt x="0" y="2468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843725" y="7581986"/>
              <a:ext cx="168607" cy="216634"/>
            </a:xfrm>
            <a:custGeom>
              <a:avLst/>
              <a:gdLst/>
              <a:ahLst/>
              <a:cxnLst/>
              <a:rect l="0" t="0" r="0" b="0"/>
              <a:pathLst>
                <a:path w="168607" h="216634">
                  <a:moveTo>
                    <a:pt x="41133" y="0"/>
                  </a:moveTo>
                  <a:lnTo>
                    <a:pt x="30188" y="46833"/>
                  </a:lnTo>
                  <a:lnTo>
                    <a:pt x="22050" y="90894"/>
                  </a:lnTo>
                  <a:lnTo>
                    <a:pt x="23461" y="152533"/>
                  </a:lnTo>
                  <a:lnTo>
                    <a:pt x="40806" y="202112"/>
                  </a:lnTo>
                  <a:lnTo>
                    <a:pt x="50056" y="210914"/>
                  </a:lnTo>
                  <a:lnTo>
                    <a:pt x="60793" y="215259"/>
                  </a:lnTo>
                  <a:lnTo>
                    <a:pt x="72521" y="216633"/>
                  </a:lnTo>
                  <a:lnTo>
                    <a:pt x="97741" y="205970"/>
                  </a:lnTo>
                  <a:lnTo>
                    <a:pt x="143892" y="169165"/>
                  </a:lnTo>
                  <a:lnTo>
                    <a:pt x="165697" y="134421"/>
                  </a:lnTo>
                  <a:lnTo>
                    <a:pt x="168606" y="104432"/>
                  </a:lnTo>
                  <a:lnTo>
                    <a:pt x="167248" y="87902"/>
                  </a:lnTo>
                  <a:lnTo>
                    <a:pt x="153552" y="57349"/>
                  </a:lnTo>
                  <a:lnTo>
                    <a:pt x="132231" y="31583"/>
                  </a:lnTo>
                  <a:lnTo>
                    <a:pt x="107520" y="15053"/>
                  </a:lnTo>
                  <a:lnTo>
                    <a:pt x="60635" y="446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7984362" y="7307762"/>
              <a:ext cx="494996" cy="545494"/>
            </a:xfrm>
            <a:custGeom>
              <a:avLst/>
              <a:gdLst/>
              <a:ahLst/>
              <a:cxnLst/>
              <a:rect l="0" t="0" r="0" b="0"/>
              <a:pathLst>
                <a:path w="494996" h="545494">
                  <a:moveTo>
                    <a:pt x="228648" y="0"/>
                  </a:moveTo>
                  <a:lnTo>
                    <a:pt x="171396" y="26362"/>
                  </a:lnTo>
                  <a:lnTo>
                    <a:pt x="115782" y="73081"/>
                  </a:lnTo>
                  <a:lnTo>
                    <a:pt x="80946" y="115093"/>
                  </a:lnTo>
                  <a:lnTo>
                    <a:pt x="51327" y="170197"/>
                  </a:lnTo>
                  <a:lnTo>
                    <a:pt x="27316" y="230706"/>
                  </a:lnTo>
                  <a:lnTo>
                    <a:pt x="10553" y="287229"/>
                  </a:lnTo>
                  <a:lnTo>
                    <a:pt x="0" y="342570"/>
                  </a:lnTo>
                  <a:lnTo>
                    <a:pt x="936" y="393500"/>
                  </a:lnTo>
                  <a:lnTo>
                    <a:pt x="10136" y="426260"/>
                  </a:lnTo>
                  <a:lnTo>
                    <a:pt x="41010" y="481436"/>
                  </a:lnTo>
                  <a:lnTo>
                    <a:pt x="66033" y="502415"/>
                  </a:lnTo>
                  <a:lnTo>
                    <a:pt x="119337" y="528295"/>
                  </a:lnTo>
                  <a:lnTo>
                    <a:pt x="166298" y="541799"/>
                  </a:lnTo>
                  <a:lnTo>
                    <a:pt x="216679" y="545493"/>
                  </a:lnTo>
                  <a:lnTo>
                    <a:pt x="258368" y="539009"/>
                  </a:lnTo>
                  <a:lnTo>
                    <a:pt x="307533" y="522292"/>
                  </a:lnTo>
                  <a:lnTo>
                    <a:pt x="365091" y="495715"/>
                  </a:lnTo>
                  <a:lnTo>
                    <a:pt x="409526" y="450178"/>
                  </a:lnTo>
                  <a:lnTo>
                    <a:pt x="443582" y="397172"/>
                  </a:lnTo>
                  <a:lnTo>
                    <a:pt x="472709" y="342690"/>
                  </a:lnTo>
                  <a:lnTo>
                    <a:pt x="484286" y="294341"/>
                  </a:lnTo>
                  <a:lnTo>
                    <a:pt x="494995" y="241421"/>
                  </a:lnTo>
                  <a:lnTo>
                    <a:pt x="493259" y="179867"/>
                  </a:lnTo>
                  <a:lnTo>
                    <a:pt x="483096" y="127944"/>
                  </a:lnTo>
                  <a:lnTo>
                    <a:pt x="463158" y="90893"/>
                  </a:lnTo>
                  <a:lnTo>
                    <a:pt x="423395" y="53338"/>
                  </a:lnTo>
                  <a:lnTo>
                    <a:pt x="382234" y="38940"/>
                  </a:lnTo>
                  <a:lnTo>
                    <a:pt x="319859" y="34898"/>
                  </a:lnTo>
                  <a:lnTo>
                    <a:pt x="257837" y="47181"/>
                  </a:lnTo>
                  <a:lnTo>
                    <a:pt x="203098" y="75224"/>
                  </a:lnTo>
                  <a:lnTo>
                    <a:pt x="181236" y="92340"/>
                  </a:lnTo>
                  <a:lnTo>
                    <a:pt x="143898" y="152149"/>
                  </a:lnTo>
                  <a:lnTo>
                    <a:pt x="130043" y="180358"/>
                  </a:lnTo>
                  <a:lnTo>
                    <a:pt x="120718" y="230500"/>
                  </a:lnTo>
                  <a:lnTo>
                    <a:pt x="110508" y="285475"/>
                  </a:lnTo>
                  <a:lnTo>
                    <a:pt x="106805" y="347806"/>
                  </a:lnTo>
                  <a:lnTo>
                    <a:pt x="105709" y="404023"/>
                  </a:lnTo>
                  <a:lnTo>
                    <a:pt x="105247" y="4661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8777689" y="7765018"/>
              <a:ext cx="367683" cy="337995"/>
            </a:xfrm>
            <a:custGeom>
              <a:avLst/>
              <a:gdLst/>
              <a:ahLst/>
              <a:cxnLst/>
              <a:rect l="0" t="0" r="0" b="0"/>
              <a:pathLst>
                <a:path w="367683" h="337995">
                  <a:moveTo>
                    <a:pt x="38613" y="91192"/>
                  </a:moveTo>
                  <a:lnTo>
                    <a:pt x="34551" y="146788"/>
                  </a:lnTo>
                  <a:lnTo>
                    <a:pt x="27761" y="195519"/>
                  </a:lnTo>
                  <a:lnTo>
                    <a:pt x="21686" y="250074"/>
                  </a:lnTo>
                  <a:lnTo>
                    <a:pt x="18188" y="265669"/>
                  </a:lnTo>
                  <a:lnTo>
                    <a:pt x="14332" y="271496"/>
                  </a:lnTo>
                  <a:lnTo>
                    <a:pt x="10237" y="270810"/>
                  </a:lnTo>
                  <a:lnTo>
                    <a:pt x="5985" y="265782"/>
                  </a:lnTo>
                  <a:lnTo>
                    <a:pt x="0" y="215033"/>
                  </a:lnTo>
                  <a:lnTo>
                    <a:pt x="2662" y="171623"/>
                  </a:lnTo>
                  <a:lnTo>
                    <a:pt x="12726" y="112484"/>
                  </a:lnTo>
                  <a:lnTo>
                    <a:pt x="25357" y="61953"/>
                  </a:lnTo>
                  <a:lnTo>
                    <a:pt x="35768" y="29446"/>
                  </a:lnTo>
                  <a:lnTo>
                    <a:pt x="50553" y="4842"/>
                  </a:lnTo>
                  <a:lnTo>
                    <a:pt x="58761" y="109"/>
                  </a:lnTo>
                  <a:lnTo>
                    <a:pt x="67280" y="0"/>
                  </a:lnTo>
                  <a:lnTo>
                    <a:pt x="76006" y="2975"/>
                  </a:lnTo>
                  <a:lnTo>
                    <a:pt x="93828" y="18468"/>
                  </a:lnTo>
                  <a:lnTo>
                    <a:pt x="139211" y="78737"/>
                  </a:lnTo>
                  <a:lnTo>
                    <a:pt x="179798" y="132574"/>
                  </a:lnTo>
                  <a:lnTo>
                    <a:pt x="233871" y="189968"/>
                  </a:lnTo>
                  <a:lnTo>
                    <a:pt x="287956" y="237211"/>
                  </a:lnTo>
                  <a:lnTo>
                    <a:pt x="339391" y="298033"/>
                  </a:lnTo>
                  <a:lnTo>
                    <a:pt x="367682" y="33799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651356" y="8103012"/>
              <a:ext cx="260926" cy="370203"/>
            </a:xfrm>
            <a:custGeom>
              <a:avLst/>
              <a:gdLst/>
              <a:ahLst/>
              <a:cxnLst/>
              <a:rect l="0" t="0" r="0" b="0"/>
              <a:pathLst>
                <a:path w="260926" h="370203">
                  <a:moveTo>
                    <a:pt x="82679" y="0"/>
                  </a:moveTo>
                  <a:lnTo>
                    <a:pt x="139931" y="38168"/>
                  </a:lnTo>
                  <a:lnTo>
                    <a:pt x="200918" y="91548"/>
                  </a:lnTo>
                  <a:lnTo>
                    <a:pt x="221478" y="126150"/>
                  </a:lnTo>
                  <a:lnTo>
                    <a:pt x="229940" y="172628"/>
                  </a:lnTo>
                  <a:lnTo>
                    <a:pt x="225168" y="217714"/>
                  </a:lnTo>
                  <a:lnTo>
                    <a:pt x="214056" y="241999"/>
                  </a:lnTo>
                  <a:lnTo>
                    <a:pt x="182096" y="282416"/>
                  </a:lnTo>
                  <a:lnTo>
                    <a:pt x="133634" y="310505"/>
                  </a:lnTo>
                  <a:lnTo>
                    <a:pt x="78310" y="323568"/>
                  </a:lnTo>
                  <a:lnTo>
                    <a:pt x="45698" y="318499"/>
                  </a:lnTo>
                  <a:lnTo>
                    <a:pt x="30602" y="312881"/>
                  </a:lnTo>
                  <a:lnTo>
                    <a:pt x="9768" y="294451"/>
                  </a:lnTo>
                  <a:lnTo>
                    <a:pt x="2079" y="283139"/>
                  </a:lnTo>
                  <a:lnTo>
                    <a:pt x="0" y="271026"/>
                  </a:lnTo>
                  <a:lnTo>
                    <a:pt x="5815" y="245380"/>
                  </a:lnTo>
                  <a:lnTo>
                    <a:pt x="13155" y="235189"/>
                  </a:lnTo>
                  <a:lnTo>
                    <a:pt x="33498" y="219804"/>
                  </a:lnTo>
                  <a:lnTo>
                    <a:pt x="65900" y="216013"/>
                  </a:lnTo>
                  <a:lnTo>
                    <a:pt x="126966" y="226506"/>
                  </a:lnTo>
                  <a:lnTo>
                    <a:pt x="189241" y="252976"/>
                  </a:lnTo>
                  <a:lnTo>
                    <a:pt x="238162" y="289764"/>
                  </a:lnTo>
                  <a:lnTo>
                    <a:pt x="250320" y="302866"/>
                  </a:lnTo>
                  <a:lnTo>
                    <a:pt x="256902" y="316170"/>
                  </a:lnTo>
                  <a:lnTo>
                    <a:pt x="260925" y="3702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9158825" y="8116722"/>
              <a:ext cx="223575" cy="397626"/>
            </a:xfrm>
            <a:custGeom>
              <a:avLst/>
              <a:gdLst/>
              <a:ahLst/>
              <a:cxnLst/>
              <a:rect l="0" t="0" r="0" b="0"/>
              <a:pathLst>
                <a:path w="223575" h="397626">
                  <a:moveTo>
                    <a:pt x="109947" y="0"/>
                  </a:moveTo>
                  <a:lnTo>
                    <a:pt x="80832" y="7279"/>
                  </a:lnTo>
                  <a:lnTo>
                    <a:pt x="40889" y="33642"/>
                  </a:lnTo>
                  <a:lnTo>
                    <a:pt x="7388" y="70399"/>
                  </a:lnTo>
                  <a:lnTo>
                    <a:pt x="1964" y="83496"/>
                  </a:lnTo>
                  <a:lnTo>
                    <a:pt x="0" y="110236"/>
                  </a:lnTo>
                  <a:lnTo>
                    <a:pt x="4657" y="117672"/>
                  </a:lnTo>
                  <a:lnTo>
                    <a:pt x="12331" y="121105"/>
                  </a:lnTo>
                  <a:lnTo>
                    <a:pt x="34569" y="120857"/>
                  </a:lnTo>
                  <a:lnTo>
                    <a:pt x="81350" y="116723"/>
                  </a:lnTo>
                  <a:lnTo>
                    <a:pt x="116027" y="126019"/>
                  </a:lnTo>
                  <a:lnTo>
                    <a:pt x="162530" y="155661"/>
                  </a:lnTo>
                  <a:lnTo>
                    <a:pt x="197977" y="200670"/>
                  </a:lnTo>
                  <a:lnTo>
                    <a:pt x="220498" y="252600"/>
                  </a:lnTo>
                  <a:lnTo>
                    <a:pt x="223574" y="284418"/>
                  </a:lnTo>
                  <a:lnTo>
                    <a:pt x="218340" y="312271"/>
                  </a:lnTo>
                  <a:lnTo>
                    <a:pt x="198262" y="345082"/>
                  </a:lnTo>
                  <a:lnTo>
                    <a:pt x="181699" y="364624"/>
                  </a:lnTo>
                  <a:lnTo>
                    <a:pt x="151993" y="379403"/>
                  </a:lnTo>
                  <a:lnTo>
                    <a:pt x="100570" y="392225"/>
                  </a:lnTo>
                  <a:lnTo>
                    <a:pt x="55103" y="3976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8493045" y="7984750"/>
              <a:ext cx="552814" cy="608096"/>
            </a:xfrm>
            <a:custGeom>
              <a:avLst/>
              <a:gdLst/>
              <a:ahLst/>
              <a:cxnLst/>
              <a:rect l="0" t="0" r="0" b="0"/>
              <a:pathLst>
                <a:path w="552814" h="608096">
                  <a:moveTo>
                    <a:pt x="76456" y="200529"/>
                  </a:moveTo>
                  <a:lnTo>
                    <a:pt x="42563" y="257461"/>
                  </a:lnTo>
                  <a:lnTo>
                    <a:pt x="14108" y="320486"/>
                  </a:lnTo>
                  <a:lnTo>
                    <a:pt x="91" y="377754"/>
                  </a:lnTo>
                  <a:lnTo>
                    <a:pt x="0" y="433317"/>
                  </a:lnTo>
                  <a:lnTo>
                    <a:pt x="7435" y="468524"/>
                  </a:lnTo>
                  <a:lnTo>
                    <a:pt x="37036" y="528367"/>
                  </a:lnTo>
                  <a:lnTo>
                    <a:pt x="55888" y="554950"/>
                  </a:lnTo>
                  <a:lnTo>
                    <a:pt x="79502" y="576920"/>
                  </a:lnTo>
                  <a:lnTo>
                    <a:pt x="140329" y="599141"/>
                  </a:lnTo>
                  <a:lnTo>
                    <a:pt x="201686" y="608095"/>
                  </a:lnTo>
                  <a:lnTo>
                    <a:pt x="251180" y="603469"/>
                  </a:lnTo>
                  <a:lnTo>
                    <a:pt x="302071" y="592450"/>
                  </a:lnTo>
                  <a:lnTo>
                    <a:pt x="362914" y="564131"/>
                  </a:lnTo>
                  <a:lnTo>
                    <a:pt x="418944" y="529196"/>
                  </a:lnTo>
                  <a:lnTo>
                    <a:pt x="474022" y="485676"/>
                  </a:lnTo>
                  <a:lnTo>
                    <a:pt x="507918" y="453783"/>
                  </a:lnTo>
                  <a:lnTo>
                    <a:pt x="529980" y="410479"/>
                  </a:lnTo>
                  <a:lnTo>
                    <a:pt x="546165" y="366332"/>
                  </a:lnTo>
                  <a:lnTo>
                    <a:pt x="551822" y="321954"/>
                  </a:lnTo>
                  <a:lnTo>
                    <a:pt x="552813" y="272777"/>
                  </a:lnTo>
                  <a:lnTo>
                    <a:pt x="544806" y="214826"/>
                  </a:lnTo>
                  <a:lnTo>
                    <a:pt x="536999" y="167273"/>
                  </a:lnTo>
                  <a:lnTo>
                    <a:pt x="516760" y="110947"/>
                  </a:lnTo>
                  <a:lnTo>
                    <a:pt x="498744" y="65312"/>
                  </a:lnTo>
                  <a:lnTo>
                    <a:pt x="480472" y="44962"/>
                  </a:lnTo>
                  <a:lnTo>
                    <a:pt x="431501" y="12205"/>
                  </a:lnTo>
                  <a:lnTo>
                    <a:pt x="369549" y="0"/>
                  </a:lnTo>
                  <a:lnTo>
                    <a:pt x="315137" y="3662"/>
                  </a:lnTo>
                  <a:lnTo>
                    <a:pt x="262790" y="14396"/>
                  </a:lnTo>
                  <a:lnTo>
                    <a:pt x="208686" y="41783"/>
                  </a:lnTo>
                  <a:lnTo>
                    <a:pt x="146756" y="91982"/>
                  </a:lnTo>
                  <a:lnTo>
                    <a:pt x="94573" y="149972"/>
                  </a:lnTo>
                  <a:lnTo>
                    <a:pt x="64050" y="201799"/>
                  </a:lnTo>
                  <a:lnTo>
                    <a:pt x="39771" y="259813"/>
                  </a:lnTo>
                  <a:lnTo>
                    <a:pt x="22929" y="321183"/>
                  </a:lnTo>
                  <a:lnTo>
                    <a:pt x="12353" y="377960"/>
                  </a:lnTo>
                  <a:lnTo>
                    <a:pt x="9219" y="433378"/>
                  </a:lnTo>
                  <a:lnTo>
                    <a:pt x="12354" y="488392"/>
                  </a:lnTo>
                  <a:lnTo>
                    <a:pt x="21611" y="54330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8994548" y="8031778"/>
              <a:ext cx="492779" cy="742160"/>
            </a:xfrm>
            <a:custGeom>
              <a:avLst/>
              <a:gdLst/>
              <a:ahLst/>
              <a:cxnLst/>
              <a:rect l="0" t="0" r="0" b="0"/>
              <a:pathLst>
                <a:path w="492779" h="742160">
                  <a:moveTo>
                    <a:pt x="0" y="276902"/>
                  </a:moveTo>
                  <a:lnTo>
                    <a:pt x="14914" y="332499"/>
                  </a:lnTo>
                  <a:lnTo>
                    <a:pt x="32231" y="394019"/>
                  </a:lnTo>
                  <a:lnTo>
                    <a:pt x="45775" y="454131"/>
                  </a:lnTo>
                  <a:lnTo>
                    <a:pt x="54876" y="497860"/>
                  </a:lnTo>
                  <a:lnTo>
                    <a:pt x="68565" y="561242"/>
                  </a:lnTo>
                  <a:lnTo>
                    <a:pt x="82270" y="614554"/>
                  </a:lnTo>
                  <a:lnTo>
                    <a:pt x="107828" y="673513"/>
                  </a:lnTo>
                  <a:lnTo>
                    <a:pt x="140623" y="715360"/>
                  </a:lnTo>
                  <a:lnTo>
                    <a:pt x="174220" y="734824"/>
                  </a:lnTo>
                  <a:lnTo>
                    <a:pt x="193844" y="742148"/>
                  </a:lnTo>
                  <a:lnTo>
                    <a:pt x="235961" y="742159"/>
                  </a:lnTo>
                  <a:lnTo>
                    <a:pt x="278546" y="730484"/>
                  </a:lnTo>
                  <a:lnTo>
                    <a:pt x="335258" y="698215"/>
                  </a:lnTo>
                  <a:lnTo>
                    <a:pt x="392077" y="646367"/>
                  </a:lnTo>
                  <a:lnTo>
                    <a:pt x="433093" y="584835"/>
                  </a:lnTo>
                  <a:lnTo>
                    <a:pt x="454007" y="531998"/>
                  </a:lnTo>
                  <a:lnTo>
                    <a:pt x="469853" y="477748"/>
                  </a:lnTo>
                  <a:lnTo>
                    <a:pt x="484197" y="423080"/>
                  </a:lnTo>
                  <a:lnTo>
                    <a:pt x="490816" y="361009"/>
                  </a:lnTo>
                  <a:lnTo>
                    <a:pt x="492778" y="301653"/>
                  </a:lnTo>
                  <a:lnTo>
                    <a:pt x="486080" y="245471"/>
                  </a:lnTo>
                  <a:lnTo>
                    <a:pt x="474447" y="190231"/>
                  </a:lnTo>
                  <a:lnTo>
                    <a:pt x="445922" y="127917"/>
                  </a:lnTo>
                  <a:lnTo>
                    <a:pt x="410945" y="71596"/>
                  </a:lnTo>
                  <a:lnTo>
                    <a:pt x="391357" y="45496"/>
                  </a:lnTo>
                  <a:lnTo>
                    <a:pt x="367417" y="23739"/>
                  </a:lnTo>
                  <a:lnTo>
                    <a:pt x="313686" y="1639"/>
                  </a:lnTo>
                  <a:lnTo>
                    <a:pt x="256801" y="0"/>
                  </a:lnTo>
                  <a:lnTo>
                    <a:pt x="227887" y="13675"/>
                  </a:lnTo>
                  <a:lnTo>
                    <a:pt x="184496" y="59694"/>
                  </a:lnTo>
                  <a:lnTo>
                    <a:pt x="155892" y="106578"/>
                  </a:lnTo>
                  <a:lnTo>
                    <a:pt x="128119" y="159064"/>
                  </a:lnTo>
                  <a:lnTo>
                    <a:pt x="107872" y="220489"/>
                  </a:lnTo>
                  <a:lnTo>
                    <a:pt x="97202" y="268587"/>
                  </a:lnTo>
                  <a:lnTo>
                    <a:pt x="87381" y="318910"/>
                  </a:lnTo>
                  <a:lnTo>
                    <a:pt x="77939" y="366668"/>
                  </a:lnTo>
                  <a:lnTo>
                    <a:pt x="68664" y="417347"/>
                  </a:lnTo>
                  <a:lnTo>
                    <a:pt x="60987" y="468816"/>
                  </a:lnTo>
                  <a:lnTo>
                    <a:pt x="57575" y="517082"/>
                  </a:lnTo>
                  <a:lnTo>
                    <a:pt x="56058" y="572051"/>
                  </a:lnTo>
                  <a:lnTo>
                    <a:pt x="55204" y="634515"/>
                  </a:lnTo>
                  <a:lnTo>
                    <a:pt x="54845" y="66081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Freeform 39"/>
          <p:cNvSpPr/>
          <p:nvPr/>
        </p:nvSpPr>
        <p:spPr>
          <a:xfrm>
            <a:off x="3149444" y="9987878"/>
            <a:ext cx="205385" cy="363772"/>
          </a:xfrm>
          <a:custGeom>
            <a:avLst/>
            <a:gdLst/>
            <a:ahLst/>
            <a:cxnLst/>
            <a:rect l="0" t="0" r="0" b="0"/>
            <a:pathLst>
              <a:path w="205385" h="363772">
                <a:moveTo>
                  <a:pt x="100111" y="7279"/>
                </a:moveTo>
                <a:lnTo>
                  <a:pt x="121947" y="0"/>
                </a:lnTo>
                <a:lnTo>
                  <a:pt x="131426" y="903"/>
                </a:lnTo>
                <a:lnTo>
                  <a:pt x="150084" y="10031"/>
                </a:lnTo>
                <a:lnTo>
                  <a:pt x="177718" y="39580"/>
                </a:lnTo>
                <a:lnTo>
                  <a:pt x="187924" y="68355"/>
                </a:lnTo>
                <a:lnTo>
                  <a:pt x="190937" y="102980"/>
                </a:lnTo>
                <a:lnTo>
                  <a:pt x="182544" y="165298"/>
                </a:lnTo>
                <a:lnTo>
                  <a:pt x="169248" y="209545"/>
                </a:lnTo>
                <a:lnTo>
                  <a:pt x="144633" y="262721"/>
                </a:lnTo>
                <a:lnTo>
                  <a:pt x="99955" y="320766"/>
                </a:lnTo>
                <a:lnTo>
                  <a:pt x="80236" y="338563"/>
                </a:lnTo>
                <a:lnTo>
                  <a:pt x="56238" y="351551"/>
                </a:lnTo>
                <a:lnTo>
                  <a:pt x="44963" y="352578"/>
                </a:lnTo>
                <a:lnTo>
                  <a:pt x="24311" y="345593"/>
                </a:lnTo>
                <a:lnTo>
                  <a:pt x="9038" y="328269"/>
                </a:lnTo>
                <a:lnTo>
                  <a:pt x="2832" y="317251"/>
                </a:lnTo>
                <a:lnTo>
                  <a:pt x="0" y="292821"/>
                </a:lnTo>
                <a:lnTo>
                  <a:pt x="5343" y="266729"/>
                </a:lnTo>
                <a:lnTo>
                  <a:pt x="25481" y="227867"/>
                </a:lnTo>
                <a:lnTo>
                  <a:pt x="42058" y="206375"/>
                </a:lnTo>
                <a:lnTo>
                  <a:pt x="67708" y="190729"/>
                </a:lnTo>
                <a:lnTo>
                  <a:pt x="97897" y="181743"/>
                </a:lnTo>
                <a:lnTo>
                  <a:pt x="126549" y="182828"/>
                </a:lnTo>
                <a:lnTo>
                  <a:pt x="168375" y="199284"/>
                </a:lnTo>
                <a:lnTo>
                  <a:pt x="187834" y="223125"/>
                </a:lnTo>
                <a:lnTo>
                  <a:pt x="200038" y="254034"/>
                </a:lnTo>
                <a:lnTo>
                  <a:pt x="205384" y="304172"/>
                </a:lnTo>
                <a:lnTo>
                  <a:pt x="196089" y="36377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3484551" y="9803200"/>
            <a:ext cx="615099" cy="509213"/>
            <a:chOff x="3484551" y="9803200"/>
            <a:chExt cx="615099" cy="509213"/>
          </a:xfrm>
        </p:grpSpPr>
        <p:sp>
          <p:nvSpPr>
            <p:cNvPr id="41" name="Freeform 40"/>
            <p:cNvSpPr/>
            <p:nvPr/>
          </p:nvSpPr>
          <p:spPr>
            <a:xfrm>
              <a:off x="3484551" y="9803200"/>
              <a:ext cx="615099" cy="509213"/>
            </a:xfrm>
            <a:custGeom>
              <a:avLst/>
              <a:gdLst/>
              <a:ahLst/>
              <a:cxnLst/>
              <a:rect l="0" t="0" r="0" b="0"/>
              <a:pathLst>
                <a:path w="615099" h="509213">
                  <a:moveTo>
                    <a:pt x="11805" y="466181"/>
                  </a:moveTo>
                  <a:lnTo>
                    <a:pt x="2383" y="430296"/>
                  </a:lnTo>
                  <a:lnTo>
                    <a:pt x="0" y="394371"/>
                  </a:lnTo>
                  <a:lnTo>
                    <a:pt x="3935" y="380221"/>
                  </a:lnTo>
                  <a:lnTo>
                    <a:pt x="11129" y="369264"/>
                  </a:lnTo>
                  <a:lnTo>
                    <a:pt x="20496" y="360436"/>
                  </a:lnTo>
                  <a:lnTo>
                    <a:pt x="29786" y="360645"/>
                  </a:lnTo>
                  <a:lnTo>
                    <a:pt x="39027" y="366878"/>
                  </a:lnTo>
                  <a:lnTo>
                    <a:pt x="55896" y="388531"/>
                  </a:lnTo>
                  <a:lnTo>
                    <a:pt x="79140" y="443733"/>
                  </a:lnTo>
                  <a:lnTo>
                    <a:pt x="98402" y="505589"/>
                  </a:lnTo>
                  <a:lnTo>
                    <a:pt x="101529" y="509212"/>
                  </a:lnTo>
                  <a:lnTo>
                    <a:pt x="103614" y="505532"/>
                  </a:lnTo>
                  <a:lnTo>
                    <a:pt x="104407" y="485194"/>
                  </a:lnTo>
                  <a:lnTo>
                    <a:pt x="92503" y="422484"/>
                  </a:lnTo>
                  <a:lnTo>
                    <a:pt x="83958" y="365380"/>
                  </a:lnTo>
                  <a:lnTo>
                    <a:pt x="80436" y="322356"/>
                  </a:lnTo>
                  <a:lnTo>
                    <a:pt x="73793" y="277843"/>
                  </a:lnTo>
                  <a:lnTo>
                    <a:pt x="61488" y="217236"/>
                  </a:lnTo>
                  <a:lnTo>
                    <a:pt x="56738" y="175261"/>
                  </a:lnTo>
                  <a:lnTo>
                    <a:pt x="55472" y="153404"/>
                  </a:lnTo>
                  <a:lnTo>
                    <a:pt x="60721" y="137310"/>
                  </a:lnTo>
                  <a:lnTo>
                    <a:pt x="70315" y="125056"/>
                  </a:lnTo>
                  <a:lnTo>
                    <a:pt x="82805" y="115364"/>
                  </a:lnTo>
                  <a:lnTo>
                    <a:pt x="116995" y="104594"/>
                  </a:lnTo>
                  <a:lnTo>
                    <a:pt x="179069" y="94469"/>
                  </a:lnTo>
                  <a:lnTo>
                    <a:pt x="237579" y="81821"/>
                  </a:lnTo>
                  <a:lnTo>
                    <a:pt x="298295" y="63898"/>
                  </a:lnTo>
                  <a:lnTo>
                    <a:pt x="347725" y="50248"/>
                  </a:lnTo>
                  <a:lnTo>
                    <a:pt x="391146" y="41122"/>
                  </a:lnTo>
                  <a:lnTo>
                    <a:pt x="436344" y="31988"/>
                  </a:lnTo>
                  <a:lnTo>
                    <a:pt x="490531" y="18281"/>
                  </a:lnTo>
                  <a:lnTo>
                    <a:pt x="550428" y="6093"/>
                  </a:lnTo>
                  <a:lnTo>
                    <a:pt x="567414" y="4062"/>
                  </a:lnTo>
                  <a:lnTo>
                    <a:pt x="61509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3767006" y="9926601"/>
              <a:ext cx="261149" cy="301648"/>
            </a:xfrm>
            <a:custGeom>
              <a:avLst/>
              <a:gdLst/>
              <a:ahLst/>
              <a:cxnLst/>
              <a:rect l="0" t="0" r="0" b="0"/>
              <a:pathLst>
                <a:path w="261149" h="301648">
                  <a:moveTo>
                    <a:pt x="99553" y="0"/>
                  </a:moveTo>
                  <a:lnTo>
                    <a:pt x="70438" y="7279"/>
                  </a:lnTo>
                  <a:lnTo>
                    <a:pt x="48018" y="23040"/>
                  </a:lnTo>
                  <a:lnTo>
                    <a:pt x="29421" y="46803"/>
                  </a:lnTo>
                  <a:lnTo>
                    <a:pt x="5069" y="107650"/>
                  </a:lnTo>
                  <a:lnTo>
                    <a:pt x="0" y="122041"/>
                  </a:lnTo>
                  <a:lnTo>
                    <a:pt x="2715" y="128588"/>
                  </a:lnTo>
                  <a:lnTo>
                    <a:pt x="10619" y="129906"/>
                  </a:lnTo>
                  <a:lnTo>
                    <a:pt x="32604" y="123245"/>
                  </a:lnTo>
                  <a:lnTo>
                    <a:pt x="91675" y="78405"/>
                  </a:lnTo>
                  <a:lnTo>
                    <a:pt x="155166" y="50969"/>
                  </a:lnTo>
                  <a:lnTo>
                    <a:pt x="167098" y="50737"/>
                  </a:lnTo>
                  <a:lnTo>
                    <a:pt x="188480" y="58606"/>
                  </a:lnTo>
                  <a:lnTo>
                    <a:pt x="224927" y="80166"/>
                  </a:lnTo>
                  <a:lnTo>
                    <a:pt x="257393" y="120408"/>
                  </a:lnTo>
                  <a:lnTo>
                    <a:pt x="261148" y="136641"/>
                  </a:lnTo>
                  <a:lnTo>
                    <a:pt x="257195" y="170927"/>
                  </a:lnTo>
                  <a:lnTo>
                    <a:pt x="241219" y="198353"/>
                  </a:lnTo>
                  <a:lnTo>
                    <a:pt x="217360" y="220698"/>
                  </a:lnTo>
                  <a:lnTo>
                    <a:pt x="156453" y="259870"/>
                  </a:lnTo>
                  <a:lnTo>
                    <a:pt x="99959" y="289671"/>
                  </a:lnTo>
                  <a:lnTo>
                    <a:pt x="58419" y="3016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619757" y="7569170"/>
            <a:ext cx="1288854" cy="80362"/>
            <a:chOff x="3619757" y="7569170"/>
            <a:chExt cx="1288854" cy="80362"/>
          </a:xfrm>
        </p:grpSpPr>
        <p:sp>
          <p:nvSpPr>
            <p:cNvPr id="44" name="Freeform 43"/>
            <p:cNvSpPr/>
            <p:nvPr/>
          </p:nvSpPr>
          <p:spPr>
            <a:xfrm>
              <a:off x="3619757" y="7569170"/>
              <a:ext cx="411337" cy="25517"/>
            </a:xfrm>
            <a:custGeom>
              <a:avLst/>
              <a:gdLst/>
              <a:ahLst/>
              <a:cxnLst/>
              <a:rect l="0" t="0" r="0" b="0"/>
              <a:pathLst>
                <a:path w="411337" h="25517">
                  <a:moveTo>
                    <a:pt x="411336" y="11804"/>
                  </a:moveTo>
                  <a:lnTo>
                    <a:pt x="351677" y="11804"/>
                  </a:lnTo>
                  <a:lnTo>
                    <a:pt x="289693" y="4526"/>
                  </a:lnTo>
                  <a:lnTo>
                    <a:pt x="240044" y="0"/>
                  </a:lnTo>
                  <a:lnTo>
                    <a:pt x="179460" y="5937"/>
                  </a:lnTo>
                  <a:lnTo>
                    <a:pt x="120545" y="10066"/>
                  </a:lnTo>
                  <a:lnTo>
                    <a:pt x="71772" y="18568"/>
                  </a:lnTo>
                  <a:lnTo>
                    <a:pt x="42563" y="22429"/>
                  </a:lnTo>
                  <a:lnTo>
                    <a:pt x="0" y="2551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4483563" y="7594686"/>
              <a:ext cx="425048" cy="54846"/>
            </a:xfrm>
            <a:custGeom>
              <a:avLst/>
              <a:gdLst/>
              <a:ahLst/>
              <a:cxnLst/>
              <a:rect l="0" t="0" r="0" b="0"/>
              <a:pathLst>
                <a:path w="425048" h="54846">
                  <a:moveTo>
                    <a:pt x="0" y="0"/>
                  </a:moveTo>
                  <a:lnTo>
                    <a:pt x="45309" y="1523"/>
                  </a:lnTo>
                  <a:lnTo>
                    <a:pt x="106017" y="9423"/>
                  </a:lnTo>
                  <a:lnTo>
                    <a:pt x="155285" y="11805"/>
                  </a:lnTo>
                  <a:lnTo>
                    <a:pt x="203588" y="16927"/>
                  </a:lnTo>
                  <a:lnTo>
                    <a:pt x="248924" y="24281"/>
                  </a:lnTo>
                  <a:lnTo>
                    <a:pt x="308708" y="35463"/>
                  </a:lnTo>
                  <a:lnTo>
                    <a:pt x="363492" y="40977"/>
                  </a:lnTo>
                  <a:lnTo>
                    <a:pt x="425047" y="5484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Freeform 46"/>
          <p:cNvSpPr/>
          <p:nvPr/>
        </p:nvSpPr>
        <p:spPr>
          <a:xfrm>
            <a:off x="2665539" y="10785725"/>
            <a:ext cx="263005" cy="401297"/>
          </a:xfrm>
          <a:custGeom>
            <a:avLst/>
            <a:gdLst/>
            <a:ahLst/>
            <a:cxnLst/>
            <a:rect l="0" t="0" r="0" b="0"/>
            <a:pathLst>
              <a:path w="263005" h="401297">
                <a:moveTo>
                  <a:pt x="21856" y="319028"/>
                </a:moveTo>
                <a:lnTo>
                  <a:pt x="29135" y="340865"/>
                </a:lnTo>
                <a:lnTo>
                  <a:pt x="37373" y="347297"/>
                </a:lnTo>
                <a:lnTo>
                  <a:pt x="62777" y="354445"/>
                </a:lnTo>
                <a:lnTo>
                  <a:pt x="104061" y="351189"/>
                </a:lnTo>
                <a:lnTo>
                  <a:pt x="131518" y="336369"/>
                </a:lnTo>
                <a:lnTo>
                  <a:pt x="186385" y="282336"/>
                </a:lnTo>
                <a:lnTo>
                  <a:pt x="220244" y="230799"/>
                </a:lnTo>
                <a:lnTo>
                  <a:pt x="249574" y="176934"/>
                </a:lnTo>
                <a:lnTo>
                  <a:pt x="263004" y="122379"/>
                </a:lnTo>
                <a:lnTo>
                  <a:pt x="259704" y="67620"/>
                </a:lnTo>
                <a:lnTo>
                  <a:pt x="248936" y="39202"/>
                </a:lnTo>
                <a:lnTo>
                  <a:pt x="241799" y="27358"/>
                </a:lnTo>
                <a:lnTo>
                  <a:pt x="221681" y="10135"/>
                </a:lnTo>
                <a:lnTo>
                  <a:pt x="209917" y="3410"/>
                </a:lnTo>
                <a:lnTo>
                  <a:pt x="180597" y="0"/>
                </a:lnTo>
                <a:lnTo>
                  <a:pt x="164247" y="1224"/>
                </a:lnTo>
                <a:lnTo>
                  <a:pt x="133892" y="14772"/>
                </a:lnTo>
                <a:lnTo>
                  <a:pt x="84444" y="53430"/>
                </a:lnTo>
                <a:lnTo>
                  <a:pt x="47510" y="103051"/>
                </a:lnTo>
                <a:lnTo>
                  <a:pt x="14900" y="165997"/>
                </a:lnTo>
                <a:lnTo>
                  <a:pt x="3530" y="210388"/>
                </a:lnTo>
                <a:lnTo>
                  <a:pt x="0" y="255510"/>
                </a:lnTo>
                <a:lnTo>
                  <a:pt x="3510" y="300954"/>
                </a:lnTo>
                <a:lnTo>
                  <a:pt x="14051" y="354807"/>
                </a:lnTo>
                <a:lnTo>
                  <a:pt x="35568" y="40129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4085938" y="10837598"/>
            <a:ext cx="254814" cy="376846"/>
          </a:xfrm>
          <a:custGeom>
            <a:avLst/>
            <a:gdLst/>
            <a:ahLst/>
            <a:cxnLst/>
            <a:rect l="0" t="0" r="0" b="0"/>
            <a:pathLst>
              <a:path w="254814" h="376846">
                <a:moveTo>
                  <a:pt x="41134" y="116332"/>
                </a:moveTo>
                <a:lnTo>
                  <a:pt x="22288" y="160118"/>
                </a:lnTo>
                <a:lnTo>
                  <a:pt x="16253" y="211404"/>
                </a:lnTo>
                <a:lnTo>
                  <a:pt x="15988" y="272642"/>
                </a:lnTo>
                <a:lnTo>
                  <a:pt x="21325" y="311235"/>
                </a:lnTo>
                <a:lnTo>
                  <a:pt x="27928" y="325488"/>
                </a:lnTo>
                <a:lnTo>
                  <a:pt x="47452" y="345387"/>
                </a:lnTo>
                <a:lnTo>
                  <a:pt x="59057" y="349779"/>
                </a:lnTo>
                <a:lnTo>
                  <a:pt x="84139" y="350597"/>
                </a:lnTo>
                <a:lnTo>
                  <a:pt x="131234" y="327934"/>
                </a:lnTo>
                <a:lnTo>
                  <a:pt x="176504" y="284994"/>
                </a:lnTo>
                <a:lnTo>
                  <a:pt x="211584" y="233678"/>
                </a:lnTo>
                <a:lnTo>
                  <a:pt x="241276" y="172599"/>
                </a:lnTo>
                <a:lnTo>
                  <a:pt x="254813" y="113537"/>
                </a:lnTo>
                <a:lnTo>
                  <a:pt x="251546" y="57442"/>
                </a:lnTo>
                <a:lnTo>
                  <a:pt x="240785" y="28712"/>
                </a:lnTo>
                <a:lnTo>
                  <a:pt x="233650" y="16786"/>
                </a:lnTo>
                <a:lnTo>
                  <a:pt x="222799" y="8835"/>
                </a:lnTo>
                <a:lnTo>
                  <a:pt x="194493" y="0"/>
                </a:lnTo>
                <a:lnTo>
                  <a:pt x="165661" y="4198"/>
                </a:lnTo>
                <a:lnTo>
                  <a:pt x="127797" y="23692"/>
                </a:lnTo>
                <a:lnTo>
                  <a:pt x="108597" y="41643"/>
                </a:lnTo>
                <a:lnTo>
                  <a:pt x="71478" y="103619"/>
                </a:lnTo>
                <a:lnTo>
                  <a:pt x="45661" y="157663"/>
                </a:lnTo>
                <a:lnTo>
                  <a:pt x="24532" y="200181"/>
                </a:lnTo>
                <a:lnTo>
                  <a:pt x="15394" y="250697"/>
                </a:lnTo>
                <a:lnTo>
                  <a:pt x="5239" y="304258"/>
                </a:lnTo>
                <a:lnTo>
                  <a:pt x="1035" y="360701"/>
                </a:lnTo>
                <a:lnTo>
                  <a:pt x="0" y="37684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2180081" y="11543512"/>
            <a:ext cx="82268" cy="383914"/>
          </a:xfrm>
          <a:custGeom>
            <a:avLst/>
            <a:gdLst/>
            <a:ahLst/>
            <a:cxnLst/>
            <a:rect l="0" t="0" r="0" b="0"/>
            <a:pathLst>
              <a:path w="82268" h="383914">
                <a:moveTo>
                  <a:pt x="82267" y="0"/>
                </a:moveTo>
                <a:lnTo>
                  <a:pt x="63183" y="57252"/>
                </a:lnTo>
                <a:lnTo>
                  <a:pt x="45546" y="113211"/>
                </a:lnTo>
                <a:lnTo>
                  <a:pt x="31946" y="175903"/>
                </a:lnTo>
                <a:lnTo>
                  <a:pt x="22831" y="231034"/>
                </a:lnTo>
                <a:lnTo>
                  <a:pt x="13702" y="287022"/>
                </a:lnTo>
                <a:lnTo>
                  <a:pt x="4060" y="349619"/>
                </a:lnTo>
                <a:lnTo>
                  <a:pt x="0" y="38391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2797085" y="11584645"/>
            <a:ext cx="262541" cy="370204"/>
            <a:chOff x="2797085" y="11584645"/>
            <a:chExt cx="262541" cy="370204"/>
          </a:xfrm>
        </p:grpSpPr>
        <p:sp>
          <p:nvSpPr>
            <p:cNvPr id="50" name="Freeform 49"/>
            <p:cNvSpPr/>
            <p:nvPr/>
          </p:nvSpPr>
          <p:spPr>
            <a:xfrm>
              <a:off x="2797085" y="11584645"/>
              <a:ext cx="41135" cy="260514"/>
            </a:xfrm>
            <a:custGeom>
              <a:avLst/>
              <a:gdLst/>
              <a:ahLst/>
              <a:cxnLst/>
              <a:rect l="0" t="0" r="0" b="0"/>
              <a:pathLst>
                <a:path w="41135" h="260514">
                  <a:moveTo>
                    <a:pt x="41134" y="0"/>
                  </a:moveTo>
                  <a:lnTo>
                    <a:pt x="31711" y="45310"/>
                  </a:lnTo>
                  <a:lnTo>
                    <a:pt x="27170" y="101448"/>
                  </a:lnTo>
                  <a:lnTo>
                    <a:pt x="16853" y="152952"/>
                  </a:lnTo>
                  <a:lnTo>
                    <a:pt x="8506" y="198997"/>
                  </a:lnTo>
                  <a:lnTo>
                    <a:pt x="0" y="26051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921268" y="11584645"/>
              <a:ext cx="138358" cy="370204"/>
            </a:xfrm>
            <a:custGeom>
              <a:avLst/>
              <a:gdLst/>
              <a:ahLst/>
              <a:cxnLst/>
              <a:rect l="0" t="0" r="0" b="0"/>
              <a:pathLst>
                <a:path w="138358" h="370204">
                  <a:moveTo>
                    <a:pt x="40351" y="0"/>
                  </a:moveTo>
                  <a:lnTo>
                    <a:pt x="25437" y="52869"/>
                  </a:lnTo>
                  <a:lnTo>
                    <a:pt x="12572" y="113167"/>
                  </a:lnTo>
                  <a:lnTo>
                    <a:pt x="5153" y="156940"/>
                  </a:lnTo>
                  <a:lnTo>
                    <a:pt x="1856" y="201785"/>
                  </a:lnTo>
                  <a:lnTo>
                    <a:pt x="0" y="262578"/>
                  </a:lnTo>
                  <a:lnTo>
                    <a:pt x="4309" y="277125"/>
                  </a:lnTo>
                  <a:lnTo>
                    <a:pt x="11753" y="288346"/>
                  </a:lnTo>
                  <a:lnTo>
                    <a:pt x="21286" y="297350"/>
                  </a:lnTo>
                  <a:lnTo>
                    <a:pt x="30688" y="300306"/>
                  </a:lnTo>
                  <a:lnTo>
                    <a:pt x="40003" y="299230"/>
                  </a:lnTo>
                  <a:lnTo>
                    <a:pt x="49260" y="295465"/>
                  </a:lnTo>
                  <a:lnTo>
                    <a:pt x="63608" y="279094"/>
                  </a:lnTo>
                  <a:lnTo>
                    <a:pt x="92511" y="224066"/>
                  </a:lnTo>
                  <a:lnTo>
                    <a:pt x="126038" y="165460"/>
                  </a:lnTo>
                  <a:lnTo>
                    <a:pt x="138357" y="137524"/>
                  </a:lnTo>
                  <a:lnTo>
                    <a:pt x="137682" y="129769"/>
                  </a:lnTo>
                  <a:lnTo>
                    <a:pt x="132661" y="126123"/>
                  </a:lnTo>
                  <a:lnTo>
                    <a:pt x="124743" y="125216"/>
                  </a:lnTo>
                  <a:lnTo>
                    <a:pt x="103758" y="140458"/>
                  </a:lnTo>
                  <a:lnTo>
                    <a:pt x="74373" y="179237"/>
                  </a:lnTo>
                  <a:lnTo>
                    <a:pt x="50796" y="233286"/>
                  </a:lnTo>
                  <a:lnTo>
                    <a:pt x="36167" y="281562"/>
                  </a:lnTo>
                  <a:lnTo>
                    <a:pt x="22184" y="334459"/>
                  </a:lnTo>
                  <a:lnTo>
                    <a:pt x="12929" y="37020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103849" y="12223976"/>
            <a:ext cx="288928" cy="361589"/>
            <a:chOff x="2103849" y="12223976"/>
            <a:chExt cx="288928" cy="361589"/>
          </a:xfrm>
        </p:grpSpPr>
        <p:sp>
          <p:nvSpPr>
            <p:cNvPr id="53" name="Freeform 52"/>
            <p:cNvSpPr/>
            <p:nvPr/>
          </p:nvSpPr>
          <p:spPr>
            <a:xfrm>
              <a:off x="2103849" y="12283917"/>
              <a:ext cx="35099" cy="301648"/>
            </a:xfrm>
            <a:custGeom>
              <a:avLst/>
              <a:gdLst/>
              <a:ahLst/>
              <a:cxnLst/>
              <a:rect l="0" t="0" r="0" b="0"/>
              <a:pathLst>
                <a:path w="35099" h="301648">
                  <a:moveTo>
                    <a:pt x="35098" y="0"/>
                  </a:moveTo>
                  <a:lnTo>
                    <a:pt x="16253" y="43785"/>
                  </a:lnTo>
                  <a:lnTo>
                    <a:pt x="10217" y="95071"/>
                  </a:lnTo>
                  <a:lnTo>
                    <a:pt x="8805" y="136201"/>
                  </a:lnTo>
                  <a:lnTo>
                    <a:pt x="4115" y="183934"/>
                  </a:lnTo>
                  <a:lnTo>
                    <a:pt x="0" y="231048"/>
                  </a:lnTo>
                  <a:lnTo>
                    <a:pt x="5708" y="286346"/>
                  </a:lnTo>
                  <a:lnTo>
                    <a:pt x="7676" y="30164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2248637" y="12223976"/>
              <a:ext cx="144140" cy="347876"/>
            </a:xfrm>
            <a:custGeom>
              <a:avLst/>
              <a:gdLst/>
              <a:ahLst/>
              <a:cxnLst/>
              <a:rect l="0" t="0" r="0" b="0"/>
              <a:pathLst>
                <a:path w="144140" h="347876">
                  <a:moveTo>
                    <a:pt x="0" y="32518"/>
                  </a:moveTo>
                  <a:lnTo>
                    <a:pt x="14558" y="17960"/>
                  </a:lnTo>
                  <a:lnTo>
                    <a:pt x="52726" y="1629"/>
                  </a:lnTo>
                  <a:lnTo>
                    <a:pt x="81325" y="0"/>
                  </a:lnTo>
                  <a:lnTo>
                    <a:pt x="136926" y="11368"/>
                  </a:lnTo>
                  <a:lnTo>
                    <a:pt x="143082" y="18418"/>
                  </a:lnTo>
                  <a:lnTo>
                    <a:pt x="144139" y="27689"/>
                  </a:lnTo>
                  <a:lnTo>
                    <a:pt x="131221" y="89964"/>
                  </a:lnTo>
                  <a:lnTo>
                    <a:pt x="111160" y="146195"/>
                  </a:lnTo>
                  <a:lnTo>
                    <a:pt x="98664" y="195269"/>
                  </a:lnTo>
                  <a:lnTo>
                    <a:pt x="88031" y="248058"/>
                  </a:lnTo>
                  <a:lnTo>
                    <a:pt x="75004" y="307466"/>
                  </a:lnTo>
                  <a:lnTo>
                    <a:pt x="68556" y="34787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Freeform 55"/>
          <p:cNvSpPr/>
          <p:nvPr/>
        </p:nvSpPr>
        <p:spPr>
          <a:xfrm>
            <a:off x="2180081" y="7608397"/>
            <a:ext cx="548449" cy="260514"/>
          </a:xfrm>
          <a:custGeom>
            <a:avLst/>
            <a:gdLst/>
            <a:ahLst/>
            <a:cxnLst/>
            <a:rect l="0" t="0" r="0" b="0"/>
            <a:pathLst>
              <a:path w="548449" h="260514">
                <a:moveTo>
                  <a:pt x="0" y="260513"/>
                </a:moveTo>
                <a:lnTo>
                  <a:pt x="24940" y="238620"/>
                </a:lnTo>
                <a:lnTo>
                  <a:pt x="88072" y="196051"/>
                </a:lnTo>
                <a:lnTo>
                  <a:pt x="139678" y="168964"/>
                </a:lnTo>
                <a:lnTo>
                  <a:pt x="194044" y="134037"/>
                </a:lnTo>
                <a:lnTo>
                  <a:pt x="247214" y="110887"/>
                </a:lnTo>
                <a:lnTo>
                  <a:pt x="301728" y="84366"/>
                </a:lnTo>
                <a:lnTo>
                  <a:pt x="358031" y="60733"/>
                </a:lnTo>
                <a:lnTo>
                  <a:pt x="407053" y="46094"/>
                </a:lnTo>
                <a:lnTo>
                  <a:pt x="469397" y="27500"/>
                </a:lnTo>
                <a:lnTo>
                  <a:pt x="513853" y="13734"/>
                </a:lnTo>
                <a:lnTo>
                  <a:pt x="548448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3482645" y="7553552"/>
            <a:ext cx="671850" cy="41135"/>
          </a:xfrm>
          <a:custGeom>
            <a:avLst/>
            <a:gdLst/>
            <a:ahLst/>
            <a:cxnLst/>
            <a:rect l="0" t="0" r="0" b="0"/>
            <a:pathLst>
              <a:path w="671850" h="41135">
                <a:moveTo>
                  <a:pt x="671849" y="0"/>
                </a:moveTo>
                <a:lnTo>
                  <a:pt x="626540" y="0"/>
                </a:lnTo>
                <a:lnTo>
                  <a:pt x="568878" y="0"/>
                </a:lnTo>
                <a:lnTo>
                  <a:pt x="510998" y="0"/>
                </a:lnTo>
                <a:lnTo>
                  <a:pt x="468326" y="0"/>
                </a:lnTo>
                <a:lnTo>
                  <a:pt x="423970" y="0"/>
                </a:lnTo>
                <a:lnTo>
                  <a:pt x="377341" y="0"/>
                </a:lnTo>
                <a:lnTo>
                  <a:pt x="326148" y="0"/>
                </a:lnTo>
                <a:lnTo>
                  <a:pt x="272926" y="4063"/>
                </a:lnTo>
                <a:lnTo>
                  <a:pt x="218802" y="10947"/>
                </a:lnTo>
                <a:lnTo>
                  <a:pt x="164278" y="19084"/>
                </a:lnTo>
                <a:lnTo>
                  <a:pt x="113639" y="23717"/>
                </a:lnTo>
                <a:lnTo>
                  <a:pt x="50429" y="30387"/>
                </a:lnTo>
                <a:lnTo>
                  <a:pt x="0" y="411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5402213" y="7655342"/>
            <a:ext cx="643417" cy="102868"/>
            <a:chOff x="5402213" y="7655342"/>
            <a:chExt cx="643417" cy="102868"/>
          </a:xfrm>
        </p:grpSpPr>
        <p:sp>
          <p:nvSpPr>
            <p:cNvPr id="58" name="Freeform 57"/>
            <p:cNvSpPr/>
            <p:nvPr/>
          </p:nvSpPr>
          <p:spPr>
            <a:xfrm>
              <a:off x="5402213" y="7655342"/>
              <a:ext cx="617005" cy="90168"/>
            </a:xfrm>
            <a:custGeom>
              <a:avLst/>
              <a:gdLst/>
              <a:ahLst/>
              <a:cxnLst/>
              <a:rect l="0" t="0" r="0" b="0"/>
              <a:pathLst>
                <a:path w="617005" h="90168">
                  <a:moveTo>
                    <a:pt x="0" y="7900"/>
                  </a:moveTo>
                  <a:lnTo>
                    <a:pt x="59660" y="3837"/>
                  </a:lnTo>
                  <a:lnTo>
                    <a:pt x="95072" y="0"/>
                  </a:lnTo>
                  <a:lnTo>
                    <a:pt x="157834" y="6405"/>
                  </a:lnTo>
                  <a:lnTo>
                    <a:pt x="202182" y="13837"/>
                  </a:lnTo>
                  <a:lnTo>
                    <a:pt x="251347" y="22219"/>
                  </a:lnTo>
                  <a:lnTo>
                    <a:pt x="302143" y="31021"/>
                  </a:lnTo>
                  <a:lnTo>
                    <a:pt x="350110" y="40012"/>
                  </a:lnTo>
                  <a:lnTo>
                    <a:pt x="396821" y="45024"/>
                  </a:lnTo>
                  <a:lnTo>
                    <a:pt x="441448" y="48775"/>
                  </a:lnTo>
                  <a:lnTo>
                    <a:pt x="500833" y="59451"/>
                  </a:lnTo>
                  <a:lnTo>
                    <a:pt x="555500" y="72264"/>
                  </a:lnTo>
                  <a:lnTo>
                    <a:pt x="617004" y="9016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6032929" y="774550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Freeform 60"/>
          <p:cNvSpPr/>
          <p:nvPr/>
        </p:nvSpPr>
        <p:spPr>
          <a:xfrm>
            <a:off x="7212092" y="10877929"/>
            <a:ext cx="250855" cy="281670"/>
          </a:xfrm>
          <a:custGeom>
            <a:avLst/>
            <a:gdLst/>
            <a:ahLst/>
            <a:cxnLst/>
            <a:rect l="0" t="0" r="0" b="0"/>
            <a:pathLst>
              <a:path w="250855" h="281670">
                <a:moveTo>
                  <a:pt x="41133" y="130846"/>
                </a:moveTo>
                <a:lnTo>
                  <a:pt x="41133" y="190505"/>
                </a:lnTo>
                <a:lnTo>
                  <a:pt x="44181" y="222870"/>
                </a:lnTo>
                <a:lnTo>
                  <a:pt x="55691" y="252489"/>
                </a:lnTo>
                <a:lnTo>
                  <a:pt x="64550" y="260693"/>
                </a:lnTo>
                <a:lnTo>
                  <a:pt x="75026" y="264637"/>
                </a:lnTo>
                <a:lnTo>
                  <a:pt x="86580" y="265744"/>
                </a:lnTo>
                <a:lnTo>
                  <a:pt x="107544" y="258849"/>
                </a:lnTo>
                <a:lnTo>
                  <a:pt x="166058" y="210108"/>
                </a:lnTo>
                <a:lnTo>
                  <a:pt x="215617" y="153612"/>
                </a:lnTo>
                <a:lnTo>
                  <a:pt x="247921" y="91501"/>
                </a:lnTo>
                <a:lnTo>
                  <a:pt x="250854" y="63085"/>
                </a:lnTo>
                <a:lnTo>
                  <a:pt x="245556" y="36744"/>
                </a:lnTo>
                <a:lnTo>
                  <a:pt x="233044" y="14881"/>
                </a:lnTo>
                <a:lnTo>
                  <a:pt x="222395" y="7832"/>
                </a:lnTo>
                <a:lnTo>
                  <a:pt x="194313" y="0"/>
                </a:lnTo>
                <a:lnTo>
                  <a:pt x="151521" y="2870"/>
                </a:lnTo>
                <a:lnTo>
                  <a:pt x="127773" y="13536"/>
                </a:lnTo>
                <a:lnTo>
                  <a:pt x="105539" y="31481"/>
                </a:lnTo>
                <a:lnTo>
                  <a:pt x="68850" y="77367"/>
                </a:lnTo>
                <a:lnTo>
                  <a:pt x="39528" y="140054"/>
                </a:lnTo>
                <a:lnTo>
                  <a:pt x="26201" y="189783"/>
                </a:lnTo>
                <a:lnTo>
                  <a:pt x="10133" y="247334"/>
                </a:lnTo>
                <a:lnTo>
                  <a:pt x="0" y="2816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8679190" y="10854281"/>
            <a:ext cx="224963" cy="387337"/>
          </a:xfrm>
          <a:custGeom>
            <a:avLst/>
            <a:gdLst/>
            <a:ahLst/>
            <a:cxnLst/>
            <a:rect l="0" t="0" r="0" b="0"/>
            <a:pathLst>
              <a:path w="224963" h="387337">
                <a:moveTo>
                  <a:pt x="68557" y="72226"/>
                </a:moveTo>
                <a:lnTo>
                  <a:pt x="38764" y="117536"/>
                </a:lnTo>
                <a:lnTo>
                  <a:pt x="21811" y="176721"/>
                </a:lnTo>
                <a:lnTo>
                  <a:pt x="17312" y="220233"/>
                </a:lnTo>
                <a:lnTo>
                  <a:pt x="15312" y="264963"/>
                </a:lnTo>
                <a:lnTo>
                  <a:pt x="18248" y="324846"/>
                </a:lnTo>
                <a:lnTo>
                  <a:pt x="26393" y="355130"/>
                </a:lnTo>
                <a:lnTo>
                  <a:pt x="40168" y="378746"/>
                </a:lnTo>
                <a:lnTo>
                  <a:pt x="52678" y="384739"/>
                </a:lnTo>
                <a:lnTo>
                  <a:pt x="86890" y="387336"/>
                </a:lnTo>
                <a:lnTo>
                  <a:pt x="119362" y="375286"/>
                </a:lnTo>
                <a:lnTo>
                  <a:pt x="159275" y="342806"/>
                </a:lnTo>
                <a:lnTo>
                  <a:pt x="200059" y="283607"/>
                </a:lnTo>
                <a:lnTo>
                  <a:pt x="213656" y="231175"/>
                </a:lnTo>
                <a:lnTo>
                  <a:pt x="224962" y="177045"/>
                </a:lnTo>
                <a:lnTo>
                  <a:pt x="223404" y="122412"/>
                </a:lnTo>
                <a:lnTo>
                  <a:pt x="213294" y="67631"/>
                </a:lnTo>
                <a:lnTo>
                  <a:pt x="193370" y="27361"/>
                </a:lnTo>
                <a:lnTo>
                  <a:pt x="172781" y="10137"/>
                </a:lnTo>
                <a:lnTo>
                  <a:pt x="160891" y="3411"/>
                </a:lnTo>
                <a:lnTo>
                  <a:pt x="135493" y="0"/>
                </a:lnTo>
                <a:lnTo>
                  <a:pt x="122322" y="1224"/>
                </a:lnTo>
                <a:lnTo>
                  <a:pt x="99562" y="14770"/>
                </a:lnTo>
                <a:lnTo>
                  <a:pt x="52844" y="75266"/>
                </a:lnTo>
                <a:lnTo>
                  <a:pt x="34659" y="124867"/>
                </a:lnTo>
                <a:lnTo>
                  <a:pt x="21498" y="176367"/>
                </a:lnTo>
                <a:lnTo>
                  <a:pt x="7047" y="234101"/>
                </a:lnTo>
                <a:lnTo>
                  <a:pt x="2089" y="290479"/>
                </a:lnTo>
                <a:lnTo>
                  <a:pt x="0" y="31902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6532504" y="11392688"/>
            <a:ext cx="1090925" cy="1247721"/>
            <a:chOff x="6532504" y="11392688"/>
            <a:chExt cx="1090925" cy="1247721"/>
          </a:xfrm>
        </p:grpSpPr>
        <p:sp>
          <p:nvSpPr>
            <p:cNvPr id="63" name="Freeform 62"/>
            <p:cNvSpPr/>
            <p:nvPr/>
          </p:nvSpPr>
          <p:spPr>
            <a:xfrm>
              <a:off x="6532504" y="11584645"/>
              <a:ext cx="172275" cy="411337"/>
            </a:xfrm>
            <a:custGeom>
              <a:avLst/>
              <a:gdLst/>
              <a:ahLst/>
              <a:cxnLst/>
              <a:rect l="0" t="0" r="0" b="0"/>
              <a:pathLst>
                <a:path w="172275" h="411337">
                  <a:moveTo>
                    <a:pt x="62584" y="0"/>
                  </a:moveTo>
                  <a:lnTo>
                    <a:pt x="93899" y="12470"/>
                  </a:lnTo>
                  <a:lnTo>
                    <a:pt x="112557" y="26363"/>
                  </a:lnTo>
                  <a:lnTo>
                    <a:pt x="140191" y="65873"/>
                  </a:lnTo>
                  <a:lnTo>
                    <a:pt x="153119" y="116173"/>
                  </a:lnTo>
                  <a:lnTo>
                    <a:pt x="149670" y="176950"/>
                  </a:lnTo>
                  <a:lnTo>
                    <a:pt x="138868" y="220834"/>
                  </a:lnTo>
                  <a:lnTo>
                    <a:pt x="115656" y="284304"/>
                  </a:lnTo>
                  <a:lnTo>
                    <a:pt x="80516" y="345786"/>
                  </a:lnTo>
                  <a:lnTo>
                    <a:pt x="58366" y="363413"/>
                  </a:lnTo>
                  <a:lnTo>
                    <a:pt x="46061" y="370247"/>
                  </a:lnTo>
                  <a:lnTo>
                    <a:pt x="34811" y="371755"/>
                  </a:lnTo>
                  <a:lnTo>
                    <a:pt x="14185" y="365307"/>
                  </a:lnTo>
                  <a:lnTo>
                    <a:pt x="7466" y="356275"/>
                  </a:lnTo>
                  <a:lnTo>
                    <a:pt x="0" y="329988"/>
                  </a:lnTo>
                  <a:lnTo>
                    <a:pt x="3077" y="280929"/>
                  </a:lnTo>
                  <a:lnTo>
                    <a:pt x="9201" y="268030"/>
                  </a:lnTo>
                  <a:lnTo>
                    <a:pt x="28194" y="249635"/>
                  </a:lnTo>
                  <a:lnTo>
                    <a:pt x="41181" y="247167"/>
                  </a:lnTo>
                  <a:lnTo>
                    <a:pt x="71861" y="252550"/>
                  </a:lnTo>
                  <a:lnTo>
                    <a:pt x="97684" y="273225"/>
                  </a:lnTo>
                  <a:lnTo>
                    <a:pt x="125290" y="315062"/>
                  </a:lnTo>
                  <a:lnTo>
                    <a:pt x="155544" y="377423"/>
                  </a:lnTo>
                  <a:lnTo>
                    <a:pt x="172274" y="41133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6776179" y="11502379"/>
              <a:ext cx="220347" cy="452470"/>
            </a:xfrm>
            <a:custGeom>
              <a:avLst/>
              <a:gdLst/>
              <a:ahLst/>
              <a:cxnLst/>
              <a:rect l="0" t="0" r="0" b="0"/>
              <a:pathLst>
                <a:path w="220347" h="452470">
                  <a:moveTo>
                    <a:pt x="134267" y="0"/>
                  </a:moveTo>
                  <a:lnTo>
                    <a:pt x="105151" y="0"/>
                  </a:lnTo>
                  <a:lnTo>
                    <a:pt x="78669" y="12187"/>
                  </a:lnTo>
                  <a:lnTo>
                    <a:pt x="54712" y="32839"/>
                  </a:lnTo>
                  <a:lnTo>
                    <a:pt x="26919" y="83336"/>
                  </a:lnTo>
                  <a:lnTo>
                    <a:pt x="6758" y="144602"/>
                  </a:lnTo>
                  <a:lnTo>
                    <a:pt x="0" y="197391"/>
                  </a:lnTo>
                  <a:lnTo>
                    <a:pt x="5277" y="244348"/>
                  </a:lnTo>
                  <a:lnTo>
                    <a:pt x="11710" y="251259"/>
                  </a:lnTo>
                  <a:lnTo>
                    <a:pt x="20569" y="252820"/>
                  </a:lnTo>
                  <a:lnTo>
                    <a:pt x="31046" y="250814"/>
                  </a:lnTo>
                  <a:lnTo>
                    <a:pt x="39554" y="244906"/>
                  </a:lnTo>
                  <a:lnTo>
                    <a:pt x="86630" y="189345"/>
                  </a:lnTo>
                  <a:lnTo>
                    <a:pt x="110048" y="176576"/>
                  </a:lnTo>
                  <a:lnTo>
                    <a:pt x="139753" y="173948"/>
                  </a:lnTo>
                  <a:lnTo>
                    <a:pt x="170221" y="179382"/>
                  </a:lnTo>
                  <a:lnTo>
                    <a:pt x="193920" y="191954"/>
                  </a:lnTo>
                  <a:lnTo>
                    <a:pt x="210546" y="211760"/>
                  </a:lnTo>
                  <a:lnTo>
                    <a:pt x="217112" y="223440"/>
                  </a:lnTo>
                  <a:lnTo>
                    <a:pt x="220346" y="248606"/>
                  </a:lnTo>
                  <a:lnTo>
                    <a:pt x="210008" y="302002"/>
                  </a:lnTo>
                  <a:lnTo>
                    <a:pt x="182348" y="355038"/>
                  </a:lnTo>
                  <a:lnTo>
                    <a:pt x="143482" y="396433"/>
                  </a:lnTo>
                  <a:lnTo>
                    <a:pt x="88356" y="444239"/>
                  </a:lnTo>
                  <a:lnTo>
                    <a:pt x="79422" y="4524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7411619" y="11570934"/>
              <a:ext cx="143254" cy="179675"/>
            </a:xfrm>
            <a:custGeom>
              <a:avLst/>
              <a:gdLst/>
              <a:ahLst/>
              <a:cxnLst/>
              <a:rect l="0" t="0" r="0" b="0"/>
              <a:pathLst>
                <a:path w="143254" h="179675">
                  <a:moveTo>
                    <a:pt x="47275" y="0"/>
                  </a:moveTo>
                  <a:lnTo>
                    <a:pt x="32359" y="59660"/>
                  </a:lnTo>
                  <a:lnTo>
                    <a:pt x="19496" y="111116"/>
                  </a:lnTo>
                  <a:lnTo>
                    <a:pt x="6035" y="160895"/>
                  </a:lnTo>
                  <a:lnTo>
                    <a:pt x="0" y="179674"/>
                  </a:lnTo>
                  <a:lnTo>
                    <a:pt x="2396" y="167708"/>
                  </a:lnTo>
                  <a:lnTo>
                    <a:pt x="19589" y="141269"/>
                  </a:lnTo>
                  <a:lnTo>
                    <a:pt x="30341" y="136837"/>
                  </a:lnTo>
                  <a:lnTo>
                    <a:pt x="58538" y="135975"/>
                  </a:lnTo>
                  <a:lnTo>
                    <a:pt x="112300" y="147834"/>
                  </a:lnTo>
                  <a:lnTo>
                    <a:pt x="143253" y="16453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7500027" y="11392688"/>
              <a:ext cx="123402" cy="562161"/>
            </a:xfrm>
            <a:custGeom>
              <a:avLst/>
              <a:gdLst/>
              <a:ahLst/>
              <a:cxnLst/>
              <a:rect l="0" t="0" r="0" b="0"/>
              <a:pathLst>
                <a:path w="123402" h="562161">
                  <a:moveTo>
                    <a:pt x="123401" y="0"/>
                  </a:moveTo>
                  <a:lnTo>
                    <a:pt x="97633" y="59661"/>
                  </a:lnTo>
                  <a:lnTo>
                    <a:pt x="78024" y="121644"/>
                  </a:lnTo>
                  <a:lnTo>
                    <a:pt x="71361" y="171293"/>
                  </a:lnTo>
                  <a:lnTo>
                    <a:pt x="58164" y="233241"/>
                  </a:lnTo>
                  <a:lnTo>
                    <a:pt x="46857" y="284764"/>
                  </a:lnTo>
                  <a:lnTo>
                    <a:pt x="41306" y="338625"/>
                  </a:lnTo>
                  <a:lnTo>
                    <a:pt x="30690" y="394702"/>
                  </a:lnTo>
                  <a:lnTo>
                    <a:pt x="22273" y="436952"/>
                  </a:lnTo>
                  <a:lnTo>
                    <a:pt x="13454" y="485182"/>
                  </a:lnTo>
                  <a:lnTo>
                    <a:pt x="3986" y="539352"/>
                  </a:lnTo>
                  <a:lnTo>
                    <a:pt x="0" y="5621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6745911" y="12242783"/>
              <a:ext cx="66926" cy="397626"/>
            </a:xfrm>
            <a:custGeom>
              <a:avLst/>
              <a:gdLst/>
              <a:ahLst/>
              <a:cxnLst/>
              <a:rect l="0" t="0" r="0" b="0"/>
              <a:pathLst>
                <a:path w="66926" h="397626">
                  <a:moveTo>
                    <a:pt x="0" y="0"/>
                  </a:moveTo>
                  <a:lnTo>
                    <a:pt x="21836" y="7279"/>
                  </a:lnTo>
                  <a:lnTo>
                    <a:pt x="40683" y="27102"/>
                  </a:lnTo>
                  <a:lnTo>
                    <a:pt x="56168" y="56226"/>
                  </a:lnTo>
                  <a:lnTo>
                    <a:pt x="64886" y="109930"/>
                  </a:lnTo>
                  <a:lnTo>
                    <a:pt x="66925" y="157024"/>
                  </a:lnTo>
                  <a:lnTo>
                    <a:pt x="63769" y="204361"/>
                  </a:lnTo>
                  <a:lnTo>
                    <a:pt x="55765" y="250791"/>
                  </a:lnTo>
                  <a:lnTo>
                    <a:pt x="42051" y="296817"/>
                  </a:lnTo>
                  <a:lnTo>
                    <a:pt x="24478" y="350998"/>
                  </a:lnTo>
                  <a:lnTo>
                    <a:pt x="0" y="39762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6707636" y="12393094"/>
              <a:ext cx="120544" cy="192471"/>
            </a:xfrm>
            <a:custGeom>
              <a:avLst/>
              <a:gdLst/>
              <a:ahLst/>
              <a:cxnLst/>
              <a:rect l="0" t="0" r="0" b="0"/>
              <a:pathLst>
                <a:path w="120544" h="192471">
                  <a:moveTo>
                    <a:pt x="10852" y="192470"/>
                  </a:moveTo>
                  <a:lnTo>
                    <a:pt x="0" y="143662"/>
                  </a:lnTo>
                  <a:lnTo>
                    <a:pt x="2051" y="94217"/>
                  </a:lnTo>
                  <a:lnTo>
                    <a:pt x="12307" y="45034"/>
                  </a:lnTo>
                  <a:lnTo>
                    <a:pt x="16393" y="30194"/>
                  </a:lnTo>
                  <a:lnTo>
                    <a:pt x="23687" y="18777"/>
                  </a:lnTo>
                  <a:lnTo>
                    <a:pt x="43980" y="2028"/>
                  </a:lnTo>
                  <a:lnTo>
                    <a:pt x="54266" y="0"/>
                  </a:lnTo>
                  <a:lnTo>
                    <a:pt x="64171" y="1694"/>
                  </a:lnTo>
                  <a:lnTo>
                    <a:pt x="73821" y="5870"/>
                  </a:lnTo>
                  <a:lnTo>
                    <a:pt x="88605" y="26760"/>
                  </a:lnTo>
                  <a:lnTo>
                    <a:pt x="110510" y="89826"/>
                  </a:lnTo>
                  <a:lnTo>
                    <a:pt x="116084" y="120951"/>
                  </a:lnTo>
                  <a:lnTo>
                    <a:pt x="120543" y="16504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6932333" y="12102061"/>
              <a:ext cx="142648" cy="360102"/>
            </a:xfrm>
            <a:custGeom>
              <a:avLst/>
              <a:gdLst/>
              <a:ahLst/>
              <a:cxnLst/>
              <a:rect l="0" t="0" r="0" b="0"/>
              <a:pathLst>
                <a:path w="142648" h="360102">
                  <a:moveTo>
                    <a:pt x="142647" y="17322"/>
                  </a:moveTo>
                  <a:lnTo>
                    <a:pt x="128090" y="2764"/>
                  </a:lnTo>
                  <a:lnTo>
                    <a:pt x="119230" y="0"/>
                  </a:lnTo>
                  <a:lnTo>
                    <a:pt x="97200" y="989"/>
                  </a:lnTo>
                  <a:lnTo>
                    <a:pt x="76236" y="14634"/>
                  </a:lnTo>
                  <a:lnTo>
                    <a:pt x="47304" y="52072"/>
                  </a:lnTo>
                  <a:lnTo>
                    <a:pt x="23497" y="105823"/>
                  </a:lnTo>
                  <a:lnTo>
                    <a:pt x="6794" y="165928"/>
                  </a:lnTo>
                  <a:lnTo>
                    <a:pt x="0" y="202199"/>
                  </a:lnTo>
                  <a:lnTo>
                    <a:pt x="2060" y="233554"/>
                  </a:lnTo>
                  <a:lnTo>
                    <a:pt x="7789" y="242220"/>
                  </a:lnTo>
                  <a:lnTo>
                    <a:pt x="16179" y="246474"/>
                  </a:lnTo>
                  <a:lnTo>
                    <a:pt x="26342" y="247787"/>
                  </a:lnTo>
                  <a:lnTo>
                    <a:pt x="36164" y="242568"/>
                  </a:lnTo>
                  <a:lnTo>
                    <a:pt x="83053" y="181123"/>
                  </a:lnTo>
                  <a:lnTo>
                    <a:pt x="118236" y="126866"/>
                  </a:lnTo>
                  <a:lnTo>
                    <a:pt x="134736" y="84311"/>
                  </a:lnTo>
                  <a:lnTo>
                    <a:pt x="140303" y="47496"/>
                  </a:lnTo>
                  <a:lnTo>
                    <a:pt x="142184" y="104476"/>
                  </a:lnTo>
                  <a:lnTo>
                    <a:pt x="140917" y="152035"/>
                  </a:lnTo>
                  <a:lnTo>
                    <a:pt x="133163" y="207552"/>
                  </a:lnTo>
                  <a:lnTo>
                    <a:pt x="130189" y="270891"/>
                  </a:lnTo>
                  <a:lnTo>
                    <a:pt x="129307" y="330283"/>
                  </a:lnTo>
                  <a:lnTo>
                    <a:pt x="128936" y="36010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Freeform 70"/>
          <p:cNvSpPr/>
          <p:nvPr/>
        </p:nvSpPr>
        <p:spPr>
          <a:xfrm>
            <a:off x="6907417" y="7103865"/>
            <a:ext cx="888769" cy="614137"/>
          </a:xfrm>
          <a:custGeom>
            <a:avLst/>
            <a:gdLst/>
            <a:ahLst/>
            <a:cxnLst/>
            <a:rect l="0" t="0" r="0" b="0"/>
            <a:pathLst>
              <a:path w="888769" h="614137">
                <a:moveTo>
                  <a:pt x="496632" y="65773"/>
                </a:moveTo>
                <a:lnTo>
                  <a:pt x="448276" y="76720"/>
                </a:lnTo>
                <a:lnTo>
                  <a:pt x="398460" y="84857"/>
                </a:lnTo>
                <a:lnTo>
                  <a:pt x="339572" y="98004"/>
                </a:lnTo>
                <a:lnTo>
                  <a:pt x="277206" y="127041"/>
                </a:lnTo>
                <a:lnTo>
                  <a:pt x="227134" y="153159"/>
                </a:lnTo>
                <a:lnTo>
                  <a:pt x="164434" y="193345"/>
                </a:lnTo>
                <a:lnTo>
                  <a:pt x="119916" y="231544"/>
                </a:lnTo>
                <a:lnTo>
                  <a:pt x="60062" y="289604"/>
                </a:lnTo>
                <a:lnTo>
                  <a:pt x="28626" y="340877"/>
                </a:lnTo>
                <a:lnTo>
                  <a:pt x="806" y="395015"/>
                </a:lnTo>
                <a:lnTo>
                  <a:pt x="0" y="450586"/>
                </a:lnTo>
                <a:lnTo>
                  <a:pt x="23967" y="508015"/>
                </a:lnTo>
                <a:lnTo>
                  <a:pt x="74572" y="556346"/>
                </a:lnTo>
                <a:lnTo>
                  <a:pt x="130531" y="585055"/>
                </a:lnTo>
                <a:lnTo>
                  <a:pt x="185705" y="603210"/>
                </a:lnTo>
                <a:lnTo>
                  <a:pt x="240648" y="610958"/>
                </a:lnTo>
                <a:lnTo>
                  <a:pt x="302801" y="613254"/>
                </a:lnTo>
                <a:lnTo>
                  <a:pt x="362180" y="613934"/>
                </a:lnTo>
                <a:lnTo>
                  <a:pt x="425648" y="614136"/>
                </a:lnTo>
                <a:lnTo>
                  <a:pt x="485418" y="606917"/>
                </a:lnTo>
                <a:lnTo>
                  <a:pt x="541721" y="595129"/>
                </a:lnTo>
                <a:lnTo>
                  <a:pt x="596999" y="574710"/>
                </a:lnTo>
                <a:lnTo>
                  <a:pt x="651971" y="556641"/>
                </a:lnTo>
                <a:lnTo>
                  <a:pt x="714195" y="525941"/>
                </a:lnTo>
                <a:lnTo>
                  <a:pt x="770497" y="490536"/>
                </a:lnTo>
                <a:lnTo>
                  <a:pt x="796595" y="470889"/>
                </a:lnTo>
                <a:lnTo>
                  <a:pt x="847728" y="415013"/>
                </a:lnTo>
                <a:lnTo>
                  <a:pt x="875730" y="364425"/>
                </a:lnTo>
                <a:lnTo>
                  <a:pt x="888768" y="301193"/>
                </a:lnTo>
                <a:lnTo>
                  <a:pt x="885352" y="248771"/>
                </a:lnTo>
                <a:lnTo>
                  <a:pt x="874690" y="204294"/>
                </a:lnTo>
                <a:lnTo>
                  <a:pt x="847326" y="154890"/>
                </a:lnTo>
                <a:lnTo>
                  <a:pt x="787866" y="95302"/>
                </a:lnTo>
                <a:lnTo>
                  <a:pt x="749997" y="66397"/>
                </a:lnTo>
                <a:lnTo>
                  <a:pt x="689885" y="36612"/>
                </a:lnTo>
                <a:lnTo>
                  <a:pt x="640559" y="20909"/>
                </a:lnTo>
                <a:lnTo>
                  <a:pt x="587351" y="6607"/>
                </a:lnTo>
                <a:lnTo>
                  <a:pt x="532991" y="0"/>
                </a:lnTo>
                <a:lnTo>
                  <a:pt x="478290" y="5320"/>
                </a:lnTo>
                <a:lnTo>
                  <a:pt x="423487" y="16546"/>
                </a:lnTo>
                <a:lnTo>
                  <a:pt x="368656" y="29521"/>
                </a:lnTo>
                <a:lnTo>
                  <a:pt x="313814" y="50292"/>
                </a:lnTo>
                <a:lnTo>
                  <a:pt x="258970" y="83023"/>
                </a:lnTo>
                <a:lnTo>
                  <a:pt x="204126" y="121667"/>
                </a:lnTo>
                <a:lnTo>
                  <a:pt x="149281" y="169341"/>
                </a:lnTo>
                <a:lnTo>
                  <a:pt x="88625" y="229099"/>
                </a:lnTo>
                <a:lnTo>
                  <a:pt x="44162" y="2851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72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612900"/>
            <a:ext cx="9145905" cy="50398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90500"/>
            <a:ext cx="9039352" cy="11459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39" name="Group 38"/>
          <p:cNvGrpSpPr/>
          <p:nvPr/>
        </p:nvGrpSpPr>
        <p:grpSpPr>
          <a:xfrm>
            <a:off x="1234008" y="467160"/>
            <a:ext cx="8563644" cy="818978"/>
            <a:chOff x="1234008" y="467160"/>
            <a:chExt cx="8563644" cy="818978"/>
          </a:xfrm>
        </p:grpSpPr>
        <p:sp>
          <p:nvSpPr>
            <p:cNvPr id="4" name="Freeform 3"/>
            <p:cNvSpPr/>
            <p:nvPr/>
          </p:nvSpPr>
          <p:spPr>
            <a:xfrm>
              <a:off x="1398543" y="585970"/>
              <a:ext cx="68557" cy="17324"/>
            </a:xfrm>
            <a:custGeom>
              <a:avLst/>
              <a:gdLst/>
              <a:ahLst/>
              <a:cxnLst/>
              <a:rect l="0" t="0" r="0" b="0"/>
              <a:pathLst>
                <a:path w="68557" h="17324">
                  <a:moveTo>
                    <a:pt x="68556" y="17323"/>
                  </a:moveTo>
                  <a:lnTo>
                    <a:pt x="53998" y="2765"/>
                  </a:lnTo>
                  <a:lnTo>
                    <a:pt x="45139" y="0"/>
                  </a:lnTo>
                  <a:lnTo>
                    <a:pt x="0" y="36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1234008" y="685560"/>
              <a:ext cx="291439" cy="352736"/>
            </a:xfrm>
            <a:custGeom>
              <a:avLst/>
              <a:gdLst/>
              <a:ahLst/>
              <a:cxnLst/>
              <a:rect l="0" t="0" r="0" b="0"/>
              <a:pathLst>
                <a:path w="291439" h="352736">
                  <a:moveTo>
                    <a:pt x="0" y="0"/>
                  </a:moveTo>
                  <a:lnTo>
                    <a:pt x="7279" y="21836"/>
                  </a:lnTo>
                  <a:lnTo>
                    <a:pt x="23040" y="36620"/>
                  </a:lnTo>
                  <a:lnTo>
                    <a:pt x="77678" y="65802"/>
                  </a:lnTo>
                  <a:lnTo>
                    <a:pt x="136206" y="99384"/>
                  </a:lnTo>
                  <a:lnTo>
                    <a:pt x="187715" y="126331"/>
                  </a:lnTo>
                  <a:lnTo>
                    <a:pt x="250492" y="186628"/>
                  </a:lnTo>
                  <a:lnTo>
                    <a:pt x="280904" y="231512"/>
                  </a:lnTo>
                  <a:lnTo>
                    <a:pt x="287818" y="245749"/>
                  </a:lnTo>
                  <a:lnTo>
                    <a:pt x="291438" y="273756"/>
                  </a:lnTo>
                  <a:lnTo>
                    <a:pt x="290270" y="287623"/>
                  </a:lnTo>
                  <a:lnTo>
                    <a:pt x="283398" y="299915"/>
                  </a:lnTo>
                  <a:lnTo>
                    <a:pt x="259512" y="321698"/>
                  </a:lnTo>
                  <a:lnTo>
                    <a:pt x="219083" y="343812"/>
                  </a:lnTo>
                  <a:lnTo>
                    <a:pt x="163600" y="352735"/>
                  </a:lnTo>
                  <a:lnTo>
                    <a:pt x="106197" y="348099"/>
                  </a:lnTo>
                  <a:lnTo>
                    <a:pt x="44676" y="323462"/>
                  </a:lnTo>
                  <a:lnTo>
                    <a:pt x="0" y="3016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1555616" y="729553"/>
              <a:ext cx="199419" cy="285077"/>
            </a:xfrm>
            <a:custGeom>
              <a:avLst/>
              <a:gdLst/>
              <a:ahLst/>
              <a:cxnLst/>
              <a:rect l="0" t="0" r="0" b="0"/>
              <a:pathLst>
                <a:path w="199419" h="285077">
                  <a:moveTo>
                    <a:pt x="199418" y="10852"/>
                  </a:moveTo>
                  <a:lnTo>
                    <a:pt x="150610" y="0"/>
                  </a:lnTo>
                  <a:lnTo>
                    <a:pt x="119834" y="1458"/>
                  </a:lnTo>
                  <a:lnTo>
                    <a:pt x="90921" y="12263"/>
                  </a:lnTo>
                  <a:lnTo>
                    <a:pt x="48948" y="42755"/>
                  </a:lnTo>
                  <a:lnTo>
                    <a:pt x="14844" y="88014"/>
                  </a:lnTo>
                  <a:lnTo>
                    <a:pt x="0" y="140019"/>
                  </a:lnTo>
                  <a:lnTo>
                    <a:pt x="4653" y="175918"/>
                  </a:lnTo>
                  <a:lnTo>
                    <a:pt x="24403" y="226326"/>
                  </a:lnTo>
                  <a:lnTo>
                    <a:pt x="62306" y="28507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1698852" y="805768"/>
              <a:ext cx="412674" cy="229872"/>
            </a:xfrm>
            <a:custGeom>
              <a:avLst/>
              <a:gdLst/>
              <a:ahLst/>
              <a:cxnLst/>
              <a:rect l="0" t="0" r="0" b="0"/>
              <a:pathLst>
                <a:path w="412674" h="229872">
                  <a:moveTo>
                    <a:pt x="152160" y="195150"/>
                  </a:moveTo>
                  <a:lnTo>
                    <a:pt x="172530" y="171733"/>
                  </a:lnTo>
                  <a:lnTo>
                    <a:pt x="197537" y="111604"/>
                  </a:lnTo>
                  <a:lnTo>
                    <a:pt x="211478" y="71370"/>
                  </a:lnTo>
                  <a:lnTo>
                    <a:pt x="212548" y="44158"/>
                  </a:lnTo>
                  <a:lnTo>
                    <a:pt x="210700" y="30503"/>
                  </a:lnTo>
                  <a:lnTo>
                    <a:pt x="203375" y="19876"/>
                  </a:lnTo>
                  <a:lnTo>
                    <a:pt x="178985" y="4006"/>
                  </a:lnTo>
                  <a:lnTo>
                    <a:pt x="151895" y="0"/>
                  </a:lnTo>
                  <a:lnTo>
                    <a:pt x="124620" y="4821"/>
                  </a:lnTo>
                  <a:lnTo>
                    <a:pt x="85093" y="24665"/>
                  </a:lnTo>
                  <a:lnTo>
                    <a:pt x="39605" y="66793"/>
                  </a:lnTo>
                  <a:lnTo>
                    <a:pt x="16822" y="98492"/>
                  </a:lnTo>
                  <a:lnTo>
                    <a:pt x="1617" y="132894"/>
                  </a:lnTo>
                  <a:lnTo>
                    <a:pt x="0" y="149075"/>
                  </a:lnTo>
                  <a:lnTo>
                    <a:pt x="6329" y="179243"/>
                  </a:lnTo>
                  <a:lnTo>
                    <a:pt x="23361" y="203822"/>
                  </a:lnTo>
                  <a:lnTo>
                    <a:pt x="34301" y="214643"/>
                  </a:lnTo>
                  <a:lnTo>
                    <a:pt x="62707" y="226665"/>
                  </a:lnTo>
                  <a:lnTo>
                    <a:pt x="78814" y="229871"/>
                  </a:lnTo>
                  <a:lnTo>
                    <a:pt x="108898" y="225308"/>
                  </a:lnTo>
                  <a:lnTo>
                    <a:pt x="147467" y="205609"/>
                  </a:lnTo>
                  <a:lnTo>
                    <a:pt x="187796" y="171655"/>
                  </a:lnTo>
                  <a:lnTo>
                    <a:pt x="198468" y="145605"/>
                  </a:lnTo>
                  <a:lnTo>
                    <a:pt x="201687" y="113715"/>
                  </a:lnTo>
                  <a:lnTo>
                    <a:pt x="197981" y="75212"/>
                  </a:lnTo>
                  <a:lnTo>
                    <a:pt x="212794" y="128253"/>
                  </a:lnTo>
                  <a:lnTo>
                    <a:pt x="232927" y="168219"/>
                  </a:lnTo>
                  <a:lnTo>
                    <a:pt x="257628" y="187243"/>
                  </a:lnTo>
                  <a:lnTo>
                    <a:pt x="272746" y="194449"/>
                  </a:lnTo>
                  <a:lnTo>
                    <a:pt x="305795" y="198393"/>
                  </a:lnTo>
                  <a:lnTo>
                    <a:pt x="339273" y="193544"/>
                  </a:lnTo>
                  <a:lnTo>
                    <a:pt x="389880" y="169667"/>
                  </a:lnTo>
                  <a:lnTo>
                    <a:pt x="412673" y="15401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117337" y="630715"/>
              <a:ext cx="35323" cy="411337"/>
            </a:xfrm>
            <a:custGeom>
              <a:avLst/>
              <a:gdLst/>
              <a:ahLst/>
              <a:cxnLst/>
              <a:rect l="0" t="0" r="0" b="0"/>
              <a:pathLst>
                <a:path w="35323" h="411337">
                  <a:moveTo>
                    <a:pt x="7899" y="0"/>
                  </a:moveTo>
                  <a:lnTo>
                    <a:pt x="0" y="46833"/>
                  </a:lnTo>
                  <a:lnTo>
                    <a:pt x="3373" y="90894"/>
                  </a:lnTo>
                  <a:lnTo>
                    <a:pt x="9950" y="140946"/>
                  </a:lnTo>
                  <a:lnTo>
                    <a:pt x="16428" y="193661"/>
                  </a:lnTo>
                  <a:lnTo>
                    <a:pt x="19307" y="247559"/>
                  </a:lnTo>
                  <a:lnTo>
                    <a:pt x="24649" y="293858"/>
                  </a:lnTo>
                  <a:lnTo>
                    <a:pt x="32159" y="354184"/>
                  </a:lnTo>
                  <a:lnTo>
                    <a:pt x="35322" y="4113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2248637" y="762144"/>
              <a:ext cx="233091" cy="253050"/>
            </a:xfrm>
            <a:custGeom>
              <a:avLst/>
              <a:gdLst/>
              <a:ahLst/>
              <a:cxnLst/>
              <a:rect l="0" t="0" r="0" b="0"/>
              <a:pathLst>
                <a:path w="233091" h="253050">
                  <a:moveTo>
                    <a:pt x="0" y="156507"/>
                  </a:moveTo>
                  <a:lnTo>
                    <a:pt x="31316" y="144037"/>
                  </a:lnTo>
                  <a:lnTo>
                    <a:pt x="49973" y="130144"/>
                  </a:lnTo>
                  <a:lnTo>
                    <a:pt x="85086" y="72573"/>
                  </a:lnTo>
                  <a:lnTo>
                    <a:pt x="112109" y="19065"/>
                  </a:lnTo>
                  <a:lnTo>
                    <a:pt x="109779" y="10034"/>
                  </a:lnTo>
                  <a:lnTo>
                    <a:pt x="102132" y="4014"/>
                  </a:lnTo>
                  <a:lnTo>
                    <a:pt x="90940" y="0"/>
                  </a:lnTo>
                  <a:lnTo>
                    <a:pt x="78908" y="371"/>
                  </a:lnTo>
                  <a:lnTo>
                    <a:pt x="53352" y="8908"/>
                  </a:lnTo>
                  <a:lnTo>
                    <a:pt x="34884" y="26922"/>
                  </a:lnTo>
                  <a:lnTo>
                    <a:pt x="10615" y="75726"/>
                  </a:lnTo>
                  <a:lnTo>
                    <a:pt x="3145" y="123092"/>
                  </a:lnTo>
                  <a:lnTo>
                    <a:pt x="15490" y="175721"/>
                  </a:lnTo>
                  <a:lnTo>
                    <a:pt x="38444" y="215352"/>
                  </a:lnTo>
                  <a:lnTo>
                    <a:pt x="71822" y="246392"/>
                  </a:lnTo>
                  <a:lnTo>
                    <a:pt x="85968" y="251470"/>
                  </a:lnTo>
                  <a:lnTo>
                    <a:pt x="117936" y="253049"/>
                  </a:lnTo>
                  <a:lnTo>
                    <a:pt x="162915" y="238095"/>
                  </a:lnTo>
                  <a:lnTo>
                    <a:pt x="197910" y="207087"/>
                  </a:lnTo>
                  <a:lnTo>
                    <a:pt x="227404" y="154422"/>
                  </a:lnTo>
                  <a:lnTo>
                    <a:pt x="233090" y="14279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495439" y="753549"/>
              <a:ext cx="178246" cy="288503"/>
            </a:xfrm>
            <a:custGeom>
              <a:avLst/>
              <a:gdLst/>
              <a:ahLst/>
              <a:cxnLst/>
              <a:rect l="0" t="0" r="0" b="0"/>
              <a:pathLst>
                <a:path w="178246" h="288503">
                  <a:moveTo>
                    <a:pt x="0" y="14278"/>
                  </a:moveTo>
                  <a:lnTo>
                    <a:pt x="1523" y="59587"/>
                  </a:lnTo>
                  <a:lnTo>
                    <a:pt x="9423" y="118773"/>
                  </a:lnTo>
                  <a:lnTo>
                    <a:pt x="13964" y="181505"/>
                  </a:lnTo>
                  <a:lnTo>
                    <a:pt x="21234" y="219728"/>
                  </a:lnTo>
                  <a:lnTo>
                    <a:pt x="16617" y="197199"/>
                  </a:lnTo>
                  <a:lnTo>
                    <a:pt x="16095" y="153453"/>
                  </a:lnTo>
                  <a:lnTo>
                    <a:pt x="28796" y="92890"/>
                  </a:lnTo>
                  <a:lnTo>
                    <a:pt x="45603" y="44680"/>
                  </a:lnTo>
                  <a:lnTo>
                    <a:pt x="53254" y="29976"/>
                  </a:lnTo>
                  <a:lnTo>
                    <a:pt x="73943" y="9575"/>
                  </a:lnTo>
                  <a:lnTo>
                    <a:pt x="85858" y="2002"/>
                  </a:lnTo>
                  <a:lnTo>
                    <a:pt x="98372" y="0"/>
                  </a:lnTo>
                  <a:lnTo>
                    <a:pt x="124465" y="5901"/>
                  </a:lnTo>
                  <a:lnTo>
                    <a:pt x="147233" y="26805"/>
                  </a:lnTo>
                  <a:lnTo>
                    <a:pt x="157571" y="40911"/>
                  </a:lnTo>
                  <a:lnTo>
                    <a:pt x="169057" y="80960"/>
                  </a:lnTo>
                  <a:lnTo>
                    <a:pt x="174161" y="127705"/>
                  </a:lnTo>
                  <a:lnTo>
                    <a:pt x="176430" y="173872"/>
                  </a:lnTo>
                  <a:lnTo>
                    <a:pt x="177708" y="235410"/>
                  </a:lnTo>
                  <a:lnTo>
                    <a:pt x="178245" y="2885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779168" y="754561"/>
              <a:ext cx="182452" cy="246358"/>
            </a:xfrm>
            <a:custGeom>
              <a:avLst/>
              <a:gdLst/>
              <a:ahLst/>
              <a:cxnLst/>
              <a:rect l="0" t="0" r="0" b="0"/>
              <a:pathLst>
                <a:path w="182452" h="246358">
                  <a:moveTo>
                    <a:pt x="4206" y="205223"/>
                  </a:moveTo>
                  <a:lnTo>
                    <a:pt x="59764" y="149665"/>
                  </a:lnTo>
                  <a:lnTo>
                    <a:pt x="68667" y="140762"/>
                  </a:lnTo>
                  <a:lnTo>
                    <a:pt x="88476" y="99117"/>
                  </a:lnTo>
                  <a:lnTo>
                    <a:pt x="96715" y="48183"/>
                  </a:lnTo>
                  <a:lnTo>
                    <a:pt x="90517" y="20660"/>
                  </a:lnTo>
                  <a:lnTo>
                    <a:pt x="84599" y="9054"/>
                  </a:lnTo>
                  <a:lnTo>
                    <a:pt x="76083" y="2841"/>
                  </a:lnTo>
                  <a:lnTo>
                    <a:pt x="65835" y="222"/>
                  </a:lnTo>
                  <a:lnTo>
                    <a:pt x="54433" y="0"/>
                  </a:lnTo>
                  <a:lnTo>
                    <a:pt x="43784" y="4422"/>
                  </a:lnTo>
                  <a:lnTo>
                    <a:pt x="23828" y="21523"/>
                  </a:lnTo>
                  <a:lnTo>
                    <a:pt x="2741" y="64125"/>
                  </a:lnTo>
                  <a:lnTo>
                    <a:pt x="0" y="97825"/>
                  </a:lnTo>
                  <a:lnTo>
                    <a:pt x="5384" y="133115"/>
                  </a:lnTo>
                  <a:lnTo>
                    <a:pt x="17933" y="169112"/>
                  </a:lnTo>
                  <a:lnTo>
                    <a:pt x="37729" y="197299"/>
                  </a:lnTo>
                  <a:lnTo>
                    <a:pt x="61762" y="218459"/>
                  </a:lnTo>
                  <a:lnTo>
                    <a:pt x="87678" y="232942"/>
                  </a:lnTo>
                  <a:lnTo>
                    <a:pt x="147932" y="243707"/>
                  </a:lnTo>
                  <a:lnTo>
                    <a:pt x="182451" y="2463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153576" y="644426"/>
              <a:ext cx="13712" cy="1"/>
            </a:xfrm>
            <a:custGeom>
              <a:avLst/>
              <a:gdLst/>
              <a:ahLst/>
              <a:cxnLst/>
              <a:rect l="0" t="0" r="0" b="0"/>
              <a:pathLst>
                <a:path w="13712" h="1">
                  <a:moveTo>
                    <a:pt x="13711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222132" y="959784"/>
              <a:ext cx="77451" cy="260514"/>
            </a:xfrm>
            <a:custGeom>
              <a:avLst/>
              <a:gdLst/>
              <a:ahLst/>
              <a:cxnLst/>
              <a:rect l="0" t="0" r="0" b="0"/>
              <a:pathLst>
                <a:path w="77451" h="260514">
                  <a:moveTo>
                    <a:pt x="27423" y="0"/>
                  </a:moveTo>
                  <a:lnTo>
                    <a:pt x="57253" y="48807"/>
                  </a:lnTo>
                  <a:lnTo>
                    <a:pt x="71150" y="81107"/>
                  </a:lnTo>
                  <a:lnTo>
                    <a:pt x="77450" y="133552"/>
                  </a:lnTo>
                  <a:lnTo>
                    <a:pt x="68822" y="184639"/>
                  </a:lnTo>
                  <a:lnTo>
                    <a:pt x="47645" y="220427"/>
                  </a:lnTo>
                  <a:lnTo>
                    <a:pt x="23597" y="247281"/>
                  </a:lnTo>
                  <a:lnTo>
                    <a:pt x="0" y="2605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630113" y="749868"/>
              <a:ext cx="400981" cy="294887"/>
            </a:xfrm>
            <a:custGeom>
              <a:avLst/>
              <a:gdLst/>
              <a:ahLst/>
              <a:cxnLst/>
              <a:rect l="0" t="0" r="0" b="0"/>
              <a:pathLst>
                <a:path w="400981" h="294887">
                  <a:moveTo>
                    <a:pt x="209023" y="45382"/>
                  </a:moveTo>
                  <a:lnTo>
                    <a:pt x="201745" y="23545"/>
                  </a:lnTo>
                  <a:lnTo>
                    <a:pt x="185983" y="8762"/>
                  </a:lnTo>
                  <a:lnTo>
                    <a:pt x="175381" y="2687"/>
                  </a:lnTo>
                  <a:lnTo>
                    <a:pt x="147352" y="0"/>
                  </a:lnTo>
                  <a:lnTo>
                    <a:pt x="131346" y="1416"/>
                  </a:lnTo>
                  <a:lnTo>
                    <a:pt x="79704" y="25245"/>
                  </a:lnTo>
                  <a:lnTo>
                    <a:pt x="40366" y="53973"/>
                  </a:lnTo>
                  <a:lnTo>
                    <a:pt x="16691" y="89061"/>
                  </a:lnTo>
                  <a:lnTo>
                    <a:pt x="28" y="142961"/>
                  </a:lnTo>
                  <a:lnTo>
                    <a:pt x="0" y="199895"/>
                  </a:lnTo>
                  <a:lnTo>
                    <a:pt x="9989" y="228822"/>
                  </a:lnTo>
                  <a:lnTo>
                    <a:pt x="16919" y="240802"/>
                  </a:lnTo>
                  <a:lnTo>
                    <a:pt x="36806" y="258175"/>
                  </a:lnTo>
                  <a:lnTo>
                    <a:pt x="62403" y="269451"/>
                  </a:lnTo>
                  <a:lnTo>
                    <a:pt x="109551" y="274276"/>
                  </a:lnTo>
                  <a:lnTo>
                    <a:pt x="138914" y="270005"/>
                  </a:lnTo>
                  <a:lnTo>
                    <a:pt x="163137" y="254904"/>
                  </a:lnTo>
                  <a:lnTo>
                    <a:pt x="182535" y="232958"/>
                  </a:lnTo>
                  <a:lnTo>
                    <a:pt x="211465" y="181628"/>
                  </a:lnTo>
                  <a:lnTo>
                    <a:pt x="225343" y="153163"/>
                  </a:lnTo>
                  <a:lnTo>
                    <a:pt x="234680" y="102877"/>
                  </a:lnTo>
                  <a:lnTo>
                    <a:pt x="242263" y="67381"/>
                  </a:lnTo>
                  <a:lnTo>
                    <a:pt x="244894" y="64618"/>
                  </a:lnTo>
                  <a:lnTo>
                    <a:pt x="249118" y="125863"/>
                  </a:lnTo>
                  <a:lnTo>
                    <a:pt x="254265" y="171035"/>
                  </a:lnTo>
                  <a:lnTo>
                    <a:pt x="281336" y="229204"/>
                  </a:lnTo>
                  <a:lnTo>
                    <a:pt x="310855" y="273015"/>
                  </a:lnTo>
                  <a:lnTo>
                    <a:pt x="335025" y="290266"/>
                  </a:lnTo>
                  <a:lnTo>
                    <a:pt x="361003" y="294886"/>
                  </a:lnTo>
                  <a:lnTo>
                    <a:pt x="400980" y="29218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154494" y="630715"/>
              <a:ext cx="54846" cy="411337"/>
            </a:xfrm>
            <a:custGeom>
              <a:avLst/>
              <a:gdLst/>
              <a:ahLst/>
              <a:cxnLst/>
              <a:rect l="0" t="0" r="0" b="0"/>
              <a:pathLst>
                <a:path w="54846" h="411337">
                  <a:moveTo>
                    <a:pt x="0" y="0"/>
                  </a:moveTo>
                  <a:lnTo>
                    <a:pt x="1524" y="61108"/>
                  </a:lnTo>
                  <a:lnTo>
                    <a:pt x="10946" y="109007"/>
                  </a:lnTo>
                  <a:lnTo>
                    <a:pt x="21863" y="161116"/>
                  </a:lnTo>
                  <a:lnTo>
                    <a:pt x="27299" y="213627"/>
                  </a:lnTo>
                  <a:lnTo>
                    <a:pt x="36357" y="261856"/>
                  </a:lnTo>
                  <a:lnTo>
                    <a:pt x="39718" y="321511"/>
                  </a:lnTo>
                  <a:lnTo>
                    <a:pt x="44916" y="384847"/>
                  </a:lnTo>
                  <a:lnTo>
                    <a:pt x="54845" y="4113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319029" y="603293"/>
              <a:ext cx="68557" cy="438759"/>
            </a:xfrm>
            <a:custGeom>
              <a:avLst/>
              <a:gdLst/>
              <a:ahLst/>
              <a:cxnLst/>
              <a:rect l="0" t="0" r="0" b="0"/>
              <a:pathLst>
                <a:path w="68557" h="438759">
                  <a:moveTo>
                    <a:pt x="0" y="0"/>
                  </a:moveTo>
                  <a:lnTo>
                    <a:pt x="1523" y="45309"/>
                  </a:lnTo>
                  <a:lnTo>
                    <a:pt x="10946" y="101447"/>
                  </a:lnTo>
                  <a:lnTo>
                    <a:pt x="23387" y="152951"/>
                  </a:lnTo>
                  <a:lnTo>
                    <a:pt x="32230" y="198996"/>
                  </a:lnTo>
                  <a:lnTo>
                    <a:pt x="38495" y="261752"/>
                  </a:lnTo>
                  <a:lnTo>
                    <a:pt x="47630" y="318941"/>
                  </a:lnTo>
                  <a:lnTo>
                    <a:pt x="52707" y="374480"/>
                  </a:lnTo>
                  <a:lnTo>
                    <a:pt x="57957" y="403081"/>
                  </a:lnTo>
                  <a:lnTo>
                    <a:pt x="68556" y="4387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649746" y="671849"/>
              <a:ext cx="162832" cy="304253"/>
            </a:xfrm>
            <a:custGeom>
              <a:avLst/>
              <a:gdLst/>
              <a:ahLst/>
              <a:cxnLst/>
              <a:rect l="0" t="0" r="0" b="0"/>
              <a:pathLst>
                <a:path w="162832" h="304253">
                  <a:moveTo>
                    <a:pt x="121752" y="0"/>
                  </a:moveTo>
                  <a:lnTo>
                    <a:pt x="66155" y="29830"/>
                  </a:lnTo>
                  <a:lnTo>
                    <a:pt x="11914" y="64461"/>
                  </a:lnTo>
                  <a:lnTo>
                    <a:pt x="4346" y="74967"/>
                  </a:lnTo>
                  <a:lnTo>
                    <a:pt x="824" y="86541"/>
                  </a:lnTo>
                  <a:lnTo>
                    <a:pt x="0" y="98828"/>
                  </a:lnTo>
                  <a:lnTo>
                    <a:pt x="4021" y="110066"/>
                  </a:lnTo>
                  <a:lnTo>
                    <a:pt x="20676" y="130677"/>
                  </a:lnTo>
                  <a:lnTo>
                    <a:pt x="70306" y="166690"/>
                  </a:lnTo>
                  <a:lnTo>
                    <a:pt x="131903" y="210382"/>
                  </a:lnTo>
                  <a:lnTo>
                    <a:pt x="154702" y="235185"/>
                  </a:lnTo>
                  <a:lnTo>
                    <a:pt x="160477" y="248198"/>
                  </a:lnTo>
                  <a:lnTo>
                    <a:pt x="162831" y="274845"/>
                  </a:lnTo>
                  <a:lnTo>
                    <a:pt x="158279" y="285302"/>
                  </a:lnTo>
                  <a:lnTo>
                    <a:pt x="141033" y="300984"/>
                  </a:lnTo>
                  <a:lnTo>
                    <a:pt x="130036" y="304252"/>
                  </a:lnTo>
                  <a:lnTo>
                    <a:pt x="105628" y="303820"/>
                  </a:lnTo>
                  <a:lnTo>
                    <a:pt x="66193" y="287733"/>
                  </a:lnTo>
                  <a:lnTo>
                    <a:pt x="25774" y="2605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922321" y="822672"/>
              <a:ext cx="41135" cy="191958"/>
            </a:xfrm>
            <a:custGeom>
              <a:avLst/>
              <a:gdLst/>
              <a:ahLst/>
              <a:cxnLst/>
              <a:rect l="0" t="0" r="0" b="0"/>
              <a:pathLst>
                <a:path w="41135" h="191958">
                  <a:moveTo>
                    <a:pt x="0" y="0"/>
                  </a:moveTo>
                  <a:lnTo>
                    <a:pt x="20370" y="34363"/>
                  </a:lnTo>
                  <a:lnTo>
                    <a:pt x="34304" y="81108"/>
                  </a:lnTo>
                  <a:lnTo>
                    <a:pt x="39110" y="132029"/>
                  </a:lnTo>
                  <a:lnTo>
                    <a:pt x="41134" y="1919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092497" y="594404"/>
              <a:ext cx="254873" cy="399937"/>
            </a:xfrm>
            <a:custGeom>
              <a:avLst/>
              <a:gdLst/>
              <a:ahLst/>
              <a:cxnLst/>
              <a:rect l="0" t="0" r="0" b="0"/>
              <a:pathLst>
                <a:path w="254873" h="399937">
                  <a:moveTo>
                    <a:pt x="145182" y="173423"/>
                  </a:moveTo>
                  <a:lnTo>
                    <a:pt x="116066" y="166145"/>
                  </a:lnTo>
                  <a:lnTo>
                    <a:pt x="89585" y="170696"/>
                  </a:lnTo>
                  <a:lnTo>
                    <a:pt x="53043" y="190389"/>
                  </a:lnTo>
                  <a:lnTo>
                    <a:pt x="32629" y="209909"/>
                  </a:lnTo>
                  <a:lnTo>
                    <a:pt x="13399" y="238898"/>
                  </a:lnTo>
                  <a:lnTo>
                    <a:pt x="0" y="296757"/>
                  </a:lnTo>
                  <a:lnTo>
                    <a:pt x="4991" y="331834"/>
                  </a:lnTo>
                  <a:lnTo>
                    <a:pt x="24932" y="373214"/>
                  </a:lnTo>
                  <a:lnTo>
                    <a:pt x="33022" y="384314"/>
                  </a:lnTo>
                  <a:lnTo>
                    <a:pt x="44510" y="391714"/>
                  </a:lnTo>
                  <a:lnTo>
                    <a:pt x="73524" y="399936"/>
                  </a:lnTo>
                  <a:lnTo>
                    <a:pt x="86746" y="399082"/>
                  </a:lnTo>
                  <a:lnTo>
                    <a:pt x="109561" y="390007"/>
                  </a:lnTo>
                  <a:lnTo>
                    <a:pt x="139537" y="360489"/>
                  </a:lnTo>
                  <a:lnTo>
                    <a:pt x="160437" y="322797"/>
                  </a:lnTo>
                  <a:lnTo>
                    <a:pt x="176278" y="268126"/>
                  </a:lnTo>
                  <a:lnTo>
                    <a:pt x="185917" y="225670"/>
                  </a:lnTo>
                  <a:lnTo>
                    <a:pt x="193756" y="181409"/>
                  </a:lnTo>
                  <a:lnTo>
                    <a:pt x="197240" y="136347"/>
                  </a:lnTo>
                  <a:lnTo>
                    <a:pt x="198788" y="90928"/>
                  </a:lnTo>
                  <a:lnTo>
                    <a:pt x="199476" y="46874"/>
                  </a:lnTo>
                  <a:lnTo>
                    <a:pt x="198340" y="0"/>
                  </a:lnTo>
                  <a:lnTo>
                    <a:pt x="195855" y="1440"/>
                  </a:lnTo>
                  <a:lnTo>
                    <a:pt x="192675" y="8493"/>
                  </a:lnTo>
                  <a:lnTo>
                    <a:pt x="188200" y="54814"/>
                  </a:lnTo>
                  <a:lnTo>
                    <a:pt x="186874" y="109503"/>
                  </a:lnTo>
                  <a:lnTo>
                    <a:pt x="193760" y="164302"/>
                  </a:lnTo>
                  <a:lnTo>
                    <a:pt x="198170" y="219133"/>
                  </a:lnTo>
                  <a:lnTo>
                    <a:pt x="210606" y="281308"/>
                  </a:lnTo>
                  <a:lnTo>
                    <a:pt x="227733" y="337601"/>
                  </a:lnTo>
                  <a:lnTo>
                    <a:pt x="241244" y="370861"/>
                  </a:lnTo>
                  <a:lnTo>
                    <a:pt x="254872" y="39280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394117" y="700105"/>
              <a:ext cx="338167" cy="282602"/>
            </a:xfrm>
            <a:custGeom>
              <a:avLst/>
              <a:gdLst/>
              <a:ahLst/>
              <a:cxnLst/>
              <a:rect l="0" t="0" r="0" b="0"/>
              <a:pathLst>
                <a:path w="338167" h="282602">
                  <a:moveTo>
                    <a:pt x="49230" y="177412"/>
                  </a:moveTo>
                  <a:lnTo>
                    <a:pt x="79060" y="121815"/>
                  </a:lnTo>
                  <a:lnTo>
                    <a:pt x="113691" y="67574"/>
                  </a:lnTo>
                  <a:lnTo>
                    <a:pt x="133500" y="26545"/>
                  </a:lnTo>
                  <a:lnTo>
                    <a:pt x="131309" y="15895"/>
                  </a:lnTo>
                  <a:lnTo>
                    <a:pt x="123755" y="7272"/>
                  </a:lnTo>
                  <a:lnTo>
                    <a:pt x="112624" y="0"/>
                  </a:lnTo>
                  <a:lnTo>
                    <a:pt x="100634" y="2769"/>
                  </a:lnTo>
                  <a:lnTo>
                    <a:pt x="42344" y="60316"/>
                  </a:lnTo>
                  <a:lnTo>
                    <a:pt x="13335" y="104292"/>
                  </a:lnTo>
                  <a:lnTo>
                    <a:pt x="0" y="155916"/>
                  </a:lnTo>
                  <a:lnTo>
                    <a:pt x="2699" y="172222"/>
                  </a:lnTo>
                  <a:lnTo>
                    <a:pt x="17885" y="202528"/>
                  </a:lnTo>
                  <a:lnTo>
                    <a:pt x="29857" y="210914"/>
                  </a:lnTo>
                  <a:lnTo>
                    <a:pt x="59409" y="216169"/>
                  </a:lnTo>
                  <a:lnTo>
                    <a:pt x="110307" y="210563"/>
                  </a:lnTo>
                  <a:lnTo>
                    <a:pt x="163982" y="191974"/>
                  </a:lnTo>
                  <a:lnTo>
                    <a:pt x="203923" y="167169"/>
                  </a:lnTo>
                  <a:lnTo>
                    <a:pt x="235055" y="133243"/>
                  </a:lnTo>
                  <a:lnTo>
                    <a:pt x="256297" y="94245"/>
                  </a:lnTo>
                  <a:lnTo>
                    <a:pt x="259074" y="63260"/>
                  </a:lnTo>
                  <a:lnTo>
                    <a:pt x="253707" y="32223"/>
                  </a:lnTo>
                  <a:lnTo>
                    <a:pt x="241165" y="8272"/>
                  </a:lnTo>
                  <a:lnTo>
                    <a:pt x="235079" y="5237"/>
                  </a:lnTo>
                  <a:lnTo>
                    <a:pt x="229497" y="7784"/>
                  </a:lnTo>
                  <a:lnTo>
                    <a:pt x="224253" y="14052"/>
                  </a:lnTo>
                  <a:lnTo>
                    <a:pt x="222280" y="22801"/>
                  </a:lnTo>
                  <a:lnTo>
                    <a:pt x="224151" y="44710"/>
                  </a:lnTo>
                  <a:lnTo>
                    <a:pt x="238186" y="69683"/>
                  </a:lnTo>
                  <a:lnTo>
                    <a:pt x="286496" y="127113"/>
                  </a:lnTo>
                  <a:lnTo>
                    <a:pt x="323376" y="182373"/>
                  </a:lnTo>
                  <a:lnTo>
                    <a:pt x="337131" y="214656"/>
                  </a:lnTo>
                  <a:lnTo>
                    <a:pt x="338166" y="244239"/>
                  </a:lnTo>
                  <a:lnTo>
                    <a:pt x="333262" y="255480"/>
                  </a:lnTo>
                  <a:lnTo>
                    <a:pt x="315625" y="272032"/>
                  </a:lnTo>
                  <a:lnTo>
                    <a:pt x="288490" y="280404"/>
                  </a:lnTo>
                  <a:lnTo>
                    <a:pt x="256116" y="282601"/>
                  </a:lnTo>
                  <a:lnTo>
                    <a:pt x="205154" y="275273"/>
                  </a:lnTo>
                  <a:lnTo>
                    <a:pt x="154341" y="259148"/>
                  </a:lnTo>
                  <a:lnTo>
                    <a:pt x="131497" y="2459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977166" y="562159"/>
              <a:ext cx="13712" cy="1"/>
            </a:xfrm>
            <a:custGeom>
              <a:avLst/>
              <a:gdLst/>
              <a:ahLst/>
              <a:cxnLst/>
              <a:rect l="0" t="0" r="0" b="0"/>
              <a:pathLst>
                <a:path w="13712" h="1">
                  <a:moveTo>
                    <a:pt x="13711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934105" y="574283"/>
              <a:ext cx="386760" cy="380029"/>
            </a:xfrm>
            <a:custGeom>
              <a:avLst/>
              <a:gdLst/>
              <a:ahLst/>
              <a:cxnLst/>
              <a:rect l="0" t="0" r="0" b="0"/>
              <a:pathLst>
                <a:path w="386760" h="380029">
                  <a:moveTo>
                    <a:pt x="235935" y="275812"/>
                  </a:moveTo>
                  <a:lnTo>
                    <a:pt x="243214" y="253975"/>
                  </a:lnTo>
                  <a:lnTo>
                    <a:pt x="240462" y="204002"/>
                  </a:lnTo>
                  <a:lnTo>
                    <a:pt x="229822" y="174832"/>
                  </a:lnTo>
                  <a:lnTo>
                    <a:pt x="222719" y="162788"/>
                  </a:lnTo>
                  <a:lnTo>
                    <a:pt x="198576" y="145343"/>
                  </a:lnTo>
                  <a:lnTo>
                    <a:pt x="167533" y="134035"/>
                  </a:lnTo>
                  <a:lnTo>
                    <a:pt x="133424" y="129009"/>
                  </a:lnTo>
                  <a:lnTo>
                    <a:pt x="79960" y="140737"/>
                  </a:lnTo>
                  <a:lnTo>
                    <a:pt x="47783" y="163473"/>
                  </a:lnTo>
                  <a:lnTo>
                    <a:pt x="21294" y="195414"/>
                  </a:lnTo>
                  <a:lnTo>
                    <a:pt x="4443" y="235001"/>
                  </a:lnTo>
                  <a:lnTo>
                    <a:pt x="0" y="273924"/>
                  </a:lnTo>
                  <a:lnTo>
                    <a:pt x="4628" y="308489"/>
                  </a:lnTo>
                  <a:lnTo>
                    <a:pt x="16841" y="334007"/>
                  </a:lnTo>
                  <a:lnTo>
                    <a:pt x="48126" y="365504"/>
                  </a:lnTo>
                  <a:lnTo>
                    <a:pt x="77307" y="376614"/>
                  </a:lnTo>
                  <a:lnTo>
                    <a:pt x="110589" y="380028"/>
                  </a:lnTo>
                  <a:lnTo>
                    <a:pt x="162064" y="371861"/>
                  </a:lnTo>
                  <a:lnTo>
                    <a:pt x="192439" y="358618"/>
                  </a:lnTo>
                  <a:lnTo>
                    <a:pt x="217112" y="334451"/>
                  </a:lnTo>
                  <a:lnTo>
                    <a:pt x="248132" y="286584"/>
                  </a:lnTo>
                  <a:lnTo>
                    <a:pt x="264208" y="250130"/>
                  </a:lnTo>
                  <a:lnTo>
                    <a:pt x="273259" y="188305"/>
                  </a:lnTo>
                  <a:lnTo>
                    <a:pt x="274417" y="132238"/>
                  </a:lnTo>
                  <a:lnTo>
                    <a:pt x="267312" y="84479"/>
                  </a:lnTo>
                  <a:lnTo>
                    <a:pt x="263006" y="33935"/>
                  </a:lnTo>
                  <a:lnTo>
                    <a:pt x="256600" y="3776"/>
                  </a:lnTo>
                  <a:lnTo>
                    <a:pt x="254282" y="0"/>
                  </a:lnTo>
                  <a:lnTo>
                    <a:pt x="252737" y="3576"/>
                  </a:lnTo>
                  <a:lnTo>
                    <a:pt x="252543" y="25323"/>
                  </a:lnTo>
                  <a:lnTo>
                    <a:pt x="261000" y="77346"/>
                  </a:lnTo>
                  <a:lnTo>
                    <a:pt x="277506" y="137414"/>
                  </a:lnTo>
                  <a:lnTo>
                    <a:pt x="287928" y="164027"/>
                  </a:lnTo>
                  <a:lnTo>
                    <a:pt x="320893" y="222797"/>
                  </a:lnTo>
                  <a:lnTo>
                    <a:pt x="343206" y="269921"/>
                  </a:lnTo>
                  <a:lnTo>
                    <a:pt x="361836" y="322479"/>
                  </a:lnTo>
                  <a:lnTo>
                    <a:pt x="386759" y="3717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457976" y="808961"/>
              <a:ext cx="13712" cy="95979"/>
            </a:xfrm>
            <a:custGeom>
              <a:avLst/>
              <a:gdLst/>
              <a:ahLst/>
              <a:cxnLst/>
              <a:rect l="0" t="0" r="0" b="0"/>
              <a:pathLst>
                <a:path w="13712" h="95979">
                  <a:moveTo>
                    <a:pt x="0" y="0"/>
                  </a:moveTo>
                  <a:lnTo>
                    <a:pt x="4063" y="55597"/>
                  </a:lnTo>
                  <a:lnTo>
                    <a:pt x="13711" y="9597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416842" y="603293"/>
              <a:ext cx="27424" cy="27423"/>
            </a:xfrm>
            <a:custGeom>
              <a:avLst/>
              <a:gdLst/>
              <a:ahLst/>
              <a:cxnLst/>
              <a:rect l="0" t="0" r="0" b="0"/>
              <a:pathLst>
                <a:path w="27424" h="27423">
                  <a:moveTo>
                    <a:pt x="27423" y="27422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6605507" y="521026"/>
              <a:ext cx="99272" cy="479893"/>
            </a:xfrm>
            <a:custGeom>
              <a:avLst/>
              <a:gdLst/>
              <a:ahLst/>
              <a:cxnLst/>
              <a:rect l="0" t="0" r="0" b="0"/>
              <a:pathLst>
                <a:path w="99272" h="479893">
                  <a:moveTo>
                    <a:pt x="71848" y="0"/>
                  </a:moveTo>
                  <a:lnTo>
                    <a:pt x="42733" y="7278"/>
                  </a:lnTo>
                  <a:lnTo>
                    <a:pt x="32633" y="13993"/>
                  </a:lnTo>
                  <a:lnTo>
                    <a:pt x="17348" y="33641"/>
                  </a:lnTo>
                  <a:lnTo>
                    <a:pt x="178" y="84956"/>
                  </a:lnTo>
                  <a:lnTo>
                    <a:pt x="0" y="148403"/>
                  </a:lnTo>
                  <a:lnTo>
                    <a:pt x="9595" y="200888"/>
                  </a:lnTo>
                  <a:lnTo>
                    <a:pt x="26487" y="259568"/>
                  </a:lnTo>
                  <a:lnTo>
                    <a:pt x="41480" y="299843"/>
                  </a:lnTo>
                  <a:lnTo>
                    <a:pt x="69010" y="349646"/>
                  </a:lnTo>
                  <a:lnTo>
                    <a:pt x="89569" y="409984"/>
                  </a:lnTo>
                  <a:lnTo>
                    <a:pt x="94958" y="438157"/>
                  </a:lnTo>
                  <a:lnTo>
                    <a:pt x="99271" y="47989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860939" y="467160"/>
              <a:ext cx="90641" cy="492625"/>
            </a:xfrm>
            <a:custGeom>
              <a:avLst/>
              <a:gdLst/>
              <a:ahLst/>
              <a:cxnLst/>
              <a:rect l="0" t="0" r="0" b="0"/>
              <a:pathLst>
                <a:path w="90641" h="492625">
                  <a:moveTo>
                    <a:pt x="90640" y="67577"/>
                  </a:moveTo>
                  <a:lnTo>
                    <a:pt x="71556" y="10325"/>
                  </a:lnTo>
                  <a:lnTo>
                    <a:pt x="64206" y="3510"/>
                  </a:lnTo>
                  <a:lnTo>
                    <a:pt x="54735" y="490"/>
                  </a:lnTo>
                  <a:lnTo>
                    <a:pt x="43852" y="0"/>
                  </a:lnTo>
                  <a:lnTo>
                    <a:pt x="33549" y="5768"/>
                  </a:lnTo>
                  <a:lnTo>
                    <a:pt x="13976" y="28426"/>
                  </a:lnTo>
                  <a:lnTo>
                    <a:pt x="3247" y="62872"/>
                  </a:lnTo>
                  <a:lnTo>
                    <a:pt x="0" y="105096"/>
                  </a:lnTo>
                  <a:lnTo>
                    <a:pt x="3637" y="154332"/>
                  </a:lnTo>
                  <a:lnTo>
                    <a:pt x="10330" y="206683"/>
                  </a:lnTo>
                  <a:lnTo>
                    <a:pt x="18384" y="255850"/>
                  </a:lnTo>
                  <a:lnTo>
                    <a:pt x="33005" y="312271"/>
                  </a:lnTo>
                  <a:lnTo>
                    <a:pt x="54435" y="372831"/>
                  </a:lnTo>
                  <a:lnTo>
                    <a:pt x="71111" y="422598"/>
                  </a:lnTo>
                  <a:lnTo>
                    <a:pt x="86330" y="476986"/>
                  </a:lnTo>
                  <a:lnTo>
                    <a:pt x="90640" y="4926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636221" y="740405"/>
              <a:ext cx="383915" cy="13712"/>
            </a:xfrm>
            <a:custGeom>
              <a:avLst/>
              <a:gdLst/>
              <a:ahLst/>
              <a:cxnLst/>
              <a:rect l="0" t="0" r="0" b="0"/>
              <a:pathLst>
                <a:path w="383915" h="13712">
                  <a:moveTo>
                    <a:pt x="0" y="0"/>
                  </a:moveTo>
                  <a:lnTo>
                    <a:pt x="59659" y="4062"/>
                  </a:lnTo>
                  <a:lnTo>
                    <a:pt x="96595" y="7899"/>
                  </a:lnTo>
                  <a:lnTo>
                    <a:pt x="143480" y="4526"/>
                  </a:lnTo>
                  <a:lnTo>
                    <a:pt x="190725" y="2012"/>
                  </a:lnTo>
                  <a:lnTo>
                    <a:pt x="235590" y="894"/>
                  </a:lnTo>
                  <a:lnTo>
                    <a:pt x="293585" y="1788"/>
                  </a:lnTo>
                  <a:lnTo>
                    <a:pt x="350836" y="10905"/>
                  </a:lnTo>
                  <a:lnTo>
                    <a:pt x="383914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7099398" y="729770"/>
              <a:ext cx="140118" cy="219156"/>
            </a:xfrm>
            <a:custGeom>
              <a:avLst/>
              <a:gdLst/>
              <a:ahLst/>
              <a:cxnLst/>
              <a:rect l="0" t="0" r="0" b="0"/>
              <a:pathLst>
                <a:path w="140118" h="219156">
                  <a:moveTo>
                    <a:pt x="3004" y="120325"/>
                  </a:moveTo>
                  <a:lnTo>
                    <a:pt x="49778" y="62604"/>
                  </a:lnTo>
                  <a:lnTo>
                    <a:pt x="67465" y="36779"/>
                  </a:lnTo>
                  <a:lnTo>
                    <a:pt x="70354" y="25018"/>
                  </a:lnTo>
                  <a:lnTo>
                    <a:pt x="69233" y="14129"/>
                  </a:lnTo>
                  <a:lnTo>
                    <a:pt x="65438" y="3824"/>
                  </a:lnTo>
                  <a:lnTo>
                    <a:pt x="59861" y="0"/>
                  </a:lnTo>
                  <a:lnTo>
                    <a:pt x="53096" y="498"/>
                  </a:lnTo>
                  <a:lnTo>
                    <a:pt x="45540" y="3877"/>
                  </a:lnTo>
                  <a:lnTo>
                    <a:pt x="20346" y="37748"/>
                  </a:lnTo>
                  <a:lnTo>
                    <a:pt x="864" y="86378"/>
                  </a:lnTo>
                  <a:lnTo>
                    <a:pt x="0" y="139382"/>
                  </a:lnTo>
                  <a:lnTo>
                    <a:pt x="16672" y="186402"/>
                  </a:lnTo>
                  <a:lnTo>
                    <a:pt x="36501" y="207076"/>
                  </a:lnTo>
                  <a:lnTo>
                    <a:pt x="48187" y="214722"/>
                  </a:lnTo>
                  <a:lnTo>
                    <a:pt x="77423" y="219155"/>
                  </a:lnTo>
                  <a:lnTo>
                    <a:pt x="106159" y="216047"/>
                  </a:lnTo>
                  <a:lnTo>
                    <a:pt x="140117" y="20259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7280648" y="712982"/>
              <a:ext cx="137113" cy="233697"/>
            </a:xfrm>
            <a:custGeom>
              <a:avLst/>
              <a:gdLst/>
              <a:ahLst/>
              <a:cxnLst/>
              <a:rect l="0" t="0" r="0" b="0"/>
              <a:pathLst>
                <a:path w="137113" h="233697">
                  <a:moveTo>
                    <a:pt x="0" y="95979"/>
                  </a:moveTo>
                  <a:lnTo>
                    <a:pt x="9423" y="141288"/>
                  </a:lnTo>
                  <a:lnTo>
                    <a:pt x="13964" y="197426"/>
                  </a:lnTo>
                  <a:lnTo>
                    <a:pt x="21234" y="233696"/>
                  </a:lnTo>
                  <a:lnTo>
                    <a:pt x="16617" y="210587"/>
                  </a:lnTo>
                  <a:lnTo>
                    <a:pt x="18348" y="148184"/>
                  </a:lnTo>
                  <a:lnTo>
                    <a:pt x="32858" y="95197"/>
                  </a:lnTo>
                  <a:lnTo>
                    <a:pt x="40187" y="77176"/>
                  </a:lnTo>
                  <a:lnTo>
                    <a:pt x="64580" y="49027"/>
                  </a:lnTo>
                  <a:lnTo>
                    <a:pt x="104449" y="20113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7489789" y="782518"/>
              <a:ext cx="380442" cy="204690"/>
            </a:xfrm>
            <a:custGeom>
              <a:avLst/>
              <a:gdLst/>
              <a:ahLst/>
              <a:cxnLst/>
              <a:rect l="0" t="0" r="0" b="0"/>
              <a:pathLst>
                <a:path w="380442" h="204690">
                  <a:moveTo>
                    <a:pt x="51372" y="67577"/>
                  </a:moveTo>
                  <a:lnTo>
                    <a:pt x="70456" y="10324"/>
                  </a:lnTo>
                  <a:lnTo>
                    <a:pt x="68664" y="3509"/>
                  </a:lnTo>
                  <a:lnTo>
                    <a:pt x="62900" y="490"/>
                  </a:lnTo>
                  <a:lnTo>
                    <a:pt x="54487" y="0"/>
                  </a:lnTo>
                  <a:lnTo>
                    <a:pt x="45831" y="4244"/>
                  </a:lnTo>
                  <a:lnTo>
                    <a:pt x="28089" y="21147"/>
                  </a:lnTo>
                  <a:lnTo>
                    <a:pt x="8249" y="63638"/>
                  </a:lnTo>
                  <a:lnTo>
                    <a:pt x="0" y="114822"/>
                  </a:lnTo>
                  <a:lnTo>
                    <a:pt x="6196" y="142404"/>
                  </a:lnTo>
                  <a:lnTo>
                    <a:pt x="12114" y="154024"/>
                  </a:lnTo>
                  <a:lnTo>
                    <a:pt x="34939" y="170999"/>
                  </a:lnTo>
                  <a:lnTo>
                    <a:pt x="49557" y="177658"/>
                  </a:lnTo>
                  <a:lnTo>
                    <a:pt x="62350" y="179051"/>
                  </a:lnTo>
                  <a:lnTo>
                    <a:pt x="84689" y="172473"/>
                  </a:lnTo>
                  <a:lnTo>
                    <a:pt x="121674" y="151640"/>
                  </a:lnTo>
                  <a:lnTo>
                    <a:pt x="140001" y="126774"/>
                  </a:lnTo>
                  <a:lnTo>
                    <a:pt x="164180" y="68436"/>
                  </a:lnTo>
                  <a:lnTo>
                    <a:pt x="167711" y="66626"/>
                  </a:lnTo>
                  <a:lnTo>
                    <a:pt x="177440" y="114390"/>
                  </a:lnTo>
                  <a:lnTo>
                    <a:pt x="193581" y="175680"/>
                  </a:lnTo>
                  <a:lnTo>
                    <a:pt x="196452" y="177732"/>
                  </a:lnTo>
                  <a:lnTo>
                    <a:pt x="199642" y="159699"/>
                  </a:lnTo>
                  <a:lnTo>
                    <a:pt x="201438" y="106721"/>
                  </a:lnTo>
                  <a:lnTo>
                    <a:pt x="209250" y="57339"/>
                  </a:lnTo>
                  <a:lnTo>
                    <a:pt x="228492" y="13761"/>
                  </a:lnTo>
                  <a:lnTo>
                    <a:pt x="239531" y="7324"/>
                  </a:lnTo>
                  <a:lnTo>
                    <a:pt x="252985" y="6080"/>
                  </a:lnTo>
                  <a:lnTo>
                    <a:pt x="268048" y="8297"/>
                  </a:lnTo>
                  <a:lnTo>
                    <a:pt x="281137" y="15869"/>
                  </a:lnTo>
                  <a:lnTo>
                    <a:pt x="303805" y="40533"/>
                  </a:lnTo>
                  <a:lnTo>
                    <a:pt x="326418" y="88679"/>
                  </a:lnTo>
                  <a:lnTo>
                    <a:pt x="349231" y="148595"/>
                  </a:lnTo>
                  <a:lnTo>
                    <a:pt x="380441" y="2046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8034764" y="575870"/>
              <a:ext cx="13712" cy="397626"/>
            </a:xfrm>
            <a:custGeom>
              <a:avLst/>
              <a:gdLst/>
              <a:ahLst/>
              <a:cxnLst/>
              <a:rect l="0" t="0" r="0" b="0"/>
              <a:pathLst>
                <a:path w="13712" h="397626">
                  <a:moveTo>
                    <a:pt x="0" y="0"/>
                  </a:moveTo>
                  <a:lnTo>
                    <a:pt x="0" y="43673"/>
                  </a:lnTo>
                  <a:lnTo>
                    <a:pt x="0" y="93553"/>
                  </a:lnTo>
                  <a:lnTo>
                    <a:pt x="0" y="151269"/>
                  </a:lnTo>
                  <a:lnTo>
                    <a:pt x="0" y="212468"/>
                  </a:lnTo>
                  <a:lnTo>
                    <a:pt x="4062" y="263028"/>
                  </a:lnTo>
                  <a:lnTo>
                    <a:pt x="10853" y="325752"/>
                  </a:lnTo>
                  <a:lnTo>
                    <a:pt x="12865" y="370743"/>
                  </a:lnTo>
                  <a:lnTo>
                    <a:pt x="13711" y="3976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7938786" y="767827"/>
              <a:ext cx="246802" cy="27424"/>
            </a:xfrm>
            <a:custGeom>
              <a:avLst/>
              <a:gdLst/>
              <a:ahLst/>
              <a:cxnLst/>
              <a:rect l="0" t="0" r="0" b="0"/>
              <a:pathLst>
                <a:path w="246802" h="27424">
                  <a:moveTo>
                    <a:pt x="0" y="27423"/>
                  </a:moveTo>
                  <a:lnTo>
                    <a:pt x="59660" y="12508"/>
                  </a:lnTo>
                  <a:lnTo>
                    <a:pt x="111116" y="3706"/>
                  </a:lnTo>
                  <a:lnTo>
                    <a:pt x="164957" y="1098"/>
                  </a:lnTo>
                  <a:lnTo>
                    <a:pt x="211379" y="326"/>
                  </a:lnTo>
                  <a:lnTo>
                    <a:pt x="24680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8432389" y="603293"/>
              <a:ext cx="13712" cy="425048"/>
            </a:xfrm>
            <a:custGeom>
              <a:avLst/>
              <a:gdLst/>
              <a:ahLst/>
              <a:cxnLst/>
              <a:rect l="0" t="0" r="0" b="0"/>
              <a:pathLst>
                <a:path w="13712" h="425048">
                  <a:moveTo>
                    <a:pt x="0" y="0"/>
                  </a:moveTo>
                  <a:lnTo>
                    <a:pt x="1524" y="51685"/>
                  </a:lnTo>
                  <a:lnTo>
                    <a:pt x="10852" y="113128"/>
                  </a:lnTo>
                  <a:lnTo>
                    <a:pt x="12865" y="173678"/>
                  </a:lnTo>
                  <a:lnTo>
                    <a:pt x="13335" y="223443"/>
                  </a:lnTo>
                  <a:lnTo>
                    <a:pt x="13544" y="276030"/>
                  </a:lnTo>
                  <a:lnTo>
                    <a:pt x="13637" y="321746"/>
                  </a:lnTo>
                  <a:lnTo>
                    <a:pt x="13689" y="377681"/>
                  </a:lnTo>
                  <a:lnTo>
                    <a:pt x="13711" y="4250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8583212" y="781540"/>
              <a:ext cx="191958" cy="223069"/>
            </a:xfrm>
            <a:custGeom>
              <a:avLst/>
              <a:gdLst/>
              <a:ahLst/>
              <a:cxnLst/>
              <a:rect l="0" t="0" r="0" b="0"/>
              <a:pathLst>
                <a:path w="191958" h="223069">
                  <a:moveTo>
                    <a:pt x="0" y="123399"/>
                  </a:moveTo>
                  <a:lnTo>
                    <a:pt x="57253" y="85231"/>
                  </a:lnTo>
                  <a:lnTo>
                    <a:pt x="107119" y="48432"/>
                  </a:lnTo>
                  <a:lnTo>
                    <a:pt x="122766" y="24572"/>
                  </a:lnTo>
                  <a:lnTo>
                    <a:pt x="122978" y="14857"/>
                  </a:lnTo>
                  <a:lnTo>
                    <a:pt x="118548" y="6857"/>
                  </a:lnTo>
                  <a:lnTo>
                    <a:pt x="111025" y="1"/>
                  </a:lnTo>
                  <a:lnTo>
                    <a:pt x="99915" y="0"/>
                  </a:lnTo>
                  <a:lnTo>
                    <a:pt x="71322" y="12187"/>
                  </a:lnTo>
                  <a:lnTo>
                    <a:pt x="28241" y="52022"/>
                  </a:lnTo>
                  <a:lnTo>
                    <a:pt x="12552" y="85074"/>
                  </a:lnTo>
                  <a:lnTo>
                    <a:pt x="7102" y="120077"/>
                  </a:lnTo>
                  <a:lnTo>
                    <a:pt x="9758" y="155947"/>
                  </a:lnTo>
                  <a:lnTo>
                    <a:pt x="24142" y="184077"/>
                  </a:lnTo>
                  <a:lnTo>
                    <a:pt x="45770" y="205212"/>
                  </a:lnTo>
                  <a:lnTo>
                    <a:pt x="70616" y="219683"/>
                  </a:lnTo>
                  <a:lnTo>
                    <a:pt x="96894" y="223068"/>
                  </a:lnTo>
                  <a:lnTo>
                    <a:pt x="125332" y="217971"/>
                  </a:lnTo>
                  <a:lnTo>
                    <a:pt x="176990" y="197997"/>
                  </a:lnTo>
                  <a:lnTo>
                    <a:pt x="191957" y="19195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778084" y="815842"/>
              <a:ext cx="147551" cy="253633"/>
            </a:xfrm>
            <a:custGeom>
              <a:avLst/>
              <a:gdLst/>
              <a:ahLst/>
              <a:cxnLst/>
              <a:rect l="0" t="0" r="0" b="0"/>
              <a:pathLst>
                <a:path w="147551" h="253633">
                  <a:moveTo>
                    <a:pt x="38218" y="20541"/>
                  </a:moveTo>
                  <a:lnTo>
                    <a:pt x="27366" y="80201"/>
                  </a:lnTo>
                  <a:lnTo>
                    <a:pt x="17793" y="142185"/>
                  </a:lnTo>
                  <a:lnTo>
                    <a:pt x="12869" y="191834"/>
                  </a:lnTo>
                  <a:lnTo>
                    <a:pt x="4131" y="237860"/>
                  </a:lnTo>
                  <a:lnTo>
                    <a:pt x="1782" y="241594"/>
                  </a:lnTo>
                  <a:lnTo>
                    <a:pt x="217" y="237989"/>
                  </a:lnTo>
                  <a:lnTo>
                    <a:pt x="0" y="217734"/>
                  </a:lnTo>
                  <a:lnTo>
                    <a:pt x="16337" y="155076"/>
                  </a:lnTo>
                  <a:lnTo>
                    <a:pt x="39861" y="102045"/>
                  </a:lnTo>
                  <a:lnTo>
                    <a:pt x="70190" y="51800"/>
                  </a:lnTo>
                  <a:lnTo>
                    <a:pt x="114106" y="1155"/>
                  </a:lnTo>
                  <a:lnTo>
                    <a:pt x="123849" y="0"/>
                  </a:lnTo>
                  <a:lnTo>
                    <a:pt x="133393" y="5324"/>
                  </a:lnTo>
                  <a:lnTo>
                    <a:pt x="142802" y="14967"/>
                  </a:lnTo>
                  <a:lnTo>
                    <a:pt x="147550" y="29013"/>
                  </a:lnTo>
                  <a:lnTo>
                    <a:pt x="146956" y="82128"/>
                  </a:lnTo>
                  <a:lnTo>
                    <a:pt x="138655" y="131213"/>
                  </a:lnTo>
                  <a:lnTo>
                    <a:pt x="135518" y="189599"/>
                  </a:lnTo>
                  <a:lnTo>
                    <a:pt x="135077" y="206373"/>
                  </a:lnTo>
                  <a:lnTo>
                    <a:pt x="134197" y="25363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8992663" y="866006"/>
              <a:ext cx="248688" cy="420132"/>
            </a:xfrm>
            <a:custGeom>
              <a:avLst/>
              <a:gdLst/>
              <a:ahLst/>
              <a:cxnLst/>
              <a:rect l="0" t="0" r="0" b="0"/>
              <a:pathLst>
                <a:path w="248688" h="420132">
                  <a:moveTo>
                    <a:pt x="84152" y="25222"/>
                  </a:moveTo>
                  <a:lnTo>
                    <a:pt x="91431" y="3386"/>
                  </a:lnTo>
                  <a:lnTo>
                    <a:pt x="89004" y="0"/>
                  </a:lnTo>
                  <a:lnTo>
                    <a:pt x="82817" y="790"/>
                  </a:lnTo>
                  <a:lnTo>
                    <a:pt x="74121" y="4364"/>
                  </a:lnTo>
                  <a:lnTo>
                    <a:pt x="47326" y="31230"/>
                  </a:lnTo>
                  <a:lnTo>
                    <a:pt x="12497" y="90676"/>
                  </a:lnTo>
                  <a:lnTo>
                    <a:pt x="0" y="119822"/>
                  </a:lnTo>
                  <a:lnTo>
                    <a:pt x="2152" y="127899"/>
                  </a:lnTo>
                  <a:lnTo>
                    <a:pt x="9681" y="131760"/>
                  </a:lnTo>
                  <a:lnTo>
                    <a:pt x="20793" y="132810"/>
                  </a:lnTo>
                  <a:lnTo>
                    <a:pt x="31249" y="128941"/>
                  </a:lnTo>
                  <a:lnTo>
                    <a:pt x="50991" y="112453"/>
                  </a:lnTo>
                  <a:lnTo>
                    <a:pt x="97710" y="55555"/>
                  </a:lnTo>
                  <a:lnTo>
                    <a:pt x="106902" y="45444"/>
                  </a:lnTo>
                  <a:lnTo>
                    <a:pt x="114553" y="43274"/>
                  </a:lnTo>
                  <a:lnTo>
                    <a:pt x="121178" y="46397"/>
                  </a:lnTo>
                  <a:lnTo>
                    <a:pt x="127118" y="53050"/>
                  </a:lnTo>
                  <a:lnTo>
                    <a:pt x="135478" y="106086"/>
                  </a:lnTo>
                  <a:lnTo>
                    <a:pt x="130675" y="165134"/>
                  </a:lnTo>
                  <a:lnTo>
                    <a:pt x="126883" y="221225"/>
                  </a:lnTo>
                  <a:lnTo>
                    <a:pt x="125759" y="276439"/>
                  </a:lnTo>
                  <a:lnTo>
                    <a:pt x="125496" y="321213"/>
                  </a:lnTo>
                  <a:lnTo>
                    <a:pt x="123856" y="368536"/>
                  </a:lnTo>
                  <a:lnTo>
                    <a:pt x="118048" y="409881"/>
                  </a:lnTo>
                  <a:lnTo>
                    <a:pt x="111320" y="418773"/>
                  </a:lnTo>
                  <a:lnTo>
                    <a:pt x="102264" y="420131"/>
                  </a:lnTo>
                  <a:lnTo>
                    <a:pt x="91657" y="416466"/>
                  </a:lnTo>
                  <a:lnTo>
                    <a:pt x="83061" y="407929"/>
                  </a:lnTo>
                  <a:lnTo>
                    <a:pt x="69448" y="382193"/>
                  </a:lnTo>
                  <a:lnTo>
                    <a:pt x="66445" y="350441"/>
                  </a:lnTo>
                  <a:lnTo>
                    <a:pt x="76930" y="287683"/>
                  </a:lnTo>
                  <a:lnTo>
                    <a:pt x="95195" y="231275"/>
                  </a:lnTo>
                  <a:lnTo>
                    <a:pt x="126565" y="180184"/>
                  </a:lnTo>
                  <a:lnTo>
                    <a:pt x="174205" y="130886"/>
                  </a:lnTo>
                  <a:lnTo>
                    <a:pt x="225229" y="93886"/>
                  </a:lnTo>
                  <a:lnTo>
                    <a:pt x="248687" y="6635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9309905" y="644426"/>
              <a:ext cx="54847" cy="438760"/>
            </a:xfrm>
            <a:custGeom>
              <a:avLst/>
              <a:gdLst/>
              <a:ahLst/>
              <a:cxnLst/>
              <a:rect l="0" t="0" r="0" b="0"/>
              <a:pathLst>
                <a:path w="54847" h="438760">
                  <a:moveTo>
                    <a:pt x="54846" y="0"/>
                  </a:moveTo>
                  <a:lnTo>
                    <a:pt x="45422" y="57779"/>
                  </a:lnTo>
                  <a:lnTo>
                    <a:pt x="43040" y="109978"/>
                  </a:lnTo>
                  <a:lnTo>
                    <a:pt x="37918" y="156538"/>
                  </a:lnTo>
                  <a:lnTo>
                    <a:pt x="30533" y="217010"/>
                  </a:lnTo>
                  <a:lnTo>
                    <a:pt x="28806" y="257937"/>
                  </a:lnTo>
                  <a:lnTo>
                    <a:pt x="28037" y="306596"/>
                  </a:lnTo>
                  <a:lnTo>
                    <a:pt x="23634" y="350566"/>
                  </a:lnTo>
                  <a:lnTo>
                    <a:pt x="12589" y="401456"/>
                  </a:lnTo>
                  <a:lnTo>
                    <a:pt x="0" y="4387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9227638" y="687851"/>
              <a:ext cx="570014" cy="381624"/>
            </a:xfrm>
            <a:custGeom>
              <a:avLst/>
              <a:gdLst/>
              <a:ahLst/>
              <a:cxnLst/>
              <a:rect l="0" t="0" r="0" b="0"/>
              <a:pathLst>
                <a:path w="570014" h="381624">
                  <a:moveTo>
                    <a:pt x="0" y="134821"/>
                  </a:moveTo>
                  <a:lnTo>
                    <a:pt x="14558" y="149379"/>
                  </a:lnTo>
                  <a:lnTo>
                    <a:pt x="37955" y="156526"/>
                  </a:lnTo>
                  <a:lnTo>
                    <a:pt x="89451" y="160549"/>
                  </a:lnTo>
                  <a:lnTo>
                    <a:pt x="148890" y="157679"/>
                  </a:lnTo>
                  <a:lnTo>
                    <a:pt x="183481" y="149551"/>
                  </a:lnTo>
                  <a:lnTo>
                    <a:pt x="209011" y="135781"/>
                  </a:lnTo>
                  <a:lnTo>
                    <a:pt x="240514" y="103621"/>
                  </a:lnTo>
                  <a:lnTo>
                    <a:pt x="261866" y="57867"/>
                  </a:lnTo>
                  <a:lnTo>
                    <a:pt x="271784" y="0"/>
                  </a:lnTo>
                  <a:lnTo>
                    <a:pt x="272598" y="2283"/>
                  </a:lnTo>
                  <a:lnTo>
                    <a:pt x="269680" y="38675"/>
                  </a:lnTo>
                  <a:lnTo>
                    <a:pt x="263229" y="93638"/>
                  </a:lnTo>
                  <a:lnTo>
                    <a:pt x="261318" y="148518"/>
                  </a:lnTo>
                  <a:lnTo>
                    <a:pt x="256689" y="203373"/>
                  </a:lnTo>
                  <a:lnTo>
                    <a:pt x="249732" y="266346"/>
                  </a:lnTo>
                  <a:lnTo>
                    <a:pt x="249628" y="313630"/>
                  </a:lnTo>
                  <a:lnTo>
                    <a:pt x="256611" y="360800"/>
                  </a:lnTo>
                  <a:lnTo>
                    <a:pt x="257912" y="357076"/>
                  </a:lnTo>
                  <a:lnTo>
                    <a:pt x="259999" y="303648"/>
                  </a:lnTo>
                  <a:lnTo>
                    <a:pt x="274918" y="252215"/>
                  </a:lnTo>
                  <a:lnTo>
                    <a:pt x="298636" y="205660"/>
                  </a:lnTo>
                  <a:lnTo>
                    <a:pt x="320114" y="185094"/>
                  </a:lnTo>
                  <a:lnTo>
                    <a:pt x="332240" y="177477"/>
                  </a:lnTo>
                  <a:lnTo>
                    <a:pt x="357901" y="173077"/>
                  </a:lnTo>
                  <a:lnTo>
                    <a:pt x="371142" y="174036"/>
                  </a:lnTo>
                  <a:lnTo>
                    <a:pt x="381493" y="180769"/>
                  </a:lnTo>
                  <a:lnTo>
                    <a:pt x="397057" y="204501"/>
                  </a:lnTo>
                  <a:lnTo>
                    <a:pt x="407106" y="259401"/>
                  </a:lnTo>
                  <a:lnTo>
                    <a:pt x="410083" y="316632"/>
                  </a:lnTo>
                  <a:lnTo>
                    <a:pt x="415072" y="324585"/>
                  </a:lnTo>
                  <a:lnTo>
                    <a:pt x="422968" y="325316"/>
                  </a:lnTo>
                  <a:lnTo>
                    <a:pt x="432802" y="321233"/>
                  </a:lnTo>
                  <a:lnTo>
                    <a:pt x="451854" y="300446"/>
                  </a:lnTo>
                  <a:lnTo>
                    <a:pt x="496570" y="240366"/>
                  </a:lnTo>
                  <a:lnTo>
                    <a:pt x="519807" y="188847"/>
                  </a:lnTo>
                  <a:lnTo>
                    <a:pt x="524783" y="175409"/>
                  </a:lnTo>
                  <a:lnTo>
                    <a:pt x="525054" y="163403"/>
                  </a:lnTo>
                  <a:lnTo>
                    <a:pt x="517231" y="141938"/>
                  </a:lnTo>
                  <a:lnTo>
                    <a:pt x="506308" y="136519"/>
                  </a:lnTo>
                  <a:lnTo>
                    <a:pt x="473859" y="134560"/>
                  </a:lnTo>
                  <a:lnTo>
                    <a:pt x="446234" y="142830"/>
                  </a:lnTo>
                  <a:lnTo>
                    <a:pt x="434602" y="149301"/>
                  </a:lnTo>
                  <a:lnTo>
                    <a:pt x="429893" y="158186"/>
                  </a:lnTo>
                  <a:lnTo>
                    <a:pt x="429802" y="168679"/>
                  </a:lnTo>
                  <a:lnTo>
                    <a:pt x="437825" y="191003"/>
                  </a:lnTo>
                  <a:lnTo>
                    <a:pt x="462519" y="222224"/>
                  </a:lnTo>
                  <a:lnTo>
                    <a:pt x="515789" y="268885"/>
                  </a:lnTo>
                  <a:lnTo>
                    <a:pt x="563833" y="315173"/>
                  </a:lnTo>
                  <a:lnTo>
                    <a:pt x="569369" y="326659"/>
                  </a:lnTo>
                  <a:lnTo>
                    <a:pt x="570013" y="337363"/>
                  </a:lnTo>
                  <a:lnTo>
                    <a:pt x="567395" y="347546"/>
                  </a:lnTo>
                  <a:lnTo>
                    <a:pt x="558033" y="355858"/>
                  </a:lnTo>
                  <a:lnTo>
                    <a:pt x="527317" y="369156"/>
                  </a:lnTo>
                  <a:lnTo>
                    <a:pt x="467199" y="377929"/>
                  </a:lnTo>
                  <a:lnTo>
                    <a:pt x="431594" y="379981"/>
                  </a:lnTo>
                  <a:lnTo>
                    <a:pt x="383914" y="3816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Freeform 39"/>
          <p:cNvSpPr/>
          <p:nvPr/>
        </p:nvSpPr>
        <p:spPr>
          <a:xfrm>
            <a:off x="3674602" y="2626278"/>
            <a:ext cx="658139" cy="54846"/>
          </a:xfrm>
          <a:custGeom>
            <a:avLst/>
            <a:gdLst/>
            <a:ahLst/>
            <a:cxnLst/>
            <a:rect l="0" t="0" r="0" b="0"/>
            <a:pathLst>
              <a:path w="658139" h="54846">
                <a:moveTo>
                  <a:pt x="658138" y="0"/>
                </a:moveTo>
                <a:lnTo>
                  <a:pt x="609330" y="14915"/>
                </a:lnTo>
                <a:lnTo>
                  <a:pt x="555823" y="23716"/>
                </a:lnTo>
                <a:lnTo>
                  <a:pt x="499851" y="30387"/>
                </a:lnTo>
                <a:lnTo>
                  <a:pt x="450258" y="37949"/>
                </a:lnTo>
                <a:lnTo>
                  <a:pt x="396969" y="40190"/>
                </a:lnTo>
                <a:lnTo>
                  <a:pt x="342586" y="40854"/>
                </a:lnTo>
                <a:lnTo>
                  <a:pt x="287877" y="41050"/>
                </a:lnTo>
                <a:lnTo>
                  <a:pt x="229011" y="41109"/>
                </a:lnTo>
                <a:lnTo>
                  <a:pt x="167388" y="41126"/>
                </a:lnTo>
                <a:lnTo>
                  <a:pt x="110535" y="41131"/>
                </a:lnTo>
                <a:lnTo>
                  <a:pt x="55095" y="41133"/>
                </a:lnTo>
                <a:lnTo>
                  <a:pt x="24487" y="42657"/>
                </a:lnTo>
                <a:lnTo>
                  <a:pt x="16325" y="45196"/>
                </a:lnTo>
                <a:lnTo>
                  <a:pt x="0" y="5484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498192" y="2653700"/>
            <a:ext cx="630716" cy="82268"/>
          </a:xfrm>
          <a:custGeom>
            <a:avLst/>
            <a:gdLst/>
            <a:ahLst/>
            <a:cxnLst/>
            <a:rect l="0" t="0" r="0" b="0"/>
            <a:pathLst>
              <a:path w="630716" h="82268">
                <a:moveTo>
                  <a:pt x="0" y="0"/>
                </a:moveTo>
                <a:lnTo>
                  <a:pt x="48807" y="14915"/>
                </a:lnTo>
                <a:lnTo>
                  <a:pt x="102314" y="23717"/>
                </a:lnTo>
                <a:lnTo>
                  <a:pt x="158286" y="30387"/>
                </a:lnTo>
                <a:lnTo>
                  <a:pt x="211942" y="37950"/>
                </a:lnTo>
                <a:lnTo>
                  <a:pt x="267958" y="44253"/>
                </a:lnTo>
                <a:lnTo>
                  <a:pt x="317563" y="51707"/>
                </a:lnTo>
                <a:lnTo>
                  <a:pt x="370856" y="53915"/>
                </a:lnTo>
                <a:lnTo>
                  <a:pt x="421178" y="58632"/>
                </a:lnTo>
                <a:lnTo>
                  <a:pt x="473160" y="69678"/>
                </a:lnTo>
                <a:lnTo>
                  <a:pt x="532742" y="78537"/>
                </a:lnTo>
                <a:lnTo>
                  <a:pt x="584927" y="81162"/>
                </a:lnTo>
                <a:lnTo>
                  <a:pt x="630715" y="822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2563995" y="3679341"/>
            <a:ext cx="268734" cy="362047"/>
          </a:xfrm>
          <a:custGeom>
            <a:avLst/>
            <a:gdLst/>
            <a:ahLst/>
            <a:cxnLst/>
            <a:rect l="0" t="0" r="0" b="0"/>
            <a:pathLst>
              <a:path w="268734" h="362047">
                <a:moveTo>
                  <a:pt x="68556" y="84966"/>
                </a:moveTo>
                <a:lnTo>
                  <a:pt x="42193" y="142219"/>
                </a:lnTo>
                <a:lnTo>
                  <a:pt x="19393" y="196655"/>
                </a:lnTo>
                <a:lnTo>
                  <a:pt x="6423" y="246877"/>
                </a:lnTo>
                <a:lnTo>
                  <a:pt x="3426" y="298829"/>
                </a:lnTo>
                <a:lnTo>
                  <a:pt x="8124" y="329316"/>
                </a:lnTo>
                <a:lnTo>
                  <a:pt x="14557" y="340798"/>
                </a:lnTo>
                <a:lnTo>
                  <a:pt x="33892" y="357618"/>
                </a:lnTo>
                <a:lnTo>
                  <a:pt x="61783" y="362046"/>
                </a:lnTo>
                <a:lnTo>
                  <a:pt x="92968" y="357413"/>
                </a:lnTo>
                <a:lnTo>
                  <a:pt x="150228" y="329612"/>
                </a:lnTo>
                <a:lnTo>
                  <a:pt x="176457" y="311005"/>
                </a:lnTo>
                <a:lnTo>
                  <a:pt x="227682" y="248572"/>
                </a:lnTo>
                <a:lnTo>
                  <a:pt x="255694" y="208092"/>
                </a:lnTo>
                <a:lnTo>
                  <a:pt x="268733" y="152594"/>
                </a:lnTo>
                <a:lnTo>
                  <a:pt x="265318" y="95187"/>
                </a:lnTo>
                <a:lnTo>
                  <a:pt x="247379" y="46861"/>
                </a:lnTo>
                <a:lnTo>
                  <a:pt x="227253" y="25882"/>
                </a:lnTo>
                <a:lnTo>
                  <a:pt x="186164" y="5505"/>
                </a:lnTo>
                <a:lnTo>
                  <a:pt x="169814" y="0"/>
                </a:lnTo>
                <a:lnTo>
                  <a:pt x="139458" y="2007"/>
                </a:lnTo>
                <a:lnTo>
                  <a:pt x="112256" y="13056"/>
                </a:lnTo>
                <a:lnTo>
                  <a:pt x="79811" y="37930"/>
                </a:lnTo>
                <a:lnTo>
                  <a:pt x="41551" y="90572"/>
                </a:lnTo>
                <a:lnTo>
                  <a:pt x="26084" y="125544"/>
                </a:lnTo>
                <a:lnTo>
                  <a:pt x="15854" y="185012"/>
                </a:lnTo>
                <a:lnTo>
                  <a:pt x="3583" y="235408"/>
                </a:lnTo>
                <a:lnTo>
                  <a:pt x="0" y="24950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4209339" y="3654618"/>
            <a:ext cx="41134" cy="342781"/>
          </a:xfrm>
          <a:custGeom>
            <a:avLst/>
            <a:gdLst/>
            <a:ahLst/>
            <a:cxnLst/>
            <a:rect l="0" t="0" r="0" b="0"/>
            <a:pathLst>
              <a:path w="41134" h="342781">
                <a:moveTo>
                  <a:pt x="41133" y="0"/>
                </a:moveTo>
                <a:lnTo>
                  <a:pt x="39610" y="53208"/>
                </a:lnTo>
                <a:lnTo>
                  <a:pt x="31711" y="107512"/>
                </a:lnTo>
                <a:lnTo>
                  <a:pt x="29328" y="149347"/>
                </a:lnTo>
                <a:lnTo>
                  <a:pt x="24206" y="193332"/>
                </a:lnTo>
                <a:lnTo>
                  <a:pt x="12758" y="252795"/>
                </a:lnTo>
                <a:lnTo>
                  <a:pt x="3780" y="299360"/>
                </a:lnTo>
                <a:lnTo>
                  <a:pt x="0" y="3427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1979768" y="4353889"/>
            <a:ext cx="282581" cy="466182"/>
            <a:chOff x="1979768" y="4353889"/>
            <a:chExt cx="282581" cy="466182"/>
          </a:xfrm>
        </p:grpSpPr>
        <p:sp>
          <p:nvSpPr>
            <p:cNvPr id="44" name="Freeform 43"/>
            <p:cNvSpPr/>
            <p:nvPr/>
          </p:nvSpPr>
          <p:spPr>
            <a:xfrm>
              <a:off x="1979768" y="4477290"/>
              <a:ext cx="159180" cy="182573"/>
            </a:xfrm>
            <a:custGeom>
              <a:avLst/>
              <a:gdLst/>
              <a:ahLst/>
              <a:cxnLst/>
              <a:rect l="0" t="0" r="0" b="0"/>
              <a:pathLst>
                <a:path w="159180" h="182573">
                  <a:moveTo>
                    <a:pt x="118046" y="0"/>
                  </a:moveTo>
                  <a:lnTo>
                    <a:pt x="92279" y="55597"/>
                  </a:lnTo>
                  <a:lnTo>
                    <a:pt x="65390" y="109838"/>
                  </a:lnTo>
                  <a:lnTo>
                    <a:pt x="21754" y="167413"/>
                  </a:lnTo>
                  <a:lnTo>
                    <a:pt x="12718" y="180164"/>
                  </a:lnTo>
                  <a:lnTo>
                    <a:pt x="6693" y="182572"/>
                  </a:lnTo>
                  <a:lnTo>
                    <a:pt x="2677" y="178083"/>
                  </a:lnTo>
                  <a:lnTo>
                    <a:pt x="0" y="168996"/>
                  </a:lnTo>
                  <a:lnTo>
                    <a:pt x="2785" y="161415"/>
                  </a:lnTo>
                  <a:lnTo>
                    <a:pt x="18068" y="148929"/>
                  </a:lnTo>
                  <a:lnTo>
                    <a:pt x="52367" y="133334"/>
                  </a:lnTo>
                  <a:lnTo>
                    <a:pt x="98755" y="126344"/>
                  </a:lnTo>
                  <a:lnTo>
                    <a:pt x="159179" y="1371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2084103" y="4353889"/>
              <a:ext cx="178246" cy="466182"/>
            </a:xfrm>
            <a:custGeom>
              <a:avLst/>
              <a:gdLst/>
              <a:ahLst/>
              <a:cxnLst/>
              <a:rect l="0" t="0" r="0" b="0"/>
              <a:pathLst>
                <a:path w="178246" h="466182">
                  <a:moveTo>
                    <a:pt x="178245" y="0"/>
                  </a:moveTo>
                  <a:lnTo>
                    <a:pt x="157876" y="23417"/>
                  </a:lnTo>
                  <a:lnTo>
                    <a:pt x="137602" y="78599"/>
                  </a:lnTo>
                  <a:lnTo>
                    <a:pt x="123546" y="131962"/>
                  </a:lnTo>
                  <a:lnTo>
                    <a:pt x="97869" y="190940"/>
                  </a:lnTo>
                  <a:lnTo>
                    <a:pt x="74402" y="246601"/>
                  </a:lnTo>
                  <a:lnTo>
                    <a:pt x="55096" y="305670"/>
                  </a:lnTo>
                  <a:lnTo>
                    <a:pt x="29334" y="368289"/>
                  </a:lnTo>
                  <a:lnTo>
                    <a:pt x="11061" y="425327"/>
                  </a:lnTo>
                  <a:lnTo>
                    <a:pt x="0" y="4661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673684" y="4340178"/>
            <a:ext cx="296014" cy="356492"/>
            <a:chOff x="2673684" y="4340178"/>
            <a:chExt cx="296014" cy="356492"/>
          </a:xfrm>
        </p:grpSpPr>
        <p:sp>
          <p:nvSpPr>
            <p:cNvPr id="47" name="Freeform 46"/>
            <p:cNvSpPr/>
            <p:nvPr/>
          </p:nvSpPr>
          <p:spPr>
            <a:xfrm>
              <a:off x="2673684" y="4367600"/>
              <a:ext cx="41135" cy="329070"/>
            </a:xfrm>
            <a:custGeom>
              <a:avLst/>
              <a:gdLst/>
              <a:ahLst/>
              <a:cxnLst/>
              <a:rect l="0" t="0" r="0" b="0"/>
              <a:pathLst>
                <a:path w="41135" h="329070">
                  <a:moveTo>
                    <a:pt x="41134" y="0"/>
                  </a:moveTo>
                  <a:lnTo>
                    <a:pt x="33234" y="45309"/>
                  </a:lnTo>
                  <a:lnTo>
                    <a:pt x="36593" y="104494"/>
                  </a:lnTo>
                  <a:lnTo>
                    <a:pt x="32514" y="148007"/>
                  </a:lnTo>
                  <a:lnTo>
                    <a:pt x="25623" y="192737"/>
                  </a:lnTo>
                  <a:lnTo>
                    <a:pt x="17482" y="236484"/>
                  </a:lnTo>
                  <a:lnTo>
                    <a:pt x="5857" y="290803"/>
                  </a:lnTo>
                  <a:lnTo>
                    <a:pt x="0" y="3290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799773" y="4340178"/>
              <a:ext cx="169925" cy="342781"/>
            </a:xfrm>
            <a:custGeom>
              <a:avLst/>
              <a:gdLst/>
              <a:ahLst/>
              <a:cxnLst/>
              <a:rect l="0" t="0" r="0" b="0"/>
              <a:pathLst>
                <a:path w="169925" h="342781">
                  <a:moveTo>
                    <a:pt x="52157" y="0"/>
                  </a:moveTo>
                  <a:lnTo>
                    <a:pt x="37242" y="48808"/>
                  </a:lnTo>
                  <a:lnTo>
                    <a:pt x="24378" y="106377"/>
                  </a:lnTo>
                  <a:lnTo>
                    <a:pt x="15435" y="153921"/>
                  </a:lnTo>
                  <a:lnTo>
                    <a:pt x="6382" y="200443"/>
                  </a:lnTo>
                  <a:lnTo>
                    <a:pt x="1343" y="246511"/>
                  </a:lnTo>
                  <a:lnTo>
                    <a:pt x="0" y="269460"/>
                  </a:lnTo>
                  <a:lnTo>
                    <a:pt x="3674" y="286283"/>
                  </a:lnTo>
                  <a:lnTo>
                    <a:pt x="10694" y="299021"/>
                  </a:lnTo>
                  <a:lnTo>
                    <a:pt x="19945" y="309037"/>
                  </a:lnTo>
                  <a:lnTo>
                    <a:pt x="30682" y="312667"/>
                  </a:lnTo>
                  <a:lnTo>
                    <a:pt x="54800" y="308576"/>
                  </a:lnTo>
                  <a:lnTo>
                    <a:pt x="94074" y="281863"/>
                  </a:lnTo>
                  <a:lnTo>
                    <a:pt x="147035" y="222642"/>
                  </a:lnTo>
                  <a:lnTo>
                    <a:pt x="156542" y="212414"/>
                  </a:lnTo>
                  <a:lnTo>
                    <a:pt x="167107" y="184799"/>
                  </a:lnTo>
                  <a:lnTo>
                    <a:pt x="169924" y="168903"/>
                  </a:lnTo>
                  <a:lnTo>
                    <a:pt x="165708" y="159829"/>
                  </a:lnTo>
                  <a:lnTo>
                    <a:pt x="156804" y="155304"/>
                  </a:lnTo>
                  <a:lnTo>
                    <a:pt x="144773" y="153810"/>
                  </a:lnTo>
                  <a:lnTo>
                    <a:pt x="123281" y="160276"/>
                  </a:lnTo>
                  <a:lnTo>
                    <a:pt x="113284" y="166266"/>
                  </a:lnTo>
                  <a:lnTo>
                    <a:pt x="98114" y="185109"/>
                  </a:lnTo>
                  <a:lnTo>
                    <a:pt x="61651" y="247706"/>
                  </a:lnTo>
                  <a:lnTo>
                    <a:pt x="39418" y="301825"/>
                  </a:lnTo>
                  <a:lnTo>
                    <a:pt x="24734" y="3427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976576" y="5025738"/>
            <a:ext cx="391860" cy="365208"/>
            <a:chOff x="1976576" y="5025738"/>
            <a:chExt cx="391860" cy="365208"/>
          </a:xfrm>
        </p:grpSpPr>
        <p:sp>
          <p:nvSpPr>
            <p:cNvPr id="50" name="Freeform 49"/>
            <p:cNvSpPr/>
            <p:nvPr/>
          </p:nvSpPr>
          <p:spPr>
            <a:xfrm>
              <a:off x="1976576" y="5025738"/>
              <a:ext cx="145626" cy="365208"/>
            </a:xfrm>
            <a:custGeom>
              <a:avLst/>
              <a:gdLst/>
              <a:ahLst/>
              <a:cxnLst/>
              <a:rect l="0" t="0" r="0" b="0"/>
              <a:pathLst>
                <a:path w="145626" h="365208">
                  <a:moveTo>
                    <a:pt x="107527" y="0"/>
                  </a:moveTo>
                  <a:lnTo>
                    <a:pt x="138416" y="57253"/>
                  </a:lnTo>
                  <a:lnTo>
                    <a:pt x="145625" y="103971"/>
                  </a:lnTo>
                  <a:lnTo>
                    <a:pt x="137114" y="166452"/>
                  </a:lnTo>
                  <a:lnTo>
                    <a:pt x="123572" y="225703"/>
                  </a:lnTo>
                  <a:lnTo>
                    <a:pt x="100939" y="282530"/>
                  </a:lnTo>
                  <a:lnTo>
                    <a:pt x="74936" y="334915"/>
                  </a:lnTo>
                  <a:lnTo>
                    <a:pt x="56987" y="360105"/>
                  </a:lnTo>
                  <a:lnTo>
                    <a:pt x="46411" y="364995"/>
                  </a:lnTo>
                  <a:lnTo>
                    <a:pt x="34790" y="365207"/>
                  </a:lnTo>
                  <a:lnTo>
                    <a:pt x="22472" y="362302"/>
                  </a:lnTo>
                  <a:lnTo>
                    <a:pt x="14261" y="354271"/>
                  </a:lnTo>
                  <a:lnTo>
                    <a:pt x="5136" y="329098"/>
                  </a:lnTo>
                  <a:lnTo>
                    <a:pt x="0" y="280665"/>
                  </a:lnTo>
                  <a:lnTo>
                    <a:pt x="6923" y="249664"/>
                  </a:lnTo>
                  <a:lnTo>
                    <a:pt x="27952" y="210579"/>
                  </a:lnTo>
                  <a:lnTo>
                    <a:pt x="36195" y="199801"/>
                  </a:lnTo>
                  <a:lnTo>
                    <a:pt x="47784" y="194139"/>
                  </a:lnTo>
                  <a:lnTo>
                    <a:pt x="76912" y="191911"/>
                  </a:lnTo>
                  <a:lnTo>
                    <a:pt x="90164" y="198020"/>
                  </a:lnTo>
                  <a:lnTo>
                    <a:pt x="113013" y="221058"/>
                  </a:lnTo>
                  <a:lnTo>
                    <a:pt x="125200" y="251610"/>
                  </a:lnTo>
                  <a:lnTo>
                    <a:pt x="132060" y="303071"/>
                  </a:lnTo>
                  <a:lnTo>
                    <a:pt x="134949" y="3564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207503" y="5039015"/>
              <a:ext cx="160933" cy="294239"/>
            </a:xfrm>
            <a:custGeom>
              <a:avLst/>
              <a:gdLst/>
              <a:ahLst/>
              <a:cxnLst/>
              <a:rect l="0" t="0" r="0" b="0"/>
              <a:pathLst>
                <a:path w="160933" h="294239">
                  <a:moveTo>
                    <a:pt x="54845" y="41568"/>
                  </a:moveTo>
                  <a:lnTo>
                    <a:pt x="35999" y="86877"/>
                  </a:lnTo>
                  <a:lnTo>
                    <a:pt x="29964" y="144539"/>
                  </a:lnTo>
                  <a:lnTo>
                    <a:pt x="28176" y="200895"/>
                  </a:lnTo>
                  <a:lnTo>
                    <a:pt x="30693" y="254665"/>
                  </a:lnTo>
                  <a:lnTo>
                    <a:pt x="42079" y="285577"/>
                  </a:lnTo>
                  <a:lnTo>
                    <a:pt x="49382" y="292602"/>
                  </a:lnTo>
                  <a:lnTo>
                    <a:pt x="57297" y="294238"/>
                  </a:lnTo>
                  <a:lnTo>
                    <a:pt x="65620" y="292282"/>
                  </a:lnTo>
                  <a:lnTo>
                    <a:pt x="91893" y="274971"/>
                  </a:lnTo>
                  <a:lnTo>
                    <a:pt x="128067" y="219932"/>
                  </a:lnTo>
                  <a:lnTo>
                    <a:pt x="152375" y="168220"/>
                  </a:lnTo>
                  <a:lnTo>
                    <a:pt x="160932" y="114303"/>
                  </a:lnTo>
                  <a:lnTo>
                    <a:pt x="160420" y="61257"/>
                  </a:lnTo>
                  <a:lnTo>
                    <a:pt x="149503" y="30514"/>
                  </a:lnTo>
                  <a:lnTo>
                    <a:pt x="130431" y="9740"/>
                  </a:lnTo>
                  <a:lnTo>
                    <a:pt x="118947" y="2068"/>
                  </a:lnTo>
                  <a:lnTo>
                    <a:pt x="108244" y="0"/>
                  </a:lnTo>
                  <a:lnTo>
                    <a:pt x="98062" y="1668"/>
                  </a:lnTo>
                  <a:lnTo>
                    <a:pt x="88227" y="5827"/>
                  </a:lnTo>
                  <a:lnTo>
                    <a:pt x="69174" y="26699"/>
                  </a:lnTo>
                  <a:lnTo>
                    <a:pt x="39394" y="82473"/>
                  </a:lnTo>
                  <a:lnTo>
                    <a:pt x="23691" y="138325"/>
                  </a:lnTo>
                  <a:lnTo>
                    <a:pt x="0" y="1923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Freeform 52"/>
          <p:cNvSpPr/>
          <p:nvPr/>
        </p:nvSpPr>
        <p:spPr>
          <a:xfrm>
            <a:off x="4634386" y="2653700"/>
            <a:ext cx="589583" cy="68557"/>
          </a:xfrm>
          <a:custGeom>
            <a:avLst/>
            <a:gdLst/>
            <a:ahLst/>
            <a:cxnLst/>
            <a:rect l="0" t="0" r="0" b="0"/>
            <a:pathLst>
              <a:path w="589583" h="68557">
                <a:moveTo>
                  <a:pt x="589582" y="0"/>
                </a:moveTo>
                <a:lnTo>
                  <a:pt x="536373" y="0"/>
                </a:lnTo>
                <a:lnTo>
                  <a:pt x="483593" y="1524"/>
                </a:lnTo>
                <a:lnTo>
                  <a:pt x="427837" y="9423"/>
                </a:lnTo>
                <a:lnTo>
                  <a:pt x="365274" y="13964"/>
                </a:lnTo>
                <a:lnTo>
                  <a:pt x="307465" y="22758"/>
                </a:lnTo>
                <a:lnTo>
                  <a:pt x="253265" y="27564"/>
                </a:lnTo>
                <a:lnTo>
                  <a:pt x="206060" y="36436"/>
                </a:lnTo>
                <a:lnTo>
                  <a:pt x="154155" y="41265"/>
                </a:lnTo>
                <a:lnTo>
                  <a:pt x="100182" y="51668"/>
                </a:lnTo>
                <a:lnTo>
                  <a:pt x="48642" y="62875"/>
                </a:lnTo>
                <a:lnTo>
                  <a:pt x="0" y="6855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6814467" y="2667411"/>
            <a:ext cx="329070" cy="54846"/>
          </a:xfrm>
          <a:custGeom>
            <a:avLst/>
            <a:gdLst/>
            <a:ahLst/>
            <a:cxnLst/>
            <a:rect l="0" t="0" r="0" b="0"/>
            <a:pathLst>
              <a:path w="329070" h="54846">
                <a:moveTo>
                  <a:pt x="0" y="0"/>
                </a:moveTo>
                <a:lnTo>
                  <a:pt x="48807" y="10853"/>
                </a:lnTo>
                <a:lnTo>
                  <a:pt x="108497" y="20426"/>
                </a:lnTo>
                <a:lnTo>
                  <a:pt x="157749" y="32628"/>
                </a:lnTo>
                <a:lnTo>
                  <a:pt x="210937" y="38614"/>
                </a:lnTo>
                <a:lnTo>
                  <a:pt x="265290" y="47666"/>
                </a:lnTo>
                <a:lnTo>
                  <a:pt x="293613" y="51654"/>
                </a:lnTo>
                <a:lnTo>
                  <a:pt x="329069" y="5484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7106359" y="3599773"/>
            <a:ext cx="438612" cy="397626"/>
            <a:chOff x="7106359" y="3599773"/>
            <a:chExt cx="438612" cy="397626"/>
          </a:xfrm>
        </p:grpSpPr>
        <p:sp>
          <p:nvSpPr>
            <p:cNvPr id="55" name="Freeform 54"/>
            <p:cNvSpPr/>
            <p:nvPr/>
          </p:nvSpPr>
          <p:spPr>
            <a:xfrm>
              <a:off x="7106359" y="3695752"/>
              <a:ext cx="50889" cy="301647"/>
            </a:xfrm>
            <a:custGeom>
              <a:avLst/>
              <a:gdLst/>
              <a:ahLst/>
              <a:cxnLst/>
              <a:rect l="0" t="0" r="0" b="0"/>
              <a:pathLst>
                <a:path w="50889" h="301647">
                  <a:moveTo>
                    <a:pt x="37177" y="0"/>
                  </a:moveTo>
                  <a:lnTo>
                    <a:pt x="22262" y="48807"/>
                  </a:lnTo>
                  <a:lnTo>
                    <a:pt x="9397" y="98252"/>
                  </a:lnTo>
                  <a:lnTo>
                    <a:pt x="0" y="151497"/>
                  </a:lnTo>
                  <a:lnTo>
                    <a:pt x="848" y="186162"/>
                  </a:lnTo>
                  <a:lnTo>
                    <a:pt x="22158" y="245656"/>
                  </a:lnTo>
                  <a:lnTo>
                    <a:pt x="36789" y="279470"/>
                  </a:lnTo>
                  <a:lnTo>
                    <a:pt x="50888" y="30164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7225803" y="3764307"/>
              <a:ext cx="95980" cy="7901"/>
            </a:xfrm>
            <a:custGeom>
              <a:avLst/>
              <a:gdLst/>
              <a:ahLst/>
              <a:cxnLst/>
              <a:rect l="0" t="0" r="0" b="0"/>
              <a:pathLst>
                <a:path w="95980" h="7901">
                  <a:moveTo>
                    <a:pt x="0" y="0"/>
                  </a:moveTo>
                  <a:lnTo>
                    <a:pt x="42262" y="7900"/>
                  </a:lnTo>
                  <a:lnTo>
                    <a:pt x="9597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7404049" y="3709463"/>
              <a:ext cx="13712" cy="205669"/>
            </a:xfrm>
            <a:custGeom>
              <a:avLst/>
              <a:gdLst/>
              <a:ahLst/>
              <a:cxnLst/>
              <a:rect l="0" t="0" r="0" b="0"/>
              <a:pathLst>
                <a:path w="13712" h="205669">
                  <a:moveTo>
                    <a:pt x="13711" y="0"/>
                  </a:moveTo>
                  <a:lnTo>
                    <a:pt x="4288" y="35886"/>
                  </a:lnTo>
                  <a:lnTo>
                    <a:pt x="1270" y="90530"/>
                  </a:lnTo>
                  <a:lnTo>
                    <a:pt x="377" y="144469"/>
                  </a:lnTo>
                  <a:lnTo>
                    <a:pt x="0" y="20566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7445182" y="3599773"/>
              <a:ext cx="99789" cy="342781"/>
            </a:xfrm>
            <a:custGeom>
              <a:avLst/>
              <a:gdLst/>
              <a:ahLst/>
              <a:cxnLst/>
              <a:rect l="0" t="0" r="0" b="0"/>
              <a:pathLst>
                <a:path w="99789" h="342781">
                  <a:moveTo>
                    <a:pt x="0" y="0"/>
                  </a:moveTo>
                  <a:lnTo>
                    <a:pt x="46775" y="56197"/>
                  </a:lnTo>
                  <a:lnTo>
                    <a:pt x="78416" y="99405"/>
                  </a:lnTo>
                  <a:lnTo>
                    <a:pt x="99788" y="158779"/>
                  </a:lnTo>
                  <a:lnTo>
                    <a:pt x="99477" y="211241"/>
                  </a:lnTo>
                  <a:lnTo>
                    <a:pt x="89736" y="265380"/>
                  </a:lnTo>
                  <a:lnTo>
                    <a:pt x="64897" y="322752"/>
                  </a:lnTo>
                  <a:lnTo>
                    <a:pt x="54845" y="34278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712315" y="3627196"/>
            <a:ext cx="282234" cy="438759"/>
            <a:chOff x="8712315" y="3627196"/>
            <a:chExt cx="282234" cy="438759"/>
          </a:xfrm>
        </p:grpSpPr>
        <p:sp>
          <p:nvSpPr>
            <p:cNvPr id="60" name="Freeform 59"/>
            <p:cNvSpPr/>
            <p:nvPr/>
          </p:nvSpPr>
          <p:spPr>
            <a:xfrm>
              <a:off x="8712315" y="3640906"/>
              <a:ext cx="172544" cy="205670"/>
            </a:xfrm>
            <a:custGeom>
              <a:avLst/>
              <a:gdLst/>
              <a:ahLst/>
              <a:cxnLst/>
              <a:rect l="0" t="0" r="0" b="0"/>
              <a:pathLst>
                <a:path w="172544" h="205670">
                  <a:moveTo>
                    <a:pt x="117699" y="0"/>
                  </a:moveTo>
                  <a:lnTo>
                    <a:pt x="97329" y="23417"/>
                  </a:lnTo>
                  <a:lnTo>
                    <a:pt x="72993" y="74536"/>
                  </a:lnTo>
                  <a:lnTo>
                    <a:pt x="44022" y="121111"/>
                  </a:lnTo>
                  <a:lnTo>
                    <a:pt x="566" y="170515"/>
                  </a:lnTo>
                  <a:lnTo>
                    <a:pt x="0" y="176139"/>
                  </a:lnTo>
                  <a:lnTo>
                    <a:pt x="5716" y="178365"/>
                  </a:lnTo>
                  <a:lnTo>
                    <a:pt x="38814" y="182344"/>
                  </a:lnTo>
                  <a:lnTo>
                    <a:pt x="90945" y="197337"/>
                  </a:lnTo>
                  <a:lnTo>
                    <a:pt x="150106" y="204023"/>
                  </a:lnTo>
                  <a:lnTo>
                    <a:pt x="172543" y="20566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8761457" y="3627196"/>
              <a:ext cx="233092" cy="438759"/>
            </a:xfrm>
            <a:custGeom>
              <a:avLst/>
              <a:gdLst/>
              <a:ahLst/>
              <a:cxnLst/>
              <a:rect l="0" t="0" r="0" b="0"/>
              <a:pathLst>
                <a:path w="233092" h="438759">
                  <a:moveTo>
                    <a:pt x="233091" y="0"/>
                  </a:moveTo>
                  <a:lnTo>
                    <a:pt x="211198" y="24939"/>
                  </a:lnTo>
                  <a:lnTo>
                    <a:pt x="181596" y="81325"/>
                  </a:lnTo>
                  <a:lnTo>
                    <a:pt x="161465" y="131246"/>
                  </a:lnTo>
                  <a:lnTo>
                    <a:pt x="136204" y="186156"/>
                  </a:lnTo>
                  <a:lnTo>
                    <a:pt x="105359" y="239497"/>
                  </a:lnTo>
                  <a:lnTo>
                    <a:pt x="75398" y="295419"/>
                  </a:lnTo>
                  <a:lnTo>
                    <a:pt x="44347" y="355261"/>
                  </a:lnTo>
                  <a:lnTo>
                    <a:pt x="14736" y="416759"/>
                  </a:lnTo>
                  <a:lnTo>
                    <a:pt x="0" y="43875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903166" y="3558639"/>
            <a:ext cx="336350" cy="329070"/>
            <a:chOff x="6903166" y="3558639"/>
            <a:chExt cx="336350" cy="329070"/>
          </a:xfrm>
        </p:grpSpPr>
        <p:sp>
          <p:nvSpPr>
            <p:cNvPr id="63" name="Freeform 62"/>
            <p:cNvSpPr/>
            <p:nvPr/>
          </p:nvSpPr>
          <p:spPr>
            <a:xfrm>
              <a:off x="6903166" y="3709463"/>
              <a:ext cx="7281" cy="178246"/>
            </a:xfrm>
            <a:custGeom>
              <a:avLst/>
              <a:gdLst/>
              <a:ahLst/>
              <a:cxnLst/>
              <a:rect l="0" t="0" r="0" b="0"/>
              <a:pathLst>
                <a:path w="7281" h="178246">
                  <a:moveTo>
                    <a:pt x="7280" y="0"/>
                  </a:moveTo>
                  <a:lnTo>
                    <a:pt x="5756" y="46832"/>
                  </a:lnTo>
                  <a:lnTo>
                    <a:pt x="0" y="90893"/>
                  </a:lnTo>
                  <a:lnTo>
                    <a:pt x="2753" y="145254"/>
                  </a:lnTo>
                  <a:lnTo>
                    <a:pt x="7280" y="17824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7225803" y="3558639"/>
              <a:ext cx="13713" cy="260514"/>
            </a:xfrm>
            <a:custGeom>
              <a:avLst/>
              <a:gdLst/>
              <a:ahLst/>
              <a:cxnLst/>
              <a:rect l="0" t="0" r="0" b="0"/>
              <a:pathLst>
                <a:path w="13713" h="260514">
                  <a:moveTo>
                    <a:pt x="13712" y="0"/>
                  </a:moveTo>
                  <a:lnTo>
                    <a:pt x="13712" y="56256"/>
                  </a:lnTo>
                  <a:lnTo>
                    <a:pt x="13712" y="102700"/>
                  </a:lnTo>
                  <a:lnTo>
                    <a:pt x="13712" y="165680"/>
                  </a:lnTo>
                  <a:lnTo>
                    <a:pt x="6433" y="222935"/>
                  </a:lnTo>
                  <a:lnTo>
                    <a:pt x="0" y="26051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595088" y="4340178"/>
            <a:ext cx="318506" cy="370203"/>
            <a:chOff x="6595088" y="4340178"/>
            <a:chExt cx="318506" cy="370203"/>
          </a:xfrm>
        </p:grpSpPr>
        <p:sp>
          <p:nvSpPr>
            <p:cNvPr id="66" name="Freeform 65"/>
            <p:cNvSpPr/>
            <p:nvPr/>
          </p:nvSpPr>
          <p:spPr>
            <a:xfrm>
              <a:off x="6595088" y="4340178"/>
              <a:ext cx="95979" cy="329070"/>
            </a:xfrm>
            <a:custGeom>
              <a:avLst/>
              <a:gdLst/>
              <a:ahLst/>
              <a:cxnLst/>
              <a:rect l="0" t="0" r="0" b="0"/>
              <a:pathLst>
                <a:path w="95979" h="329070">
                  <a:moveTo>
                    <a:pt x="95978" y="0"/>
                  </a:moveTo>
                  <a:lnTo>
                    <a:pt x="75609" y="45309"/>
                  </a:lnTo>
                  <a:lnTo>
                    <a:pt x="60151" y="101447"/>
                  </a:lnTo>
                  <a:lnTo>
                    <a:pt x="45921" y="151428"/>
                  </a:lnTo>
                  <a:lnTo>
                    <a:pt x="32057" y="211602"/>
                  </a:lnTo>
                  <a:lnTo>
                    <a:pt x="18301" y="267180"/>
                  </a:lnTo>
                  <a:lnTo>
                    <a:pt x="0" y="32906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6736231" y="4340178"/>
              <a:ext cx="177363" cy="370203"/>
            </a:xfrm>
            <a:custGeom>
              <a:avLst/>
              <a:gdLst/>
              <a:ahLst/>
              <a:cxnLst/>
              <a:rect l="0" t="0" r="0" b="0"/>
              <a:pathLst>
                <a:path w="177363" h="370203">
                  <a:moveTo>
                    <a:pt x="50814" y="0"/>
                  </a:moveTo>
                  <a:lnTo>
                    <a:pt x="35899" y="55597"/>
                  </a:lnTo>
                  <a:lnTo>
                    <a:pt x="23035" y="104326"/>
                  </a:lnTo>
                  <a:lnTo>
                    <a:pt x="9574" y="162945"/>
                  </a:lnTo>
                  <a:lnTo>
                    <a:pt x="0" y="218908"/>
                  </a:lnTo>
                  <a:lnTo>
                    <a:pt x="1226" y="270022"/>
                  </a:lnTo>
                  <a:lnTo>
                    <a:pt x="4044" y="285134"/>
                  </a:lnTo>
                  <a:lnTo>
                    <a:pt x="10493" y="293685"/>
                  </a:lnTo>
                  <a:lnTo>
                    <a:pt x="19363" y="297863"/>
                  </a:lnTo>
                  <a:lnTo>
                    <a:pt x="29847" y="299124"/>
                  </a:lnTo>
                  <a:lnTo>
                    <a:pt x="53683" y="292400"/>
                  </a:lnTo>
                  <a:lnTo>
                    <a:pt x="77988" y="277732"/>
                  </a:lnTo>
                  <a:lnTo>
                    <a:pt x="135154" y="218036"/>
                  </a:lnTo>
                  <a:lnTo>
                    <a:pt x="166442" y="164269"/>
                  </a:lnTo>
                  <a:lnTo>
                    <a:pt x="177362" y="136994"/>
                  </a:lnTo>
                  <a:lnTo>
                    <a:pt x="174789" y="130939"/>
                  </a:lnTo>
                  <a:lnTo>
                    <a:pt x="166979" y="129950"/>
                  </a:lnTo>
                  <a:lnTo>
                    <a:pt x="155680" y="132337"/>
                  </a:lnTo>
                  <a:lnTo>
                    <a:pt x="117941" y="157534"/>
                  </a:lnTo>
                  <a:lnTo>
                    <a:pt x="67289" y="216416"/>
                  </a:lnTo>
                  <a:lnTo>
                    <a:pt x="39455" y="273639"/>
                  </a:lnTo>
                  <a:lnTo>
                    <a:pt x="19285" y="328953"/>
                  </a:lnTo>
                  <a:lnTo>
                    <a:pt x="9680" y="37020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606152" y="4312755"/>
            <a:ext cx="976144" cy="1096898"/>
            <a:chOff x="6606152" y="4312755"/>
            <a:chExt cx="976144" cy="1096898"/>
          </a:xfrm>
        </p:grpSpPr>
        <p:sp>
          <p:nvSpPr>
            <p:cNvPr id="69" name="Freeform 68"/>
            <p:cNvSpPr/>
            <p:nvPr/>
          </p:nvSpPr>
          <p:spPr>
            <a:xfrm>
              <a:off x="7308070" y="4408734"/>
              <a:ext cx="82268" cy="178247"/>
            </a:xfrm>
            <a:custGeom>
              <a:avLst/>
              <a:gdLst/>
              <a:ahLst/>
              <a:cxnLst/>
              <a:rect l="0" t="0" r="0" b="0"/>
              <a:pathLst>
                <a:path w="82268" h="178247">
                  <a:moveTo>
                    <a:pt x="82267" y="0"/>
                  </a:moveTo>
                  <a:lnTo>
                    <a:pt x="56501" y="59660"/>
                  </a:lnTo>
                  <a:lnTo>
                    <a:pt x="29612" y="121643"/>
                  </a:lnTo>
                  <a:lnTo>
                    <a:pt x="0" y="17824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7390337" y="4532135"/>
              <a:ext cx="95980" cy="41135"/>
            </a:xfrm>
            <a:custGeom>
              <a:avLst/>
              <a:gdLst/>
              <a:ahLst/>
              <a:cxnLst/>
              <a:rect l="0" t="0" r="0" b="0"/>
              <a:pathLst>
                <a:path w="95980" h="41135">
                  <a:moveTo>
                    <a:pt x="0" y="0"/>
                  </a:moveTo>
                  <a:lnTo>
                    <a:pt x="55598" y="14915"/>
                  </a:lnTo>
                  <a:lnTo>
                    <a:pt x="78032" y="23387"/>
                  </a:lnTo>
                  <a:lnTo>
                    <a:pt x="95979" y="4113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7431471" y="4312755"/>
              <a:ext cx="150825" cy="466182"/>
            </a:xfrm>
            <a:custGeom>
              <a:avLst/>
              <a:gdLst/>
              <a:ahLst/>
              <a:cxnLst/>
              <a:rect l="0" t="0" r="0" b="0"/>
              <a:pathLst>
                <a:path w="150825" h="466182">
                  <a:moveTo>
                    <a:pt x="150824" y="0"/>
                  </a:moveTo>
                  <a:lnTo>
                    <a:pt x="130454" y="45310"/>
                  </a:lnTo>
                  <a:lnTo>
                    <a:pt x="114996" y="101448"/>
                  </a:lnTo>
                  <a:lnTo>
                    <a:pt x="96124" y="162907"/>
                  </a:lnTo>
                  <a:lnTo>
                    <a:pt x="77726" y="219058"/>
                  </a:lnTo>
                  <a:lnTo>
                    <a:pt x="56715" y="267697"/>
                  </a:lnTo>
                  <a:lnTo>
                    <a:pt x="38471" y="320703"/>
                  </a:lnTo>
                  <a:lnTo>
                    <a:pt x="18659" y="382262"/>
                  </a:lnTo>
                  <a:lnTo>
                    <a:pt x="4137" y="434370"/>
                  </a:lnTo>
                  <a:lnTo>
                    <a:pt x="0" y="46618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606152" y="5039449"/>
              <a:ext cx="173812" cy="370204"/>
            </a:xfrm>
            <a:custGeom>
              <a:avLst/>
              <a:gdLst/>
              <a:ahLst/>
              <a:cxnLst/>
              <a:rect l="0" t="0" r="0" b="0"/>
              <a:pathLst>
                <a:path w="173812" h="370204">
                  <a:moveTo>
                    <a:pt x="153470" y="0"/>
                  </a:moveTo>
                  <a:lnTo>
                    <a:pt x="168386" y="48807"/>
                  </a:lnTo>
                  <a:lnTo>
                    <a:pt x="173811" y="81107"/>
                  </a:lnTo>
                  <a:lnTo>
                    <a:pt x="166776" y="135076"/>
                  </a:lnTo>
                  <a:lnTo>
                    <a:pt x="146071" y="197109"/>
                  </a:lnTo>
                  <a:lnTo>
                    <a:pt x="120639" y="253237"/>
                  </a:lnTo>
                  <a:lnTo>
                    <a:pt x="92283" y="297967"/>
                  </a:lnTo>
                  <a:lnTo>
                    <a:pt x="55613" y="329672"/>
                  </a:lnTo>
                  <a:lnTo>
                    <a:pt x="29234" y="343556"/>
                  </a:lnTo>
                  <a:lnTo>
                    <a:pt x="18848" y="343297"/>
                  </a:lnTo>
                  <a:lnTo>
                    <a:pt x="10401" y="338555"/>
                  </a:lnTo>
                  <a:lnTo>
                    <a:pt x="3246" y="330822"/>
                  </a:lnTo>
                  <a:lnTo>
                    <a:pt x="0" y="319574"/>
                  </a:lnTo>
                  <a:lnTo>
                    <a:pt x="2709" y="276151"/>
                  </a:lnTo>
                  <a:lnTo>
                    <a:pt x="14684" y="233662"/>
                  </a:lnTo>
                  <a:lnTo>
                    <a:pt x="28817" y="205922"/>
                  </a:lnTo>
                  <a:lnTo>
                    <a:pt x="53381" y="182421"/>
                  </a:lnTo>
                  <a:lnTo>
                    <a:pt x="68462" y="171888"/>
                  </a:lnTo>
                  <a:lnTo>
                    <a:pt x="81564" y="169437"/>
                  </a:lnTo>
                  <a:lnTo>
                    <a:pt x="93344" y="172374"/>
                  </a:lnTo>
                  <a:lnTo>
                    <a:pt x="104246" y="178901"/>
                  </a:lnTo>
                  <a:lnTo>
                    <a:pt x="120420" y="198342"/>
                  </a:lnTo>
                  <a:lnTo>
                    <a:pt x="131164" y="223741"/>
                  </a:lnTo>
                  <a:lnTo>
                    <a:pt x="137212" y="272300"/>
                  </a:lnTo>
                  <a:lnTo>
                    <a:pt x="139256" y="335178"/>
                  </a:lnTo>
                  <a:lnTo>
                    <a:pt x="139759" y="37020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6841889" y="5014475"/>
              <a:ext cx="197630" cy="386093"/>
            </a:xfrm>
            <a:custGeom>
              <a:avLst/>
              <a:gdLst/>
              <a:ahLst/>
              <a:cxnLst/>
              <a:rect l="0" t="0" r="0" b="0"/>
              <a:pathLst>
                <a:path w="197630" h="386093">
                  <a:moveTo>
                    <a:pt x="54845" y="66108"/>
                  </a:moveTo>
                  <a:lnTo>
                    <a:pt x="39930" y="118978"/>
                  </a:lnTo>
                  <a:lnTo>
                    <a:pt x="27066" y="171150"/>
                  </a:lnTo>
                  <a:lnTo>
                    <a:pt x="17669" y="227741"/>
                  </a:lnTo>
                  <a:lnTo>
                    <a:pt x="13947" y="275057"/>
                  </a:lnTo>
                  <a:lnTo>
                    <a:pt x="7215" y="321477"/>
                  </a:lnTo>
                  <a:lnTo>
                    <a:pt x="9417" y="375879"/>
                  </a:lnTo>
                  <a:lnTo>
                    <a:pt x="15419" y="383835"/>
                  </a:lnTo>
                  <a:lnTo>
                    <a:pt x="23990" y="386092"/>
                  </a:lnTo>
                  <a:lnTo>
                    <a:pt x="34275" y="384550"/>
                  </a:lnTo>
                  <a:lnTo>
                    <a:pt x="53828" y="370649"/>
                  </a:lnTo>
                  <a:lnTo>
                    <a:pt x="109839" y="308438"/>
                  </a:lnTo>
                  <a:lnTo>
                    <a:pt x="140372" y="250985"/>
                  </a:lnTo>
                  <a:lnTo>
                    <a:pt x="167194" y="196213"/>
                  </a:lnTo>
                  <a:lnTo>
                    <a:pt x="183943" y="148838"/>
                  </a:lnTo>
                  <a:lnTo>
                    <a:pt x="191107" y="96884"/>
                  </a:lnTo>
                  <a:lnTo>
                    <a:pt x="197629" y="44419"/>
                  </a:lnTo>
                  <a:lnTo>
                    <a:pt x="188893" y="13811"/>
                  </a:lnTo>
                  <a:lnTo>
                    <a:pt x="180773" y="5344"/>
                  </a:lnTo>
                  <a:lnTo>
                    <a:pt x="170790" y="1223"/>
                  </a:lnTo>
                  <a:lnTo>
                    <a:pt x="159564" y="0"/>
                  </a:lnTo>
                  <a:lnTo>
                    <a:pt x="149033" y="3754"/>
                  </a:lnTo>
                  <a:lnTo>
                    <a:pt x="100915" y="47740"/>
                  </a:lnTo>
                  <a:lnTo>
                    <a:pt x="65746" y="108434"/>
                  </a:lnTo>
                  <a:lnTo>
                    <a:pt x="38717" y="162322"/>
                  </a:lnTo>
                  <a:lnTo>
                    <a:pt x="16212" y="210568"/>
                  </a:lnTo>
                  <a:lnTo>
                    <a:pt x="7205" y="241525"/>
                  </a:lnTo>
                  <a:lnTo>
                    <a:pt x="0" y="28548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1261431" y="5927232"/>
            <a:ext cx="5991795" cy="805616"/>
            <a:chOff x="1261431" y="5927232"/>
            <a:chExt cx="5991795" cy="805616"/>
          </a:xfrm>
        </p:grpSpPr>
        <p:sp>
          <p:nvSpPr>
            <p:cNvPr id="75" name="Freeform 74"/>
            <p:cNvSpPr/>
            <p:nvPr/>
          </p:nvSpPr>
          <p:spPr>
            <a:xfrm>
              <a:off x="1294665" y="6064344"/>
              <a:ext cx="49034" cy="274226"/>
            </a:xfrm>
            <a:custGeom>
              <a:avLst/>
              <a:gdLst/>
              <a:ahLst/>
              <a:cxnLst/>
              <a:rect l="0" t="0" r="0" b="0"/>
              <a:pathLst>
                <a:path w="49034" h="274226">
                  <a:moveTo>
                    <a:pt x="7899" y="0"/>
                  </a:moveTo>
                  <a:lnTo>
                    <a:pt x="0" y="43786"/>
                  </a:lnTo>
                  <a:lnTo>
                    <a:pt x="6405" y="93549"/>
                  </a:lnTo>
                  <a:lnTo>
                    <a:pt x="17951" y="145364"/>
                  </a:lnTo>
                  <a:lnTo>
                    <a:pt x="35502" y="204590"/>
                  </a:lnTo>
                  <a:lnTo>
                    <a:pt x="45023" y="242420"/>
                  </a:lnTo>
                  <a:lnTo>
                    <a:pt x="49033" y="2742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1261431" y="5982077"/>
              <a:ext cx="205669" cy="671850"/>
            </a:xfrm>
            <a:custGeom>
              <a:avLst/>
              <a:gdLst/>
              <a:ahLst/>
              <a:cxnLst/>
              <a:rect l="0" t="0" r="0" b="0"/>
              <a:pathLst>
                <a:path w="205669" h="671850">
                  <a:moveTo>
                    <a:pt x="205668" y="0"/>
                  </a:moveTo>
                  <a:lnTo>
                    <a:pt x="194721" y="45309"/>
                  </a:lnTo>
                  <a:lnTo>
                    <a:pt x="182281" y="101448"/>
                  </a:lnTo>
                  <a:lnTo>
                    <a:pt x="164428" y="162907"/>
                  </a:lnTo>
                  <a:lnTo>
                    <a:pt x="146231" y="219058"/>
                  </a:lnTo>
                  <a:lnTo>
                    <a:pt x="132535" y="267697"/>
                  </a:lnTo>
                  <a:lnTo>
                    <a:pt x="114258" y="329303"/>
                  </a:lnTo>
                  <a:lnTo>
                    <a:pt x="100548" y="379244"/>
                  </a:lnTo>
                  <a:lnTo>
                    <a:pt x="82267" y="437836"/>
                  </a:lnTo>
                  <a:lnTo>
                    <a:pt x="63985" y="500699"/>
                  </a:lnTo>
                  <a:lnTo>
                    <a:pt x="44180" y="562376"/>
                  </a:lnTo>
                  <a:lnTo>
                    <a:pt x="22569" y="612329"/>
                  </a:lnTo>
                  <a:lnTo>
                    <a:pt x="0" y="67184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1467099" y="6160003"/>
              <a:ext cx="275880" cy="239618"/>
            </a:xfrm>
            <a:custGeom>
              <a:avLst/>
              <a:gdLst/>
              <a:ahLst/>
              <a:cxnLst/>
              <a:rect l="0" t="0" r="0" b="0"/>
              <a:pathLst>
                <a:path w="275880" h="239618">
                  <a:moveTo>
                    <a:pt x="0" y="110009"/>
                  </a:moveTo>
                  <a:lnTo>
                    <a:pt x="14557" y="124567"/>
                  </a:lnTo>
                  <a:lnTo>
                    <a:pt x="24939" y="127331"/>
                  </a:lnTo>
                  <a:lnTo>
                    <a:pt x="52725" y="126341"/>
                  </a:lnTo>
                  <a:lnTo>
                    <a:pt x="77262" y="116760"/>
                  </a:lnTo>
                  <a:lnTo>
                    <a:pt x="98324" y="100822"/>
                  </a:lnTo>
                  <a:lnTo>
                    <a:pt x="125788" y="66153"/>
                  </a:lnTo>
                  <a:lnTo>
                    <a:pt x="138681" y="40244"/>
                  </a:lnTo>
                  <a:lnTo>
                    <a:pt x="139681" y="28459"/>
                  </a:lnTo>
                  <a:lnTo>
                    <a:pt x="132667" y="7240"/>
                  </a:lnTo>
                  <a:lnTo>
                    <a:pt x="125008" y="1887"/>
                  </a:lnTo>
                  <a:lnTo>
                    <a:pt x="104310" y="0"/>
                  </a:lnTo>
                  <a:lnTo>
                    <a:pt x="83938" y="8303"/>
                  </a:lnTo>
                  <a:lnTo>
                    <a:pt x="64728" y="23673"/>
                  </a:lnTo>
                  <a:lnTo>
                    <a:pt x="38306" y="59545"/>
                  </a:lnTo>
                  <a:lnTo>
                    <a:pt x="21675" y="108091"/>
                  </a:lnTo>
                  <a:lnTo>
                    <a:pt x="17251" y="143181"/>
                  </a:lnTo>
                  <a:lnTo>
                    <a:pt x="23409" y="170964"/>
                  </a:lnTo>
                  <a:lnTo>
                    <a:pt x="29317" y="182639"/>
                  </a:lnTo>
                  <a:lnTo>
                    <a:pt x="39350" y="190422"/>
                  </a:lnTo>
                  <a:lnTo>
                    <a:pt x="66747" y="199070"/>
                  </a:lnTo>
                  <a:lnTo>
                    <a:pt x="123711" y="196659"/>
                  </a:lnTo>
                  <a:lnTo>
                    <a:pt x="174275" y="179018"/>
                  </a:lnTo>
                  <a:lnTo>
                    <a:pt x="231363" y="136889"/>
                  </a:lnTo>
                  <a:lnTo>
                    <a:pt x="249081" y="117386"/>
                  </a:lnTo>
                  <a:lnTo>
                    <a:pt x="262033" y="93483"/>
                  </a:lnTo>
                  <a:lnTo>
                    <a:pt x="264743" y="63562"/>
                  </a:lnTo>
                  <a:lnTo>
                    <a:pt x="263333" y="47052"/>
                  </a:lnTo>
                  <a:lnTo>
                    <a:pt x="256299" y="37568"/>
                  </a:lnTo>
                  <a:lnTo>
                    <a:pt x="245515" y="32770"/>
                  </a:lnTo>
                  <a:lnTo>
                    <a:pt x="232233" y="31094"/>
                  </a:lnTo>
                  <a:lnTo>
                    <a:pt x="221854" y="34547"/>
                  </a:lnTo>
                  <a:lnTo>
                    <a:pt x="213412" y="41420"/>
                  </a:lnTo>
                  <a:lnTo>
                    <a:pt x="206260" y="50572"/>
                  </a:lnTo>
                  <a:lnTo>
                    <a:pt x="204539" y="61244"/>
                  </a:lnTo>
                  <a:lnTo>
                    <a:pt x="210752" y="85289"/>
                  </a:lnTo>
                  <a:lnTo>
                    <a:pt x="244010" y="140647"/>
                  </a:lnTo>
                  <a:lnTo>
                    <a:pt x="263748" y="175455"/>
                  </a:lnTo>
                  <a:lnTo>
                    <a:pt x="271810" y="185633"/>
                  </a:lnTo>
                  <a:lnTo>
                    <a:pt x="275662" y="196988"/>
                  </a:lnTo>
                  <a:lnTo>
                    <a:pt x="275879" y="221793"/>
                  </a:lnTo>
                  <a:lnTo>
                    <a:pt x="269233" y="230236"/>
                  </a:lnTo>
                  <a:lnTo>
                    <a:pt x="245599" y="239617"/>
                  </a:lnTo>
                  <a:lnTo>
                    <a:pt x="198033" y="237619"/>
                  </a:lnTo>
                  <a:lnTo>
                    <a:pt x="137112" y="21969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1864723" y="6091767"/>
              <a:ext cx="13713" cy="1"/>
            </a:xfrm>
            <a:custGeom>
              <a:avLst/>
              <a:gdLst/>
              <a:ahLst/>
              <a:cxnLst/>
              <a:rect l="0" t="0" r="0" b="0"/>
              <a:pathLst>
                <a:path w="13713" h="1">
                  <a:moveTo>
                    <a:pt x="13712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1905857" y="6270012"/>
              <a:ext cx="65386" cy="287937"/>
            </a:xfrm>
            <a:custGeom>
              <a:avLst/>
              <a:gdLst/>
              <a:ahLst/>
              <a:cxnLst/>
              <a:rect l="0" t="0" r="0" b="0"/>
              <a:pathLst>
                <a:path w="65386" h="287937">
                  <a:moveTo>
                    <a:pt x="41134" y="0"/>
                  </a:moveTo>
                  <a:lnTo>
                    <a:pt x="52080" y="53209"/>
                  </a:lnTo>
                  <a:lnTo>
                    <a:pt x="62997" y="105989"/>
                  </a:lnTo>
                  <a:lnTo>
                    <a:pt x="65385" y="160222"/>
                  </a:lnTo>
                  <a:lnTo>
                    <a:pt x="55598" y="213362"/>
                  </a:lnTo>
                  <a:lnTo>
                    <a:pt x="34078" y="255683"/>
                  </a:lnTo>
                  <a:lnTo>
                    <a:pt x="0" y="2879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2174563" y="6079109"/>
              <a:ext cx="290503" cy="382861"/>
            </a:xfrm>
            <a:custGeom>
              <a:avLst/>
              <a:gdLst/>
              <a:ahLst/>
              <a:cxnLst/>
              <a:rect l="0" t="0" r="0" b="0"/>
              <a:pathLst>
                <a:path w="290503" h="382861">
                  <a:moveTo>
                    <a:pt x="197475" y="177192"/>
                  </a:moveTo>
                  <a:lnTo>
                    <a:pt x="185005" y="145876"/>
                  </a:lnTo>
                  <a:lnTo>
                    <a:pt x="171112" y="127218"/>
                  </a:lnTo>
                  <a:lnTo>
                    <a:pt x="161618" y="122548"/>
                  </a:lnTo>
                  <a:lnTo>
                    <a:pt x="138881" y="121421"/>
                  </a:lnTo>
                  <a:lnTo>
                    <a:pt x="113542" y="134123"/>
                  </a:lnTo>
                  <a:lnTo>
                    <a:pt x="57378" y="181508"/>
                  </a:lnTo>
                  <a:lnTo>
                    <a:pt x="30363" y="210633"/>
                  </a:lnTo>
                  <a:lnTo>
                    <a:pt x="12033" y="250578"/>
                  </a:lnTo>
                  <a:lnTo>
                    <a:pt x="0" y="307779"/>
                  </a:lnTo>
                  <a:lnTo>
                    <a:pt x="2050" y="345428"/>
                  </a:lnTo>
                  <a:lnTo>
                    <a:pt x="9300" y="357905"/>
                  </a:lnTo>
                  <a:lnTo>
                    <a:pt x="20227" y="366224"/>
                  </a:lnTo>
                  <a:lnTo>
                    <a:pt x="33606" y="371769"/>
                  </a:lnTo>
                  <a:lnTo>
                    <a:pt x="64721" y="369806"/>
                  </a:lnTo>
                  <a:lnTo>
                    <a:pt x="95816" y="358777"/>
                  </a:lnTo>
                  <a:lnTo>
                    <a:pt x="119792" y="343718"/>
                  </a:lnTo>
                  <a:lnTo>
                    <a:pt x="169435" y="290379"/>
                  </a:lnTo>
                  <a:lnTo>
                    <a:pt x="219644" y="230391"/>
                  </a:lnTo>
                  <a:lnTo>
                    <a:pt x="247547" y="175858"/>
                  </a:lnTo>
                  <a:lnTo>
                    <a:pt x="267833" y="118736"/>
                  </a:lnTo>
                  <a:lnTo>
                    <a:pt x="283492" y="63216"/>
                  </a:lnTo>
                  <a:lnTo>
                    <a:pt x="290502" y="8171"/>
                  </a:lnTo>
                  <a:lnTo>
                    <a:pt x="289962" y="526"/>
                  </a:lnTo>
                  <a:lnTo>
                    <a:pt x="288079" y="0"/>
                  </a:lnTo>
                  <a:lnTo>
                    <a:pt x="285300" y="4219"/>
                  </a:lnTo>
                  <a:lnTo>
                    <a:pt x="271417" y="64199"/>
                  </a:lnTo>
                  <a:lnTo>
                    <a:pt x="266103" y="116629"/>
                  </a:lnTo>
                  <a:lnTo>
                    <a:pt x="257081" y="166357"/>
                  </a:lnTo>
                  <a:lnTo>
                    <a:pt x="254436" y="211986"/>
                  </a:lnTo>
                  <a:lnTo>
                    <a:pt x="252947" y="274509"/>
                  </a:lnTo>
                  <a:lnTo>
                    <a:pt x="252506" y="331628"/>
                  </a:lnTo>
                  <a:lnTo>
                    <a:pt x="252320" y="3828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2605128" y="6242590"/>
              <a:ext cx="13712" cy="137113"/>
            </a:xfrm>
            <a:custGeom>
              <a:avLst/>
              <a:gdLst/>
              <a:ahLst/>
              <a:cxnLst/>
              <a:rect l="0" t="0" r="0" b="0"/>
              <a:pathLst>
                <a:path w="13712" h="137113">
                  <a:moveTo>
                    <a:pt x="13711" y="0"/>
                  </a:moveTo>
                  <a:lnTo>
                    <a:pt x="4288" y="35886"/>
                  </a:lnTo>
                  <a:lnTo>
                    <a:pt x="1271" y="87484"/>
                  </a:lnTo>
                  <a:lnTo>
                    <a:pt x="0" y="1371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2713483" y="6158235"/>
              <a:ext cx="152159" cy="189193"/>
            </a:xfrm>
            <a:custGeom>
              <a:avLst/>
              <a:gdLst/>
              <a:ahLst/>
              <a:cxnLst/>
              <a:rect l="0" t="0" r="0" b="0"/>
              <a:pathLst>
                <a:path w="152159" h="189193">
                  <a:moveTo>
                    <a:pt x="111024" y="15799"/>
                  </a:moveTo>
                  <a:lnTo>
                    <a:pt x="96467" y="1242"/>
                  </a:lnTo>
                  <a:lnTo>
                    <a:pt x="87608" y="0"/>
                  </a:lnTo>
                  <a:lnTo>
                    <a:pt x="65578" y="6746"/>
                  </a:lnTo>
                  <a:lnTo>
                    <a:pt x="44614" y="28026"/>
                  </a:lnTo>
                  <a:lnTo>
                    <a:pt x="6329" y="91341"/>
                  </a:lnTo>
                  <a:lnTo>
                    <a:pt x="0" y="126562"/>
                  </a:lnTo>
                  <a:lnTo>
                    <a:pt x="3788" y="159482"/>
                  </a:lnTo>
                  <a:lnTo>
                    <a:pt x="15629" y="184269"/>
                  </a:lnTo>
                  <a:lnTo>
                    <a:pt x="24575" y="189051"/>
                  </a:lnTo>
                  <a:lnTo>
                    <a:pt x="35110" y="189192"/>
                  </a:lnTo>
                  <a:lnTo>
                    <a:pt x="57480" y="181224"/>
                  </a:lnTo>
                  <a:lnTo>
                    <a:pt x="77578" y="167525"/>
                  </a:lnTo>
                  <a:lnTo>
                    <a:pt x="92605" y="147218"/>
                  </a:lnTo>
                  <a:lnTo>
                    <a:pt x="114665" y="96942"/>
                  </a:lnTo>
                  <a:lnTo>
                    <a:pt x="132169" y="41476"/>
                  </a:lnTo>
                  <a:lnTo>
                    <a:pt x="136587" y="4787"/>
                  </a:lnTo>
                  <a:lnTo>
                    <a:pt x="138202" y="65770"/>
                  </a:lnTo>
                  <a:lnTo>
                    <a:pt x="138374" y="117612"/>
                  </a:lnTo>
                  <a:lnTo>
                    <a:pt x="142477" y="141286"/>
                  </a:lnTo>
                  <a:lnTo>
                    <a:pt x="152158" y="16662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2944148" y="6119189"/>
              <a:ext cx="134671" cy="482468"/>
            </a:xfrm>
            <a:custGeom>
              <a:avLst/>
              <a:gdLst/>
              <a:ahLst/>
              <a:cxnLst/>
              <a:rect l="0" t="0" r="0" b="0"/>
              <a:pathLst>
                <a:path w="134671" h="482468">
                  <a:moveTo>
                    <a:pt x="113450" y="0"/>
                  </a:moveTo>
                  <a:lnTo>
                    <a:pt x="91614" y="7279"/>
                  </a:lnTo>
                  <a:lnTo>
                    <a:pt x="72768" y="27103"/>
                  </a:lnTo>
                  <a:lnTo>
                    <a:pt x="28195" y="86514"/>
                  </a:lnTo>
                  <a:lnTo>
                    <a:pt x="4976" y="142013"/>
                  </a:lnTo>
                  <a:lnTo>
                    <a:pt x="0" y="158661"/>
                  </a:lnTo>
                  <a:lnTo>
                    <a:pt x="2597" y="189346"/>
                  </a:lnTo>
                  <a:lnTo>
                    <a:pt x="7555" y="203928"/>
                  </a:lnTo>
                  <a:lnTo>
                    <a:pt x="13907" y="210602"/>
                  </a:lnTo>
                  <a:lnTo>
                    <a:pt x="21189" y="212004"/>
                  </a:lnTo>
                  <a:lnTo>
                    <a:pt x="29091" y="209893"/>
                  </a:lnTo>
                  <a:lnTo>
                    <a:pt x="45995" y="195358"/>
                  </a:lnTo>
                  <a:lnTo>
                    <a:pt x="68580" y="161480"/>
                  </a:lnTo>
                  <a:lnTo>
                    <a:pt x="89860" y="101808"/>
                  </a:lnTo>
                  <a:lnTo>
                    <a:pt x="107210" y="43526"/>
                  </a:lnTo>
                  <a:lnTo>
                    <a:pt x="109290" y="45776"/>
                  </a:lnTo>
                  <a:lnTo>
                    <a:pt x="112628" y="107729"/>
                  </a:lnTo>
                  <a:lnTo>
                    <a:pt x="117147" y="160109"/>
                  </a:lnTo>
                  <a:lnTo>
                    <a:pt x="122711" y="217412"/>
                  </a:lnTo>
                  <a:lnTo>
                    <a:pt x="125183" y="273350"/>
                  </a:lnTo>
                  <a:lnTo>
                    <a:pt x="130345" y="324618"/>
                  </a:lnTo>
                  <a:lnTo>
                    <a:pt x="134670" y="371271"/>
                  </a:lnTo>
                  <a:lnTo>
                    <a:pt x="128540" y="431797"/>
                  </a:lnTo>
                  <a:lnTo>
                    <a:pt x="121172" y="469689"/>
                  </a:lnTo>
                  <a:lnTo>
                    <a:pt x="115551" y="479184"/>
                  </a:lnTo>
                  <a:lnTo>
                    <a:pt x="108757" y="482467"/>
                  </a:lnTo>
                  <a:lnTo>
                    <a:pt x="101180" y="481609"/>
                  </a:lnTo>
                  <a:lnTo>
                    <a:pt x="94606" y="474943"/>
                  </a:lnTo>
                  <a:lnTo>
                    <a:pt x="83238" y="451285"/>
                  </a:lnTo>
                  <a:lnTo>
                    <a:pt x="75552" y="396427"/>
                  </a:lnTo>
                  <a:lnTo>
                    <a:pt x="77817" y="353928"/>
                  </a:lnTo>
                  <a:lnTo>
                    <a:pt x="87657" y="295301"/>
                  </a:lnTo>
                  <a:lnTo>
                    <a:pt x="99739" y="2468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3126154" y="6198504"/>
              <a:ext cx="128914" cy="214402"/>
            </a:xfrm>
            <a:custGeom>
              <a:avLst/>
              <a:gdLst/>
              <a:ahLst/>
              <a:cxnLst/>
              <a:rect l="0" t="0" r="0" b="0"/>
              <a:pathLst>
                <a:path w="128914" h="214402">
                  <a:moveTo>
                    <a:pt x="54845" y="16664"/>
                  </a:moveTo>
                  <a:lnTo>
                    <a:pt x="43898" y="61973"/>
                  </a:lnTo>
                  <a:lnTo>
                    <a:pt x="32981" y="119634"/>
                  </a:lnTo>
                  <a:lnTo>
                    <a:pt x="30593" y="174467"/>
                  </a:lnTo>
                  <a:lnTo>
                    <a:pt x="35433" y="205629"/>
                  </a:lnTo>
                  <a:lnTo>
                    <a:pt x="41904" y="212720"/>
                  </a:lnTo>
                  <a:lnTo>
                    <a:pt x="50788" y="214401"/>
                  </a:lnTo>
                  <a:lnTo>
                    <a:pt x="61281" y="212474"/>
                  </a:lnTo>
                  <a:lnTo>
                    <a:pt x="81065" y="194083"/>
                  </a:lnTo>
                  <a:lnTo>
                    <a:pt x="105271" y="149468"/>
                  </a:lnTo>
                  <a:lnTo>
                    <a:pt x="122092" y="97655"/>
                  </a:lnTo>
                  <a:lnTo>
                    <a:pt x="128913" y="61800"/>
                  </a:lnTo>
                  <a:lnTo>
                    <a:pt x="126866" y="25552"/>
                  </a:lnTo>
                  <a:lnTo>
                    <a:pt x="119617" y="13449"/>
                  </a:lnTo>
                  <a:lnTo>
                    <a:pt x="108690" y="5379"/>
                  </a:lnTo>
                  <a:lnTo>
                    <a:pt x="95312" y="0"/>
                  </a:lnTo>
                  <a:lnTo>
                    <a:pt x="83346" y="2507"/>
                  </a:lnTo>
                  <a:lnTo>
                    <a:pt x="61926" y="21544"/>
                  </a:lnTo>
                  <a:lnTo>
                    <a:pt x="32737" y="73801"/>
                  </a:lnTo>
                  <a:lnTo>
                    <a:pt x="12070" y="130248"/>
                  </a:lnTo>
                  <a:lnTo>
                    <a:pt x="0" y="18119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3318165" y="6187745"/>
              <a:ext cx="122373" cy="233092"/>
            </a:xfrm>
            <a:custGeom>
              <a:avLst/>
              <a:gdLst/>
              <a:ahLst/>
              <a:cxnLst/>
              <a:rect l="0" t="0" r="0" b="0"/>
              <a:pathLst>
                <a:path w="122373" h="233092">
                  <a:moveTo>
                    <a:pt x="27368" y="0"/>
                  </a:moveTo>
                  <a:lnTo>
                    <a:pt x="17945" y="35886"/>
                  </a:lnTo>
                  <a:lnTo>
                    <a:pt x="13404" y="89007"/>
                  </a:lnTo>
                  <a:lnTo>
                    <a:pt x="4610" y="136570"/>
                  </a:lnTo>
                  <a:lnTo>
                    <a:pt x="1328" y="188580"/>
                  </a:lnTo>
                  <a:lnTo>
                    <a:pt x="355" y="230397"/>
                  </a:lnTo>
                  <a:lnTo>
                    <a:pt x="0" y="181013"/>
                  </a:lnTo>
                  <a:lnTo>
                    <a:pt x="7241" y="130653"/>
                  </a:lnTo>
                  <a:lnTo>
                    <a:pt x="33592" y="77137"/>
                  </a:lnTo>
                  <a:lnTo>
                    <a:pt x="63067" y="29965"/>
                  </a:lnTo>
                  <a:lnTo>
                    <a:pt x="74019" y="21500"/>
                  </a:lnTo>
                  <a:lnTo>
                    <a:pt x="85892" y="17381"/>
                  </a:lnTo>
                  <a:lnTo>
                    <a:pt x="98376" y="16157"/>
                  </a:lnTo>
                  <a:lnTo>
                    <a:pt x="106700" y="21436"/>
                  </a:lnTo>
                  <a:lnTo>
                    <a:pt x="112249" y="31049"/>
                  </a:lnTo>
                  <a:lnTo>
                    <a:pt x="120058" y="77756"/>
                  </a:lnTo>
                  <a:lnTo>
                    <a:pt x="122372" y="139839"/>
                  </a:lnTo>
                  <a:lnTo>
                    <a:pt x="118995" y="194288"/>
                  </a:lnTo>
                  <a:lnTo>
                    <a:pt x="109635" y="2330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3501260" y="6174034"/>
              <a:ext cx="173343" cy="260514"/>
            </a:xfrm>
            <a:custGeom>
              <a:avLst/>
              <a:gdLst/>
              <a:ahLst/>
              <a:cxnLst/>
              <a:rect l="0" t="0" r="0" b="0"/>
              <a:pathLst>
                <a:path w="173343" h="260514">
                  <a:moveTo>
                    <a:pt x="145920" y="0"/>
                  </a:moveTo>
                  <a:lnTo>
                    <a:pt x="124083" y="7279"/>
                  </a:lnTo>
                  <a:lnTo>
                    <a:pt x="88667" y="40920"/>
                  </a:lnTo>
                  <a:lnTo>
                    <a:pt x="56507" y="89483"/>
                  </a:lnTo>
                  <a:lnTo>
                    <a:pt x="27765" y="149540"/>
                  </a:lnTo>
                  <a:lnTo>
                    <a:pt x="6130" y="193100"/>
                  </a:lnTo>
                  <a:lnTo>
                    <a:pt x="0" y="226489"/>
                  </a:lnTo>
                  <a:lnTo>
                    <a:pt x="4460" y="234783"/>
                  </a:lnTo>
                  <a:lnTo>
                    <a:pt x="13526" y="237266"/>
                  </a:lnTo>
                  <a:lnTo>
                    <a:pt x="25665" y="235874"/>
                  </a:lnTo>
                  <a:lnTo>
                    <a:pt x="47277" y="222140"/>
                  </a:lnTo>
                  <a:lnTo>
                    <a:pt x="76574" y="184650"/>
                  </a:lnTo>
                  <a:lnTo>
                    <a:pt x="104552" y="134947"/>
                  </a:lnTo>
                  <a:lnTo>
                    <a:pt x="128077" y="85688"/>
                  </a:lnTo>
                  <a:lnTo>
                    <a:pt x="134024" y="70836"/>
                  </a:lnTo>
                  <a:lnTo>
                    <a:pt x="137989" y="67029"/>
                  </a:lnTo>
                  <a:lnTo>
                    <a:pt x="140633" y="70585"/>
                  </a:lnTo>
                  <a:lnTo>
                    <a:pt x="142395" y="79050"/>
                  </a:lnTo>
                  <a:lnTo>
                    <a:pt x="135801" y="126997"/>
                  </a:lnTo>
                  <a:lnTo>
                    <a:pt x="134796" y="176095"/>
                  </a:lnTo>
                  <a:lnTo>
                    <a:pt x="139960" y="211313"/>
                  </a:lnTo>
                  <a:lnTo>
                    <a:pt x="151396" y="235091"/>
                  </a:lnTo>
                  <a:lnTo>
                    <a:pt x="173342" y="2605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3784291" y="5982077"/>
              <a:ext cx="54846" cy="411337"/>
            </a:xfrm>
            <a:custGeom>
              <a:avLst/>
              <a:gdLst/>
              <a:ahLst/>
              <a:cxnLst/>
              <a:rect l="0" t="0" r="0" b="0"/>
              <a:pathLst>
                <a:path w="54846" h="411337">
                  <a:moveTo>
                    <a:pt x="54845" y="0"/>
                  </a:moveTo>
                  <a:lnTo>
                    <a:pt x="39930" y="56933"/>
                  </a:lnTo>
                  <a:lnTo>
                    <a:pt x="31458" y="103000"/>
                  </a:lnTo>
                  <a:lnTo>
                    <a:pt x="22615" y="153944"/>
                  </a:lnTo>
                  <a:lnTo>
                    <a:pt x="17669" y="207055"/>
                  </a:lnTo>
                  <a:lnTo>
                    <a:pt x="13947" y="256559"/>
                  </a:lnTo>
                  <a:lnTo>
                    <a:pt x="4810" y="311647"/>
                  </a:lnTo>
                  <a:lnTo>
                    <a:pt x="1425" y="362840"/>
                  </a:lnTo>
                  <a:lnTo>
                    <a:pt x="0" y="4113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3976248" y="6064344"/>
              <a:ext cx="13713" cy="1"/>
            </a:xfrm>
            <a:custGeom>
              <a:avLst/>
              <a:gdLst/>
              <a:ahLst/>
              <a:cxnLst/>
              <a:rect l="0" t="0" r="0" b="0"/>
              <a:pathLst>
                <a:path w="13713" h="1">
                  <a:moveTo>
                    <a:pt x="13712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3866559" y="6160323"/>
              <a:ext cx="152728" cy="260514"/>
            </a:xfrm>
            <a:custGeom>
              <a:avLst/>
              <a:gdLst/>
              <a:ahLst/>
              <a:cxnLst/>
              <a:rect l="0" t="0" r="0" b="0"/>
              <a:pathLst>
                <a:path w="152728" h="260514">
                  <a:moveTo>
                    <a:pt x="41133" y="0"/>
                  </a:moveTo>
                  <a:lnTo>
                    <a:pt x="96692" y="55558"/>
                  </a:lnTo>
                  <a:lnTo>
                    <a:pt x="132682" y="98828"/>
                  </a:lnTo>
                  <a:lnTo>
                    <a:pt x="152727" y="145235"/>
                  </a:lnTo>
                  <a:lnTo>
                    <a:pt x="152092" y="159285"/>
                  </a:lnTo>
                  <a:lnTo>
                    <a:pt x="147098" y="171699"/>
                  </a:lnTo>
                  <a:lnTo>
                    <a:pt x="127839" y="193617"/>
                  </a:lnTo>
                  <a:lnTo>
                    <a:pt x="65822" y="232515"/>
                  </a:lnTo>
                  <a:lnTo>
                    <a:pt x="25089" y="252217"/>
                  </a:lnTo>
                  <a:lnTo>
                    <a:pt x="0" y="2605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2865641" y="5927232"/>
              <a:ext cx="13712" cy="1"/>
            </a:xfrm>
            <a:custGeom>
              <a:avLst/>
              <a:gdLst/>
              <a:ahLst/>
              <a:cxnLst/>
              <a:rect l="0" t="0" r="0" b="0"/>
              <a:pathLst>
                <a:path w="13712" h="1">
                  <a:moveTo>
                    <a:pt x="13711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4267740" y="6117698"/>
              <a:ext cx="160979" cy="248294"/>
            </a:xfrm>
            <a:custGeom>
              <a:avLst/>
              <a:gdLst/>
              <a:ahLst/>
              <a:cxnLst/>
              <a:rect l="0" t="0" r="0" b="0"/>
              <a:pathLst>
                <a:path w="160979" h="248294">
                  <a:moveTo>
                    <a:pt x="160978" y="42625"/>
                  </a:moveTo>
                  <a:lnTo>
                    <a:pt x="122810" y="4457"/>
                  </a:lnTo>
                  <a:lnTo>
                    <a:pt x="112681" y="421"/>
                  </a:lnTo>
                  <a:lnTo>
                    <a:pt x="89238" y="0"/>
                  </a:lnTo>
                  <a:lnTo>
                    <a:pt x="78112" y="6591"/>
                  </a:lnTo>
                  <a:lnTo>
                    <a:pt x="57624" y="30165"/>
                  </a:lnTo>
                  <a:lnTo>
                    <a:pt x="28959" y="84975"/>
                  </a:lnTo>
                  <a:lnTo>
                    <a:pt x="8447" y="134901"/>
                  </a:lnTo>
                  <a:lnTo>
                    <a:pt x="0" y="185918"/>
                  </a:lnTo>
                  <a:lnTo>
                    <a:pt x="6150" y="213461"/>
                  </a:lnTo>
                  <a:lnTo>
                    <a:pt x="12055" y="225072"/>
                  </a:lnTo>
                  <a:lnTo>
                    <a:pt x="20562" y="231289"/>
                  </a:lnTo>
                  <a:lnTo>
                    <a:pt x="30804" y="233910"/>
                  </a:lnTo>
                  <a:lnTo>
                    <a:pt x="42203" y="234134"/>
                  </a:lnTo>
                  <a:lnTo>
                    <a:pt x="62993" y="226258"/>
                  </a:lnTo>
                  <a:lnTo>
                    <a:pt x="101167" y="196374"/>
                  </a:lnTo>
                  <a:lnTo>
                    <a:pt x="121589" y="162830"/>
                  </a:lnTo>
                  <a:lnTo>
                    <a:pt x="142139" y="110549"/>
                  </a:lnTo>
                  <a:lnTo>
                    <a:pt x="151589" y="83478"/>
                  </a:lnTo>
                  <a:lnTo>
                    <a:pt x="154719" y="83572"/>
                  </a:lnTo>
                  <a:lnTo>
                    <a:pt x="158196" y="108051"/>
                  </a:lnTo>
                  <a:lnTo>
                    <a:pt x="152875" y="158665"/>
                  </a:lnTo>
                  <a:lnTo>
                    <a:pt x="157798" y="216370"/>
                  </a:lnTo>
                  <a:lnTo>
                    <a:pt x="160978" y="24829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4531296" y="6160323"/>
              <a:ext cx="116802" cy="191616"/>
            </a:xfrm>
            <a:custGeom>
              <a:avLst/>
              <a:gdLst/>
              <a:ahLst/>
              <a:cxnLst/>
              <a:rect l="0" t="0" r="0" b="0"/>
              <a:pathLst>
                <a:path w="116802" h="191616">
                  <a:moveTo>
                    <a:pt x="20823" y="68556"/>
                  </a:moveTo>
                  <a:lnTo>
                    <a:pt x="9970" y="117363"/>
                  </a:lnTo>
                  <a:lnTo>
                    <a:pt x="7959" y="166809"/>
                  </a:lnTo>
                  <a:lnTo>
                    <a:pt x="5965" y="191444"/>
                  </a:lnTo>
                  <a:lnTo>
                    <a:pt x="3300" y="191615"/>
                  </a:lnTo>
                  <a:lnTo>
                    <a:pt x="0" y="187159"/>
                  </a:lnTo>
                  <a:lnTo>
                    <a:pt x="2635" y="144492"/>
                  </a:lnTo>
                  <a:lnTo>
                    <a:pt x="20343" y="90886"/>
                  </a:lnTo>
                  <a:lnTo>
                    <a:pt x="44887" y="43687"/>
                  </a:lnTo>
                  <a:lnTo>
                    <a:pt x="70620" y="22971"/>
                  </a:lnTo>
                  <a:lnTo>
                    <a:pt x="11680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4685107" y="6166875"/>
              <a:ext cx="141237" cy="243988"/>
            </a:xfrm>
            <a:custGeom>
              <a:avLst/>
              <a:gdLst/>
              <a:ahLst/>
              <a:cxnLst/>
              <a:rect l="0" t="0" r="0" b="0"/>
              <a:pathLst>
                <a:path w="141237" h="243988">
                  <a:moveTo>
                    <a:pt x="17835" y="171694"/>
                  </a:moveTo>
                  <a:lnTo>
                    <a:pt x="38204" y="148277"/>
                  </a:lnTo>
                  <a:lnTo>
                    <a:pt x="70491" y="88148"/>
                  </a:lnTo>
                  <a:lnTo>
                    <a:pt x="94197" y="34329"/>
                  </a:lnTo>
                  <a:lnTo>
                    <a:pt x="104079" y="7047"/>
                  </a:lnTo>
                  <a:lnTo>
                    <a:pt x="101230" y="990"/>
                  </a:lnTo>
                  <a:lnTo>
                    <a:pt x="93237" y="0"/>
                  </a:lnTo>
                  <a:lnTo>
                    <a:pt x="81814" y="2386"/>
                  </a:lnTo>
                  <a:lnTo>
                    <a:pt x="72675" y="8547"/>
                  </a:lnTo>
                  <a:lnTo>
                    <a:pt x="58459" y="27581"/>
                  </a:lnTo>
                  <a:lnTo>
                    <a:pt x="34612" y="78549"/>
                  </a:lnTo>
                  <a:lnTo>
                    <a:pt x="15527" y="127337"/>
                  </a:lnTo>
                  <a:lnTo>
                    <a:pt x="224" y="178018"/>
                  </a:lnTo>
                  <a:lnTo>
                    <a:pt x="0" y="192668"/>
                  </a:lnTo>
                  <a:lnTo>
                    <a:pt x="7877" y="217071"/>
                  </a:lnTo>
                  <a:lnTo>
                    <a:pt x="25597" y="234010"/>
                  </a:lnTo>
                  <a:lnTo>
                    <a:pt x="36721" y="240660"/>
                  </a:lnTo>
                  <a:lnTo>
                    <a:pt x="61268" y="243987"/>
                  </a:lnTo>
                  <a:lnTo>
                    <a:pt x="123257" y="231319"/>
                  </a:lnTo>
                  <a:lnTo>
                    <a:pt x="141236" y="22653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5098201" y="6143145"/>
              <a:ext cx="180613" cy="255917"/>
            </a:xfrm>
            <a:custGeom>
              <a:avLst/>
              <a:gdLst/>
              <a:ahLst/>
              <a:cxnLst/>
              <a:rect l="0" t="0" r="0" b="0"/>
              <a:pathLst>
                <a:path w="180613" h="255917">
                  <a:moveTo>
                    <a:pt x="180612" y="30889"/>
                  </a:moveTo>
                  <a:lnTo>
                    <a:pt x="157195" y="10520"/>
                  </a:lnTo>
                  <a:lnTo>
                    <a:pt x="135164" y="0"/>
                  </a:lnTo>
                  <a:lnTo>
                    <a:pt x="122891" y="1156"/>
                  </a:lnTo>
                  <a:lnTo>
                    <a:pt x="97066" y="14628"/>
                  </a:lnTo>
                  <a:lnTo>
                    <a:pt x="64111" y="40628"/>
                  </a:lnTo>
                  <a:lnTo>
                    <a:pt x="42328" y="74908"/>
                  </a:lnTo>
                  <a:lnTo>
                    <a:pt x="18946" y="128568"/>
                  </a:lnTo>
                  <a:lnTo>
                    <a:pt x="0" y="185433"/>
                  </a:lnTo>
                  <a:lnTo>
                    <a:pt x="1822" y="218406"/>
                  </a:lnTo>
                  <a:lnTo>
                    <a:pt x="6574" y="233597"/>
                  </a:lnTo>
                  <a:lnTo>
                    <a:pt x="15835" y="243724"/>
                  </a:lnTo>
                  <a:lnTo>
                    <a:pt x="42377" y="254977"/>
                  </a:lnTo>
                  <a:lnTo>
                    <a:pt x="66360" y="255916"/>
                  </a:lnTo>
                  <a:lnTo>
                    <a:pt x="98344" y="2502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5355722" y="6167798"/>
              <a:ext cx="164422" cy="253039"/>
            </a:xfrm>
            <a:custGeom>
              <a:avLst/>
              <a:gdLst/>
              <a:ahLst/>
              <a:cxnLst/>
              <a:rect l="0" t="0" r="0" b="0"/>
              <a:pathLst>
                <a:path w="164422" h="253039">
                  <a:moveTo>
                    <a:pt x="32780" y="61081"/>
                  </a:moveTo>
                  <a:lnTo>
                    <a:pt x="7013" y="120740"/>
                  </a:lnTo>
                  <a:lnTo>
                    <a:pt x="0" y="154628"/>
                  </a:lnTo>
                  <a:lnTo>
                    <a:pt x="1961" y="190003"/>
                  </a:lnTo>
                  <a:lnTo>
                    <a:pt x="7663" y="203397"/>
                  </a:lnTo>
                  <a:lnTo>
                    <a:pt x="26187" y="222342"/>
                  </a:lnTo>
                  <a:lnTo>
                    <a:pt x="37526" y="224957"/>
                  </a:lnTo>
                  <a:lnTo>
                    <a:pt x="62312" y="219737"/>
                  </a:lnTo>
                  <a:lnTo>
                    <a:pt x="84499" y="203198"/>
                  </a:lnTo>
                  <a:lnTo>
                    <a:pt x="123571" y="148061"/>
                  </a:lnTo>
                  <a:lnTo>
                    <a:pt x="157583" y="86387"/>
                  </a:lnTo>
                  <a:lnTo>
                    <a:pt x="164421" y="46937"/>
                  </a:lnTo>
                  <a:lnTo>
                    <a:pt x="159335" y="16200"/>
                  </a:lnTo>
                  <a:lnTo>
                    <a:pt x="153713" y="3738"/>
                  </a:lnTo>
                  <a:lnTo>
                    <a:pt x="143872" y="0"/>
                  </a:lnTo>
                  <a:lnTo>
                    <a:pt x="131216" y="2078"/>
                  </a:lnTo>
                  <a:lnTo>
                    <a:pt x="116686" y="8035"/>
                  </a:lnTo>
                  <a:lnTo>
                    <a:pt x="92416" y="30903"/>
                  </a:lnTo>
                  <a:lnTo>
                    <a:pt x="59287" y="87959"/>
                  </a:lnTo>
                  <a:lnTo>
                    <a:pt x="35725" y="144033"/>
                  </a:lnTo>
                  <a:lnTo>
                    <a:pt x="30534" y="178692"/>
                  </a:lnTo>
                  <a:lnTo>
                    <a:pt x="36177" y="219837"/>
                  </a:lnTo>
                  <a:lnTo>
                    <a:pt x="46491" y="25303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5559225" y="6186495"/>
              <a:ext cx="130288" cy="248053"/>
            </a:xfrm>
            <a:custGeom>
              <a:avLst/>
              <a:gdLst/>
              <a:ahLst/>
              <a:cxnLst/>
              <a:rect l="0" t="0" r="0" b="0"/>
              <a:pathLst>
                <a:path w="130288" h="248053">
                  <a:moveTo>
                    <a:pt x="21234" y="14961"/>
                  </a:moveTo>
                  <a:lnTo>
                    <a:pt x="19710" y="69693"/>
                  </a:lnTo>
                  <a:lnTo>
                    <a:pt x="11811" y="130373"/>
                  </a:lnTo>
                  <a:lnTo>
                    <a:pt x="7270" y="186100"/>
                  </a:lnTo>
                  <a:lnTo>
                    <a:pt x="0" y="220047"/>
                  </a:lnTo>
                  <a:lnTo>
                    <a:pt x="13510" y="157225"/>
                  </a:lnTo>
                  <a:lnTo>
                    <a:pt x="26224" y="97909"/>
                  </a:lnTo>
                  <a:lnTo>
                    <a:pt x="46919" y="53927"/>
                  </a:lnTo>
                  <a:lnTo>
                    <a:pt x="72348" y="21598"/>
                  </a:lnTo>
                  <a:lnTo>
                    <a:pt x="106458" y="0"/>
                  </a:lnTo>
                  <a:lnTo>
                    <a:pt x="114613" y="1940"/>
                  </a:lnTo>
                  <a:lnTo>
                    <a:pt x="120050" y="9328"/>
                  </a:lnTo>
                  <a:lnTo>
                    <a:pt x="126091" y="36833"/>
                  </a:lnTo>
                  <a:lnTo>
                    <a:pt x="128775" y="79527"/>
                  </a:lnTo>
                  <a:lnTo>
                    <a:pt x="130287" y="140396"/>
                  </a:lnTo>
                  <a:lnTo>
                    <a:pt x="123456" y="197026"/>
                  </a:lnTo>
                  <a:lnTo>
                    <a:pt x="117212" y="24805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5770444" y="6146612"/>
              <a:ext cx="125373" cy="586236"/>
            </a:xfrm>
            <a:custGeom>
              <a:avLst/>
              <a:gdLst/>
              <a:ahLst/>
              <a:cxnLst/>
              <a:rect l="0" t="0" r="0" b="0"/>
              <a:pathLst>
                <a:path w="125373" h="586236">
                  <a:moveTo>
                    <a:pt x="125372" y="0"/>
                  </a:moveTo>
                  <a:lnTo>
                    <a:pt x="86157" y="32839"/>
                  </a:lnTo>
                  <a:lnTo>
                    <a:pt x="54938" y="83337"/>
                  </a:lnTo>
                  <a:lnTo>
                    <a:pt x="19882" y="144602"/>
                  </a:lnTo>
                  <a:lnTo>
                    <a:pt x="0" y="190113"/>
                  </a:lnTo>
                  <a:lnTo>
                    <a:pt x="2181" y="198345"/>
                  </a:lnTo>
                  <a:lnTo>
                    <a:pt x="9728" y="202310"/>
                  </a:lnTo>
                  <a:lnTo>
                    <a:pt x="20854" y="203429"/>
                  </a:lnTo>
                  <a:lnTo>
                    <a:pt x="31318" y="199605"/>
                  </a:lnTo>
                  <a:lnTo>
                    <a:pt x="51070" y="183168"/>
                  </a:lnTo>
                  <a:lnTo>
                    <a:pt x="87054" y="125952"/>
                  </a:lnTo>
                  <a:lnTo>
                    <a:pt x="110412" y="64997"/>
                  </a:lnTo>
                  <a:lnTo>
                    <a:pt x="117200" y="42599"/>
                  </a:lnTo>
                  <a:lnTo>
                    <a:pt x="113207" y="85998"/>
                  </a:lnTo>
                  <a:lnTo>
                    <a:pt x="112119" y="147865"/>
                  </a:lnTo>
                  <a:lnTo>
                    <a:pt x="111797" y="204791"/>
                  </a:lnTo>
                  <a:lnTo>
                    <a:pt x="111701" y="260253"/>
                  </a:lnTo>
                  <a:lnTo>
                    <a:pt x="111673" y="315280"/>
                  </a:lnTo>
                  <a:lnTo>
                    <a:pt x="111664" y="378304"/>
                  </a:lnTo>
                  <a:lnTo>
                    <a:pt x="111662" y="428648"/>
                  </a:lnTo>
                  <a:lnTo>
                    <a:pt x="111662" y="481492"/>
                  </a:lnTo>
                  <a:lnTo>
                    <a:pt x="111661" y="527322"/>
                  </a:lnTo>
                  <a:lnTo>
                    <a:pt x="111661" y="548075"/>
                  </a:lnTo>
                  <a:lnTo>
                    <a:pt x="105567" y="563434"/>
                  </a:lnTo>
                  <a:lnTo>
                    <a:pt x="95410" y="575197"/>
                  </a:lnTo>
                  <a:lnTo>
                    <a:pt x="82546" y="584562"/>
                  </a:lnTo>
                  <a:lnTo>
                    <a:pt x="72446" y="586235"/>
                  </a:lnTo>
                  <a:lnTo>
                    <a:pt x="64189" y="582780"/>
                  </a:lnTo>
                  <a:lnTo>
                    <a:pt x="57161" y="575906"/>
                  </a:lnTo>
                  <a:lnTo>
                    <a:pt x="39991" y="537116"/>
                  </a:lnTo>
                  <a:lnTo>
                    <a:pt x="34104" y="496184"/>
                  </a:lnTo>
                  <a:lnTo>
                    <a:pt x="34853" y="433937"/>
                  </a:lnTo>
                  <a:lnTo>
                    <a:pt x="48785" y="378422"/>
                  </a:lnTo>
                  <a:lnTo>
                    <a:pt x="68148" y="321855"/>
                  </a:lnTo>
                  <a:lnTo>
                    <a:pt x="95618" y="261796"/>
                  </a:lnTo>
                  <a:lnTo>
                    <a:pt x="125372" y="2193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6019881" y="6174034"/>
              <a:ext cx="150160" cy="247408"/>
            </a:xfrm>
            <a:custGeom>
              <a:avLst/>
              <a:gdLst/>
              <a:ahLst/>
              <a:cxnLst/>
              <a:rect l="0" t="0" r="0" b="0"/>
              <a:pathLst>
                <a:path w="150160" h="247408">
                  <a:moveTo>
                    <a:pt x="40470" y="109689"/>
                  </a:moveTo>
                  <a:lnTo>
                    <a:pt x="21624" y="154999"/>
                  </a:lnTo>
                  <a:lnTo>
                    <a:pt x="14065" y="211137"/>
                  </a:lnTo>
                  <a:lnTo>
                    <a:pt x="6898" y="243139"/>
                  </a:lnTo>
                  <a:lnTo>
                    <a:pt x="4378" y="247407"/>
                  </a:lnTo>
                  <a:lnTo>
                    <a:pt x="2698" y="244158"/>
                  </a:lnTo>
                  <a:lnTo>
                    <a:pt x="0" y="195159"/>
                  </a:lnTo>
                  <a:lnTo>
                    <a:pt x="6812" y="144493"/>
                  </a:lnTo>
                  <a:lnTo>
                    <a:pt x="33036" y="90886"/>
                  </a:lnTo>
                  <a:lnTo>
                    <a:pt x="82844" y="40071"/>
                  </a:lnTo>
                  <a:lnTo>
                    <a:pt x="128568" y="8818"/>
                  </a:lnTo>
                  <a:lnTo>
                    <a:pt x="15015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6256013" y="6174034"/>
              <a:ext cx="130455" cy="219380"/>
            </a:xfrm>
            <a:custGeom>
              <a:avLst/>
              <a:gdLst/>
              <a:ahLst/>
              <a:cxnLst/>
              <a:rect l="0" t="0" r="0" b="0"/>
              <a:pathLst>
                <a:path w="130455" h="219380">
                  <a:moveTo>
                    <a:pt x="23717" y="0"/>
                  </a:moveTo>
                  <a:lnTo>
                    <a:pt x="8802" y="56933"/>
                  </a:lnTo>
                  <a:lnTo>
                    <a:pt x="0" y="119957"/>
                  </a:lnTo>
                  <a:lnTo>
                    <a:pt x="1455" y="177226"/>
                  </a:lnTo>
                  <a:lnTo>
                    <a:pt x="4305" y="195847"/>
                  </a:lnTo>
                  <a:lnTo>
                    <a:pt x="10776" y="205215"/>
                  </a:lnTo>
                  <a:lnTo>
                    <a:pt x="19661" y="208412"/>
                  </a:lnTo>
                  <a:lnTo>
                    <a:pt x="30154" y="207498"/>
                  </a:lnTo>
                  <a:lnTo>
                    <a:pt x="49937" y="194294"/>
                  </a:lnTo>
                  <a:lnTo>
                    <a:pt x="78206" y="157101"/>
                  </a:lnTo>
                  <a:lnTo>
                    <a:pt x="101816" y="107487"/>
                  </a:lnTo>
                  <a:lnTo>
                    <a:pt x="118460" y="58255"/>
                  </a:lnTo>
                  <a:lnTo>
                    <a:pt x="123442" y="43407"/>
                  </a:lnTo>
                  <a:lnTo>
                    <a:pt x="126764" y="42649"/>
                  </a:lnTo>
                  <a:lnTo>
                    <a:pt x="130454" y="66182"/>
                  </a:lnTo>
                  <a:lnTo>
                    <a:pt x="123401" y="125979"/>
                  </a:lnTo>
                  <a:lnTo>
                    <a:pt x="120794" y="180194"/>
                  </a:lnTo>
                  <a:lnTo>
                    <a:pt x="119696" y="2193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6526532" y="6176292"/>
              <a:ext cx="383915" cy="203411"/>
            </a:xfrm>
            <a:custGeom>
              <a:avLst/>
              <a:gdLst/>
              <a:ahLst/>
              <a:cxnLst/>
              <a:rect l="0" t="0" r="0" b="0"/>
              <a:pathLst>
                <a:path w="383915" h="203411">
                  <a:moveTo>
                    <a:pt x="0" y="121143"/>
                  </a:moveTo>
                  <a:lnTo>
                    <a:pt x="29115" y="121143"/>
                  </a:lnTo>
                  <a:lnTo>
                    <a:pt x="51535" y="113018"/>
                  </a:lnTo>
                  <a:lnTo>
                    <a:pt x="71655" y="97727"/>
                  </a:lnTo>
                  <a:lnTo>
                    <a:pt x="98589" y="63422"/>
                  </a:lnTo>
                  <a:lnTo>
                    <a:pt x="111357" y="37598"/>
                  </a:lnTo>
                  <a:lnTo>
                    <a:pt x="110802" y="30406"/>
                  </a:lnTo>
                  <a:lnTo>
                    <a:pt x="105860" y="27136"/>
                  </a:lnTo>
                  <a:lnTo>
                    <a:pt x="97996" y="26479"/>
                  </a:lnTo>
                  <a:lnTo>
                    <a:pt x="91229" y="30611"/>
                  </a:lnTo>
                  <a:lnTo>
                    <a:pt x="79649" y="47390"/>
                  </a:lnTo>
                  <a:lnTo>
                    <a:pt x="61324" y="106349"/>
                  </a:lnTo>
                  <a:lnTo>
                    <a:pt x="57724" y="140975"/>
                  </a:lnTo>
                  <a:lnTo>
                    <a:pt x="64250" y="168551"/>
                  </a:lnTo>
                  <a:lnTo>
                    <a:pt x="70255" y="180171"/>
                  </a:lnTo>
                  <a:lnTo>
                    <a:pt x="80353" y="186394"/>
                  </a:lnTo>
                  <a:lnTo>
                    <a:pt x="107824" y="189245"/>
                  </a:lnTo>
                  <a:lnTo>
                    <a:pt x="120633" y="184826"/>
                  </a:lnTo>
                  <a:lnTo>
                    <a:pt x="142991" y="167728"/>
                  </a:lnTo>
                  <a:lnTo>
                    <a:pt x="165429" y="125128"/>
                  </a:lnTo>
                  <a:lnTo>
                    <a:pt x="181727" y="73911"/>
                  </a:lnTo>
                  <a:lnTo>
                    <a:pt x="186660" y="68326"/>
                  </a:lnTo>
                  <a:lnTo>
                    <a:pt x="191473" y="70697"/>
                  </a:lnTo>
                  <a:lnTo>
                    <a:pt x="196204" y="78372"/>
                  </a:lnTo>
                  <a:lnTo>
                    <a:pt x="202864" y="125566"/>
                  </a:lnTo>
                  <a:lnTo>
                    <a:pt x="204837" y="180514"/>
                  </a:lnTo>
                  <a:lnTo>
                    <a:pt x="208162" y="186623"/>
                  </a:lnTo>
                  <a:lnTo>
                    <a:pt x="213424" y="184602"/>
                  </a:lnTo>
                  <a:lnTo>
                    <a:pt x="243763" y="137571"/>
                  </a:lnTo>
                  <a:lnTo>
                    <a:pt x="262829" y="87247"/>
                  </a:lnTo>
                  <a:lnTo>
                    <a:pt x="285406" y="33741"/>
                  </a:lnTo>
                  <a:lnTo>
                    <a:pt x="306616" y="9679"/>
                  </a:lnTo>
                  <a:lnTo>
                    <a:pt x="318670" y="1129"/>
                  </a:lnTo>
                  <a:lnTo>
                    <a:pt x="328230" y="0"/>
                  </a:lnTo>
                  <a:lnTo>
                    <a:pt x="336127" y="3818"/>
                  </a:lnTo>
                  <a:lnTo>
                    <a:pt x="342915" y="10933"/>
                  </a:lnTo>
                  <a:lnTo>
                    <a:pt x="359747" y="50063"/>
                  </a:lnTo>
                  <a:lnTo>
                    <a:pt x="367104" y="100251"/>
                  </a:lnTo>
                  <a:lnTo>
                    <a:pt x="376563" y="153716"/>
                  </a:lnTo>
                  <a:lnTo>
                    <a:pt x="383914" y="20341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7074980" y="5968366"/>
              <a:ext cx="27423" cy="425048"/>
            </a:xfrm>
            <a:custGeom>
              <a:avLst/>
              <a:gdLst/>
              <a:ahLst/>
              <a:cxnLst/>
              <a:rect l="0" t="0" r="0" b="0"/>
              <a:pathLst>
                <a:path w="27423" h="425048">
                  <a:moveTo>
                    <a:pt x="27422" y="0"/>
                  </a:moveTo>
                  <a:lnTo>
                    <a:pt x="25898" y="51685"/>
                  </a:lnTo>
                  <a:lnTo>
                    <a:pt x="17999" y="99612"/>
                  </a:lnTo>
                  <a:lnTo>
                    <a:pt x="15617" y="144821"/>
                  </a:lnTo>
                  <a:lnTo>
                    <a:pt x="6997" y="207106"/>
                  </a:lnTo>
                  <a:lnTo>
                    <a:pt x="3109" y="249472"/>
                  </a:lnTo>
                  <a:lnTo>
                    <a:pt x="921" y="312086"/>
                  </a:lnTo>
                  <a:lnTo>
                    <a:pt x="273" y="369233"/>
                  </a:lnTo>
                  <a:lnTo>
                    <a:pt x="0" y="4250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7020135" y="6160323"/>
              <a:ext cx="233091" cy="7900"/>
            </a:xfrm>
            <a:custGeom>
              <a:avLst/>
              <a:gdLst/>
              <a:ahLst/>
              <a:cxnLst/>
              <a:rect l="0" t="0" r="0" b="0"/>
              <a:pathLst>
                <a:path w="233091" h="7900">
                  <a:moveTo>
                    <a:pt x="0" y="0"/>
                  </a:moveTo>
                  <a:lnTo>
                    <a:pt x="43786" y="7899"/>
                  </a:lnTo>
                  <a:lnTo>
                    <a:pt x="93548" y="3017"/>
                  </a:lnTo>
                  <a:lnTo>
                    <a:pt x="146887" y="894"/>
                  </a:lnTo>
                  <a:lnTo>
                    <a:pt x="207317" y="176"/>
                  </a:lnTo>
                  <a:lnTo>
                    <a:pt x="23309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696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8900"/>
            <a:ext cx="9094089" cy="47741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4864100"/>
            <a:ext cx="8795258" cy="39427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7" name="Group 6"/>
          <p:cNvGrpSpPr/>
          <p:nvPr/>
        </p:nvGrpSpPr>
        <p:grpSpPr>
          <a:xfrm>
            <a:off x="6524070" y="3198995"/>
            <a:ext cx="292834" cy="508583"/>
            <a:chOff x="6524070" y="3198995"/>
            <a:chExt cx="292834" cy="508583"/>
          </a:xfrm>
        </p:grpSpPr>
        <p:sp>
          <p:nvSpPr>
            <p:cNvPr id="4" name="Freeform 3"/>
            <p:cNvSpPr/>
            <p:nvPr/>
          </p:nvSpPr>
          <p:spPr>
            <a:xfrm>
              <a:off x="6704778" y="3198995"/>
              <a:ext cx="112126" cy="219380"/>
            </a:xfrm>
            <a:custGeom>
              <a:avLst/>
              <a:gdLst/>
              <a:ahLst/>
              <a:cxnLst/>
              <a:rect l="0" t="0" r="0" b="0"/>
              <a:pathLst>
                <a:path w="112126" h="219380">
                  <a:moveTo>
                    <a:pt x="41133" y="0"/>
                  </a:moveTo>
                  <a:lnTo>
                    <a:pt x="41133" y="29115"/>
                  </a:lnTo>
                  <a:lnTo>
                    <a:pt x="47226" y="37691"/>
                  </a:lnTo>
                  <a:lnTo>
                    <a:pt x="57383" y="43409"/>
                  </a:lnTo>
                  <a:lnTo>
                    <a:pt x="70248" y="47221"/>
                  </a:lnTo>
                  <a:lnTo>
                    <a:pt x="75778" y="46715"/>
                  </a:lnTo>
                  <a:lnTo>
                    <a:pt x="76417" y="43331"/>
                  </a:lnTo>
                  <a:lnTo>
                    <a:pt x="73797" y="38028"/>
                  </a:lnTo>
                  <a:lnTo>
                    <a:pt x="67480" y="37539"/>
                  </a:lnTo>
                  <a:lnTo>
                    <a:pt x="48273" y="45122"/>
                  </a:lnTo>
                  <a:lnTo>
                    <a:pt x="41323" y="54457"/>
                  </a:lnTo>
                  <a:lnTo>
                    <a:pt x="33600" y="81079"/>
                  </a:lnTo>
                  <a:lnTo>
                    <a:pt x="37634" y="90615"/>
                  </a:lnTo>
                  <a:lnTo>
                    <a:pt x="46418" y="96973"/>
                  </a:lnTo>
                  <a:lnTo>
                    <a:pt x="58367" y="101212"/>
                  </a:lnTo>
                  <a:lnTo>
                    <a:pt x="69381" y="100991"/>
                  </a:lnTo>
                  <a:lnTo>
                    <a:pt x="89743" y="92620"/>
                  </a:lnTo>
                  <a:lnTo>
                    <a:pt x="104887" y="74680"/>
                  </a:lnTo>
                  <a:lnTo>
                    <a:pt x="111058" y="63498"/>
                  </a:lnTo>
                  <a:lnTo>
                    <a:pt x="112125" y="52996"/>
                  </a:lnTo>
                  <a:lnTo>
                    <a:pt x="105186" y="33202"/>
                  </a:lnTo>
                  <a:lnTo>
                    <a:pt x="99069" y="29752"/>
                  </a:lnTo>
                  <a:lnTo>
                    <a:pt x="91945" y="30499"/>
                  </a:lnTo>
                  <a:lnTo>
                    <a:pt x="75904" y="39454"/>
                  </a:lnTo>
                  <a:lnTo>
                    <a:pt x="58618" y="53591"/>
                  </a:lnTo>
                  <a:lnTo>
                    <a:pt x="39035" y="85958"/>
                  </a:lnTo>
                  <a:lnTo>
                    <a:pt x="38211" y="96915"/>
                  </a:lnTo>
                  <a:lnTo>
                    <a:pt x="45421" y="117215"/>
                  </a:lnTo>
                  <a:lnTo>
                    <a:pt x="53132" y="122324"/>
                  </a:lnTo>
                  <a:lnTo>
                    <a:pt x="73889" y="123937"/>
                  </a:lnTo>
                  <a:lnTo>
                    <a:pt x="82775" y="119188"/>
                  </a:lnTo>
                  <a:lnTo>
                    <a:pt x="96711" y="101723"/>
                  </a:lnTo>
                  <a:lnTo>
                    <a:pt x="97990" y="92191"/>
                  </a:lnTo>
                  <a:lnTo>
                    <a:pt x="91286" y="73474"/>
                  </a:lnTo>
                  <a:lnTo>
                    <a:pt x="83709" y="68788"/>
                  </a:lnTo>
                  <a:lnTo>
                    <a:pt x="63103" y="67643"/>
                  </a:lnTo>
                  <a:lnTo>
                    <a:pt x="52732" y="72518"/>
                  </a:lnTo>
                  <a:lnTo>
                    <a:pt x="33084" y="90122"/>
                  </a:lnTo>
                  <a:lnTo>
                    <a:pt x="28150" y="101215"/>
                  </a:lnTo>
                  <a:lnTo>
                    <a:pt x="26730" y="125728"/>
                  </a:lnTo>
                  <a:lnTo>
                    <a:pt x="33055" y="134093"/>
                  </a:lnTo>
                  <a:lnTo>
                    <a:pt x="56332" y="143387"/>
                  </a:lnTo>
                  <a:lnTo>
                    <a:pt x="68024" y="142819"/>
                  </a:lnTo>
                  <a:lnTo>
                    <a:pt x="89140" y="134062"/>
                  </a:lnTo>
                  <a:lnTo>
                    <a:pt x="94466" y="125938"/>
                  </a:lnTo>
                  <a:lnTo>
                    <a:pt x="96322" y="104723"/>
                  </a:lnTo>
                  <a:lnTo>
                    <a:pt x="91637" y="98761"/>
                  </a:lnTo>
                  <a:lnTo>
                    <a:pt x="83943" y="96310"/>
                  </a:lnTo>
                  <a:lnTo>
                    <a:pt x="74244" y="96200"/>
                  </a:lnTo>
                  <a:lnTo>
                    <a:pt x="55341" y="104202"/>
                  </a:lnTo>
                  <a:lnTo>
                    <a:pt x="46035" y="110601"/>
                  </a:lnTo>
                  <a:lnTo>
                    <a:pt x="41354" y="120962"/>
                  </a:lnTo>
                  <a:lnTo>
                    <a:pt x="40216" y="148723"/>
                  </a:lnTo>
                  <a:lnTo>
                    <a:pt x="45091" y="157040"/>
                  </a:lnTo>
                  <a:lnTo>
                    <a:pt x="52913" y="161062"/>
                  </a:lnTo>
                  <a:lnTo>
                    <a:pt x="62697" y="162219"/>
                  </a:lnTo>
                  <a:lnTo>
                    <a:pt x="81695" y="155380"/>
                  </a:lnTo>
                  <a:lnTo>
                    <a:pt x="91026" y="149290"/>
                  </a:lnTo>
                  <a:lnTo>
                    <a:pt x="95723" y="140660"/>
                  </a:lnTo>
                  <a:lnTo>
                    <a:pt x="96880" y="118884"/>
                  </a:lnTo>
                  <a:lnTo>
                    <a:pt x="90486" y="112772"/>
                  </a:lnTo>
                  <a:lnTo>
                    <a:pt x="80129" y="110221"/>
                  </a:lnTo>
                  <a:lnTo>
                    <a:pt x="67130" y="110044"/>
                  </a:lnTo>
                  <a:lnTo>
                    <a:pt x="44562" y="117972"/>
                  </a:lnTo>
                  <a:lnTo>
                    <a:pt x="34278" y="124352"/>
                  </a:lnTo>
                  <a:lnTo>
                    <a:pt x="18789" y="143628"/>
                  </a:lnTo>
                  <a:lnTo>
                    <a:pt x="12526" y="155167"/>
                  </a:lnTo>
                  <a:lnTo>
                    <a:pt x="11397" y="165907"/>
                  </a:lnTo>
                  <a:lnTo>
                    <a:pt x="18269" y="185965"/>
                  </a:lnTo>
                  <a:lnTo>
                    <a:pt x="25890" y="191009"/>
                  </a:lnTo>
                  <a:lnTo>
                    <a:pt x="46546" y="192551"/>
                  </a:lnTo>
                  <a:lnTo>
                    <a:pt x="66899" y="184096"/>
                  </a:lnTo>
                  <a:lnTo>
                    <a:pt x="76592" y="177575"/>
                  </a:lnTo>
                  <a:lnTo>
                    <a:pt x="81530" y="168658"/>
                  </a:lnTo>
                  <a:lnTo>
                    <a:pt x="82956" y="146562"/>
                  </a:lnTo>
                  <a:lnTo>
                    <a:pt x="78155" y="141888"/>
                  </a:lnTo>
                  <a:lnTo>
                    <a:pt x="70384" y="141820"/>
                  </a:lnTo>
                  <a:lnTo>
                    <a:pt x="51086" y="149868"/>
                  </a:lnTo>
                  <a:lnTo>
                    <a:pt x="32353" y="163602"/>
                  </a:lnTo>
                  <a:lnTo>
                    <a:pt x="29185" y="171530"/>
                  </a:lnTo>
                  <a:lnTo>
                    <a:pt x="30121" y="179862"/>
                  </a:lnTo>
                  <a:lnTo>
                    <a:pt x="33791" y="188464"/>
                  </a:lnTo>
                  <a:lnTo>
                    <a:pt x="39286" y="191152"/>
                  </a:lnTo>
                  <a:lnTo>
                    <a:pt x="45995" y="189897"/>
                  </a:lnTo>
                  <a:lnTo>
                    <a:pt x="53516" y="186013"/>
                  </a:lnTo>
                  <a:lnTo>
                    <a:pt x="57005" y="178853"/>
                  </a:lnTo>
                  <a:lnTo>
                    <a:pt x="56821" y="158711"/>
                  </a:lnTo>
                  <a:lnTo>
                    <a:pt x="51592" y="153034"/>
                  </a:lnTo>
                  <a:lnTo>
                    <a:pt x="43535" y="150774"/>
                  </a:lnTo>
                  <a:lnTo>
                    <a:pt x="33594" y="150790"/>
                  </a:lnTo>
                  <a:lnTo>
                    <a:pt x="25442" y="156895"/>
                  </a:lnTo>
                  <a:lnTo>
                    <a:pt x="8215" y="190031"/>
                  </a:lnTo>
                  <a:lnTo>
                    <a:pt x="0" y="2193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6524070" y="3432085"/>
              <a:ext cx="235553" cy="275493"/>
            </a:xfrm>
            <a:custGeom>
              <a:avLst/>
              <a:gdLst/>
              <a:ahLst/>
              <a:cxnLst/>
              <a:rect l="0" t="0" r="0" b="0"/>
              <a:pathLst>
                <a:path w="235553" h="275493">
                  <a:moveTo>
                    <a:pt x="2462" y="0"/>
                  </a:moveTo>
                  <a:lnTo>
                    <a:pt x="17377" y="48808"/>
                  </a:lnTo>
                  <a:lnTo>
                    <a:pt x="34304" y="98252"/>
                  </a:lnTo>
                  <a:lnTo>
                    <a:pt x="54553" y="151497"/>
                  </a:lnTo>
                  <a:lnTo>
                    <a:pt x="74265" y="205868"/>
                  </a:lnTo>
                  <a:lnTo>
                    <a:pt x="95340" y="256510"/>
                  </a:lnTo>
                  <a:lnTo>
                    <a:pt x="103156" y="275492"/>
                  </a:lnTo>
                  <a:lnTo>
                    <a:pt x="101552" y="263615"/>
                  </a:lnTo>
                  <a:lnTo>
                    <a:pt x="69021" y="200208"/>
                  </a:lnTo>
                  <a:lnTo>
                    <a:pt x="41339" y="138742"/>
                  </a:lnTo>
                  <a:lnTo>
                    <a:pt x="18721" y="89183"/>
                  </a:lnTo>
                  <a:lnTo>
                    <a:pt x="0" y="43183"/>
                  </a:lnTo>
                  <a:lnTo>
                    <a:pt x="2344" y="36406"/>
                  </a:lnTo>
                  <a:lnTo>
                    <a:pt x="10001" y="34935"/>
                  </a:lnTo>
                  <a:lnTo>
                    <a:pt x="21199" y="37001"/>
                  </a:lnTo>
                  <a:lnTo>
                    <a:pt x="66075" y="69025"/>
                  </a:lnTo>
                  <a:lnTo>
                    <a:pt x="123362" y="131393"/>
                  </a:lnTo>
                  <a:lnTo>
                    <a:pt x="182485" y="186032"/>
                  </a:lnTo>
                  <a:lnTo>
                    <a:pt x="235552" y="2330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6595088" y="3473219"/>
              <a:ext cx="109691" cy="82268"/>
            </a:xfrm>
            <a:custGeom>
              <a:avLst/>
              <a:gdLst/>
              <a:ahLst/>
              <a:cxnLst/>
              <a:rect l="0" t="0" r="0" b="0"/>
              <a:pathLst>
                <a:path w="109691" h="82268">
                  <a:moveTo>
                    <a:pt x="0" y="82267"/>
                  </a:moveTo>
                  <a:lnTo>
                    <a:pt x="38168" y="32294"/>
                  </a:lnTo>
                  <a:lnTo>
                    <a:pt x="96058" y="5305"/>
                  </a:lnTo>
                  <a:lnTo>
                    <a:pt x="10969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088691" y="1837813"/>
            <a:ext cx="302374" cy="484879"/>
            <a:chOff x="7088691" y="1837813"/>
            <a:chExt cx="302374" cy="484879"/>
          </a:xfrm>
        </p:grpSpPr>
        <p:sp>
          <p:nvSpPr>
            <p:cNvPr id="8" name="Freeform 7"/>
            <p:cNvSpPr/>
            <p:nvPr/>
          </p:nvSpPr>
          <p:spPr>
            <a:xfrm>
              <a:off x="7263950" y="2168567"/>
              <a:ext cx="127115" cy="154125"/>
            </a:xfrm>
            <a:custGeom>
              <a:avLst/>
              <a:gdLst/>
              <a:ahLst/>
              <a:cxnLst/>
              <a:rect l="0" t="0" r="0" b="0"/>
              <a:pathLst>
                <a:path w="127115" h="154125">
                  <a:moveTo>
                    <a:pt x="44120" y="15799"/>
                  </a:moveTo>
                  <a:lnTo>
                    <a:pt x="58677" y="1241"/>
                  </a:lnTo>
                  <a:lnTo>
                    <a:pt x="58395" y="0"/>
                  </a:lnTo>
                  <a:lnTo>
                    <a:pt x="45895" y="6746"/>
                  </a:lnTo>
                  <a:lnTo>
                    <a:pt x="40733" y="15857"/>
                  </a:lnTo>
                  <a:lnTo>
                    <a:pt x="34998" y="42232"/>
                  </a:lnTo>
                  <a:lnTo>
                    <a:pt x="40574" y="70204"/>
                  </a:lnTo>
                  <a:lnTo>
                    <a:pt x="46326" y="84062"/>
                  </a:lnTo>
                  <a:lnTo>
                    <a:pt x="54732" y="91777"/>
                  </a:lnTo>
                  <a:lnTo>
                    <a:pt x="64906" y="95397"/>
                  </a:lnTo>
                  <a:lnTo>
                    <a:pt x="76259" y="96286"/>
                  </a:lnTo>
                  <a:lnTo>
                    <a:pt x="96998" y="89150"/>
                  </a:lnTo>
                  <a:lnTo>
                    <a:pt x="106795" y="82981"/>
                  </a:lnTo>
                  <a:lnTo>
                    <a:pt x="111802" y="74298"/>
                  </a:lnTo>
                  <a:lnTo>
                    <a:pt x="113304" y="52463"/>
                  </a:lnTo>
                  <a:lnTo>
                    <a:pt x="105478" y="46335"/>
                  </a:lnTo>
                  <a:lnTo>
                    <a:pt x="76468" y="43590"/>
                  </a:lnTo>
                  <a:lnTo>
                    <a:pt x="46309" y="51510"/>
                  </a:lnTo>
                  <a:lnTo>
                    <a:pt x="31868" y="57888"/>
                  </a:lnTo>
                  <a:lnTo>
                    <a:pt x="11760" y="77162"/>
                  </a:lnTo>
                  <a:lnTo>
                    <a:pt x="4265" y="88700"/>
                  </a:lnTo>
                  <a:lnTo>
                    <a:pt x="0" y="113708"/>
                  </a:lnTo>
                  <a:lnTo>
                    <a:pt x="996" y="126776"/>
                  </a:lnTo>
                  <a:lnTo>
                    <a:pt x="6229" y="137011"/>
                  </a:lnTo>
                  <a:lnTo>
                    <a:pt x="24233" y="152446"/>
                  </a:lnTo>
                  <a:lnTo>
                    <a:pt x="35432" y="154124"/>
                  </a:lnTo>
                  <a:lnTo>
                    <a:pt x="60064" y="147864"/>
                  </a:lnTo>
                  <a:lnTo>
                    <a:pt x="78121" y="130863"/>
                  </a:lnTo>
                  <a:lnTo>
                    <a:pt x="85069" y="119931"/>
                  </a:lnTo>
                  <a:lnTo>
                    <a:pt x="86654" y="109595"/>
                  </a:lnTo>
                  <a:lnTo>
                    <a:pt x="84663" y="99658"/>
                  </a:lnTo>
                  <a:lnTo>
                    <a:pt x="80289" y="89987"/>
                  </a:lnTo>
                  <a:lnTo>
                    <a:pt x="72804" y="85062"/>
                  </a:lnTo>
                  <a:lnTo>
                    <a:pt x="52298" y="83654"/>
                  </a:lnTo>
                  <a:lnTo>
                    <a:pt x="46525" y="89981"/>
                  </a:lnTo>
                  <a:lnTo>
                    <a:pt x="44174" y="113262"/>
                  </a:lnTo>
                  <a:lnTo>
                    <a:pt x="50249" y="120384"/>
                  </a:lnTo>
                  <a:lnTo>
                    <a:pt x="60394" y="123609"/>
                  </a:lnTo>
                  <a:lnTo>
                    <a:pt x="73251" y="124235"/>
                  </a:lnTo>
                  <a:lnTo>
                    <a:pt x="83346" y="120083"/>
                  </a:lnTo>
                  <a:lnTo>
                    <a:pt x="98625" y="103281"/>
                  </a:lnTo>
                  <a:lnTo>
                    <a:pt x="98739" y="95449"/>
                  </a:lnTo>
                  <a:lnTo>
                    <a:pt x="94243" y="88704"/>
                  </a:lnTo>
                  <a:lnTo>
                    <a:pt x="86677" y="82684"/>
                  </a:lnTo>
                  <a:lnTo>
                    <a:pt x="78585" y="83241"/>
                  </a:lnTo>
                  <a:lnTo>
                    <a:pt x="61469" y="96047"/>
                  </a:lnTo>
                  <a:lnTo>
                    <a:pt x="58733" y="104338"/>
                  </a:lnTo>
                  <a:lnTo>
                    <a:pt x="59956" y="112911"/>
                  </a:lnTo>
                  <a:lnTo>
                    <a:pt x="63818" y="121674"/>
                  </a:lnTo>
                  <a:lnTo>
                    <a:pt x="70964" y="125992"/>
                  </a:lnTo>
                  <a:lnTo>
                    <a:pt x="91090" y="126728"/>
                  </a:lnTo>
                  <a:lnTo>
                    <a:pt x="111208" y="113851"/>
                  </a:lnTo>
                  <a:lnTo>
                    <a:pt x="120838" y="104019"/>
                  </a:lnTo>
                  <a:lnTo>
                    <a:pt x="125735" y="92894"/>
                  </a:lnTo>
                  <a:lnTo>
                    <a:pt x="127114" y="68345"/>
                  </a:lnTo>
                  <a:lnTo>
                    <a:pt x="122301" y="61494"/>
                  </a:lnTo>
                  <a:lnTo>
                    <a:pt x="114523" y="58450"/>
                  </a:lnTo>
                  <a:lnTo>
                    <a:pt x="104767" y="57944"/>
                  </a:lnTo>
                  <a:lnTo>
                    <a:pt x="96739" y="62177"/>
                  </a:lnTo>
                  <a:lnTo>
                    <a:pt x="83757" y="79068"/>
                  </a:lnTo>
                  <a:lnTo>
                    <a:pt x="81033" y="101810"/>
                  </a:lnTo>
                  <a:lnTo>
                    <a:pt x="85254" y="139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7088691" y="1837813"/>
              <a:ext cx="246915" cy="245641"/>
            </a:xfrm>
            <a:custGeom>
              <a:avLst/>
              <a:gdLst/>
              <a:ahLst/>
              <a:cxnLst/>
              <a:rect l="0" t="0" r="0" b="0"/>
              <a:pathLst>
                <a:path w="246915" h="245641">
                  <a:moveTo>
                    <a:pt x="13711" y="86040"/>
                  </a:moveTo>
                  <a:lnTo>
                    <a:pt x="26181" y="137725"/>
                  </a:lnTo>
                  <a:lnTo>
                    <a:pt x="52343" y="195106"/>
                  </a:lnTo>
                  <a:lnTo>
                    <a:pt x="71877" y="232616"/>
                  </a:lnTo>
                  <a:lnTo>
                    <a:pt x="82220" y="245640"/>
                  </a:lnTo>
                  <a:lnTo>
                    <a:pt x="48263" y="183466"/>
                  </a:lnTo>
                  <a:lnTo>
                    <a:pt x="17377" y="127460"/>
                  </a:lnTo>
                  <a:lnTo>
                    <a:pt x="7723" y="98355"/>
                  </a:lnTo>
                  <a:lnTo>
                    <a:pt x="3433" y="65106"/>
                  </a:lnTo>
                  <a:lnTo>
                    <a:pt x="9651" y="38141"/>
                  </a:lnTo>
                  <a:lnTo>
                    <a:pt x="15575" y="26685"/>
                  </a:lnTo>
                  <a:lnTo>
                    <a:pt x="34344" y="9894"/>
                  </a:lnTo>
                  <a:lnTo>
                    <a:pt x="45748" y="3283"/>
                  </a:lnTo>
                  <a:lnTo>
                    <a:pt x="70607" y="0"/>
                  </a:lnTo>
                  <a:lnTo>
                    <a:pt x="96890" y="5143"/>
                  </a:lnTo>
                  <a:lnTo>
                    <a:pt x="123806" y="17585"/>
                  </a:lnTo>
                  <a:lnTo>
                    <a:pt x="142878" y="37334"/>
                  </a:lnTo>
                  <a:lnTo>
                    <a:pt x="150097" y="48999"/>
                  </a:lnTo>
                  <a:lnTo>
                    <a:pt x="151862" y="59823"/>
                  </a:lnTo>
                  <a:lnTo>
                    <a:pt x="149993" y="70085"/>
                  </a:lnTo>
                  <a:lnTo>
                    <a:pt x="145699" y="79974"/>
                  </a:lnTo>
                  <a:lnTo>
                    <a:pt x="136743" y="85043"/>
                  </a:lnTo>
                  <a:lnTo>
                    <a:pt x="110542" y="86612"/>
                  </a:lnTo>
                  <a:lnTo>
                    <a:pt x="102641" y="80328"/>
                  </a:lnTo>
                  <a:lnTo>
                    <a:pt x="98897" y="70044"/>
                  </a:lnTo>
                  <a:lnTo>
                    <a:pt x="97924" y="57094"/>
                  </a:lnTo>
                  <a:lnTo>
                    <a:pt x="101846" y="46938"/>
                  </a:lnTo>
                  <a:lnTo>
                    <a:pt x="118391" y="31590"/>
                  </a:lnTo>
                  <a:lnTo>
                    <a:pt x="145042" y="27816"/>
                  </a:lnTo>
                  <a:lnTo>
                    <a:pt x="175676" y="32740"/>
                  </a:lnTo>
                  <a:lnTo>
                    <a:pt x="204526" y="45085"/>
                  </a:lnTo>
                  <a:lnTo>
                    <a:pt x="239185" y="76444"/>
                  </a:lnTo>
                  <a:lnTo>
                    <a:pt x="244771" y="90307"/>
                  </a:lnTo>
                  <a:lnTo>
                    <a:pt x="246914" y="121961"/>
                  </a:lnTo>
                  <a:lnTo>
                    <a:pt x="240783" y="134363"/>
                  </a:lnTo>
                  <a:lnTo>
                    <a:pt x="217720" y="152205"/>
                  </a:lnTo>
                  <a:lnTo>
                    <a:pt x="170475" y="170815"/>
                  </a:lnTo>
                  <a:lnTo>
                    <a:pt x="117882" y="178699"/>
                  </a:lnTo>
                  <a:lnTo>
                    <a:pt x="63705" y="173756"/>
                  </a:lnTo>
                  <a:lnTo>
                    <a:pt x="35423" y="174791"/>
                  </a:lnTo>
                  <a:lnTo>
                    <a:pt x="0" y="18201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350121" y="2059893"/>
            <a:ext cx="589583" cy="261586"/>
            <a:chOff x="8350121" y="2059893"/>
            <a:chExt cx="589583" cy="261586"/>
          </a:xfrm>
        </p:grpSpPr>
        <p:sp>
          <p:nvSpPr>
            <p:cNvPr id="11" name="Freeform 10"/>
            <p:cNvSpPr/>
            <p:nvPr/>
          </p:nvSpPr>
          <p:spPr>
            <a:xfrm>
              <a:off x="8404967" y="2156943"/>
              <a:ext cx="13712" cy="13713"/>
            </a:xfrm>
            <a:custGeom>
              <a:avLst/>
              <a:gdLst/>
              <a:ahLst/>
              <a:cxnLst/>
              <a:rect l="0" t="0" r="0" b="0"/>
              <a:pathLst>
                <a:path w="13712" h="13713">
                  <a:moveTo>
                    <a:pt x="0" y="13712"/>
                  </a:moveTo>
                  <a:lnTo>
                    <a:pt x="1371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8350121" y="2143232"/>
              <a:ext cx="85067" cy="178247"/>
            </a:xfrm>
            <a:custGeom>
              <a:avLst/>
              <a:gdLst/>
              <a:ahLst/>
              <a:cxnLst/>
              <a:rect l="0" t="0" r="0" b="0"/>
              <a:pathLst>
                <a:path w="85067" h="178247">
                  <a:moveTo>
                    <a:pt x="54846" y="0"/>
                  </a:moveTo>
                  <a:lnTo>
                    <a:pt x="16677" y="38168"/>
                  </a:lnTo>
                  <a:lnTo>
                    <a:pt x="7412" y="67746"/>
                  </a:lnTo>
                  <a:lnTo>
                    <a:pt x="6259" y="119098"/>
                  </a:lnTo>
                  <a:lnTo>
                    <a:pt x="8743" y="134244"/>
                  </a:lnTo>
                  <a:lnTo>
                    <a:pt x="16493" y="142817"/>
                  </a:lnTo>
                  <a:lnTo>
                    <a:pt x="27754" y="147009"/>
                  </a:lnTo>
                  <a:lnTo>
                    <a:pt x="41355" y="148281"/>
                  </a:lnTo>
                  <a:lnTo>
                    <a:pt x="64593" y="141568"/>
                  </a:lnTo>
                  <a:lnTo>
                    <a:pt x="75055" y="135512"/>
                  </a:lnTo>
                  <a:lnTo>
                    <a:pt x="80506" y="125381"/>
                  </a:lnTo>
                  <a:lnTo>
                    <a:pt x="82501" y="97874"/>
                  </a:lnTo>
                  <a:lnTo>
                    <a:pt x="76329" y="88102"/>
                  </a:lnTo>
                  <a:lnTo>
                    <a:pt x="66121" y="81586"/>
                  </a:lnTo>
                  <a:lnTo>
                    <a:pt x="53222" y="77243"/>
                  </a:lnTo>
                  <a:lnTo>
                    <a:pt x="41575" y="80441"/>
                  </a:lnTo>
                  <a:lnTo>
                    <a:pt x="20509" y="100245"/>
                  </a:lnTo>
                  <a:lnTo>
                    <a:pt x="15196" y="112534"/>
                  </a:lnTo>
                  <a:lnTo>
                    <a:pt x="13355" y="138376"/>
                  </a:lnTo>
                  <a:lnTo>
                    <a:pt x="18045" y="148619"/>
                  </a:lnTo>
                  <a:lnTo>
                    <a:pt x="35443" y="164063"/>
                  </a:lnTo>
                  <a:lnTo>
                    <a:pt x="44957" y="165743"/>
                  </a:lnTo>
                  <a:lnTo>
                    <a:pt x="54347" y="163817"/>
                  </a:lnTo>
                  <a:lnTo>
                    <a:pt x="63655" y="159486"/>
                  </a:lnTo>
                  <a:lnTo>
                    <a:pt x="69859" y="150504"/>
                  </a:lnTo>
                  <a:lnTo>
                    <a:pt x="76753" y="124275"/>
                  </a:lnTo>
                  <a:lnTo>
                    <a:pt x="74021" y="113319"/>
                  </a:lnTo>
                  <a:lnTo>
                    <a:pt x="67629" y="104492"/>
                  </a:lnTo>
                  <a:lnTo>
                    <a:pt x="58798" y="97084"/>
                  </a:lnTo>
                  <a:lnTo>
                    <a:pt x="49862" y="95192"/>
                  </a:lnTo>
                  <a:lnTo>
                    <a:pt x="40859" y="96978"/>
                  </a:lnTo>
                  <a:lnTo>
                    <a:pt x="31810" y="101215"/>
                  </a:lnTo>
                  <a:lnTo>
                    <a:pt x="25777" y="110134"/>
                  </a:lnTo>
                  <a:lnTo>
                    <a:pt x="19074" y="136294"/>
                  </a:lnTo>
                  <a:lnTo>
                    <a:pt x="21857" y="148754"/>
                  </a:lnTo>
                  <a:lnTo>
                    <a:pt x="37138" y="170725"/>
                  </a:lnTo>
                  <a:lnTo>
                    <a:pt x="46087" y="174755"/>
                  </a:lnTo>
                  <a:lnTo>
                    <a:pt x="55100" y="174395"/>
                  </a:lnTo>
                  <a:lnTo>
                    <a:pt x="64156" y="171108"/>
                  </a:lnTo>
                  <a:lnTo>
                    <a:pt x="78281" y="155269"/>
                  </a:lnTo>
                  <a:lnTo>
                    <a:pt x="84180" y="144646"/>
                  </a:lnTo>
                  <a:lnTo>
                    <a:pt x="85066" y="134517"/>
                  </a:lnTo>
                  <a:lnTo>
                    <a:pt x="77926" y="115138"/>
                  </a:lnTo>
                  <a:lnTo>
                    <a:pt x="70232" y="111799"/>
                  </a:lnTo>
                  <a:lnTo>
                    <a:pt x="60532" y="112619"/>
                  </a:lnTo>
                  <a:lnTo>
                    <a:pt x="49496" y="116213"/>
                  </a:lnTo>
                  <a:lnTo>
                    <a:pt x="29108" y="132394"/>
                  </a:lnTo>
                  <a:lnTo>
                    <a:pt x="19405" y="143108"/>
                  </a:lnTo>
                  <a:lnTo>
                    <a:pt x="15984" y="153297"/>
                  </a:lnTo>
                  <a:lnTo>
                    <a:pt x="16750" y="163137"/>
                  </a:lnTo>
                  <a:lnTo>
                    <a:pt x="20307" y="172743"/>
                  </a:lnTo>
                  <a:lnTo>
                    <a:pt x="27249" y="176101"/>
                  </a:lnTo>
                  <a:lnTo>
                    <a:pt x="36448" y="175292"/>
                  </a:lnTo>
                  <a:lnTo>
                    <a:pt x="47151" y="171707"/>
                  </a:lnTo>
                  <a:lnTo>
                    <a:pt x="63106" y="155534"/>
                  </a:lnTo>
                  <a:lnTo>
                    <a:pt x="69494" y="144823"/>
                  </a:lnTo>
                  <a:lnTo>
                    <a:pt x="72528" y="120734"/>
                  </a:lnTo>
                  <a:lnTo>
                    <a:pt x="71204" y="107912"/>
                  </a:lnTo>
                  <a:lnTo>
                    <a:pt x="65751" y="103934"/>
                  </a:lnTo>
                  <a:lnTo>
                    <a:pt x="57546" y="105853"/>
                  </a:lnTo>
                  <a:lnTo>
                    <a:pt x="18815" y="134492"/>
                  </a:lnTo>
                  <a:lnTo>
                    <a:pt x="8362" y="151690"/>
                  </a:lnTo>
                  <a:lnTo>
                    <a:pt x="0" y="1782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8655301" y="2059893"/>
              <a:ext cx="284403" cy="229663"/>
            </a:xfrm>
            <a:custGeom>
              <a:avLst/>
              <a:gdLst/>
              <a:ahLst/>
              <a:cxnLst/>
              <a:rect l="0" t="0" r="0" b="0"/>
              <a:pathLst>
                <a:path w="284403" h="229663">
                  <a:moveTo>
                    <a:pt x="119868" y="28494"/>
                  </a:moveTo>
                  <a:lnTo>
                    <a:pt x="112589" y="6658"/>
                  </a:lnTo>
                  <a:lnTo>
                    <a:pt x="105874" y="1749"/>
                  </a:lnTo>
                  <a:lnTo>
                    <a:pt x="96828" y="0"/>
                  </a:lnTo>
                  <a:lnTo>
                    <a:pt x="86226" y="357"/>
                  </a:lnTo>
                  <a:lnTo>
                    <a:pt x="76112" y="6689"/>
                  </a:lnTo>
                  <a:lnTo>
                    <a:pt x="28716" y="62788"/>
                  </a:lnTo>
                  <a:lnTo>
                    <a:pt x="8393" y="99086"/>
                  </a:lnTo>
                  <a:lnTo>
                    <a:pt x="0" y="146066"/>
                  </a:lnTo>
                  <a:lnTo>
                    <a:pt x="4793" y="191302"/>
                  </a:lnTo>
                  <a:lnTo>
                    <a:pt x="11158" y="202542"/>
                  </a:lnTo>
                  <a:lnTo>
                    <a:pt x="30419" y="219093"/>
                  </a:lnTo>
                  <a:lnTo>
                    <a:pt x="58276" y="227465"/>
                  </a:lnTo>
                  <a:lnTo>
                    <a:pt x="90971" y="229662"/>
                  </a:lnTo>
                  <a:lnTo>
                    <a:pt x="142113" y="220811"/>
                  </a:lnTo>
                  <a:lnTo>
                    <a:pt x="201113" y="195357"/>
                  </a:lnTo>
                  <a:lnTo>
                    <a:pt x="256778" y="167928"/>
                  </a:lnTo>
                  <a:lnTo>
                    <a:pt x="284402" y="15189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880527" y="3267551"/>
            <a:ext cx="552504" cy="356492"/>
            <a:chOff x="8880527" y="3267551"/>
            <a:chExt cx="552504" cy="356492"/>
          </a:xfrm>
        </p:grpSpPr>
        <p:sp>
          <p:nvSpPr>
            <p:cNvPr id="15" name="Freeform 14"/>
            <p:cNvSpPr/>
            <p:nvPr/>
          </p:nvSpPr>
          <p:spPr>
            <a:xfrm>
              <a:off x="8880527" y="3267631"/>
              <a:ext cx="122118" cy="233011"/>
            </a:xfrm>
            <a:custGeom>
              <a:avLst/>
              <a:gdLst/>
              <a:ahLst/>
              <a:cxnLst/>
              <a:rect l="0" t="0" r="0" b="0"/>
              <a:pathLst>
                <a:path w="122118" h="233011">
                  <a:moveTo>
                    <a:pt x="45465" y="27342"/>
                  </a:moveTo>
                  <a:lnTo>
                    <a:pt x="60023" y="41900"/>
                  </a:lnTo>
                  <a:lnTo>
                    <a:pt x="68881" y="43141"/>
                  </a:lnTo>
                  <a:lnTo>
                    <a:pt x="90912" y="36395"/>
                  </a:lnTo>
                  <a:lnTo>
                    <a:pt x="97092" y="28807"/>
                  </a:lnTo>
                  <a:lnTo>
                    <a:pt x="99688" y="19178"/>
                  </a:lnTo>
                  <a:lnTo>
                    <a:pt x="99895" y="8188"/>
                  </a:lnTo>
                  <a:lnTo>
                    <a:pt x="93939" y="2385"/>
                  </a:lnTo>
                  <a:lnTo>
                    <a:pt x="83875" y="40"/>
                  </a:lnTo>
                  <a:lnTo>
                    <a:pt x="71072" y="0"/>
                  </a:lnTo>
                  <a:lnTo>
                    <a:pt x="62536" y="6067"/>
                  </a:lnTo>
                  <a:lnTo>
                    <a:pt x="56846" y="16206"/>
                  </a:lnTo>
                  <a:lnTo>
                    <a:pt x="52046" y="43721"/>
                  </a:lnTo>
                  <a:lnTo>
                    <a:pt x="54992" y="76263"/>
                  </a:lnTo>
                  <a:lnTo>
                    <a:pt x="60957" y="88902"/>
                  </a:lnTo>
                  <a:lnTo>
                    <a:pt x="79773" y="107008"/>
                  </a:lnTo>
                  <a:lnTo>
                    <a:pt x="89666" y="109399"/>
                  </a:lnTo>
                  <a:lnTo>
                    <a:pt x="99307" y="107945"/>
                  </a:lnTo>
                  <a:lnTo>
                    <a:pt x="108782" y="103929"/>
                  </a:lnTo>
                  <a:lnTo>
                    <a:pt x="115099" y="95158"/>
                  </a:lnTo>
                  <a:lnTo>
                    <a:pt x="122117" y="69162"/>
                  </a:lnTo>
                  <a:lnTo>
                    <a:pt x="120942" y="56746"/>
                  </a:lnTo>
                  <a:lnTo>
                    <a:pt x="111511" y="34824"/>
                  </a:lnTo>
                  <a:lnTo>
                    <a:pt x="103207" y="29283"/>
                  </a:lnTo>
                  <a:lnTo>
                    <a:pt x="81793" y="27190"/>
                  </a:lnTo>
                  <a:lnTo>
                    <a:pt x="61102" y="35400"/>
                  </a:lnTo>
                  <a:lnTo>
                    <a:pt x="51319" y="41855"/>
                  </a:lnTo>
                  <a:lnTo>
                    <a:pt x="22993" y="80055"/>
                  </a:lnTo>
                  <a:lnTo>
                    <a:pt x="2583" y="122689"/>
                  </a:lnTo>
                  <a:lnTo>
                    <a:pt x="0" y="150462"/>
                  </a:lnTo>
                  <a:lnTo>
                    <a:pt x="1443" y="164267"/>
                  </a:lnTo>
                  <a:lnTo>
                    <a:pt x="8500" y="173470"/>
                  </a:lnTo>
                  <a:lnTo>
                    <a:pt x="32591" y="183696"/>
                  </a:lnTo>
                  <a:lnTo>
                    <a:pt x="44500" y="183376"/>
                  </a:lnTo>
                  <a:lnTo>
                    <a:pt x="65856" y="174895"/>
                  </a:lnTo>
                  <a:lnTo>
                    <a:pt x="95010" y="152990"/>
                  </a:lnTo>
                  <a:lnTo>
                    <a:pt x="105571" y="127874"/>
                  </a:lnTo>
                  <a:lnTo>
                    <a:pt x="108388" y="112645"/>
                  </a:lnTo>
                  <a:lnTo>
                    <a:pt x="104171" y="100969"/>
                  </a:lnTo>
                  <a:lnTo>
                    <a:pt x="95267" y="91661"/>
                  </a:lnTo>
                  <a:lnTo>
                    <a:pt x="83237" y="83933"/>
                  </a:lnTo>
                  <a:lnTo>
                    <a:pt x="70646" y="81827"/>
                  </a:lnTo>
                  <a:lnTo>
                    <a:pt x="44469" y="87613"/>
                  </a:lnTo>
                  <a:lnTo>
                    <a:pt x="34137" y="94945"/>
                  </a:lnTo>
                  <a:lnTo>
                    <a:pt x="18594" y="115280"/>
                  </a:lnTo>
                  <a:lnTo>
                    <a:pt x="16887" y="127101"/>
                  </a:lnTo>
                  <a:lnTo>
                    <a:pt x="23115" y="152423"/>
                  </a:lnTo>
                  <a:lnTo>
                    <a:pt x="30565" y="159480"/>
                  </a:lnTo>
                  <a:lnTo>
                    <a:pt x="40102" y="162662"/>
                  </a:lnTo>
                  <a:lnTo>
                    <a:pt x="51030" y="163259"/>
                  </a:lnTo>
                  <a:lnTo>
                    <a:pt x="71299" y="155798"/>
                  </a:lnTo>
                  <a:lnTo>
                    <a:pt x="80969" y="149543"/>
                  </a:lnTo>
                  <a:lnTo>
                    <a:pt x="95776" y="130404"/>
                  </a:lnTo>
                  <a:lnTo>
                    <a:pt x="101857" y="118902"/>
                  </a:lnTo>
                  <a:lnTo>
                    <a:pt x="102865" y="108187"/>
                  </a:lnTo>
                  <a:lnTo>
                    <a:pt x="95859" y="88156"/>
                  </a:lnTo>
                  <a:lnTo>
                    <a:pt x="88202" y="83120"/>
                  </a:lnTo>
                  <a:lnTo>
                    <a:pt x="67506" y="81586"/>
                  </a:lnTo>
                  <a:lnTo>
                    <a:pt x="57112" y="86357"/>
                  </a:lnTo>
                  <a:lnTo>
                    <a:pt x="37439" y="103845"/>
                  </a:lnTo>
                  <a:lnTo>
                    <a:pt x="26663" y="130915"/>
                  </a:lnTo>
                  <a:lnTo>
                    <a:pt x="23790" y="146665"/>
                  </a:lnTo>
                  <a:lnTo>
                    <a:pt x="27968" y="157165"/>
                  </a:lnTo>
                  <a:lnTo>
                    <a:pt x="36848" y="164165"/>
                  </a:lnTo>
                  <a:lnTo>
                    <a:pt x="48861" y="168832"/>
                  </a:lnTo>
                  <a:lnTo>
                    <a:pt x="59916" y="168896"/>
                  </a:lnTo>
                  <a:lnTo>
                    <a:pt x="80326" y="160842"/>
                  </a:lnTo>
                  <a:lnTo>
                    <a:pt x="108946" y="131899"/>
                  </a:lnTo>
                  <a:lnTo>
                    <a:pt x="113684" y="119899"/>
                  </a:lnTo>
                  <a:lnTo>
                    <a:pt x="114887" y="94377"/>
                  </a:lnTo>
                  <a:lnTo>
                    <a:pt x="108504" y="85743"/>
                  </a:lnTo>
                  <a:lnTo>
                    <a:pt x="85162" y="76150"/>
                  </a:lnTo>
                  <a:lnTo>
                    <a:pt x="73454" y="76639"/>
                  </a:lnTo>
                  <a:lnTo>
                    <a:pt x="52318" y="85307"/>
                  </a:lnTo>
                  <a:lnTo>
                    <a:pt x="23290" y="114596"/>
                  </a:lnTo>
                  <a:lnTo>
                    <a:pt x="12757" y="147373"/>
                  </a:lnTo>
                  <a:lnTo>
                    <a:pt x="9600" y="182761"/>
                  </a:lnTo>
                  <a:lnTo>
                    <a:pt x="18043" y="23301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9213928" y="3267551"/>
              <a:ext cx="54845" cy="219380"/>
            </a:xfrm>
            <a:custGeom>
              <a:avLst/>
              <a:gdLst/>
              <a:ahLst/>
              <a:cxnLst/>
              <a:rect l="0" t="0" r="0" b="0"/>
              <a:pathLst>
                <a:path w="54845" h="219380">
                  <a:moveTo>
                    <a:pt x="0" y="0"/>
                  </a:moveTo>
                  <a:lnTo>
                    <a:pt x="14914" y="59659"/>
                  </a:lnTo>
                  <a:lnTo>
                    <a:pt x="27778" y="111116"/>
                  </a:lnTo>
                  <a:lnTo>
                    <a:pt x="41238" y="164957"/>
                  </a:lnTo>
                  <a:lnTo>
                    <a:pt x="54844" y="2193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9117949" y="3267551"/>
              <a:ext cx="315082" cy="356492"/>
            </a:xfrm>
            <a:custGeom>
              <a:avLst/>
              <a:gdLst/>
              <a:ahLst/>
              <a:cxnLst/>
              <a:rect l="0" t="0" r="0" b="0"/>
              <a:pathLst>
                <a:path w="315082" h="356492">
                  <a:moveTo>
                    <a:pt x="0" y="0"/>
                  </a:moveTo>
                  <a:lnTo>
                    <a:pt x="56255" y="0"/>
                  </a:lnTo>
                  <a:lnTo>
                    <a:pt x="102699" y="0"/>
                  </a:lnTo>
                  <a:lnTo>
                    <a:pt x="158400" y="7279"/>
                  </a:lnTo>
                  <a:lnTo>
                    <a:pt x="201418" y="14915"/>
                  </a:lnTo>
                  <a:lnTo>
                    <a:pt x="264840" y="27779"/>
                  </a:lnTo>
                  <a:lnTo>
                    <a:pt x="281679" y="32231"/>
                  </a:lnTo>
                  <a:lnTo>
                    <a:pt x="294428" y="39768"/>
                  </a:lnTo>
                  <a:lnTo>
                    <a:pt x="312658" y="60332"/>
                  </a:lnTo>
                  <a:lnTo>
                    <a:pt x="315081" y="73737"/>
                  </a:lnTo>
                  <a:lnTo>
                    <a:pt x="309648" y="104883"/>
                  </a:lnTo>
                  <a:lnTo>
                    <a:pt x="272870" y="166760"/>
                  </a:lnTo>
                  <a:lnTo>
                    <a:pt x="242338" y="202265"/>
                  </a:lnTo>
                  <a:lnTo>
                    <a:pt x="191075" y="248837"/>
                  </a:lnTo>
                  <a:lnTo>
                    <a:pt x="136938" y="291102"/>
                  </a:lnTo>
                  <a:lnTo>
                    <a:pt x="78170" y="328791"/>
                  </a:lnTo>
                  <a:lnTo>
                    <a:pt x="27422" y="3564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6745859" y="3240151"/>
            <a:ext cx="2248662" cy="4114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732200" y="2088387"/>
            <a:ext cx="3030176" cy="1247720"/>
            <a:chOff x="6732200" y="2088387"/>
            <a:chExt cx="3030176" cy="1247720"/>
          </a:xfrm>
        </p:grpSpPr>
        <p:sp>
          <p:nvSpPr>
            <p:cNvPr id="20" name="Freeform 19"/>
            <p:cNvSpPr/>
            <p:nvPr/>
          </p:nvSpPr>
          <p:spPr>
            <a:xfrm>
              <a:off x="9734953" y="3089305"/>
              <a:ext cx="27423" cy="13712"/>
            </a:xfrm>
            <a:custGeom>
              <a:avLst/>
              <a:gdLst/>
              <a:ahLst/>
              <a:cxnLst/>
              <a:rect l="0" t="0" r="0" b="0"/>
              <a:pathLst>
                <a:path w="27423" h="13712">
                  <a:moveTo>
                    <a:pt x="0" y="13711"/>
                  </a:moveTo>
                  <a:lnTo>
                    <a:pt x="2742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745911" y="3253839"/>
              <a:ext cx="2180082" cy="82268"/>
            </a:xfrm>
            <a:custGeom>
              <a:avLst/>
              <a:gdLst/>
              <a:ahLst/>
              <a:cxnLst/>
              <a:rect l="0" t="0" r="0" b="0"/>
              <a:pathLst>
                <a:path w="2180082" h="82268">
                  <a:moveTo>
                    <a:pt x="0" y="0"/>
                  </a:moveTo>
                  <a:lnTo>
                    <a:pt x="48808" y="10853"/>
                  </a:lnTo>
                  <a:lnTo>
                    <a:pt x="98252" y="12865"/>
                  </a:lnTo>
                  <a:lnTo>
                    <a:pt x="147434" y="17523"/>
                  </a:lnTo>
                  <a:lnTo>
                    <a:pt x="195016" y="28553"/>
                  </a:lnTo>
                  <a:lnTo>
                    <a:pt x="228356" y="34019"/>
                  </a:lnTo>
                  <a:lnTo>
                    <a:pt x="291063" y="29177"/>
                  </a:lnTo>
                  <a:lnTo>
                    <a:pt x="339644" y="32005"/>
                  </a:lnTo>
                  <a:lnTo>
                    <a:pt x="387047" y="38429"/>
                  </a:lnTo>
                  <a:lnTo>
                    <a:pt x="439688" y="40333"/>
                  </a:lnTo>
                  <a:lnTo>
                    <a:pt x="497941" y="40897"/>
                  </a:lnTo>
                  <a:lnTo>
                    <a:pt x="555319" y="45127"/>
                  </a:lnTo>
                  <a:lnTo>
                    <a:pt x="588065" y="49002"/>
                  </a:lnTo>
                  <a:lnTo>
                    <a:pt x="642285" y="45666"/>
                  </a:lnTo>
                  <a:lnTo>
                    <a:pt x="704392" y="51448"/>
                  </a:lnTo>
                  <a:lnTo>
                    <a:pt x="763590" y="53839"/>
                  </a:lnTo>
                  <a:lnTo>
                    <a:pt x="806570" y="54398"/>
                  </a:lnTo>
                  <a:lnTo>
                    <a:pt x="866314" y="54713"/>
                  </a:lnTo>
                  <a:lnTo>
                    <a:pt x="922610" y="54806"/>
                  </a:lnTo>
                  <a:lnTo>
                    <a:pt x="977885" y="62112"/>
                  </a:lnTo>
                  <a:lnTo>
                    <a:pt x="1032858" y="59368"/>
                  </a:lnTo>
                  <a:lnTo>
                    <a:pt x="1087740" y="56185"/>
                  </a:lnTo>
                  <a:lnTo>
                    <a:pt x="1142596" y="55242"/>
                  </a:lnTo>
                  <a:lnTo>
                    <a:pt x="1197444" y="54963"/>
                  </a:lnTo>
                  <a:lnTo>
                    <a:pt x="1259569" y="54880"/>
                  </a:lnTo>
                  <a:lnTo>
                    <a:pt x="1318939" y="54856"/>
                  </a:lnTo>
                  <a:lnTo>
                    <a:pt x="1382405" y="54848"/>
                  </a:lnTo>
                  <a:lnTo>
                    <a:pt x="1442174" y="54846"/>
                  </a:lnTo>
                  <a:lnTo>
                    <a:pt x="1498478" y="54845"/>
                  </a:lnTo>
                  <a:lnTo>
                    <a:pt x="1546476" y="62124"/>
                  </a:lnTo>
                  <a:lnTo>
                    <a:pt x="1596922" y="66651"/>
                  </a:lnTo>
                  <a:lnTo>
                    <a:pt x="1650463" y="67992"/>
                  </a:lnTo>
                  <a:lnTo>
                    <a:pt x="1704922" y="68389"/>
                  </a:lnTo>
                  <a:lnTo>
                    <a:pt x="1759653" y="68507"/>
                  </a:lnTo>
                  <a:lnTo>
                    <a:pt x="1814463" y="68542"/>
                  </a:lnTo>
                  <a:lnTo>
                    <a:pt x="1869298" y="68552"/>
                  </a:lnTo>
                  <a:lnTo>
                    <a:pt x="1931419" y="68555"/>
                  </a:lnTo>
                  <a:lnTo>
                    <a:pt x="1983510" y="75835"/>
                  </a:lnTo>
                  <a:lnTo>
                    <a:pt x="2035169" y="80361"/>
                  </a:lnTo>
                  <a:lnTo>
                    <a:pt x="2089071" y="81703"/>
                  </a:lnTo>
                  <a:lnTo>
                    <a:pt x="2143636" y="82100"/>
                  </a:lnTo>
                  <a:lnTo>
                    <a:pt x="2180081" y="8226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8350121" y="2143232"/>
              <a:ext cx="644428" cy="1138031"/>
            </a:xfrm>
            <a:custGeom>
              <a:avLst/>
              <a:gdLst/>
              <a:ahLst/>
              <a:cxnLst/>
              <a:rect l="0" t="0" r="0" b="0"/>
              <a:pathLst>
                <a:path w="644428" h="1138031">
                  <a:moveTo>
                    <a:pt x="0" y="0"/>
                  </a:moveTo>
                  <a:lnTo>
                    <a:pt x="4063" y="55597"/>
                  </a:lnTo>
                  <a:lnTo>
                    <a:pt x="18977" y="96201"/>
                  </a:lnTo>
                  <a:lnTo>
                    <a:pt x="51315" y="150867"/>
                  </a:lnTo>
                  <a:lnTo>
                    <a:pt x="77621" y="205677"/>
                  </a:lnTo>
                  <a:lnTo>
                    <a:pt x="110578" y="260515"/>
                  </a:lnTo>
                  <a:lnTo>
                    <a:pt x="153708" y="315358"/>
                  </a:lnTo>
                  <a:lnTo>
                    <a:pt x="185532" y="363770"/>
                  </a:lnTo>
                  <a:lnTo>
                    <a:pt x="214259" y="416709"/>
                  </a:lnTo>
                  <a:lnTo>
                    <a:pt x="251264" y="479769"/>
                  </a:lnTo>
                  <a:lnTo>
                    <a:pt x="278763" y="531484"/>
                  </a:lnTo>
                  <a:lnTo>
                    <a:pt x="306209" y="583878"/>
                  </a:lnTo>
                  <a:lnTo>
                    <a:pt x="338716" y="647363"/>
                  </a:lnTo>
                  <a:lnTo>
                    <a:pt x="359350" y="692016"/>
                  </a:lnTo>
                  <a:lnTo>
                    <a:pt x="393149" y="754966"/>
                  </a:lnTo>
                  <a:lnTo>
                    <a:pt x="425969" y="809129"/>
                  </a:lnTo>
                  <a:lnTo>
                    <a:pt x="461793" y="871118"/>
                  </a:lnTo>
                  <a:lnTo>
                    <a:pt x="498210" y="929574"/>
                  </a:lnTo>
                  <a:lnTo>
                    <a:pt x="530682" y="976105"/>
                  </a:lnTo>
                  <a:lnTo>
                    <a:pt x="559497" y="1028856"/>
                  </a:lnTo>
                  <a:lnTo>
                    <a:pt x="612602" y="1091569"/>
                  </a:lnTo>
                  <a:lnTo>
                    <a:pt x="644427" y="11380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7308070" y="2143232"/>
              <a:ext cx="1151743" cy="191958"/>
            </a:xfrm>
            <a:custGeom>
              <a:avLst/>
              <a:gdLst/>
              <a:ahLst/>
              <a:cxnLst/>
              <a:rect l="0" t="0" r="0" b="0"/>
              <a:pathLst>
                <a:path w="1151743" h="191958">
                  <a:moveTo>
                    <a:pt x="0" y="0"/>
                  </a:moveTo>
                  <a:lnTo>
                    <a:pt x="59659" y="4063"/>
                  </a:lnTo>
                  <a:lnTo>
                    <a:pt x="115179" y="10853"/>
                  </a:lnTo>
                  <a:lnTo>
                    <a:pt x="175810" y="16927"/>
                  </a:lnTo>
                  <a:lnTo>
                    <a:pt x="228306" y="28375"/>
                  </a:lnTo>
                  <a:lnTo>
                    <a:pt x="276870" y="41416"/>
                  </a:lnTo>
                  <a:lnTo>
                    <a:pt x="337978" y="54929"/>
                  </a:lnTo>
                  <a:lnTo>
                    <a:pt x="386350" y="64023"/>
                  </a:lnTo>
                  <a:lnTo>
                    <a:pt x="433240" y="73143"/>
                  </a:lnTo>
                  <a:lnTo>
                    <a:pt x="479471" y="82275"/>
                  </a:lnTo>
                  <a:lnTo>
                    <a:pt x="540198" y="95981"/>
                  </a:lnTo>
                  <a:lnTo>
                    <a:pt x="599326" y="109690"/>
                  </a:lnTo>
                  <a:lnTo>
                    <a:pt x="648757" y="117308"/>
                  </a:lnTo>
                  <a:lnTo>
                    <a:pt x="701196" y="120693"/>
                  </a:lnTo>
                  <a:lnTo>
                    <a:pt x="760272" y="129877"/>
                  </a:lnTo>
                  <a:lnTo>
                    <a:pt x="804080" y="137959"/>
                  </a:lnTo>
                  <a:lnTo>
                    <a:pt x="854019" y="146629"/>
                  </a:lnTo>
                  <a:lnTo>
                    <a:pt x="906684" y="155561"/>
                  </a:lnTo>
                  <a:lnTo>
                    <a:pt x="956497" y="160546"/>
                  </a:lnTo>
                  <a:lnTo>
                    <a:pt x="1004027" y="164285"/>
                  </a:lnTo>
                  <a:lnTo>
                    <a:pt x="1050544" y="171025"/>
                  </a:lnTo>
                  <a:lnTo>
                    <a:pt x="1104999" y="183385"/>
                  </a:lnTo>
                  <a:lnTo>
                    <a:pt x="1151742" y="1919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732200" y="2088387"/>
              <a:ext cx="630716" cy="1069475"/>
            </a:xfrm>
            <a:custGeom>
              <a:avLst/>
              <a:gdLst/>
              <a:ahLst/>
              <a:cxnLst/>
              <a:rect l="0" t="0" r="0" b="0"/>
              <a:pathLst>
                <a:path w="630716" h="1069475">
                  <a:moveTo>
                    <a:pt x="630715" y="0"/>
                  </a:moveTo>
                  <a:lnTo>
                    <a:pt x="604352" y="57253"/>
                  </a:lnTo>
                  <a:lnTo>
                    <a:pt x="586679" y="103971"/>
                  </a:lnTo>
                  <a:lnTo>
                    <a:pt x="564515" y="156408"/>
                  </a:lnTo>
                  <a:lnTo>
                    <a:pt x="538651" y="210539"/>
                  </a:lnTo>
                  <a:lnTo>
                    <a:pt x="518969" y="257894"/>
                  </a:lnTo>
                  <a:lnTo>
                    <a:pt x="488931" y="315428"/>
                  </a:lnTo>
                  <a:lnTo>
                    <a:pt x="465643" y="366161"/>
                  </a:lnTo>
                  <a:lnTo>
                    <a:pt x="433179" y="425773"/>
                  </a:lnTo>
                  <a:lnTo>
                    <a:pt x="406466" y="475368"/>
                  </a:lnTo>
                  <a:lnTo>
                    <a:pt x="366080" y="533843"/>
                  </a:lnTo>
                  <a:lnTo>
                    <a:pt x="321822" y="596684"/>
                  </a:lnTo>
                  <a:lnTo>
                    <a:pt x="283739" y="658356"/>
                  </a:lnTo>
                  <a:lnTo>
                    <a:pt x="256053" y="708308"/>
                  </a:lnTo>
                  <a:lnTo>
                    <a:pt x="219400" y="766904"/>
                  </a:lnTo>
                  <a:lnTo>
                    <a:pt x="175541" y="822490"/>
                  </a:lnTo>
                  <a:lnTo>
                    <a:pt x="133813" y="877481"/>
                  </a:lnTo>
                  <a:lnTo>
                    <a:pt x="96230" y="932355"/>
                  </a:lnTo>
                  <a:lnTo>
                    <a:pt x="52187" y="994484"/>
                  </a:lnTo>
                  <a:lnTo>
                    <a:pt x="8979" y="1056439"/>
                  </a:lnTo>
                  <a:lnTo>
                    <a:pt x="0" y="106947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497274" y="1018914"/>
            <a:ext cx="987208" cy="27423"/>
            <a:chOff x="4497274" y="1018914"/>
            <a:chExt cx="987208" cy="27423"/>
          </a:xfrm>
        </p:grpSpPr>
        <p:sp>
          <p:nvSpPr>
            <p:cNvPr id="26" name="Freeform 25"/>
            <p:cNvSpPr/>
            <p:nvPr/>
          </p:nvSpPr>
          <p:spPr>
            <a:xfrm>
              <a:off x="4497274" y="1018914"/>
              <a:ext cx="274225" cy="27423"/>
            </a:xfrm>
            <a:custGeom>
              <a:avLst/>
              <a:gdLst/>
              <a:ahLst/>
              <a:cxnLst/>
              <a:rect l="0" t="0" r="0" b="0"/>
              <a:pathLst>
                <a:path w="274225" h="27423">
                  <a:moveTo>
                    <a:pt x="0" y="0"/>
                  </a:moveTo>
                  <a:lnTo>
                    <a:pt x="45309" y="0"/>
                  </a:lnTo>
                  <a:lnTo>
                    <a:pt x="101448" y="1523"/>
                  </a:lnTo>
                  <a:lnTo>
                    <a:pt x="151428" y="9423"/>
                  </a:lnTo>
                  <a:lnTo>
                    <a:pt x="210079" y="13964"/>
                  </a:lnTo>
                  <a:lnTo>
                    <a:pt x="260199" y="24312"/>
                  </a:lnTo>
                  <a:lnTo>
                    <a:pt x="274224" y="2742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5182834" y="1032625"/>
              <a:ext cx="301648" cy="12441"/>
            </a:xfrm>
            <a:custGeom>
              <a:avLst/>
              <a:gdLst/>
              <a:ahLst/>
              <a:cxnLst/>
              <a:rect l="0" t="0" r="0" b="0"/>
              <a:pathLst>
                <a:path w="301648" h="12441">
                  <a:moveTo>
                    <a:pt x="0" y="0"/>
                  </a:moveTo>
                  <a:lnTo>
                    <a:pt x="45309" y="1523"/>
                  </a:lnTo>
                  <a:lnTo>
                    <a:pt x="102971" y="9423"/>
                  </a:lnTo>
                  <a:lnTo>
                    <a:pt x="159328" y="12440"/>
                  </a:lnTo>
                  <a:lnTo>
                    <a:pt x="214620" y="11811"/>
                  </a:lnTo>
                  <a:lnTo>
                    <a:pt x="275710" y="2784"/>
                  </a:lnTo>
                  <a:lnTo>
                    <a:pt x="30164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461477" y="2760236"/>
            <a:ext cx="1184786" cy="548449"/>
            <a:chOff x="1461477" y="2760236"/>
            <a:chExt cx="1184786" cy="548449"/>
          </a:xfrm>
        </p:grpSpPr>
        <p:sp>
          <p:nvSpPr>
            <p:cNvPr id="29" name="Freeform 28"/>
            <p:cNvSpPr/>
            <p:nvPr/>
          </p:nvSpPr>
          <p:spPr>
            <a:xfrm>
              <a:off x="1461477" y="2903781"/>
              <a:ext cx="180182" cy="350059"/>
            </a:xfrm>
            <a:custGeom>
              <a:avLst/>
              <a:gdLst/>
              <a:ahLst/>
              <a:cxnLst/>
              <a:rect l="0" t="0" r="0" b="0"/>
              <a:pathLst>
                <a:path w="180182" h="350059">
                  <a:moveTo>
                    <a:pt x="60466" y="7279"/>
                  </a:moveTo>
                  <a:lnTo>
                    <a:pt x="82303" y="0"/>
                  </a:lnTo>
                  <a:lnTo>
                    <a:pt x="105211" y="4551"/>
                  </a:lnTo>
                  <a:lnTo>
                    <a:pt x="139741" y="24244"/>
                  </a:lnTo>
                  <a:lnTo>
                    <a:pt x="158162" y="42241"/>
                  </a:lnTo>
                  <a:lnTo>
                    <a:pt x="171427" y="65475"/>
                  </a:lnTo>
                  <a:lnTo>
                    <a:pt x="180181" y="111529"/>
                  </a:lnTo>
                  <a:lnTo>
                    <a:pt x="174104" y="137910"/>
                  </a:lnTo>
                  <a:lnTo>
                    <a:pt x="138097" y="194231"/>
                  </a:lnTo>
                  <a:lnTo>
                    <a:pt x="86973" y="242145"/>
                  </a:lnTo>
                  <a:lnTo>
                    <a:pt x="60059" y="261979"/>
                  </a:lnTo>
                  <a:lnTo>
                    <a:pt x="32863" y="268763"/>
                  </a:lnTo>
                  <a:lnTo>
                    <a:pt x="19212" y="268439"/>
                  </a:lnTo>
                  <a:lnTo>
                    <a:pt x="10112" y="262129"/>
                  </a:lnTo>
                  <a:lnTo>
                    <a:pt x="4045" y="251829"/>
                  </a:lnTo>
                  <a:lnTo>
                    <a:pt x="0" y="238868"/>
                  </a:lnTo>
                  <a:lnTo>
                    <a:pt x="350" y="227180"/>
                  </a:lnTo>
                  <a:lnTo>
                    <a:pt x="8865" y="206069"/>
                  </a:lnTo>
                  <a:lnTo>
                    <a:pt x="26868" y="190593"/>
                  </a:lnTo>
                  <a:lnTo>
                    <a:pt x="82945" y="168244"/>
                  </a:lnTo>
                  <a:lnTo>
                    <a:pt x="96781" y="167910"/>
                  </a:lnTo>
                  <a:lnTo>
                    <a:pt x="120279" y="175664"/>
                  </a:lnTo>
                  <a:lnTo>
                    <a:pt x="150638" y="204439"/>
                  </a:lnTo>
                  <a:lnTo>
                    <a:pt x="171652" y="249190"/>
                  </a:lnTo>
                  <a:lnTo>
                    <a:pt x="172677" y="263007"/>
                  </a:lnTo>
                  <a:lnTo>
                    <a:pt x="164132" y="298536"/>
                  </a:lnTo>
                  <a:lnTo>
                    <a:pt x="170156" y="3500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347680" y="2856215"/>
              <a:ext cx="188893" cy="191958"/>
            </a:xfrm>
            <a:custGeom>
              <a:avLst/>
              <a:gdLst/>
              <a:ahLst/>
              <a:cxnLst/>
              <a:rect l="0" t="0" r="0" b="0"/>
              <a:pathLst>
                <a:path w="188893" h="191958">
                  <a:moveTo>
                    <a:pt x="106625" y="0"/>
                  </a:moveTo>
                  <a:lnTo>
                    <a:pt x="65943" y="48807"/>
                  </a:lnTo>
                  <a:lnTo>
                    <a:pt x="29017" y="108497"/>
                  </a:lnTo>
                  <a:lnTo>
                    <a:pt x="1532" y="150470"/>
                  </a:lnTo>
                  <a:lnTo>
                    <a:pt x="0" y="156681"/>
                  </a:lnTo>
                  <a:lnTo>
                    <a:pt x="3549" y="157775"/>
                  </a:lnTo>
                  <a:lnTo>
                    <a:pt x="22727" y="153913"/>
                  </a:lnTo>
                  <a:lnTo>
                    <a:pt x="73303" y="153262"/>
                  </a:lnTo>
                  <a:lnTo>
                    <a:pt x="118588" y="163564"/>
                  </a:lnTo>
                  <a:lnTo>
                    <a:pt x="166711" y="185445"/>
                  </a:lnTo>
                  <a:lnTo>
                    <a:pt x="188892" y="1919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385749" y="2760236"/>
              <a:ext cx="260514" cy="548449"/>
            </a:xfrm>
            <a:custGeom>
              <a:avLst/>
              <a:gdLst/>
              <a:ahLst/>
              <a:cxnLst/>
              <a:rect l="0" t="0" r="0" b="0"/>
              <a:pathLst>
                <a:path w="260514" h="548449">
                  <a:moveTo>
                    <a:pt x="260513" y="0"/>
                  </a:moveTo>
                  <a:lnTo>
                    <a:pt x="241535" y="52870"/>
                  </a:lnTo>
                  <a:lnTo>
                    <a:pt x="221882" y="105042"/>
                  </a:lnTo>
                  <a:lnTo>
                    <a:pt x="206409" y="153509"/>
                  </a:lnTo>
                  <a:lnTo>
                    <a:pt x="188114" y="210527"/>
                  </a:lnTo>
                  <a:lnTo>
                    <a:pt x="171967" y="253532"/>
                  </a:lnTo>
                  <a:lnTo>
                    <a:pt x="154635" y="298036"/>
                  </a:lnTo>
                  <a:lnTo>
                    <a:pt x="132712" y="343207"/>
                  </a:lnTo>
                  <a:lnTo>
                    <a:pt x="106211" y="387150"/>
                  </a:lnTo>
                  <a:lnTo>
                    <a:pt x="60077" y="446150"/>
                  </a:lnTo>
                  <a:lnTo>
                    <a:pt x="27280" y="499179"/>
                  </a:lnTo>
                  <a:lnTo>
                    <a:pt x="0" y="54844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372955" y="2983216"/>
            <a:ext cx="631206" cy="394025"/>
            <a:chOff x="3372955" y="2983216"/>
            <a:chExt cx="631206" cy="394025"/>
          </a:xfrm>
        </p:grpSpPr>
        <p:sp>
          <p:nvSpPr>
            <p:cNvPr id="33" name="Freeform 32"/>
            <p:cNvSpPr/>
            <p:nvPr/>
          </p:nvSpPr>
          <p:spPr>
            <a:xfrm>
              <a:off x="3372955" y="2993327"/>
              <a:ext cx="150825" cy="383914"/>
            </a:xfrm>
            <a:custGeom>
              <a:avLst/>
              <a:gdLst/>
              <a:ahLst/>
              <a:cxnLst/>
              <a:rect l="0" t="0" r="0" b="0"/>
              <a:pathLst>
                <a:path w="150825" h="383914">
                  <a:moveTo>
                    <a:pt x="150824" y="0"/>
                  </a:moveTo>
                  <a:lnTo>
                    <a:pt x="143545" y="43672"/>
                  </a:lnTo>
                  <a:lnTo>
                    <a:pt x="135909" y="85427"/>
                  </a:lnTo>
                  <a:lnTo>
                    <a:pt x="118982" y="143634"/>
                  </a:lnTo>
                  <a:lnTo>
                    <a:pt x="90607" y="189827"/>
                  </a:lnTo>
                  <a:lnTo>
                    <a:pt x="61379" y="232459"/>
                  </a:lnTo>
                  <a:lnTo>
                    <a:pt x="30576" y="295089"/>
                  </a:lnTo>
                  <a:lnTo>
                    <a:pt x="11430" y="348116"/>
                  </a:lnTo>
                  <a:lnTo>
                    <a:pt x="0" y="3839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773443" y="2983216"/>
              <a:ext cx="230718" cy="339181"/>
            </a:xfrm>
            <a:custGeom>
              <a:avLst/>
              <a:gdLst/>
              <a:ahLst/>
              <a:cxnLst/>
              <a:rect l="0" t="0" r="0" b="0"/>
              <a:pathLst>
                <a:path w="230718" h="339181">
                  <a:moveTo>
                    <a:pt x="79405" y="51244"/>
                  </a:moveTo>
                  <a:lnTo>
                    <a:pt x="86683" y="29408"/>
                  </a:lnTo>
                  <a:lnTo>
                    <a:pt x="94921" y="21452"/>
                  </a:lnTo>
                  <a:lnTo>
                    <a:pt x="120325" y="8550"/>
                  </a:lnTo>
                  <a:lnTo>
                    <a:pt x="168887" y="0"/>
                  </a:lnTo>
                  <a:lnTo>
                    <a:pt x="195856" y="6125"/>
                  </a:lnTo>
                  <a:lnTo>
                    <a:pt x="207313" y="12024"/>
                  </a:lnTo>
                  <a:lnTo>
                    <a:pt x="224106" y="34828"/>
                  </a:lnTo>
                  <a:lnTo>
                    <a:pt x="230717" y="49441"/>
                  </a:lnTo>
                  <a:lnTo>
                    <a:pt x="229937" y="81928"/>
                  </a:lnTo>
                  <a:lnTo>
                    <a:pt x="217911" y="116679"/>
                  </a:lnTo>
                  <a:lnTo>
                    <a:pt x="185445" y="168981"/>
                  </a:lnTo>
                  <a:lnTo>
                    <a:pt x="133529" y="228371"/>
                  </a:lnTo>
                  <a:lnTo>
                    <a:pt x="76545" y="286952"/>
                  </a:lnTo>
                  <a:lnTo>
                    <a:pt x="57313" y="306319"/>
                  </a:lnTo>
                  <a:lnTo>
                    <a:pt x="44872" y="311178"/>
                  </a:lnTo>
                  <a:lnTo>
                    <a:pt x="14798" y="312516"/>
                  </a:lnTo>
                  <a:lnTo>
                    <a:pt x="5864" y="307692"/>
                  </a:lnTo>
                  <a:lnTo>
                    <a:pt x="1432" y="299906"/>
                  </a:lnTo>
                  <a:lnTo>
                    <a:pt x="0" y="290145"/>
                  </a:lnTo>
                  <a:lnTo>
                    <a:pt x="3616" y="280591"/>
                  </a:lnTo>
                  <a:lnTo>
                    <a:pt x="19822" y="261850"/>
                  </a:lnTo>
                  <a:lnTo>
                    <a:pt x="76889" y="235938"/>
                  </a:lnTo>
                  <a:lnTo>
                    <a:pt x="105709" y="225754"/>
                  </a:lnTo>
                  <a:lnTo>
                    <a:pt x="133753" y="228338"/>
                  </a:lnTo>
                  <a:lnTo>
                    <a:pt x="147629" y="233292"/>
                  </a:lnTo>
                  <a:lnTo>
                    <a:pt x="171173" y="255047"/>
                  </a:lnTo>
                  <a:lnTo>
                    <a:pt x="188747" y="283506"/>
                  </a:lnTo>
                  <a:lnTo>
                    <a:pt x="202805" y="3391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Freeform 35"/>
          <p:cNvSpPr/>
          <p:nvPr/>
        </p:nvSpPr>
        <p:spPr>
          <a:xfrm>
            <a:off x="6991408" y="2650547"/>
            <a:ext cx="138653" cy="243692"/>
          </a:xfrm>
          <a:custGeom>
            <a:avLst/>
            <a:gdLst/>
            <a:ahLst/>
            <a:cxnLst/>
            <a:rect l="0" t="0" r="0" b="0"/>
            <a:pathLst>
              <a:path w="138653" h="243692">
                <a:moveTo>
                  <a:pt x="56149" y="0"/>
                </a:moveTo>
                <a:lnTo>
                  <a:pt x="48871" y="21836"/>
                </a:lnTo>
                <a:lnTo>
                  <a:pt x="49774" y="25221"/>
                </a:lnTo>
                <a:lnTo>
                  <a:pt x="53422" y="24432"/>
                </a:lnTo>
                <a:lnTo>
                  <a:pt x="58902" y="20858"/>
                </a:lnTo>
                <a:lnTo>
                  <a:pt x="56461" y="19999"/>
                </a:lnTo>
                <a:lnTo>
                  <a:pt x="37499" y="23107"/>
                </a:lnTo>
                <a:lnTo>
                  <a:pt x="31528" y="30640"/>
                </a:lnTo>
                <a:lnTo>
                  <a:pt x="28957" y="55259"/>
                </a:lnTo>
                <a:lnTo>
                  <a:pt x="33450" y="62738"/>
                </a:lnTo>
                <a:lnTo>
                  <a:pt x="41016" y="66201"/>
                </a:lnTo>
                <a:lnTo>
                  <a:pt x="50631" y="66986"/>
                </a:lnTo>
                <a:lnTo>
                  <a:pt x="53995" y="64462"/>
                </a:lnTo>
                <a:lnTo>
                  <a:pt x="53189" y="59733"/>
                </a:lnTo>
                <a:lnTo>
                  <a:pt x="49606" y="53533"/>
                </a:lnTo>
                <a:lnTo>
                  <a:pt x="44170" y="52447"/>
                </a:lnTo>
                <a:lnTo>
                  <a:pt x="30005" y="59365"/>
                </a:lnTo>
                <a:lnTo>
                  <a:pt x="4900" y="80390"/>
                </a:lnTo>
                <a:lnTo>
                  <a:pt x="654" y="90156"/>
                </a:lnTo>
                <a:lnTo>
                  <a:pt x="0" y="113196"/>
                </a:lnTo>
                <a:lnTo>
                  <a:pt x="6529" y="121168"/>
                </a:lnTo>
                <a:lnTo>
                  <a:pt x="30033" y="130025"/>
                </a:lnTo>
                <a:lnTo>
                  <a:pt x="41786" y="129340"/>
                </a:lnTo>
                <a:lnTo>
                  <a:pt x="62968" y="120454"/>
                </a:lnTo>
                <a:lnTo>
                  <a:pt x="65266" y="115343"/>
                </a:lnTo>
                <a:lnTo>
                  <a:pt x="62227" y="110411"/>
                </a:lnTo>
                <a:lnTo>
                  <a:pt x="55631" y="105600"/>
                </a:lnTo>
                <a:lnTo>
                  <a:pt x="49710" y="106963"/>
                </a:lnTo>
                <a:lnTo>
                  <a:pt x="39068" y="120665"/>
                </a:lnTo>
                <a:lnTo>
                  <a:pt x="37386" y="146052"/>
                </a:lnTo>
                <a:lnTo>
                  <a:pt x="39071" y="161354"/>
                </a:lnTo>
                <a:lnTo>
                  <a:pt x="46287" y="171555"/>
                </a:lnTo>
                <a:lnTo>
                  <a:pt x="57192" y="178355"/>
                </a:lnTo>
                <a:lnTo>
                  <a:pt x="70556" y="182889"/>
                </a:lnTo>
                <a:lnTo>
                  <a:pt x="80988" y="181341"/>
                </a:lnTo>
                <a:lnTo>
                  <a:pt x="89467" y="175739"/>
                </a:lnTo>
                <a:lnTo>
                  <a:pt x="96642" y="167434"/>
                </a:lnTo>
                <a:lnTo>
                  <a:pt x="99903" y="157326"/>
                </a:lnTo>
                <a:lnTo>
                  <a:pt x="99463" y="133908"/>
                </a:lnTo>
                <a:lnTo>
                  <a:pt x="94166" y="127359"/>
                </a:lnTo>
                <a:lnTo>
                  <a:pt x="86065" y="124516"/>
                </a:lnTo>
                <a:lnTo>
                  <a:pt x="76093" y="124144"/>
                </a:lnTo>
                <a:lnTo>
                  <a:pt x="56888" y="131856"/>
                </a:lnTo>
                <a:lnTo>
                  <a:pt x="47501" y="138178"/>
                </a:lnTo>
                <a:lnTo>
                  <a:pt x="33009" y="157391"/>
                </a:lnTo>
                <a:lnTo>
                  <a:pt x="27011" y="168913"/>
                </a:lnTo>
                <a:lnTo>
                  <a:pt x="24409" y="193902"/>
                </a:lnTo>
                <a:lnTo>
                  <a:pt x="25849" y="206965"/>
                </a:lnTo>
                <a:lnTo>
                  <a:pt x="31379" y="217197"/>
                </a:lnTo>
                <a:lnTo>
                  <a:pt x="49711" y="232628"/>
                </a:lnTo>
                <a:lnTo>
                  <a:pt x="60998" y="234305"/>
                </a:lnTo>
                <a:lnTo>
                  <a:pt x="85727" y="228044"/>
                </a:lnTo>
                <a:lnTo>
                  <a:pt x="118065" y="207389"/>
                </a:lnTo>
                <a:lnTo>
                  <a:pt x="123325" y="197674"/>
                </a:lnTo>
                <a:lnTo>
                  <a:pt x="125108" y="174693"/>
                </a:lnTo>
                <a:lnTo>
                  <a:pt x="118880" y="165213"/>
                </a:lnTo>
                <a:lnTo>
                  <a:pt x="95710" y="150617"/>
                </a:lnTo>
                <a:lnTo>
                  <a:pt x="82523" y="149162"/>
                </a:lnTo>
                <a:lnTo>
                  <a:pt x="55684" y="155671"/>
                </a:lnTo>
                <a:lnTo>
                  <a:pt x="48221" y="163196"/>
                </a:lnTo>
                <a:lnTo>
                  <a:pt x="44770" y="172782"/>
                </a:lnTo>
                <a:lnTo>
                  <a:pt x="43993" y="183744"/>
                </a:lnTo>
                <a:lnTo>
                  <a:pt x="49568" y="189528"/>
                </a:lnTo>
                <a:lnTo>
                  <a:pt x="59379" y="191861"/>
                </a:lnTo>
                <a:lnTo>
                  <a:pt x="72014" y="191893"/>
                </a:lnTo>
                <a:lnTo>
                  <a:pt x="94178" y="183803"/>
                </a:lnTo>
                <a:lnTo>
                  <a:pt x="104353" y="177380"/>
                </a:lnTo>
                <a:lnTo>
                  <a:pt x="108090" y="168528"/>
                </a:lnTo>
                <a:lnTo>
                  <a:pt x="107535" y="158056"/>
                </a:lnTo>
                <a:lnTo>
                  <a:pt x="104118" y="146504"/>
                </a:lnTo>
                <a:lnTo>
                  <a:pt x="95745" y="140326"/>
                </a:lnTo>
                <a:lnTo>
                  <a:pt x="70194" y="137525"/>
                </a:lnTo>
                <a:lnTo>
                  <a:pt x="57895" y="141957"/>
                </a:lnTo>
                <a:lnTo>
                  <a:pt x="36105" y="159070"/>
                </a:lnTo>
                <a:lnTo>
                  <a:pt x="30599" y="170032"/>
                </a:lnTo>
                <a:lnTo>
                  <a:pt x="28543" y="194400"/>
                </a:lnTo>
                <a:lnTo>
                  <a:pt x="34699" y="201203"/>
                </a:lnTo>
                <a:lnTo>
                  <a:pt x="44896" y="204215"/>
                </a:lnTo>
                <a:lnTo>
                  <a:pt x="57787" y="204699"/>
                </a:lnTo>
                <a:lnTo>
                  <a:pt x="84300" y="197112"/>
                </a:lnTo>
                <a:lnTo>
                  <a:pt x="97769" y="190823"/>
                </a:lnTo>
                <a:lnTo>
                  <a:pt x="106747" y="180537"/>
                </a:lnTo>
                <a:lnTo>
                  <a:pt x="116724" y="152857"/>
                </a:lnTo>
                <a:lnTo>
                  <a:pt x="114814" y="141515"/>
                </a:lnTo>
                <a:lnTo>
                  <a:pt x="108970" y="132430"/>
                </a:lnTo>
                <a:lnTo>
                  <a:pt x="100504" y="124849"/>
                </a:lnTo>
                <a:lnTo>
                  <a:pt x="90290" y="124366"/>
                </a:lnTo>
                <a:lnTo>
                  <a:pt x="66753" y="136018"/>
                </a:lnTo>
                <a:lnTo>
                  <a:pt x="35085" y="168272"/>
                </a:lnTo>
                <a:lnTo>
                  <a:pt x="13684" y="206775"/>
                </a:lnTo>
                <a:lnTo>
                  <a:pt x="12605" y="218594"/>
                </a:lnTo>
                <a:lnTo>
                  <a:pt x="19530" y="239851"/>
                </a:lnTo>
                <a:lnTo>
                  <a:pt x="27166" y="243691"/>
                </a:lnTo>
                <a:lnTo>
                  <a:pt x="36827" y="243204"/>
                </a:lnTo>
                <a:lnTo>
                  <a:pt x="58226" y="234538"/>
                </a:lnTo>
                <a:lnTo>
                  <a:pt x="77893" y="220530"/>
                </a:lnTo>
                <a:lnTo>
                  <a:pt x="92728" y="196023"/>
                </a:lnTo>
                <a:lnTo>
                  <a:pt x="98817" y="180956"/>
                </a:lnTo>
                <a:lnTo>
                  <a:pt x="99829" y="167865"/>
                </a:lnTo>
                <a:lnTo>
                  <a:pt x="92829" y="145194"/>
                </a:lnTo>
                <a:lnTo>
                  <a:pt x="85172" y="139453"/>
                </a:lnTo>
                <a:lnTo>
                  <a:pt x="75499" y="137149"/>
                </a:lnTo>
                <a:lnTo>
                  <a:pt x="64478" y="137136"/>
                </a:lnTo>
                <a:lnTo>
                  <a:pt x="54085" y="141698"/>
                </a:lnTo>
                <a:lnTo>
                  <a:pt x="6205" y="187087"/>
                </a:lnTo>
                <a:lnTo>
                  <a:pt x="1525" y="197851"/>
                </a:lnTo>
                <a:lnTo>
                  <a:pt x="387" y="221999"/>
                </a:lnTo>
                <a:lnTo>
                  <a:pt x="6787" y="230266"/>
                </a:lnTo>
                <a:lnTo>
                  <a:pt x="30148" y="239452"/>
                </a:lnTo>
                <a:lnTo>
                  <a:pt x="56781" y="235410"/>
                </a:lnTo>
                <a:lnTo>
                  <a:pt x="70282" y="230066"/>
                </a:lnTo>
                <a:lnTo>
                  <a:pt x="89345" y="211941"/>
                </a:lnTo>
                <a:lnTo>
                  <a:pt x="96562" y="200709"/>
                </a:lnTo>
                <a:lnTo>
                  <a:pt x="98325" y="190174"/>
                </a:lnTo>
                <a:lnTo>
                  <a:pt x="96454" y="180104"/>
                </a:lnTo>
                <a:lnTo>
                  <a:pt x="92160" y="170344"/>
                </a:lnTo>
                <a:lnTo>
                  <a:pt x="84727" y="165360"/>
                </a:lnTo>
                <a:lnTo>
                  <a:pt x="64281" y="163886"/>
                </a:lnTo>
                <a:lnTo>
                  <a:pt x="44021" y="172371"/>
                </a:lnTo>
                <a:lnTo>
                  <a:pt x="34353" y="178899"/>
                </a:lnTo>
                <a:lnTo>
                  <a:pt x="19548" y="198341"/>
                </a:lnTo>
                <a:lnTo>
                  <a:pt x="13467" y="209924"/>
                </a:lnTo>
                <a:lnTo>
                  <a:pt x="17030" y="217646"/>
                </a:lnTo>
                <a:lnTo>
                  <a:pt x="27023" y="222794"/>
                </a:lnTo>
                <a:lnTo>
                  <a:pt x="41302" y="226226"/>
                </a:lnTo>
                <a:lnTo>
                  <a:pt x="53869" y="225467"/>
                </a:lnTo>
                <a:lnTo>
                  <a:pt x="75957" y="216499"/>
                </a:lnTo>
                <a:lnTo>
                  <a:pt x="91867" y="194231"/>
                </a:lnTo>
                <a:lnTo>
                  <a:pt x="98243" y="179762"/>
                </a:lnTo>
                <a:lnTo>
                  <a:pt x="99446" y="167068"/>
                </a:lnTo>
                <a:lnTo>
                  <a:pt x="92659" y="144840"/>
                </a:lnTo>
                <a:lnTo>
                  <a:pt x="85059" y="139217"/>
                </a:lnTo>
                <a:lnTo>
                  <a:pt x="75423" y="136992"/>
                </a:lnTo>
                <a:lnTo>
                  <a:pt x="64428" y="137031"/>
                </a:lnTo>
                <a:lnTo>
                  <a:pt x="44087" y="145201"/>
                </a:lnTo>
                <a:lnTo>
                  <a:pt x="34396" y="151646"/>
                </a:lnTo>
                <a:lnTo>
                  <a:pt x="19567" y="170994"/>
                </a:lnTo>
                <a:lnTo>
                  <a:pt x="13480" y="182552"/>
                </a:lnTo>
                <a:lnTo>
                  <a:pt x="13992" y="193304"/>
                </a:lnTo>
                <a:lnTo>
                  <a:pt x="18904" y="203519"/>
                </a:lnTo>
                <a:lnTo>
                  <a:pt x="26749" y="213376"/>
                </a:lnTo>
                <a:lnTo>
                  <a:pt x="39596" y="218424"/>
                </a:lnTo>
                <a:lnTo>
                  <a:pt x="74183" y="219970"/>
                </a:lnTo>
                <a:lnTo>
                  <a:pt x="102759" y="211516"/>
                </a:lnTo>
                <a:lnTo>
                  <a:pt x="114644" y="204996"/>
                </a:lnTo>
                <a:lnTo>
                  <a:pt x="131914" y="185564"/>
                </a:lnTo>
                <a:lnTo>
                  <a:pt x="138652" y="173984"/>
                </a:lnTo>
                <a:lnTo>
                  <a:pt x="138574" y="163217"/>
                </a:lnTo>
                <a:lnTo>
                  <a:pt x="133951" y="152991"/>
                </a:lnTo>
                <a:lnTo>
                  <a:pt x="126299" y="143128"/>
                </a:lnTo>
                <a:lnTo>
                  <a:pt x="113580" y="138075"/>
                </a:lnTo>
                <a:lnTo>
                  <a:pt x="79135" y="136524"/>
                </a:lnTo>
                <a:lnTo>
                  <a:pt x="63856" y="141291"/>
                </a:lnTo>
                <a:lnTo>
                  <a:pt x="38754" y="158774"/>
                </a:lnTo>
                <a:lnTo>
                  <a:pt x="14771" y="194312"/>
                </a:lnTo>
                <a:lnTo>
                  <a:pt x="13329" y="205715"/>
                </a:lnTo>
                <a:lnTo>
                  <a:pt x="19852" y="226509"/>
                </a:lnTo>
                <a:lnTo>
                  <a:pt x="28905" y="231750"/>
                </a:lnTo>
                <a:lnTo>
                  <a:pt x="55212" y="233510"/>
                </a:lnTo>
                <a:lnTo>
                  <a:pt x="97006" y="218657"/>
                </a:lnTo>
                <a:lnTo>
                  <a:pt x="116457" y="199253"/>
                </a:lnTo>
                <a:lnTo>
                  <a:pt x="123776" y="187680"/>
                </a:lnTo>
                <a:lnTo>
                  <a:pt x="125610" y="176918"/>
                </a:lnTo>
                <a:lnTo>
                  <a:pt x="123784" y="166696"/>
                </a:lnTo>
                <a:lnTo>
                  <a:pt x="119521" y="156835"/>
                </a:lnTo>
                <a:lnTo>
                  <a:pt x="112108" y="153307"/>
                </a:lnTo>
                <a:lnTo>
                  <a:pt x="102596" y="154003"/>
                </a:lnTo>
                <a:lnTo>
                  <a:pt x="91684" y="157513"/>
                </a:lnTo>
                <a:lnTo>
                  <a:pt x="71435" y="173601"/>
                </a:lnTo>
                <a:lnTo>
                  <a:pt x="53802" y="195986"/>
                </a:lnTo>
                <a:lnTo>
                  <a:pt x="40888" y="221170"/>
                </a:lnTo>
                <a:lnTo>
                  <a:pt x="42928" y="226667"/>
                </a:lnTo>
                <a:lnTo>
                  <a:pt x="50382" y="227284"/>
                </a:lnTo>
                <a:lnTo>
                  <a:pt x="61445" y="224649"/>
                </a:lnTo>
                <a:lnTo>
                  <a:pt x="81863" y="209533"/>
                </a:lnTo>
                <a:lnTo>
                  <a:pt x="91574" y="199104"/>
                </a:lnTo>
                <a:lnTo>
                  <a:pt x="95000" y="190628"/>
                </a:lnTo>
                <a:lnTo>
                  <a:pt x="94238" y="183453"/>
                </a:lnTo>
                <a:lnTo>
                  <a:pt x="83572" y="1645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802712" y="3927265"/>
            <a:ext cx="1057152" cy="1000919"/>
            <a:chOff x="802712" y="3927265"/>
            <a:chExt cx="1057152" cy="1000919"/>
          </a:xfrm>
        </p:grpSpPr>
        <p:sp>
          <p:nvSpPr>
            <p:cNvPr id="37" name="Freeform 36"/>
            <p:cNvSpPr/>
            <p:nvPr/>
          </p:nvSpPr>
          <p:spPr>
            <a:xfrm>
              <a:off x="1062435" y="4033024"/>
              <a:ext cx="212708" cy="321388"/>
            </a:xfrm>
            <a:custGeom>
              <a:avLst/>
              <a:gdLst/>
              <a:ahLst/>
              <a:cxnLst/>
              <a:rect l="0" t="0" r="0" b="0"/>
              <a:pathLst>
                <a:path w="212708" h="321388">
                  <a:moveTo>
                    <a:pt x="212707" y="17642"/>
                  </a:moveTo>
                  <a:lnTo>
                    <a:pt x="190870" y="3084"/>
                  </a:lnTo>
                  <a:lnTo>
                    <a:pt x="163899" y="0"/>
                  </a:lnTo>
                  <a:lnTo>
                    <a:pt x="114455" y="6829"/>
                  </a:lnTo>
                  <a:lnTo>
                    <a:pt x="82201" y="15883"/>
                  </a:lnTo>
                  <a:lnTo>
                    <a:pt x="57710" y="30064"/>
                  </a:lnTo>
                  <a:lnTo>
                    <a:pt x="51484" y="39634"/>
                  </a:lnTo>
                  <a:lnTo>
                    <a:pt x="48629" y="62456"/>
                  </a:lnTo>
                  <a:lnTo>
                    <a:pt x="53047" y="73417"/>
                  </a:lnTo>
                  <a:lnTo>
                    <a:pt x="81102" y="103401"/>
                  </a:lnTo>
                  <a:lnTo>
                    <a:pt x="116837" y="134629"/>
                  </a:lnTo>
                  <a:lnTo>
                    <a:pt x="137597" y="164599"/>
                  </a:lnTo>
                  <a:lnTo>
                    <a:pt x="144793" y="198232"/>
                  </a:lnTo>
                  <a:lnTo>
                    <a:pt x="141389" y="231969"/>
                  </a:lnTo>
                  <a:lnTo>
                    <a:pt x="129720" y="262198"/>
                  </a:lnTo>
                  <a:lnTo>
                    <a:pt x="98741" y="297633"/>
                  </a:lnTo>
                  <a:lnTo>
                    <a:pt x="53338" y="320151"/>
                  </a:lnTo>
                  <a:lnTo>
                    <a:pt x="39428" y="321387"/>
                  </a:lnTo>
                  <a:lnTo>
                    <a:pt x="15848" y="314635"/>
                  </a:lnTo>
                  <a:lnTo>
                    <a:pt x="8341" y="305522"/>
                  </a:lnTo>
                  <a:lnTo>
                    <a:pt x="0" y="279146"/>
                  </a:lnTo>
                  <a:lnTo>
                    <a:pt x="2583" y="237315"/>
                  </a:lnTo>
                  <a:lnTo>
                    <a:pt x="20276" y="195974"/>
                  </a:lnTo>
                  <a:lnTo>
                    <a:pt x="62423" y="138196"/>
                  </a:lnTo>
                  <a:lnTo>
                    <a:pt x="103017" y="8619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302564" y="4119222"/>
              <a:ext cx="109691" cy="13712"/>
            </a:xfrm>
            <a:custGeom>
              <a:avLst/>
              <a:gdLst/>
              <a:ahLst/>
              <a:cxnLst/>
              <a:rect l="0" t="0" r="0" b="0"/>
              <a:pathLst>
                <a:path w="109691" h="13712">
                  <a:moveTo>
                    <a:pt x="0" y="0"/>
                  </a:moveTo>
                  <a:lnTo>
                    <a:pt x="55597" y="4062"/>
                  </a:lnTo>
                  <a:lnTo>
                    <a:pt x="109690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535655" y="3995821"/>
              <a:ext cx="137006" cy="301648"/>
            </a:xfrm>
            <a:custGeom>
              <a:avLst/>
              <a:gdLst/>
              <a:ahLst/>
              <a:cxnLst/>
              <a:rect l="0" t="0" r="0" b="0"/>
              <a:pathLst>
                <a:path w="137006" h="301648">
                  <a:moveTo>
                    <a:pt x="68556" y="0"/>
                  </a:moveTo>
                  <a:lnTo>
                    <a:pt x="49471" y="57252"/>
                  </a:lnTo>
                  <a:lnTo>
                    <a:pt x="30310" y="110165"/>
                  </a:lnTo>
                  <a:lnTo>
                    <a:pt x="10335" y="152487"/>
                  </a:lnTo>
                  <a:lnTo>
                    <a:pt x="4593" y="185587"/>
                  </a:lnTo>
                  <a:lnTo>
                    <a:pt x="10166" y="212486"/>
                  </a:lnTo>
                  <a:lnTo>
                    <a:pt x="15918" y="223925"/>
                  </a:lnTo>
                  <a:lnTo>
                    <a:pt x="24323" y="230027"/>
                  </a:lnTo>
                  <a:lnTo>
                    <a:pt x="34497" y="232571"/>
                  </a:lnTo>
                  <a:lnTo>
                    <a:pt x="45850" y="232745"/>
                  </a:lnTo>
                  <a:lnTo>
                    <a:pt x="66589" y="224812"/>
                  </a:lnTo>
                  <a:lnTo>
                    <a:pt x="121900" y="184773"/>
                  </a:lnTo>
                  <a:lnTo>
                    <a:pt x="136953" y="161342"/>
                  </a:lnTo>
                  <a:lnTo>
                    <a:pt x="137005" y="154788"/>
                  </a:lnTo>
                  <a:lnTo>
                    <a:pt x="132470" y="151943"/>
                  </a:lnTo>
                  <a:lnTo>
                    <a:pt x="124877" y="151570"/>
                  </a:lnTo>
                  <a:lnTo>
                    <a:pt x="104251" y="163343"/>
                  </a:lnTo>
                  <a:lnTo>
                    <a:pt x="61049" y="200862"/>
                  </a:lnTo>
                  <a:lnTo>
                    <a:pt x="24698" y="256461"/>
                  </a:lnTo>
                  <a:lnTo>
                    <a:pt x="0" y="3016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028340" y="4352312"/>
              <a:ext cx="521027" cy="41135"/>
            </a:xfrm>
            <a:custGeom>
              <a:avLst/>
              <a:gdLst/>
              <a:ahLst/>
              <a:cxnLst/>
              <a:rect l="0" t="0" r="0" b="0"/>
              <a:pathLst>
                <a:path w="521027" h="41135">
                  <a:moveTo>
                    <a:pt x="0" y="41134"/>
                  </a:moveTo>
                  <a:lnTo>
                    <a:pt x="53209" y="39610"/>
                  </a:lnTo>
                  <a:lnTo>
                    <a:pt x="109036" y="31711"/>
                  </a:lnTo>
                  <a:lnTo>
                    <a:pt x="156626" y="29329"/>
                  </a:lnTo>
                  <a:lnTo>
                    <a:pt x="212974" y="20708"/>
                  </a:lnTo>
                  <a:lnTo>
                    <a:pt x="256142" y="16821"/>
                  </a:lnTo>
                  <a:lnTo>
                    <a:pt x="305798" y="13570"/>
                  </a:lnTo>
                  <a:lnTo>
                    <a:pt x="358337" y="7047"/>
                  </a:lnTo>
                  <a:lnTo>
                    <a:pt x="412156" y="3132"/>
                  </a:lnTo>
                  <a:lnTo>
                    <a:pt x="460451" y="1392"/>
                  </a:lnTo>
                  <a:lnTo>
                    <a:pt x="52102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205021" y="4407157"/>
              <a:ext cx="204198" cy="263653"/>
            </a:xfrm>
            <a:custGeom>
              <a:avLst/>
              <a:gdLst/>
              <a:ahLst/>
              <a:cxnLst/>
              <a:rect l="0" t="0" r="0" b="0"/>
              <a:pathLst>
                <a:path w="204198" h="263653">
                  <a:moveTo>
                    <a:pt x="166099" y="0"/>
                  </a:moveTo>
                  <a:lnTo>
                    <a:pt x="186468" y="23417"/>
                  </a:lnTo>
                  <a:lnTo>
                    <a:pt x="196988" y="45447"/>
                  </a:lnTo>
                  <a:lnTo>
                    <a:pt x="204197" y="98103"/>
                  </a:lnTo>
                  <a:lnTo>
                    <a:pt x="197759" y="131962"/>
                  </a:lnTo>
                  <a:lnTo>
                    <a:pt x="183217" y="162246"/>
                  </a:lnTo>
                  <a:lnTo>
                    <a:pt x="136641" y="218927"/>
                  </a:lnTo>
                  <a:lnTo>
                    <a:pt x="110350" y="243554"/>
                  </a:lnTo>
                  <a:lnTo>
                    <a:pt x="83430" y="259578"/>
                  </a:lnTo>
                  <a:lnTo>
                    <a:pt x="52168" y="263652"/>
                  </a:lnTo>
                  <a:lnTo>
                    <a:pt x="35300" y="262606"/>
                  </a:lnTo>
                  <a:lnTo>
                    <a:pt x="22532" y="257338"/>
                  </a:lnTo>
                  <a:lnTo>
                    <a:pt x="4282" y="239297"/>
                  </a:lnTo>
                  <a:lnTo>
                    <a:pt x="329" y="228087"/>
                  </a:lnTo>
                  <a:lnTo>
                    <a:pt x="0" y="203445"/>
                  </a:lnTo>
                  <a:lnTo>
                    <a:pt x="13057" y="181320"/>
                  </a:lnTo>
                  <a:lnTo>
                    <a:pt x="22937" y="171154"/>
                  </a:lnTo>
                  <a:lnTo>
                    <a:pt x="50166" y="159859"/>
                  </a:lnTo>
                  <a:lnTo>
                    <a:pt x="81057" y="156363"/>
                  </a:lnTo>
                  <a:lnTo>
                    <a:pt x="110021" y="159887"/>
                  </a:lnTo>
                  <a:lnTo>
                    <a:pt x="134066" y="174657"/>
                  </a:lnTo>
                  <a:lnTo>
                    <a:pt x="153386" y="196456"/>
                  </a:lnTo>
                  <a:lnTo>
                    <a:pt x="174139" y="239566"/>
                  </a:lnTo>
                  <a:lnTo>
                    <a:pt x="179810" y="2605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1604211" y="4393446"/>
              <a:ext cx="68557" cy="205669"/>
            </a:xfrm>
            <a:custGeom>
              <a:avLst/>
              <a:gdLst/>
              <a:ahLst/>
              <a:cxnLst/>
              <a:rect l="0" t="0" r="0" b="0"/>
              <a:pathLst>
                <a:path w="68557" h="205669">
                  <a:moveTo>
                    <a:pt x="68556" y="0"/>
                  </a:moveTo>
                  <a:lnTo>
                    <a:pt x="64493" y="59660"/>
                  </a:lnTo>
                  <a:lnTo>
                    <a:pt x="49578" y="111116"/>
                  </a:lnTo>
                  <a:lnTo>
                    <a:pt x="25862" y="160895"/>
                  </a:lnTo>
                  <a:lnTo>
                    <a:pt x="0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802712" y="3927265"/>
              <a:ext cx="307896" cy="1000919"/>
            </a:xfrm>
            <a:custGeom>
              <a:avLst/>
              <a:gdLst/>
              <a:ahLst/>
              <a:cxnLst/>
              <a:rect l="0" t="0" r="0" b="0"/>
              <a:pathLst>
                <a:path w="307896" h="1000919">
                  <a:moveTo>
                    <a:pt x="307895" y="0"/>
                  </a:moveTo>
                  <a:lnTo>
                    <a:pt x="255170" y="60004"/>
                  </a:lnTo>
                  <a:lnTo>
                    <a:pt x="219824" y="114435"/>
                  </a:lnTo>
                  <a:lnTo>
                    <a:pt x="182775" y="161878"/>
                  </a:lnTo>
                  <a:lnTo>
                    <a:pt x="150130" y="219438"/>
                  </a:lnTo>
                  <a:lnTo>
                    <a:pt x="113882" y="277458"/>
                  </a:lnTo>
                  <a:lnTo>
                    <a:pt x="88753" y="340522"/>
                  </a:lnTo>
                  <a:lnTo>
                    <a:pt x="72879" y="384942"/>
                  </a:lnTo>
                  <a:lnTo>
                    <a:pt x="55667" y="428551"/>
                  </a:lnTo>
                  <a:lnTo>
                    <a:pt x="30371" y="488886"/>
                  </a:lnTo>
                  <a:lnTo>
                    <a:pt x="17985" y="532133"/>
                  </a:lnTo>
                  <a:lnTo>
                    <a:pt x="9726" y="592026"/>
                  </a:lnTo>
                  <a:lnTo>
                    <a:pt x="0" y="648367"/>
                  </a:lnTo>
                  <a:lnTo>
                    <a:pt x="2028" y="696376"/>
                  </a:lnTo>
                  <a:lnTo>
                    <a:pt x="4998" y="746826"/>
                  </a:lnTo>
                  <a:lnTo>
                    <a:pt x="16948" y="807521"/>
                  </a:lnTo>
                  <a:lnTo>
                    <a:pt x="33979" y="863521"/>
                  </a:lnTo>
                  <a:lnTo>
                    <a:pt x="44472" y="889578"/>
                  </a:lnTo>
                  <a:lnTo>
                    <a:pt x="84766" y="947962"/>
                  </a:lnTo>
                  <a:lnTo>
                    <a:pt x="129650" y="100091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590499" y="3927265"/>
              <a:ext cx="269365" cy="808962"/>
            </a:xfrm>
            <a:custGeom>
              <a:avLst/>
              <a:gdLst/>
              <a:ahLst/>
              <a:cxnLst/>
              <a:rect l="0" t="0" r="0" b="0"/>
              <a:pathLst>
                <a:path w="269365" h="808962">
                  <a:moveTo>
                    <a:pt x="164535" y="0"/>
                  </a:moveTo>
                  <a:lnTo>
                    <a:pt x="195850" y="35886"/>
                  </a:lnTo>
                  <a:lnTo>
                    <a:pt x="222226" y="89007"/>
                  </a:lnTo>
                  <a:lnTo>
                    <a:pt x="241890" y="138093"/>
                  </a:lnTo>
                  <a:lnTo>
                    <a:pt x="263290" y="201050"/>
                  </a:lnTo>
                  <a:lnTo>
                    <a:pt x="269364" y="250843"/>
                  </a:lnTo>
                  <a:lnTo>
                    <a:pt x="268002" y="295318"/>
                  </a:lnTo>
                  <a:lnTo>
                    <a:pt x="260795" y="338444"/>
                  </a:lnTo>
                  <a:lnTo>
                    <a:pt x="247435" y="388080"/>
                  </a:lnTo>
                  <a:lnTo>
                    <a:pt x="235403" y="432485"/>
                  </a:lnTo>
                  <a:lnTo>
                    <a:pt x="216002" y="487682"/>
                  </a:lnTo>
                  <a:lnTo>
                    <a:pt x="190956" y="537045"/>
                  </a:lnTo>
                  <a:lnTo>
                    <a:pt x="164238" y="586203"/>
                  </a:lnTo>
                  <a:lnTo>
                    <a:pt x="127913" y="643759"/>
                  </a:lnTo>
                  <a:lnTo>
                    <a:pt x="93253" y="692641"/>
                  </a:lnTo>
                  <a:lnTo>
                    <a:pt x="51542" y="751283"/>
                  </a:lnTo>
                  <a:lnTo>
                    <a:pt x="0" y="80896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960702" y="3639330"/>
            <a:ext cx="877152" cy="1179164"/>
            <a:chOff x="1960702" y="3639330"/>
            <a:chExt cx="877152" cy="1179164"/>
          </a:xfrm>
        </p:grpSpPr>
        <p:sp>
          <p:nvSpPr>
            <p:cNvPr id="46" name="Freeform 45"/>
            <p:cNvSpPr/>
            <p:nvPr/>
          </p:nvSpPr>
          <p:spPr>
            <a:xfrm>
              <a:off x="2015547" y="4366023"/>
              <a:ext cx="1" cy="13713"/>
            </a:xfrm>
            <a:custGeom>
              <a:avLst/>
              <a:gdLst/>
              <a:ahLst/>
              <a:cxnLst/>
              <a:rect l="0" t="0" r="0" b="0"/>
              <a:pathLst>
                <a:path w="1" h="13713">
                  <a:moveTo>
                    <a:pt x="0" y="0"/>
                  </a:moveTo>
                  <a:lnTo>
                    <a:pt x="0" y="137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2097814" y="4081075"/>
              <a:ext cx="173809" cy="297980"/>
            </a:xfrm>
            <a:custGeom>
              <a:avLst/>
              <a:gdLst/>
              <a:ahLst/>
              <a:cxnLst/>
              <a:rect l="0" t="0" r="0" b="0"/>
              <a:pathLst>
                <a:path w="173809" h="297980">
                  <a:moveTo>
                    <a:pt x="54845" y="38147"/>
                  </a:moveTo>
                  <a:lnTo>
                    <a:pt x="35760" y="95399"/>
                  </a:lnTo>
                  <a:lnTo>
                    <a:pt x="19646" y="151359"/>
                  </a:lnTo>
                  <a:lnTo>
                    <a:pt x="16993" y="209480"/>
                  </a:lnTo>
                  <a:lnTo>
                    <a:pt x="26702" y="262926"/>
                  </a:lnTo>
                  <a:lnTo>
                    <a:pt x="40305" y="288364"/>
                  </a:lnTo>
                  <a:lnTo>
                    <a:pt x="49722" y="294843"/>
                  </a:lnTo>
                  <a:lnTo>
                    <a:pt x="72373" y="297979"/>
                  </a:lnTo>
                  <a:lnTo>
                    <a:pt x="93612" y="290232"/>
                  </a:lnTo>
                  <a:lnTo>
                    <a:pt x="113208" y="275109"/>
                  </a:lnTo>
                  <a:lnTo>
                    <a:pt x="139847" y="240900"/>
                  </a:lnTo>
                  <a:lnTo>
                    <a:pt x="163269" y="188394"/>
                  </a:lnTo>
                  <a:lnTo>
                    <a:pt x="173808" y="143604"/>
                  </a:lnTo>
                  <a:lnTo>
                    <a:pt x="172868" y="87675"/>
                  </a:lnTo>
                  <a:lnTo>
                    <a:pt x="165191" y="47972"/>
                  </a:lnTo>
                  <a:lnTo>
                    <a:pt x="151623" y="15091"/>
                  </a:lnTo>
                  <a:lnTo>
                    <a:pt x="140692" y="6018"/>
                  </a:lnTo>
                  <a:lnTo>
                    <a:pt x="127311" y="1493"/>
                  </a:lnTo>
                  <a:lnTo>
                    <a:pt x="112296" y="0"/>
                  </a:lnTo>
                  <a:lnTo>
                    <a:pt x="99239" y="3575"/>
                  </a:lnTo>
                  <a:lnTo>
                    <a:pt x="76607" y="19735"/>
                  </a:lnTo>
                  <a:lnTo>
                    <a:pt x="38774" y="76772"/>
                  </a:lnTo>
                  <a:lnTo>
                    <a:pt x="15050" y="137692"/>
                  </a:lnTo>
                  <a:lnTo>
                    <a:pt x="4459" y="177839"/>
                  </a:lnTo>
                  <a:lnTo>
                    <a:pt x="0" y="2026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372038" y="4132933"/>
              <a:ext cx="27423" cy="13712"/>
            </a:xfrm>
            <a:custGeom>
              <a:avLst/>
              <a:gdLst/>
              <a:ahLst/>
              <a:cxnLst/>
              <a:rect l="0" t="0" r="0" b="0"/>
              <a:pathLst>
                <a:path w="27423" h="13712">
                  <a:moveTo>
                    <a:pt x="0" y="0"/>
                  </a:moveTo>
                  <a:lnTo>
                    <a:pt x="27422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524838" y="4078088"/>
              <a:ext cx="107714" cy="85227"/>
            </a:xfrm>
            <a:custGeom>
              <a:avLst/>
              <a:gdLst/>
              <a:ahLst/>
              <a:cxnLst/>
              <a:rect l="0" t="0" r="0" b="0"/>
              <a:pathLst>
                <a:path w="107714" h="85227">
                  <a:moveTo>
                    <a:pt x="39157" y="0"/>
                  </a:moveTo>
                  <a:lnTo>
                    <a:pt x="988" y="57252"/>
                  </a:lnTo>
                  <a:lnTo>
                    <a:pt x="0" y="67114"/>
                  </a:lnTo>
                  <a:lnTo>
                    <a:pt x="3912" y="75212"/>
                  </a:lnTo>
                  <a:lnTo>
                    <a:pt x="11090" y="82134"/>
                  </a:lnTo>
                  <a:lnTo>
                    <a:pt x="21969" y="85226"/>
                  </a:lnTo>
                  <a:lnTo>
                    <a:pt x="75089" y="83303"/>
                  </a:lnTo>
                  <a:lnTo>
                    <a:pt x="107713" y="8226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550283" y="3995821"/>
              <a:ext cx="137113" cy="356492"/>
            </a:xfrm>
            <a:custGeom>
              <a:avLst/>
              <a:gdLst/>
              <a:ahLst/>
              <a:cxnLst/>
              <a:rect l="0" t="0" r="0" b="0"/>
              <a:pathLst>
                <a:path w="137113" h="356492">
                  <a:moveTo>
                    <a:pt x="137112" y="0"/>
                  </a:moveTo>
                  <a:lnTo>
                    <a:pt x="118135" y="48808"/>
                  </a:lnTo>
                  <a:lnTo>
                    <a:pt x="94418" y="106377"/>
                  </a:lnTo>
                  <a:lnTo>
                    <a:pt x="77004" y="153922"/>
                  </a:lnTo>
                  <a:lnTo>
                    <a:pt x="59107" y="200443"/>
                  </a:lnTo>
                  <a:lnTo>
                    <a:pt x="40997" y="246511"/>
                  </a:lnTo>
                  <a:lnTo>
                    <a:pt x="17734" y="307146"/>
                  </a:lnTo>
                  <a:lnTo>
                    <a:pt x="0" y="3564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056680" y="4379735"/>
              <a:ext cx="507316" cy="12865"/>
            </a:xfrm>
            <a:custGeom>
              <a:avLst/>
              <a:gdLst/>
              <a:ahLst/>
              <a:cxnLst/>
              <a:rect l="0" t="0" r="0" b="0"/>
              <a:pathLst>
                <a:path w="507316" h="12865">
                  <a:moveTo>
                    <a:pt x="0" y="0"/>
                  </a:moveTo>
                  <a:lnTo>
                    <a:pt x="48808" y="10852"/>
                  </a:lnTo>
                  <a:lnTo>
                    <a:pt x="106378" y="12864"/>
                  </a:lnTo>
                  <a:lnTo>
                    <a:pt x="152398" y="11811"/>
                  </a:lnTo>
                  <a:lnTo>
                    <a:pt x="215614" y="4176"/>
                  </a:lnTo>
                  <a:lnTo>
                    <a:pt x="264934" y="1856"/>
                  </a:lnTo>
                  <a:lnTo>
                    <a:pt x="309197" y="825"/>
                  </a:lnTo>
                  <a:lnTo>
                    <a:pt x="372440" y="244"/>
                  </a:lnTo>
                  <a:lnTo>
                    <a:pt x="435359" y="72"/>
                  </a:lnTo>
                  <a:lnTo>
                    <a:pt x="480408" y="21"/>
                  </a:lnTo>
                  <a:lnTo>
                    <a:pt x="50731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50625" y="4434580"/>
              <a:ext cx="251950" cy="315358"/>
            </a:xfrm>
            <a:custGeom>
              <a:avLst/>
              <a:gdLst/>
              <a:ahLst/>
              <a:cxnLst/>
              <a:rect l="0" t="0" r="0" b="0"/>
              <a:pathLst>
                <a:path w="251950" h="315358">
                  <a:moveTo>
                    <a:pt x="180279" y="0"/>
                  </a:moveTo>
                  <a:lnTo>
                    <a:pt x="209394" y="7278"/>
                  </a:lnTo>
                  <a:lnTo>
                    <a:pt x="219494" y="13993"/>
                  </a:lnTo>
                  <a:lnTo>
                    <a:pt x="234779" y="33641"/>
                  </a:lnTo>
                  <a:lnTo>
                    <a:pt x="251949" y="70398"/>
                  </a:lnTo>
                  <a:lnTo>
                    <a:pt x="249711" y="100859"/>
                  </a:lnTo>
                  <a:lnTo>
                    <a:pt x="227259" y="152269"/>
                  </a:lnTo>
                  <a:lnTo>
                    <a:pt x="186004" y="209678"/>
                  </a:lnTo>
                  <a:lnTo>
                    <a:pt x="126622" y="258258"/>
                  </a:lnTo>
                  <a:lnTo>
                    <a:pt x="91938" y="273730"/>
                  </a:lnTo>
                  <a:lnTo>
                    <a:pt x="56210" y="277559"/>
                  </a:lnTo>
                  <a:lnTo>
                    <a:pt x="38151" y="276447"/>
                  </a:lnTo>
                  <a:lnTo>
                    <a:pt x="24589" y="271135"/>
                  </a:lnTo>
                  <a:lnTo>
                    <a:pt x="5456" y="253046"/>
                  </a:lnTo>
                  <a:lnTo>
                    <a:pt x="0" y="221647"/>
                  </a:lnTo>
                  <a:lnTo>
                    <a:pt x="4177" y="186870"/>
                  </a:lnTo>
                  <a:lnTo>
                    <a:pt x="16189" y="161258"/>
                  </a:lnTo>
                  <a:lnTo>
                    <a:pt x="47362" y="129708"/>
                  </a:lnTo>
                  <a:lnTo>
                    <a:pt x="61198" y="124559"/>
                  </a:lnTo>
                  <a:lnTo>
                    <a:pt x="92822" y="122900"/>
                  </a:lnTo>
                  <a:lnTo>
                    <a:pt x="106740" y="127637"/>
                  </a:lnTo>
                  <a:lnTo>
                    <a:pt x="130329" y="145088"/>
                  </a:lnTo>
                  <a:lnTo>
                    <a:pt x="146907" y="172142"/>
                  </a:lnTo>
                  <a:lnTo>
                    <a:pt x="157830" y="204478"/>
                  </a:lnTo>
                  <a:lnTo>
                    <a:pt x="162456" y="255421"/>
                  </a:lnTo>
                  <a:lnTo>
                    <a:pt x="152857" y="3153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2605128" y="3639330"/>
              <a:ext cx="232726" cy="1179164"/>
            </a:xfrm>
            <a:custGeom>
              <a:avLst/>
              <a:gdLst/>
              <a:ahLst/>
              <a:cxnLst/>
              <a:rect l="0" t="0" r="0" b="0"/>
              <a:pathLst>
                <a:path w="232726" h="1179164">
                  <a:moveTo>
                    <a:pt x="0" y="0"/>
                  </a:moveTo>
                  <a:lnTo>
                    <a:pt x="33893" y="59659"/>
                  </a:lnTo>
                  <a:lnTo>
                    <a:pt x="76267" y="114365"/>
                  </a:lnTo>
                  <a:lnTo>
                    <a:pt x="112454" y="165458"/>
                  </a:lnTo>
                  <a:lnTo>
                    <a:pt x="139915" y="219562"/>
                  </a:lnTo>
                  <a:lnTo>
                    <a:pt x="174229" y="281538"/>
                  </a:lnTo>
                  <a:lnTo>
                    <a:pt x="193983" y="334452"/>
                  </a:lnTo>
                  <a:lnTo>
                    <a:pt x="209485" y="396004"/>
                  </a:lnTo>
                  <a:lnTo>
                    <a:pt x="223726" y="455205"/>
                  </a:lnTo>
                  <a:lnTo>
                    <a:pt x="230316" y="518620"/>
                  </a:lnTo>
                  <a:lnTo>
                    <a:pt x="232269" y="578374"/>
                  </a:lnTo>
                  <a:lnTo>
                    <a:pt x="232725" y="620148"/>
                  </a:lnTo>
                  <a:lnTo>
                    <a:pt x="228920" y="682429"/>
                  </a:lnTo>
                  <a:lnTo>
                    <a:pt x="214081" y="743540"/>
                  </a:lnTo>
                  <a:lnTo>
                    <a:pt x="194450" y="805827"/>
                  </a:lnTo>
                  <a:lnTo>
                    <a:pt x="170859" y="866940"/>
                  </a:lnTo>
                  <a:lnTo>
                    <a:pt x="149064" y="910902"/>
                  </a:lnTo>
                  <a:lnTo>
                    <a:pt x="129221" y="955833"/>
                  </a:lnTo>
                  <a:lnTo>
                    <a:pt x="100919" y="1016674"/>
                  </a:lnTo>
                  <a:lnTo>
                    <a:pt x="65958" y="1073296"/>
                  </a:lnTo>
                  <a:lnTo>
                    <a:pt x="25668" y="1134553"/>
                  </a:lnTo>
                  <a:lnTo>
                    <a:pt x="0" y="117916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960702" y="4283756"/>
              <a:ext cx="10853" cy="164536"/>
            </a:xfrm>
            <a:custGeom>
              <a:avLst/>
              <a:gdLst/>
              <a:ahLst/>
              <a:cxnLst/>
              <a:rect l="0" t="0" r="0" b="0"/>
              <a:pathLst>
                <a:path w="10853" h="164536">
                  <a:moveTo>
                    <a:pt x="0" y="0"/>
                  </a:moveTo>
                  <a:lnTo>
                    <a:pt x="10852" y="48808"/>
                  </a:lnTo>
                  <a:lnTo>
                    <a:pt x="8801" y="98252"/>
                  </a:lnTo>
                  <a:lnTo>
                    <a:pt x="2608" y="139309"/>
                  </a:lnTo>
                  <a:lnTo>
                    <a:pt x="0" y="1645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043887" y="4283756"/>
            <a:ext cx="109690" cy="123402"/>
            <a:chOff x="3043887" y="4283756"/>
            <a:chExt cx="109690" cy="123402"/>
          </a:xfrm>
        </p:grpSpPr>
        <p:sp>
          <p:nvSpPr>
            <p:cNvPr id="56" name="Freeform 55"/>
            <p:cNvSpPr/>
            <p:nvPr/>
          </p:nvSpPr>
          <p:spPr>
            <a:xfrm>
              <a:off x="3043887" y="4283756"/>
              <a:ext cx="82268" cy="1"/>
            </a:xfrm>
            <a:custGeom>
              <a:avLst/>
              <a:gdLst/>
              <a:ahLst/>
              <a:cxnLst/>
              <a:rect l="0" t="0" r="0" b="0"/>
              <a:pathLst>
                <a:path w="82268" h="1">
                  <a:moveTo>
                    <a:pt x="0" y="0"/>
                  </a:moveTo>
                  <a:lnTo>
                    <a:pt x="58324" y="0"/>
                  </a:lnTo>
                  <a:lnTo>
                    <a:pt x="8226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3057598" y="4407157"/>
              <a:ext cx="95979" cy="1"/>
            </a:xfrm>
            <a:custGeom>
              <a:avLst/>
              <a:gdLst/>
              <a:ahLst/>
              <a:cxnLst/>
              <a:rect l="0" t="0" r="0" b="0"/>
              <a:pathLst>
                <a:path w="95979" h="1">
                  <a:moveTo>
                    <a:pt x="0" y="0"/>
                  </a:moveTo>
                  <a:lnTo>
                    <a:pt x="62387" y="0"/>
                  </a:lnTo>
                  <a:lnTo>
                    <a:pt x="9597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Freeform 58"/>
          <p:cNvSpPr/>
          <p:nvPr/>
        </p:nvSpPr>
        <p:spPr>
          <a:xfrm>
            <a:off x="1357409" y="3927265"/>
            <a:ext cx="13712" cy="246803"/>
          </a:xfrm>
          <a:custGeom>
            <a:avLst/>
            <a:gdLst/>
            <a:ahLst/>
            <a:cxnLst/>
            <a:rect l="0" t="0" r="0" b="0"/>
            <a:pathLst>
              <a:path w="13712" h="246803">
                <a:moveTo>
                  <a:pt x="13711" y="0"/>
                </a:moveTo>
                <a:lnTo>
                  <a:pt x="12188" y="57779"/>
                </a:lnTo>
                <a:lnTo>
                  <a:pt x="6432" y="109978"/>
                </a:lnTo>
                <a:lnTo>
                  <a:pt x="2859" y="164663"/>
                </a:lnTo>
                <a:lnTo>
                  <a:pt x="847" y="222465"/>
                </a:lnTo>
                <a:lnTo>
                  <a:pt x="0" y="24680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2276060" y="3927265"/>
            <a:ext cx="219380" cy="452471"/>
            <a:chOff x="2276060" y="3927265"/>
            <a:chExt cx="219380" cy="452471"/>
          </a:xfrm>
        </p:grpSpPr>
        <p:sp>
          <p:nvSpPr>
            <p:cNvPr id="60" name="Freeform 59"/>
            <p:cNvSpPr/>
            <p:nvPr/>
          </p:nvSpPr>
          <p:spPr>
            <a:xfrm>
              <a:off x="2276060" y="3927265"/>
              <a:ext cx="54845" cy="452471"/>
            </a:xfrm>
            <a:custGeom>
              <a:avLst/>
              <a:gdLst/>
              <a:ahLst/>
              <a:cxnLst/>
              <a:rect l="0" t="0" r="0" b="0"/>
              <a:pathLst>
                <a:path w="54845" h="452471">
                  <a:moveTo>
                    <a:pt x="54844" y="0"/>
                  </a:moveTo>
                  <a:lnTo>
                    <a:pt x="54844" y="45309"/>
                  </a:lnTo>
                  <a:lnTo>
                    <a:pt x="53321" y="102971"/>
                  </a:lnTo>
                  <a:lnTo>
                    <a:pt x="45421" y="159327"/>
                  </a:lnTo>
                  <a:lnTo>
                    <a:pt x="40880" y="214620"/>
                  </a:lnTo>
                  <a:lnTo>
                    <a:pt x="30563" y="271121"/>
                  </a:lnTo>
                  <a:lnTo>
                    <a:pt x="17858" y="333905"/>
                  </a:lnTo>
                  <a:lnTo>
                    <a:pt x="5968" y="390256"/>
                  </a:lnTo>
                  <a:lnTo>
                    <a:pt x="0" y="4524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276060" y="4009532"/>
              <a:ext cx="219380" cy="13713"/>
            </a:xfrm>
            <a:custGeom>
              <a:avLst/>
              <a:gdLst/>
              <a:ahLst/>
              <a:cxnLst/>
              <a:rect l="0" t="0" r="0" b="0"/>
              <a:pathLst>
                <a:path w="219380" h="13713">
                  <a:moveTo>
                    <a:pt x="0" y="0"/>
                  </a:moveTo>
                  <a:lnTo>
                    <a:pt x="45309" y="9423"/>
                  </a:lnTo>
                  <a:lnTo>
                    <a:pt x="104494" y="12441"/>
                  </a:lnTo>
                  <a:lnTo>
                    <a:pt x="165703" y="13335"/>
                  </a:lnTo>
                  <a:lnTo>
                    <a:pt x="219379" y="137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143200" y="3927265"/>
            <a:ext cx="404967" cy="671850"/>
            <a:chOff x="3143200" y="3927265"/>
            <a:chExt cx="404967" cy="671850"/>
          </a:xfrm>
        </p:grpSpPr>
        <p:sp>
          <p:nvSpPr>
            <p:cNvPr id="63" name="Freeform 62"/>
            <p:cNvSpPr/>
            <p:nvPr/>
          </p:nvSpPr>
          <p:spPr>
            <a:xfrm>
              <a:off x="3143200" y="3927265"/>
              <a:ext cx="133778" cy="671850"/>
            </a:xfrm>
            <a:custGeom>
              <a:avLst/>
              <a:gdLst/>
              <a:ahLst/>
              <a:cxnLst/>
              <a:rect l="0" t="0" r="0" b="0"/>
              <a:pathLst>
                <a:path w="133778" h="671850">
                  <a:moveTo>
                    <a:pt x="133777" y="0"/>
                  </a:moveTo>
                  <a:lnTo>
                    <a:pt x="99885" y="48807"/>
                  </a:lnTo>
                  <a:lnTo>
                    <a:pt x="64789" y="108497"/>
                  </a:lnTo>
                  <a:lnTo>
                    <a:pt x="43187" y="165822"/>
                  </a:lnTo>
                  <a:lnTo>
                    <a:pt x="28900" y="216544"/>
                  </a:lnTo>
                  <a:lnTo>
                    <a:pt x="15018" y="274738"/>
                  </a:lnTo>
                  <a:lnTo>
                    <a:pt x="5838" y="328282"/>
                  </a:lnTo>
                  <a:lnTo>
                    <a:pt x="742" y="375439"/>
                  </a:lnTo>
                  <a:lnTo>
                    <a:pt x="0" y="419757"/>
                  </a:lnTo>
                  <a:lnTo>
                    <a:pt x="4749" y="469924"/>
                  </a:lnTo>
                  <a:lnTo>
                    <a:pt x="15988" y="527721"/>
                  </a:lnTo>
                  <a:lnTo>
                    <a:pt x="28966" y="581070"/>
                  </a:lnTo>
                  <a:lnTo>
                    <a:pt x="49739" y="628193"/>
                  </a:lnTo>
                  <a:lnTo>
                    <a:pt x="66465" y="648892"/>
                  </a:lnTo>
                  <a:lnTo>
                    <a:pt x="92644" y="67184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3276977" y="4086359"/>
              <a:ext cx="162856" cy="361933"/>
            </a:xfrm>
            <a:custGeom>
              <a:avLst/>
              <a:gdLst/>
              <a:ahLst/>
              <a:cxnLst/>
              <a:rect l="0" t="0" r="0" b="0"/>
              <a:pathLst>
                <a:path w="162856" h="361933">
                  <a:moveTo>
                    <a:pt x="0" y="46574"/>
                  </a:moveTo>
                  <a:lnTo>
                    <a:pt x="55597" y="20807"/>
                  </a:lnTo>
                  <a:lnTo>
                    <a:pt x="109838" y="1197"/>
                  </a:lnTo>
                  <a:lnTo>
                    <a:pt x="137178" y="0"/>
                  </a:lnTo>
                  <a:lnTo>
                    <a:pt x="150867" y="1813"/>
                  </a:lnTo>
                  <a:lnTo>
                    <a:pt x="158470" y="10640"/>
                  </a:lnTo>
                  <a:lnTo>
                    <a:pt x="162855" y="40760"/>
                  </a:lnTo>
                  <a:lnTo>
                    <a:pt x="149479" y="93264"/>
                  </a:lnTo>
                  <a:lnTo>
                    <a:pt x="133498" y="140136"/>
                  </a:lnTo>
                  <a:lnTo>
                    <a:pt x="104556" y="197528"/>
                  </a:lnTo>
                  <a:lnTo>
                    <a:pt x="74314" y="255497"/>
                  </a:lnTo>
                  <a:lnTo>
                    <a:pt x="49268" y="317209"/>
                  </a:lnTo>
                  <a:lnTo>
                    <a:pt x="41134" y="36193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3455223" y="4187778"/>
              <a:ext cx="92944" cy="383914"/>
            </a:xfrm>
            <a:custGeom>
              <a:avLst/>
              <a:gdLst/>
              <a:ahLst/>
              <a:cxnLst/>
              <a:rect l="0" t="0" r="0" b="0"/>
              <a:pathLst>
                <a:path w="92944" h="383914">
                  <a:moveTo>
                    <a:pt x="54845" y="0"/>
                  </a:moveTo>
                  <a:lnTo>
                    <a:pt x="85734" y="57252"/>
                  </a:lnTo>
                  <a:lnTo>
                    <a:pt x="92943" y="103971"/>
                  </a:lnTo>
                  <a:lnTo>
                    <a:pt x="87800" y="156408"/>
                  </a:lnTo>
                  <a:lnTo>
                    <a:pt x="72414" y="217774"/>
                  </a:lnTo>
                  <a:lnTo>
                    <a:pt x="50641" y="277970"/>
                  </a:lnTo>
                  <a:lnTo>
                    <a:pt x="26177" y="330178"/>
                  </a:lnTo>
                  <a:lnTo>
                    <a:pt x="0" y="3839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538930" y="3762731"/>
            <a:ext cx="306491" cy="644427"/>
            <a:chOff x="3538930" y="3762731"/>
            <a:chExt cx="306491" cy="644427"/>
          </a:xfrm>
        </p:grpSpPr>
        <p:sp>
          <p:nvSpPr>
            <p:cNvPr id="67" name="Freeform 66"/>
            <p:cNvSpPr/>
            <p:nvPr/>
          </p:nvSpPr>
          <p:spPr>
            <a:xfrm>
              <a:off x="3538930" y="3995821"/>
              <a:ext cx="190518" cy="289533"/>
            </a:xfrm>
            <a:custGeom>
              <a:avLst/>
              <a:gdLst/>
              <a:ahLst/>
              <a:cxnLst/>
              <a:rect l="0" t="0" r="0" b="0"/>
              <a:pathLst>
                <a:path w="190518" h="289533">
                  <a:moveTo>
                    <a:pt x="108250" y="0"/>
                  </a:moveTo>
                  <a:lnTo>
                    <a:pt x="139139" y="57252"/>
                  </a:lnTo>
                  <a:lnTo>
                    <a:pt x="146348" y="111249"/>
                  </a:lnTo>
                  <a:lnTo>
                    <a:pt x="139909" y="145422"/>
                  </a:lnTo>
                  <a:lnTo>
                    <a:pt x="110949" y="204601"/>
                  </a:lnTo>
                  <a:lnTo>
                    <a:pt x="74363" y="249356"/>
                  </a:lnTo>
                  <a:lnTo>
                    <a:pt x="37778" y="276674"/>
                  </a:lnTo>
                  <a:lnTo>
                    <a:pt x="11420" y="289532"/>
                  </a:lnTo>
                  <a:lnTo>
                    <a:pt x="4086" y="287476"/>
                  </a:lnTo>
                  <a:lnTo>
                    <a:pt x="721" y="280012"/>
                  </a:lnTo>
                  <a:lnTo>
                    <a:pt x="0" y="268942"/>
                  </a:lnTo>
                  <a:lnTo>
                    <a:pt x="4091" y="260038"/>
                  </a:lnTo>
                  <a:lnTo>
                    <a:pt x="20823" y="246083"/>
                  </a:lnTo>
                  <a:lnTo>
                    <a:pt x="55939" y="229661"/>
                  </a:lnTo>
                  <a:lnTo>
                    <a:pt x="81953" y="228012"/>
                  </a:lnTo>
                  <a:lnTo>
                    <a:pt x="126357" y="239711"/>
                  </a:lnTo>
                  <a:lnTo>
                    <a:pt x="155908" y="254315"/>
                  </a:lnTo>
                  <a:lnTo>
                    <a:pt x="190517" y="2879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3674602" y="3762731"/>
              <a:ext cx="170819" cy="644427"/>
            </a:xfrm>
            <a:custGeom>
              <a:avLst/>
              <a:gdLst/>
              <a:ahLst/>
              <a:cxnLst/>
              <a:rect l="0" t="0" r="0" b="0"/>
              <a:pathLst>
                <a:path w="170819" h="644427">
                  <a:moveTo>
                    <a:pt x="0" y="0"/>
                  </a:moveTo>
                  <a:lnTo>
                    <a:pt x="57252" y="45447"/>
                  </a:lnTo>
                  <a:lnTo>
                    <a:pt x="97695" y="87407"/>
                  </a:lnTo>
                  <a:lnTo>
                    <a:pt x="125997" y="146252"/>
                  </a:lnTo>
                  <a:lnTo>
                    <a:pt x="147529" y="200251"/>
                  </a:lnTo>
                  <a:lnTo>
                    <a:pt x="156977" y="235253"/>
                  </a:lnTo>
                  <a:lnTo>
                    <a:pt x="161175" y="281279"/>
                  </a:lnTo>
                  <a:lnTo>
                    <a:pt x="170818" y="336745"/>
                  </a:lnTo>
                  <a:lnTo>
                    <a:pt x="168766" y="389404"/>
                  </a:lnTo>
                  <a:lnTo>
                    <a:pt x="162353" y="437644"/>
                  </a:lnTo>
                  <a:lnTo>
                    <a:pt x="152900" y="490061"/>
                  </a:lnTo>
                  <a:lnTo>
                    <a:pt x="131972" y="552307"/>
                  </a:lnTo>
                  <a:lnTo>
                    <a:pt x="114542" y="610995"/>
                  </a:lnTo>
                  <a:lnTo>
                    <a:pt x="109689" y="64442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949397" y="3817576"/>
            <a:ext cx="955176" cy="987207"/>
            <a:chOff x="3949397" y="3817576"/>
            <a:chExt cx="955176" cy="987207"/>
          </a:xfrm>
        </p:grpSpPr>
        <p:sp>
          <p:nvSpPr>
            <p:cNvPr id="70" name="Freeform 69"/>
            <p:cNvSpPr/>
            <p:nvPr/>
          </p:nvSpPr>
          <p:spPr>
            <a:xfrm>
              <a:off x="4070437" y="3968399"/>
              <a:ext cx="169838" cy="301647"/>
            </a:xfrm>
            <a:custGeom>
              <a:avLst/>
              <a:gdLst/>
              <a:ahLst/>
              <a:cxnLst/>
              <a:rect l="0" t="0" r="0" b="0"/>
              <a:pathLst>
                <a:path w="169838" h="301647">
                  <a:moveTo>
                    <a:pt x="70346" y="0"/>
                  </a:moveTo>
                  <a:lnTo>
                    <a:pt x="55788" y="14557"/>
                  </a:lnTo>
                  <a:lnTo>
                    <a:pt x="34519" y="68667"/>
                  </a:lnTo>
                  <a:lnTo>
                    <a:pt x="18766" y="120217"/>
                  </a:lnTo>
                  <a:lnTo>
                    <a:pt x="49" y="174086"/>
                  </a:lnTo>
                  <a:lnTo>
                    <a:pt x="0" y="210421"/>
                  </a:lnTo>
                  <a:lnTo>
                    <a:pt x="9120" y="238757"/>
                  </a:lnTo>
                  <a:lnTo>
                    <a:pt x="15817" y="250580"/>
                  </a:lnTo>
                  <a:lnTo>
                    <a:pt x="26376" y="256937"/>
                  </a:lnTo>
                  <a:lnTo>
                    <a:pt x="54359" y="259939"/>
                  </a:lnTo>
                  <a:lnTo>
                    <a:pt x="83045" y="252133"/>
                  </a:lnTo>
                  <a:lnTo>
                    <a:pt x="109506" y="236983"/>
                  </a:lnTo>
                  <a:lnTo>
                    <a:pt x="140010" y="202758"/>
                  </a:lnTo>
                  <a:lnTo>
                    <a:pt x="164737" y="150248"/>
                  </a:lnTo>
                  <a:lnTo>
                    <a:pt x="169837" y="136729"/>
                  </a:lnTo>
                  <a:lnTo>
                    <a:pt x="168666" y="130762"/>
                  </a:lnTo>
                  <a:lnTo>
                    <a:pt x="163315" y="129832"/>
                  </a:lnTo>
                  <a:lnTo>
                    <a:pt x="155177" y="132258"/>
                  </a:lnTo>
                  <a:lnTo>
                    <a:pt x="138010" y="151205"/>
                  </a:lnTo>
                  <a:lnTo>
                    <a:pt x="102163" y="213022"/>
                  </a:lnTo>
                  <a:lnTo>
                    <a:pt x="82143" y="265908"/>
                  </a:lnTo>
                  <a:lnTo>
                    <a:pt x="71526" y="285763"/>
                  </a:lnTo>
                  <a:lnTo>
                    <a:pt x="56635" y="3016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4291606" y="3982110"/>
              <a:ext cx="82268" cy="191958"/>
            </a:xfrm>
            <a:custGeom>
              <a:avLst/>
              <a:gdLst/>
              <a:ahLst/>
              <a:cxnLst/>
              <a:rect l="0" t="0" r="0" b="0"/>
              <a:pathLst>
                <a:path w="82268" h="191958">
                  <a:moveTo>
                    <a:pt x="82267" y="0"/>
                  </a:moveTo>
                  <a:lnTo>
                    <a:pt x="67352" y="55597"/>
                  </a:lnTo>
                  <a:lnTo>
                    <a:pt x="42758" y="109838"/>
                  </a:lnTo>
                  <a:lnTo>
                    <a:pt x="14527" y="170140"/>
                  </a:lnTo>
                  <a:lnTo>
                    <a:pt x="0" y="1919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4264184" y="4064377"/>
              <a:ext cx="95979" cy="13712"/>
            </a:xfrm>
            <a:custGeom>
              <a:avLst/>
              <a:gdLst/>
              <a:ahLst/>
              <a:cxnLst/>
              <a:rect l="0" t="0" r="0" b="0"/>
              <a:pathLst>
                <a:path w="95979" h="13712">
                  <a:moveTo>
                    <a:pt x="0" y="13711"/>
                  </a:moveTo>
                  <a:lnTo>
                    <a:pt x="48807" y="2859"/>
                  </a:lnTo>
                  <a:lnTo>
                    <a:pt x="9597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4401296" y="4050666"/>
              <a:ext cx="68557" cy="54846"/>
            </a:xfrm>
            <a:custGeom>
              <a:avLst/>
              <a:gdLst/>
              <a:ahLst/>
              <a:cxnLst/>
              <a:rect l="0" t="0" r="0" b="0"/>
              <a:pathLst>
                <a:path w="68557" h="54846">
                  <a:moveTo>
                    <a:pt x="68556" y="0"/>
                  </a:moveTo>
                  <a:lnTo>
                    <a:pt x="23305" y="43727"/>
                  </a:lnTo>
                  <a:lnTo>
                    <a:pt x="0" y="548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4377401" y="3954687"/>
              <a:ext cx="157407" cy="246803"/>
            </a:xfrm>
            <a:custGeom>
              <a:avLst/>
              <a:gdLst/>
              <a:ahLst/>
              <a:cxnLst/>
              <a:rect l="0" t="0" r="0" b="0"/>
              <a:pathLst>
                <a:path w="157407" h="246803">
                  <a:moveTo>
                    <a:pt x="106162" y="0"/>
                  </a:moveTo>
                  <a:lnTo>
                    <a:pt x="127998" y="7279"/>
                  </a:lnTo>
                  <a:lnTo>
                    <a:pt x="142781" y="23041"/>
                  </a:lnTo>
                  <a:lnTo>
                    <a:pt x="148856" y="33642"/>
                  </a:lnTo>
                  <a:lnTo>
                    <a:pt x="157406" y="84957"/>
                  </a:lnTo>
                  <a:lnTo>
                    <a:pt x="147219" y="118502"/>
                  </a:lnTo>
                  <a:lnTo>
                    <a:pt x="127456" y="147123"/>
                  </a:lnTo>
                  <a:lnTo>
                    <a:pt x="90635" y="178842"/>
                  </a:lnTo>
                  <a:lnTo>
                    <a:pt x="64221" y="192730"/>
                  </a:lnTo>
                  <a:lnTo>
                    <a:pt x="16377" y="201834"/>
                  </a:lnTo>
                  <a:lnTo>
                    <a:pt x="6695" y="198542"/>
                  </a:lnTo>
                  <a:lnTo>
                    <a:pt x="1764" y="191777"/>
                  </a:lnTo>
                  <a:lnTo>
                    <a:pt x="0" y="182696"/>
                  </a:lnTo>
                  <a:lnTo>
                    <a:pt x="6441" y="176642"/>
                  </a:lnTo>
                  <a:lnTo>
                    <a:pt x="33912" y="169916"/>
                  </a:lnTo>
                  <a:lnTo>
                    <a:pt x="63386" y="175052"/>
                  </a:lnTo>
                  <a:lnTo>
                    <a:pt x="77645" y="180687"/>
                  </a:lnTo>
                  <a:lnTo>
                    <a:pt x="97550" y="199136"/>
                  </a:lnTo>
                  <a:lnTo>
                    <a:pt x="113259" y="227093"/>
                  </a:lnTo>
                  <a:lnTo>
                    <a:pt x="119873" y="2468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4003671" y="4283756"/>
              <a:ext cx="466182" cy="13713"/>
            </a:xfrm>
            <a:custGeom>
              <a:avLst/>
              <a:gdLst/>
              <a:ahLst/>
              <a:cxnLst/>
              <a:rect l="0" t="0" r="0" b="0"/>
              <a:pathLst>
                <a:path w="466182" h="13713">
                  <a:moveTo>
                    <a:pt x="0" y="0"/>
                  </a:moveTo>
                  <a:lnTo>
                    <a:pt x="45309" y="1524"/>
                  </a:lnTo>
                  <a:lnTo>
                    <a:pt x="102971" y="9423"/>
                  </a:lnTo>
                  <a:lnTo>
                    <a:pt x="162374" y="12441"/>
                  </a:lnTo>
                  <a:lnTo>
                    <a:pt x="210802" y="13147"/>
                  </a:lnTo>
                  <a:lnTo>
                    <a:pt x="254669" y="9398"/>
                  </a:lnTo>
                  <a:lnTo>
                    <a:pt x="297526" y="4177"/>
                  </a:lnTo>
                  <a:lnTo>
                    <a:pt x="347043" y="1857"/>
                  </a:lnTo>
                  <a:lnTo>
                    <a:pt x="391394" y="4888"/>
                  </a:lnTo>
                  <a:lnTo>
                    <a:pt x="438435" y="11097"/>
                  </a:lnTo>
                  <a:lnTo>
                    <a:pt x="466181" y="137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4168365" y="4338601"/>
              <a:ext cx="165365" cy="233091"/>
            </a:xfrm>
            <a:custGeom>
              <a:avLst/>
              <a:gdLst/>
              <a:ahLst/>
              <a:cxnLst/>
              <a:rect l="0" t="0" r="0" b="0"/>
              <a:pathLst>
                <a:path w="165365" h="233091">
                  <a:moveTo>
                    <a:pt x="82107" y="0"/>
                  </a:moveTo>
                  <a:lnTo>
                    <a:pt x="113423" y="12470"/>
                  </a:lnTo>
                  <a:lnTo>
                    <a:pt x="141322" y="35857"/>
                  </a:lnTo>
                  <a:lnTo>
                    <a:pt x="159715" y="58594"/>
                  </a:lnTo>
                  <a:lnTo>
                    <a:pt x="164315" y="71055"/>
                  </a:lnTo>
                  <a:lnTo>
                    <a:pt x="165364" y="97089"/>
                  </a:lnTo>
                  <a:lnTo>
                    <a:pt x="152627" y="123895"/>
                  </a:lnTo>
                  <a:lnTo>
                    <a:pt x="103694" y="181075"/>
                  </a:lnTo>
                  <a:lnTo>
                    <a:pt x="79514" y="200324"/>
                  </a:lnTo>
                  <a:lnTo>
                    <a:pt x="49470" y="210910"/>
                  </a:lnTo>
                  <a:lnTo>
                    <a:pt x="32927" y="213733"/>
                  </a:lnTo>
                  <a:lnTo>
                    <a:pt x="20374" y="211045"/>
                  </a:lnTo>
                  <a:lnTo>
                    <a:pt x="10483" y="204682"/>
                  </a:lnTo>
                  <a:lnTo>
                    <a:pt x="2365" y="195870"/>
                  </a:lnTo>
                  <a:lnTo>
                    <a:pt x="0" y="185425"/>
                  </a:lnTo>
                  <a:lnTo>
                    <a:pt x="5497" y="161632"/>
                  </a:lnTo>
                  <a:lnTo>
                    <a:pt x="25722" y="129820"/>
                  </a:lnTo>
                  <a:lnTo>
                    <a:pt x="35377" y="124633"/>
                  </a:lnTo>
                  <a:lnTo>
                    <a:pt x="58291" y="122933"/>
                  </a:lnTo>
                  <a:lnTo>
                    <a:pt x="67753" y="127660"/>
                  </a:lnTo>
                  <a:lnTo>
                    <a:pt x="82329" y="145099"/>
                  </a:lnTo>
                  <a:lnTo>
                    <a:pt x="93154" y="207810"/>
                  </a:lnTo>
                  <a:lnTo>
                    <a:pt x="95819" y="2330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3949397" y="3817576"/>
              <a:ext cx="232520" cy="987207"/>
            </a:xfrm>
            <a:custGeom>
              <a:avLst/>
              <a:gdLst/>
              <a:ahLst/>
              <a:cxnLst/>
              <a:rect l="0" t="0" r="0" b="0"/>
              <a:pathLst>
                <a:path w="232520" h="987207">
                  <a:moveTo>
                    <a:pt x="150252" y="0"/>
                  </a:moveTo>
                  <a:lnTo>
                    <a:pt x="129883" y="23416"/>
                  </a:lnTo>
                  <a:lnTo>
                    <a:pt x="104875" y="83545"/>
                  </a:lnTo>
                  <a:lnTo>
                    <a:pt x="83655" y="131057"/>
                  </a:lnTo>
                  <a:lnTo>
                    <a:pt x="65349" y="183730"/>
                  </a:lnTo>
                  <a:lnTo>
                    <a:pt x="42998" y="245210"/>
                  </a:lnTo>
                  <a:lnTo>
                    <a:pt x="29965" y="289259"/>
                  </a:lnTo>
                  <a:lnTo>
                    <a:pt x="19094" y="334228"/>
                  </a:lnTo>
                  <a:lnTo>
                    <a:pt x="9185" y="379604"/>
                  </a:lnTo>
                  <a:lnTo>
                    <a:pt x="3765" y="425163"/>
                  </a:lnTo>
                  <a:lnTo>
                    <a:pt x="1356" y="469279"/>
                  </a:lnTo>
                  <a:lnTo>
                    <a:pt x="0" y="528375"/>
                  </a:lnTo>
                  <a:lnTo>
                    <a:pt x="1122" y="584480"/>
                  </a:lnTo>
                  <a:lnTo>
                    <a:pt x="8902" y="639698"/>
                  </a:lnTo>
                  <a:lnTo>
                    <a:pt x="13408" y="693130"/>
                  </a:lnTo>
                  <a:lnTo>
                    <a:pt x="27807" y="752902"/>
                  </a:lnTo>
                  <a:lnTo>
                    <a:pt x="52601" y="808721"/>
                  </a:lnTo>
                  <a:lnTo>
                    <a:pt x="77416" y="862234"/>
                  </a:lnTo>
                  <a:lnTo>
                    <a:pt x="126178" y="920550"/>
                  </a:lnTo>
                  <a:lnTo>
                    <a:pt x="168913" y="961400"/>
                  </a:lnTo>
                  <a:lnTo>
                    <a:pt x="211661" y="981657"/>
                  </a:lnTo>
                  <a:lnTo>
                    <a:pt x="232519" y="98720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4648097" y="4187778"/>
              <a:ext cx="82268" cy="246803"/>
            </a:xfrm>
            <a:custGeom>
              <a:avLst/>
              <a:gdLst/>
              <a:ahLst/>
              <a:cxnLst/>
              <a:rect l="0" t="0" r="0" b="0"/>
              <a:pathLst>
                <a:path w="82268" h="246803">
                  <a:moveTo>
                    <a:pt x="82267" y="0"/>
                  </a:moveTo>
                  <a:lnTo>
                    <a:pt x="78205" y="59660"/>
                  </a:lnTo>
                  <a:lnTo>
                    <a:pt x="63290" y="111116"/>
                  </a:lnTo>
                  <a:lnTo>
                    <a:pt x="43636" y="160895"/>
                  </a:lnTo>
                  <a:lnTo>
                    <a:pt x="16068" y="218660"/>
                  </a:lnTo>
                  <a:lnTo>
                    <a:pt x="0" y="2468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4894899" y="4050666"/>
              <a:ext cx="9674" cy="1"/>
            </a:xfrm>
            <a:custGeom>
              <a:avLst/>
              <a:gdLst/>
              <a:ahLst/>
              <a:cxnLst/>
              <a:rect l="0" t="0" r="0" b="0"/>
              <a:pathLst>
                <a:path w="9674" h="1">
                  <a:moveTo>
                    <a:pt x="0" y="0"/>
                  </a:moveTo>
                  <a:lnTo>
                    <a:pt x="967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798921" y="3790153"/>
            <a:ext cx="820823" cy="1055763"/>
            <a:chOff x="4798921" y="3790153"/>
            <a:chExt cx="820823" cy="1055763"/>
          </a:xfrm>
        </p:grpSpPr>
        <p:sp>
          <p:nvSpPr>
            <p:cNvPr id="81" name="Freeform 80"/>
            <p:cNvSpPr/>
            <p:nvPr/>
          </p:nvSpPr>
          <p:spPr>
            <a:xfrm>
              <a:off x="4936032" y="4036955"/>
              <a:ext cx="41135" cy="82268"/>
            </a:xfrm>
            <a:custGeom>
              <a:avLst/>
              <a:gdLst/>
              <a:ahLst/>
              <a:cxnLst/>
              <a:rect l="0" t="0" r="0" b="0"/>
              <a:pathLst>
                <a:path w="41135" h="82268">
                  <a:moveTo>
                    <a:pt x="41134" y="0"/>
                  </a:moveTo>
                  <a:lnTo>
                    <a:pt x="28664" y="31315"/>
                  </a:lnTo>
                  <a:lnTo>
                    <a:pt x="6565" y="64359"/>
                  </a:lnTo>
                  <a:lnTo>
                    <a:pt x="0" y="8226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4881188" y="4141203"/>
              <a:ext cx="164535" cy="46576"/>
            </a:xfrm>
            <a:custGeom>
              <a:avLst/>
              <a:gdLst/>
              <a:ahLst/>
              <a:cxnLst/>
              <a:rect l="0" t="0" r="0" b="0"/>
              <a:pathLst>
                <a:path w="164535" h="46576">
                  <a:moveTo>
                    <a:pt x="0" y="46575"/>
                  </a:moveTo>
                  <a:lnTo>
                    <a:pt x="57252" y="15686"/>
                  </a:lnTo>
                  <a:lnTo>
                    <a:pt x="96691" y="1198"/>
                  </a:lnTo>
                  <a:lnTo>
                    <a:pt x="123717" y="0"/>
                  </a:lnTo>
                  <a:lnTo>
                    <a:pt x="164534" y="544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4977166" y="3982110"/>
              <a:ext cx="123402" cy="342781"/>
            </a:xfrm>
            <a:custGeom>
              <a:avLst/>
              <a:gdLst/>
              <a:ahLst/>
              <a:cxnLst/>
              <a:rect l="0" t="0" r="0" b="0"/>
              <a:pathLst>
                <a:path w="123402" h="342781">
                  <a:moveTo>
                    <a:pt x="123401" y="0"/>
                  </a:moveTo>
                  <a:lnTo>
                    <a:pt x="108486" y="59660"/>
                  </a:lnTo>
                  <a:lnTo>
                    <a:pt x="91170" y="121643"/>
                  </a:lnTo>
                  <a:lnTo>
                    <a:pt x="70348" y="178571"/>
                  </a:lnTo>
                  <a:lnTo>
                    <a:pt x="44881" y="236403"/>
                  </a:lnTo>
                  <a:lnTo>
                    <a:pt x="18038" y="292133"/>
                  </a:lnTo>
                  <a:lnTo>
                    <a:pt x="0" y="3427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5155412" y="4078088"/>
              <a:ext cx="54845" cy="191958"/>
            </a:xfrm>
            <a:custGeom>
              <a:avLst/>
              <a:gdLst/>
              <a:ahLst/>
              <a:cxnLst/>
              <a:rect l="0" t="0" r="0" b="0"/>
              <a:pathLst>
                <a:path w="54845" h="191958">
                  <a:moveTo>
                    <a:pt x="54844" y="0"/>
                  </a:moveTo>
                  <a:lnTo>
                    <a:pt x="39929" y="48808"/>
                  </a:lnTo>
                  <a:lnTo>
                    <a:pt x="27065" y="102315"/>
                  </a:lnTo>
                  <a:lnTo>
                    <a:pt x="13605" y="154225"/>
                  </a:lnTo>
                  <a:lnTo>
                    <a:pt x="0" y="1919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5100567" y="4146644"/>
              <a:ext cx="95979" cy="13712"/>
            </a:xfrm>
            <a:custGeom>
              <a:avLst/>
              <a:gdLst/>
              <a:ahLst/>
              <a:cxnLst/>
              <a:rect l="0" t="0" r="0" b="0"/>
              <a:pathLst>
                <a:path w="95979" h="13712">
                  <a:moveTo>
                    <a:pt x="0" y="13711"/>
                  </a:moveTo>
                  <a:lnTo>
                    <a:pt x="48807" y="2859"/>
                  </a:lnTo>
                  <a:lnTo>
                    <a:pt x="9597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5280790" y="4160355"/>
              <a:ext cx="107713" cy="67088"/>
            </a:xfrm>
            <a:custGeom>
              <a:avLst/>
              <a:gdLst/>
              <a:ahLst/>
              <a:cxnLst/>
              <a:rect l="0" t="0" r="0" b="0"/>
              <a:pathLst>
                <a:path w="107713" h="67088">
                  <a:moveTo>
                    <a:pt x="39156" y="0"/>
                  </a:moveTo>
                  <a:lnTo>
                    <a:pt x="988" y="57253"/>
                  </a:lnTo>
                  <a:lnTo>
                    <a:pt x="0" y="64067"/>
                  </a:lnTo>
                  <a:lnTo>
                    <a:pt x="3911" y="67087"/>
                  </a:lnTo>
                  <a:lnTo>
                    <a:pt x="20445" y="66380"/>
                  </a:lnTo>
                  <a:lnTo>
                    <a:pt x="81437" y="49386"/>
                  </a:lnTo>
                  <a:lnTo>
                    <a:pt x="107712" y="411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5319946" y="4023244"/>
              <a:ext cx="150824" cy="356492"/>
            </a:xfrm>
            <a:custGeom>
              <a:avLst/>
              <a:gdLst/>
              <a:ahLst/>
              <a:cxnLst/>
              <a:rect l="0" t="0" r="0" b="0"/>
              <a:pathLst>
                <a:path w="150824" h="356492">
                  <a:moveTo>
                    <a:pt x="150823" y="0"/>
                  </a:moveTo>
                  <a:lnTo>
                    <a:pt x="120993" y="48807"/>
                  </a:lnTo>
                  <a:lnTo>
                    <a:pt x="99328" y="102314"/>
                  </a:lnTo>
                  <a:lnTo>
                    <a:pt x="83260" y="162349"/>
                  </a:lnTo>
                  <a:lnTo>
                    <a:pt x="64787" y="218731"/>
                  </a:lnTo>
                  <a:lnTo>
                    <a:pt x="44080" y="269969"/>
                  </a:lnTo>
                  <a:lnTo>
                    <a:pt x="24233" y="310034"/>
                  </a:lnTo>
                  <a:lnTo>
                    <a:pt x="7180" y="337139"/>
                  </a:lnTo>
                  <a:lnTo>
                    <a:pt x="0" y="3564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4798921" y="4352312"/>
              <a:ext cx="521026" cy="13712"/>
            </a:xfrm>
            <a:custGeom>
              <a:avLst/>
              <a:gdLst/>
              <a:ahLst/>
              <a:cxnLst/>
              <a:rect l="0" t="0" r="0" b="0"/>
              <a:pathLst>
                <a:path w="521026" h="13712">
                  <a:moveTo>
                    <a:pt x="0" y="0"/>
                  </a:moveTo>
                  <a:lnTo>
                    <a:pt x="54732" y="0"/>
                  </a:lnTo>
                  <a:lnTo>
                    <a:pt x="115411" y="0"/>
                  </a:lnTo>
                  <a:lnTo>
                    <a:pt x="177232" y="0"/>
                  </a:lnTo>
                  <a:lnTo>
                    <a:pt x="231624" y="0"/>
                  </a:lnTo>
                  <a:lnTo>
                    <a:pt x="291346" y="0"/>
                  </a:lnTo>
                  <a:lnTo>
                    <a:pt x="350389" y="0"/>
                  </a:lnTo>
                  <a:lnTo>
                    <a:pt x="402022" y="0"/>
                  </a:lnTo>
                  <a:lnTo>
                    <a:pt x="459358" y="7279"/>
                  </a:lnTo>
                  <a:lnTo>
                    <a:pt x="521025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5017206" y="4434580"/>
              <a:ext cx="234185" cy="201926"/>
            </a:xfrm>
            <a:custGeom>
              <a:avLst/>
              <a:gdLst/>
              <a:ahLst/>
              <a:cxnLst/>
              <a:rect l="0" t="0" r="0" b="0"/>
              <a:pathLst>
                <a:path w="234185" h="201926">
                  <a:moveTo>
                    <a:pt x="83361" y="0"/>
                  </a:moveTo>
                  <a:lnTo>
                    <a:pt x="113153" y="32839"/>
                  </a:lnTo>
                  <a:lnTo>
                    <a:pt x="136869" y="83337"/>
                  </a:lnTo>
                  <a:lnTo>
                    <a:pt x="141885" y="96691"/>
                  </a:lnTo>
                  <a:lnTo>
                    <a:pt x="143395" y="123717"/>
                  </a:lnTo>
                  <a:lnTo>
                    <a:pt x="137465" y="149440"/>
                  </a:lnTo>
                  <a:lnTo>
                    <a:pt x="124674" y="171029"/>
                  </a:lnTo>
                  <a:lnTo>
                    <a:pt x="104769" y="186718"/>
                  </a:lnTo>
                  <a:lnTo>
                    <a:pt x="93063" y="193034"/>
                  </a:lnTo>
                  <a:lnTo>
                    <a:pt x="40193" y="201925"/>
                  </a:lnTo>
                  <a:lnTo>
                    <a:pt x="25637" y="198602"/>
                  </a:lnTo>
                  <a:lnTo>
                    <a:pt x="14409" y="191816"/>
                  </a:lnTo>
                  <a:lnTo>
                    <a:pt x="5400" y="182722"/>
                  </a:lnTo>
                  <a:lnTo>
                    <a:pt x="918" y="169042"/>
                  </a:lnTo>
                  <a:lnTo>
                    <a:pt x="0" y="133529"/>
                  </a:lnTo>
                  <a:lnTo>
                    <a:pt x="6458" y="119489"/>
                  </a:lnTo>
                  <a:lnTo>
                    <a:pt x="29885" y="99825"/>
                  </a:lnTo>
                  <a:lnTo>
                    <a:pt x="56547" y="94133"/>
                  </a:lnTo>
                  <a:lnTo>
                    <a:pt x="118182" y="102892"/>
                  </a:lnTo>
                  <a:lnTo>
                    <a:pt x="171037" y="114954"/>
                  </a:lnTo>
                  <a:lnTo>
                    <a:pt x="234184" y="1371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5415924" y="3790153"/>
              <a:ext cx="203820" cy="1055763"/>
            </a:xfrm>
            <a:custGeom>
              <a:avLst/>
              <a:gdLst/>
              <a:ahLst/>
              <a:cxnLst/>
              <a:rect l="0" t="0" r="0" b="0"/>
              <a:pathLst>
                <a:path w="203820" h="1055763">
                  <a:moveTo>
                    <a:pt x="68557" y="0"/>
                  </a:moveTo>
                  <a:lnTo>
                    <a:pt x="88926" y="23417"/>
                  </a:lnTo>
                  <a:lnTo>
                    <a:pt x="121212" y="76267"/>
                  </a:lnTo>
                  <a:lnTo>
                    <a:pt x="154341" y="135871"/>
                  </a:lnTo>
                  <a:lnTo>
                    <a:pt x="172010" y="188373"/>
                  </a:lnTo>
                  <a:lnTo>
                    <a:pt x="186893" y="244047"/>
                  </a:lnTo>
                  <a:lnTo>
                    <a:pt x="196308" y="286203"/>
                  </a:lnTo>
                  <a:lnTo>
                    <a:pt x="201508" y="330330"/>
                  </a:lnTo>
                  <a:lnTo>
                    <a:pt x="203819" y="373810"/>
                  </a:lnTo>
                  <a:lnTo>
                    <a:pt x="203597" y="434072"/>
                  </a:lnTo>
                  <a:lnTo>
                    <a:pt x="198146" y="477302"/>
                  </a:lnTo>
                  <a:lnTo>
                    <a:pt x="190645" y="521906"/>
                  </a:lnTo>
                  <a:lnTo>
                    <a:pt x="182234" y="567121"/>
                  </a:lnTo>
                  <a:lnTo>
                    <a:pt x="173417" y="612608"/>
                  </a:lnTo>
                  <a:lnTo>
                    <a:pt x="160357" y="658215"/>
                  </a:lnTo>
                  <a:lnTo>
                    <a:pt x="144397" y="705399"/>
                  </a:lnTo>
                  <a:lnTo>
                    <a:pt x="127147" y="756840"/>
                  </a:lnTo>
                  <a:lnTo>
                    <a:pt x="109324" y="806109"/>
                  </a:lnTo>
                  <a:lnTo>
                    <a:pt x="89722" y="854921"/>
                  </a:lnTo>
                  <a:lnTo>
                    <a:pt x="65776" y="907084"/>
                  </a:lnTo>
                  <a:lnTo>
                    <a:pt x="43961" y="952613"/>
                  </a:lnTo>
                  <a:lnTo>
                    <a:pt x="18612" y="1008441"/>
                  </a:lnTo>
                  <a:lnTo>
                    <a:pt x="0" y="105576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731282" y="3762731"/>
            <a:ext cx="1026347" cy="822673"/>
            <a:chOff x="5731282" y="3762731"/>
            <a:chExt cx="1026347" cy="822673"/>
          </a:xfrm>
        </p:grpSpPr>
        <p:sp>
          <p:nvSpPr>
            <p:cNvPr id="92" name="Freeform 91"/>
            <p:cNvSpPr/>
            <p:nvPr/>
          </p:nvSpPr>
          <p:spPr>
            <a:xfrm>
              <a:off x="5731282" y="4187778"/>
              <a:ext cx="123402" cy="27423"/>
            </a:xfrm>
            <a:custGeom>
              <a:avLst/>
              <a:gdLst/>
              <a:ahLst/>
              <a:cxnLst/>
              <a:rect l="0" t="0" r="0" b="0"/>
              <a:pathLst>
                <a:path w="123402" h="27423">
                  <a:moveTo>
                    <a:pt x="0" y="27422"/>
                  </a:moveTo>
                  <a:lnTo>
                    <a:pt x="53209" y="16476"/>
                  </a:lnTo>
                  <a:lnTo>
                    <a:pt x="107731" y="3706"/>
                  </a:lnTo>
                  <a:lnTo>
                    <a:pt x="12340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5799838" y="4283756"/>
              <a:ext cx="82268" cy="1"/>
            </a:xfrm>
            <a:custGeom>
              <a:avLst/>
              <a:gdLst/>
              <a:ahLst/>
              <a:cxnLst/>
              <a:rect l="0" t="0" r="0" b="0"/>
              <a:pathLst>
                <a:path w="82268" h="1">
                  <a:moveTo>
                    <a:pt x="0" y="0"/>
                  </a:moveTo>
                  <a:lnTo>
                    <a:pt x="51535" y="0"/>
                  </a:lnTo>
                  <a:lnTo>
                    <a:pt x="8226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6022560" y="3954687"/>
              <a:ext cx="133770" cy="562161"/>
            </a:xfrm>
            <a:custGeom>
              <a:avLst/>
              <a:gdLst/>
              <a:ahLst/>
              <a:cxnLst/>
              <a:rect l="0" t="0" r="0" b="0"/>
              <a:pathLst>
                <a:path w="133770" h="562161">
                  <a:moveTo>
                    <a:pt x="133769" y="0"/>
                  </a:moveTo>
                  <a:lnTo>
                    <a:pt x="103939" y="48808"/>
                  </a:lnTo>
                  <a:lnTo>
                    <a:pt x="69308" y="108498"/>
                  </a:lnTo>
                  <a:lnTo>
                    <a:pt x="44073" y="164299"/>
                  </a:lnTo>
                  <a:lnTo>
                    <a:pt x="24418" y="223396"/>
                  </a:lnTo>
                  <a:lnTo>
                    <a:pt x="5865" y="286021"/>
                  </a:lnTo>
                  <a:lnTo>
                    <a:pt x="750" y="326695"/>
                  </a:lnTo>
                  <a:lnTo>
                    <a:pt x="0" y="373718"/>
                  </a:lnTo>
                  <a:lnTo>
                    <a:pt x="4745" y="420008"/>
                  </a:lnTo>
                  <a:lnTo>
                    <a:pt x="23260" y="474337"/>
                  </a:lnTo>
                  <a:lnTo>
                    <a:pt x="56813" y="530593"/>
                  </a:lnTo>
                  <a:lnTo>
                    <a:pt x="92636" y="5621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6197463" y="4146644"/>
              <a:ext cx="13712" cy="68557"/>
            </a:xfrm>
            <a:custGeom>
              <a:avLst/>
              <a:gdLst/>
              <a:ahLst/>
              <a:cxnLst/>
              <a:rect l="0" t="0" r="0" b="0"/>
              <a:pathLst>
                <a:path w="13712" h="68557">
                  <a:moveTo>
                    <a:pt x="13711" y="0"/>
                  </a:moveTo>
                  <a:lnTo>
                    <a:pt x="2859" y="40683"/>
                  </a:lnTo>
                  <a:lnTo>
                    <a:pt x="0" y="6855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6142618" y="4270045"/>
              <a:ext cx="233092" cy="27424"/>
            </a:xfrm>
            <a:custGeom>
              <a:avLst/>
              <a:gdLst/>
              <a:ahLst/>
              <a:cxnLst/>
              <a:rect l="0" t="0" r="0" b="0"/>
              <a:pathLst>
                <a:path w="233092" h="27424">
                  <a:moveTo>
                    <a:pt x="0" y="27423"/>
                  </a:moveTo>
                  <a:lnTo>
                    <a:pt x="21836" y="12865"/>
                  </a:lnTo>
                  <a:lnTo>
                    <a:pt x="64531" y="3812"/>
                  </a:lnTo>
                  <a:lnTo>
                    <a:pt x="115776" y="1130"/>
                  </a:lnTo>
                  <a:lnTo>
                    <a:pt x="169554" y="335"/>
                  </a:lnTo>
                  <a:lnTo>
                    <a:pt x="197743" y="149"/>
                  </a:lnTo>
                  <a:lnTo>
                    <a:pt x="23309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6320864" y="4050666"/>
              <a:ext cx="54846" cy="383915"/>
            </a:xfrm>
            <a:custGeom>
              <a:avLst/>
              <a:gdLst/>
              <a:ahLst/>
              <a:cxnLst/>
              <a:rect l="0" t="0" r="0" b="0"/>
              <a:pathLst>
                <a:path w="54846" h="383915">
                  <a:moveTo>
                    <a:pt x="54845" y="0"/>
                  </a:moveTo>
                  <a:lnTo>
                    <a:pt x="45422" y="54732"/>
                  </a:lnTo>
                  <a:lnTo>
                    <a:pt x="40880" y="113888"/>
                  </a:lnTo>
                  <a:lnTo>
                    <a:pt x="30563" y="164763"/>
                  </a:lnTo>
                  <a:lnTo>
                    <a:pt x="17858" y="226726"/>
                  </a:lnTo>
                  <a:lnTo>
                    <a:pt x="8953" y="270887"/>
                  </a:lnTo>
                  <a:lnTo>
                    <a:pt x="2653" y="331296"/>
                  </a:lnTo>
                  <a:lnTo>
                    <a:pt x="0" y="3839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6403131" y="4256334"/>
              <a:ext cx="68557" cy="205669"/>
            </a:xfrm>
            <a:custGeom>
              <a:avLst/>
              <a:gdLst/>
              <a:ahLst/>
              <a:cxnLst/>
              <a:rect l="0" t="0" r="0" b="0"/>
              <a:pathLst>
                <a:path w="68557" h="205669">
                  <a:moveTo>
                    <a:pt x="68556" y="0"/>
                  </a:moveTo>
                  <a:lnTo>
                    <a:pt x="57610" y="51685"/>
                  </a:lnTo>
                  <a:lnTo>
                    <a:pt x="36714" y="113128"/>
                  </a:lnTo>
                  <a:lnTo>
                    <a:pt x="10976" y="176217"/>
                  </a:lnTo>
                  <a:lnTo>
                    <a:pt x="0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6523065" y="4146644"/>
              <a:ext cx="126869" cy="68557"/>
            </a:xfrm>
            <a:custGeom>
              <a:avLst/>
              <a:gdLst/>
              <a:ahLst/>
              <a:cxnLst/>
              <a:rect l="0" t="0" r="0" b="0"/>
              <a:pathLst>
                <a:path w="126869" h="68557">
                  <a:moveTo>
                    <a:pt x="30889" y="0"/>
                  </a:moveTo>
                  <a:lnTo>
                    <a:pt x="10520" y="23417"/>
                  </a:lnTo>
                  <a:lnTo>
                    <a:pt x="0" y="45447"/>
                  </a:lnTo>
                  <a:lnTo>
                    <a:pt x="2679" y="53150"/>
                  </a:lnTo>
                  <a:lnTo>
                    <a:pt x="10559" y="58286"/>
                  </a:lnTo>
                  <a:lnTo>
                    <a:pt x="50764" y="65513"/>
                  </a:lnTo>
                  <a:lnTo>
                    <a:pt x="93147" y="67655"/>
                  </a:lnTo>
                  <a:lnTo>
                    <a:pt x="126868" y="6855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6595088" y="4050666"/>
              <a:ext cx="95979" cy="370204"/>
            </a:xfrm>
            <a:custGeom>
              <a:avLst/>
              <a:gdLst/>
              <a:ahLst/>
              <a:cxnLst/>
              <a:rect l="0" t="0" r="0" b="0"/>
              <a:pathLst>
                <a:path w="95979" h="370204">
                  <a:moveTo>
                    <a:pt x="95978" y="0"/>
                  </a:moveTo>
                  <a:lnTo>
                    <a:pt x="70211" y="59659"/>
                  </a:lnTo>
                  <a:lnTo>
                    <a:pt x="55335" y="111116"/>
                  </a:lnTo>
                  <a:lnTo>
                    <a:pt x="41279" y="164957"/>
                  </a:lnTo>
                  <a:lnTo>
                    <a:pt x="27465" y="223567"/>
                  </a:lnTo>
                  <a:lnTo>
                    <a:pt x="17787" y="285114"/>
                  </a:lnTo>
                  <a:lnTo>
                    <a:pt x="10856" y="333819"/>
                  </a:lnTo>
                  <a:lnTo>
                    <a:pt x="0" y="37020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6608799" y="3762731"/>
              <a:ext cx="148830" cy="822673"/>
            </a:xfrm>
            <a:custGeom>
              <a:avLst/>
              <a:gdLst/>
              <a:ahLst/>
              <a:cxnLst/>
              <a:rect l="0" t="0" r="0" b="0"/>
              <a:pathLst>
                <a:path w="148830" h="822673">
                  <a:moveTo>
                    <a:pt x="0" y="0"/>
                  </a:moveTo>
                  <a:lnTo>
                    <a:pt x="29830" y="55597"/>
                  </a:lnTo>
                  <a:lnTo>
                    <a:pt x="59621" y="104326"/>
                  </a:lnTo>
                  <a:lnTo>
                    <a:pt x="93331" y="167007"/>
                  </a:lnTo>
                  <a:lnTo>
                    <a:pt x="118554" y="225698"/>
                  </a:lnTo>
                  <a:lnTo>
                    <a:pt x="140725" y="286475"/>
                  </a:lnTo>
                  <a:lnTo>
                    <a:pt x="146335" y="330959"/>
                  </a:lnTo>
                  <a:lnTo>
                    <a:pt x="148829" y="381707"/>
                  </a:lnTo>
                  <a:lnTo>
                    <a:pt x="148709" y="444537"/>
                  </a:lnTo>
                  <a:lnTo>
                    <a:pt x="139701" y="501747"/>
                  </a:lnTo>
                  <a:lnTo>
                    <a:pt x="125861" y="557293"/>
                  </a:lnTo>
                  <a:lnTo>
                    <a:pt x="103139" y="612346"/>
                  </a:lnTo>
                  <a:lnTo>
                    <a:pt x="77111" y="668776"/>
                  </a:lnTo>
                  <a:lnTo>
                    <a:pt x="50101" y="730015"/>
                  </a:lnTo>
                  <a:lnTo>
                    <a:pt x="17739" y="789135"/>
                  </a:lnTo>
                  <a:lnTo>
                    <a:pt x="0" y="82267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7315878" y="4064377"/>
            <a:ext cx="1097826" cy="795251"/>
            <a:chOff x="7315878" y="4064377"/>
            <a:chExt cx="1097826" cy="795251"/>
          </a:xfrm>
        </p:grpSpPr>
        <p:sp>
          <p:nvSpPr>
            <p:cNvPr id="103" name="Freeform 102"/>
            <p:cNvSpPr/>
            <p:nvPr/>
          </p:nvSpPr>
          <p:spPr>
            <a:xfrm>
              <a:off x="7554872" y="4091799"/>
              <a:ext cx="13712" cy="1"/>
            </a:xfrm>
            <a:custGeom>
              <a:avLst/>
              <a:gdLst/>
              <a:ahLst/>
              <a:cxnLst/>
              <a:rect l="0" t="0" r="0" b="0"/>
              <a:pathLst>
                <a:path w="13712" h="1">
                  <a:moveTo>
                    <a:pt x="13711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7315878" y="4187778"/>
              <a:ext cx="184150" cy="671850"/>
            </a:xfrm>
            <a:custGeom>
              <a:avLst/>
              <a:gdLst/>
              <a:ahLst/>
              <a:cxnLst/>
              <a:rect l="0" t="0" r="0" b="0"/>
              <a:pathLst>
                <a:path w="184150" h="671850">
                  <a:moveTo>
                    <a:pt x="184149" y="0"/>
                  </a:moveTo>
                  <a:lnTo>
                    <a:pt x="154320" y="48808"/>
                  </a:lnTo>
                  <a:lnTo>
                    <a:pt x="128591" y="102315"/>
                  </a:lnTo>
                  <a:lnTo>
                    <a:pt x="109182" y="144498"/>
                  </a:lnTo>
                  <a:lnTo>
                    <a:pt x="85321" y="188638"/>
                  </a:lnTo>
                  <a:lnTo>
                    <a:pt x="63544" y="237709"/>
                  </a:lnTo>
                  <a:lnTo>
                    <a:pt x="45233" y="288465"/>
                  </a:lnTo>
                  <a:lnTo>
                    <a:pt x="32016" y="336414"/>
                  </a:lnTo>
                  <a:lnTo>
                    <a:pt x="21064" y="383115"/>
                  </a:lnTo>
                  <a:lnTo>
                    <a:pt x="11118" y="427739"/>
                  </a:lnTo>
                  <a:lnTo>
                    <a:pt x="0" y="487122"/>
                  </a:lnTo>
                  <a:lnTo>
                    <a:pt x="6524" y="546358"/>
                  </a:lnTo>
                  <a:lnTo>
                    <a:pt x="19383" y="594747"/>
                  </a:lnTo>
                  <a:lnTo>
                    <a:pt x="49418" y="653459"/>
                  </a:lnTo>
                  <a:lnTo>
                    <a:pt x="60748" y="67184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7640092" y="4311179"/>
              <a:ext cx="161582" cy="137113"/>
            </a:xfrm>
            <a:custGeom>
              <a:avLst/>
              <a:gdLst/>
              <a:ahLst/>
              <a:cxnLst/>
              <a:rect l="0" t="0" r="0" b="0"/>
              <a:pathLst>
                <a:path w="161582" h="137113">
                  <a:moveTo>
                    <a:pt x="93026" y="0"/>
                  </a:moveTo>
                  <a:lnTo>
                    <a:pt x="54858" y="57252"/>
                  </a:lnTo>
                  <a:lnTo>
                    <a:pt x="1476" y="118239"/>
                  </a:lnTo>
                  <a:lnTo>
                    <a:pt x="0" y="121483"/>
                  </a:lnTo>
                  <a:lnTo>
                    <a:pt x="3586" y="120599"/>
                  </a:lnTo>
                  <a:lnTo>
                    <a:pt x="10547" y="116962"/>
                  </a:lnTo>
                  <a:lnTo>
                    <a:pt x="30469" y="116984"/>
                  </a:lnTo>
                  <a:lnTo>
                    <a:pt x="87778" y="122133"/>
                  </a:lnTo>
                  <a:lnTo>
                    <a:pt x="148703" y="134086"/>
                  </a:lnTo>
                  <a:lnTo>
                    <a:pt x="161581" y="1371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7746829" y="4201489"/>
              <a:ext cx="164535" cy="383915"/>
            </a:xfrm>
            <a:custGeom>
              <a:avLst/>
              <a:gdLst/>
              <a:ahLst/>
              <a:cxnLst/>
              <a:rect l="0" t="0" r="0" b="0"/>
              <a:pathLst>
                <a:path w="164535" h="383915">
                  <a:moveTo>
                    <a:pt x="164534" y="0"/>
                  </a:moveTo>
                  <a:lnTo>
                    <a:pt x="144165" y="34363"/>
                  </a:lnTo>
                  <a:lnTo>
                    <a:pt x="119828" y="94189"/>
                  </a:lnTo>
                  <a:lnTo>
                    <a:pt x="93411" y="150470"/>
                  </a:lnTo>
                  <a:lnTo>
                    <a:pt x="71998" y="205599"/>
                  </a:lnTo>
                  <a:lnTo>
                    <a:pt x="44071" y="260499"/>
                  </a:lnTo>
                  <a:lnTo>
                    <a:pt x="16153" y="322634"/>
                  </a:lnTo>
                  <a:lnTo>
                    <a:pt x="0" y="3839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7856518" y="4462002"/>
              <a:ext cx="95980" cy="233091"/>
            </a:xfrm>
            <a:custGeom>
              <a:avLst/>
              <a:gdLst/>
              <a:ahLst/>
              <a:cxnLst/>
              <a:rect l="0" t="0" r="0" b="0"/>
              <a:pathLst>
                <a:path w="95980" h="233091">
                  <a:moveTo>
                    <a:pt x="95979" y="0"/>
                  </a:moveTo>
                  <a:lnTo>
                    <a:pt x="91916" y="59660"/>
                  </a:lnTo>
                  <a:lnTo>
                    <a:pt x="81986" y="93548"/>
                  </a:lnTo>
                  <a:lnTo>
                    <a:pt x="52223" y="146887"/>
                  </a:lnTo>
                  <a:lnTo>
                    <a:pt x="18159" y="207317"/>
                  </a:lnTo>
                  <a:lnTo>
                    <a:pt x="0" y="2330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8078605" y="4256334"/>
              <a:ext cx="198051" cy="296144"/>
            </a:xfrm>
            <a:custGeom>
              <a:avLst/>
              <a:gdLst/>
              <a:ahLst/>
              <a:cxnLst/>
              <a:rect l="0" t="0" r="0" b="0"/>
              <a:pathLst>
                <a:path w="198051" h="296144">
                  <a:moveTo>
                    <a:pt x="79560" y="0"/>
                  </a:moveTo>
                  <a:lnTo>
                    <a:pt x="60476" y="57252"/>
                  </a:lnTo>
                  <a:lnTo>
                    <a:pt x="42838" y="110165"/>
                  </a:lnTo>
                  <a:lnTo>
                    <a:pt x="24683" y="164629"/>
                  </a:lnTo>
                  <a:lnTo>
                    <a:pt x="6427" y="219398"/>
                  </a:lnTo>
                  <a:lnTo>
                    <a:pt x="0" y="275076"/>
                  </a:lnTo>
                  <a:lnTo>
                    <a:pt x="6715" y="286979"/>
                  </a:lnTo>
                  <a:lnTo>
                    <a:pt x="18808" y="293392"/>
                  </a:lnTo>
                  <a:lnTo>
                    <a:pt x="34488" y="296143"/>
                  </a:lnTo>
                  <a:lnTo>
                    <a:pt x="60035" y="291075"/>
                  </a:lnTo>
                  <a:lnTo>
                    <a:pt x="83070" y="275620"/>
                  </a:lnTo>
                  <a:lnTo>
                    <a:pt x="141299" y="213432"/>
                  </a:lnTo>
                  <a:lnTo>
                    <a:pt x="170242" y="160313"/>
                  </a:lnTo>
                  <a:lnTo>
                    <a:pt x="191913" y="102683"/>
                  </a:lnTo>
                  <a:lnTo>
                    <a:pt x="198050" y="64934"/>
                  </a:lnTo>
                  <a:lnTo>
                    <a:pt x="195117" y="49383"/>
                  </a:lnTo>
                  <a:lnTo>
                    <a:pt x="179669" y="23980"/>
                  </a:lnTo>
                  <a:lnTo>
                    <a:pt x="161632" y="10657"/>
                  </a:lnTo>
                  <a:lnTo>
                    <a:pt x="13440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8267854" y="4064377"/>
              <a:ext cx="145850" cy="658139"/>
            </a:xfrm>
            <a:custGeom>
              <a:avLst/>
              <a:gdLst/>
              <a:ahLst/>
              <a:cxnLst/>
              <a:rect l="0" t="0" r="0" b="0"/>
              <a:pathLst>
                <a:path w="145850" h="658139">
                  <a:moveTo>
                    <a:pt x="54845" y="0"/>
                  </a:moveTo>
                  <a:lnTo>
                    <a:pt x="73823" y="59660"/>
                  </a:lnTo>
                  <a:lnTo>
                    <a:pt x="98880" y="121644"/>
                  </a:lnTo>
                  <a:lnTo>
                    <a:pt x="121045" y="178572"/>
                  </a:lnTo>
                  <a:lnTo>
                    <a:pt x="139631" y="229124"/>
                  </a:lnTo>
                  <a:lnTo>
                    <a:pt x="145849" y="270938"/>
                  </a:lnTo>
                  <a:lnTo>
                    <a:pt x="145288" y="333682"/>
                  </a:lnTo>
                  <a:lnTo>
                    <a:pt x="131449" y="395828"/>
                  </a:lnTo>
                  <a:lnTo>
                    <a:pt x="118506" y="445505"/>
                  </a:lnTo>
                  <a:lnTo>
                    <a:pt x="89538" y="505939"/>
                  </a:lnTo>
                  <a:lnTo>
                    <a:pt x="54475" y="561888"/>
                  </a:lnTo>
                  <a:lnTo>
                    <a:pt x="18208" y="624229"/>
                  </a:lnTo>
                  <a:lnTo>
                    <a:pt x="0" y="65813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Freeform 110"/>
          <p:cNvSpPr/>
          <p:nvPr/>
        </p:nvSpPr>
        <p:spPr>
          <a:xfrm>
            <a:off x="8607815" y="2706241"/>
            <a:ext cx="141633" cy="154391"/>
          </a:xfrm>
          <a:custGeom>
            <a:avLst/>
            <a:gdLst/>
            <a:ahLst/>
            <a:cxnLst/>
            <a:rect l="0" t="0" r="0" b="0"/>
            <a:pathLst>
              <a:path w="141633" h="154391">
                <a:moveTo>
                  <a:pt x="2819" y="14438"/>
                </a:moveTo>
                <a:lnTo>
                  <a:pt x="17377" y="28996"/>
                </a:lnTo>
                <a:lnTo>
                  <a:pt x="27759" y="31761"/>
                </a:lnTo>
                <a:lnTo>
                  <a:pt x="55545" y="30770"/>
                </a:lnTo>
                <a:lnTo>
                  <a:pt x="63869" y="25326"/>
                </a:lnTo>
                <a:lnTo>
                  <a:pt x="67894" y="17127"/>
                </a:lnTo>
                <a:lnTo>
                  <a:pt x="69055" y="7090"/>
                </a:lnTo>
                <a:lnTo>
                  <a:pt x="65258" y="1922"/>
                </a:lnTo>
                <a:lnTo>
                  <a:pt x="58157" y="0"/>
                </a:lnTo>
                <a:lnTo>
                  <a:pt x="48852" y="242"/>
                </a:lnTo>
                <a:lnTo>
                  <a:pt x="41125" y="4975"/>
                </a:lnTo>
                <a:lnTo>
                  <a:pt x="28477" y="22420"/>
                </a:lnTo>
                <a:lnTo>
                  <a:pt x="12792" y="57937"/>
                </a:lnTo>
                <a:lnTo>
                  <a:pt x="12515" y="69336"/>
                </a:lnTo>
                <a:lnTo>
                  <a:pt x="20332" y="90127"/>
                </a:lnTo>
                <a:lnTo>
                  <a:pt x="38025" y="105462"/>
                </a:lnTo>
                <a:lnTo>
                  <a:pt x="49142" y="111684"/>
                </a:lnTo>
                <a:lnTo>
                  <a:pt x="56553" y="109738"/>
                </a:lnTo>
                <a:lnTo>
                  <a:pt x="61495" y="102347"/>
                </a:lnTo>
                <a:lnTo>
                  <a:pt x="64788" y="91326"/>
                </a:lnTo>
                <a:lnTo>
                  <a:pt x="62413" y="82455"/>
                </a:lnTo>
                <a:lnTo>
                  <a:pt x="56261" y="75017"/>
                </a:lnTo>
                <a:lnTo>
                  <a:pt x="47588" y="68536"/>
                </a:lnTo>
                <a:lnTo>
                  <a:pt x="38759" y="67261"/>
                </a:lnTo>
                <a:lnTo>
                  <a:pt x="20824" y="73971"/>
                </a:lnTo>
                <a:lnTo>
                  <a:pt x="6758" y="91172"/>
                </a:lnTo>
                <a:lnTo>
                  <a:pt x="875" y="102157"/>
                </a:lnTo>
                <a:lnTo>
                  <a:pt x="0" y="114051"/>
                </a:lnTo>
                <a:lnTo>
                  <a:pt x="7152" y="139454"/>
                </a:lnTo>
                <a:lnTo>
                  <a:pt x="14849" y="146533"/>
                </a:lnTo>
                <a:lnTo>
                  <a:pt x="24550" y="149729"/>
                </a:lnTo>
                <a:lnTo>
                  <a:pt x="35588" y="150336"/>
                </a:lnTo>
                <a:lnTo>
                  <a:pt x="55978" y="142886"/>
                </a:lnTo>
                <a:lnTo>
                  <a:pt x="65681" y="136633"/>
                </a:lnTo>
                <a:lnTo>
                  <a:pt x="70626" y="127895"/>
                </a:lnTo>
                <a:lnTo>
                  <a:pt x="72058" y="105997"/>
                </a:lnTo>
                <a:lnTo>
                  <a:pt x="65737" y="99853"/>
                </a:lnTo>
                <a:lnTo>
                  <a:pt x="55429" y="97280"/>
                </a:lnTo>
                <a:lnTo>
                  <a:pt x="42463" y="97089"/>
                </a:lnTo>
                <a:lnTo>
                  <a:pt x="35343" y="103055"/>
                </a:lnTo>
                <a:lnTo>
                  <a:pt x="32119" y="113126"/>
                </a:lnTo>
                <a:lnTo>
                  <a:pt x="31493" y="125934"/>
                </a:lnTo>
                <a:lnTo>
                  <a:pt x="35647" y="135997"/>
                </a:lnTo>
                <a:lnTo>
                  <a:pt x="52449" y="151239"/>
                </a:lnTo>
                <a:lnTo>
                  <a:pt x="63329" y="154390"/>
                </a:lnTo>
                <a:lnTo>
                  <a:pt x="87604" y="153828"/>
                </a:lnTo>
                <a:lnTo>
                  <a:pt x="97429" y="148499"/>
                </a:lnTo>
                <a:lnTo>
                  <a:pt x="112409" y="130389"/>
                </a:lnTo>
                <a:lnTo>
                  <a:pt x="116019" y="107105"/>
                </a:lnTo>
                <a:lnTo>
                  <a:pt x="114849" y="94498"/>
                </a:lnTo>
                <a:lnTo>
                  <a:pt x="109499" y="87617"/>
                </a:lnTo>
                <a:lnTo>
                  <a:pt x="101362" y="84552"/>
                </a:lnTo>
                <a:lnTo>
                  <a:pt x="91366" y="84033"/>
                </a:lnTo>
                <a:lnTo>
                  <a:pt x="83179" y="88257"/>
                </a:lnTo>
                <a:lnTo>
                  <a:pt x="70020" y="105139"/>
                </a:lnTo>
                <a:lnTo>
                  <a:pt x="67218" y="127876"/>
                </a:lnTo>
                <a:lnTo>
                  <a:pt x="68604" y="140338"/>
                </a:lnTo>
                <a:lnTo>
                  <a:pt x="74098" y="147122"/>
                </a:lnTo>
                <a:lnTo>
                  <a:pt x="82331" y="150122"/>
                </a:lnTo>
                <a:lnTo>
                  <a:pt x="92391" y="150598"/>
                </a:lnTo>
                <a:lnTo>
                  <a:pt x="111693" y="143002"/>
                </a:lnTo>
                <a:lnTo>
                  <a:pt x="121106" y="136711"/>
                </a:lnTo>
                <a:lnTo>
                  <a:pt x="135627" y="117533"/>
                </a:lnTo>
                <a:lnTo>
                  <a:pt x="141632" y="106020"/>
                </a:lnTo>
                <a:lnTo>
                  <a:pt x="139542" y="98345"/>
                </a:lnTo>
                <a:lnTo>
                  <a:pt x="132054" y="93228"/>
                </a:lnTo>
                <a:lnTo>
                  <a:pt x="120968" y="89817"/>
                </a:lnTo>
                <a:lnTo>
                  <a:pt x="110531" y="90590"/>
                </a:lnTo>
                <a:lnTo>
                  <a:pt x="90810" y="99573"/>
                </a:lnTo>
                <a:lnTo>
                  <a:pt x="75950" y="113723"/>
                </a:lnTo>
                <a:lnTo>
                  <a:pt x="57665" y="13783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7801362" y="2183532"/>
            <a:ext cx="122193" cy="180657"/>
          </a:xfrm>
          <a:custGeom>
            <a:avLst/>
            <a:gdLst/>
            <a:ahLst/>
            <a:cxnLst/>
            <a:rect l="0" t="0" r="0" b="0"/>
            <a:pathLst>
              <a:path w="122193" h="180657">
                <a:moveTo>
                  <a:pt x="14023" y="29833"/>
                </a:moveTo>
                <a:lnTo>
                  <a:pt x="28580" y="44391"/>
                </a:lnTo>
                <a:lnTo>
                  <a:pt x="37439" y="47155"/>
                </a:lnTo>
                <a:lnTo>
                  <a:pt x="59470" y="46165"/>
                </a:lnTo>
                <a:lnTo>
                  <a:pt x="68696" y="40721"/>
                </a:lnTo>
                <a:lnTo>
                  <a:pt x="83010" y="22484"/>
                </a:lnTo>
                <a:lnTo>
                  <a:pt x="81343" y="14270"/>
                </a:lnTo>
                <a:lnTo>
                  <a:pt x="74137" y="7270"/>
                </a:lnTo>
                <a:lnTo>
                  <a:pt x="63240" y="1080"/>
                </a:lnTo>
                <a:lnTo>
                  <a:pt x="52928" y="0"/>
                </a:lnTo>
                <a:lnTo>
                  <a:pt x="33346" y="6925"/>
                </a:lnTo>
                <a:lnTo>
                  <a:pt x="18548" y="24222"/>
                </a:lnTo>
                <a:lnTo>
                  <a:pt x="12469" y="35233"/>
                </a:lnTo>
                <a:lnTo>
                  <a:pt x="11463" y="45621"/>
                </a:lnTo>
                <a:lnTo>
                  <a:pt x="18472" y="65288"/>
                </a:lnTo>
                <a:lnTo>
                  <a:pt x="35805" y="80122"/>
                </a:lnTo>
                <a:lnTo>
                  <a:pt x="46826" y="86211"/>
                </a:lnTo>
                <a:lnTo>
                  <a:pt x="75322" y="88914"/>
                </a:lnTo>
                <a:lnTo>
                  <a:pt x="91452" y="87502"/>
                </a:lnTo>
                <a:lnTo>
                  <a:pt x="103729" y="81990"/>
                </a:lnTo>
                <a:lnTo>
                  <a:pt x="121433" y="63678"/>
                </a:lnTo>
                <a:lnTo>
                  <a:pt x="122192" y="55443"/>
                </a:lnTo>
                <a:lnTo>
                  <a:pt x="118128" y="48430"/>
                </a:lnTo>
                <a:lnTo>
                  <a:pt x="110849" y="42231"/>
                </a:lnTo>
                <a:lnTo>
                  <a:pt x="101425" y="39622"/>
                </a:lnTo>
                <a:lnTo>
                  <a:pt x="66327" y="43228"/>
                </a:lnTo>
                <a:lnTo>
                  <a:pt x="28505" y="55469"/>
                </a:lnTo>
                <a:lnTo>
                  <a:pt x="7256" y="69665"/>
                </a:lnTo>
                <a:lnTo>
                  <a:pt x="1894" y="80763"/>
                </a:lnTo>
                <a:lnTo>
                  <a:pt x="0" y="109345"/>
                </a:lnTo>
                <a:lnTo>
                  <a:pt x="4674" y="120927"/>
                </a:lnTo>
                <a:lnTo>
                  <a:pt x="22056" y="137860"/>
                </a:lnTo>
                <a:lnTo>
                  <a:pt x="49077" y="146401"/>
                </a:lnTo>
                <a:lnTo>
                  <a:pt x="64815" y="148679"/>
                </a:lnTo>
                <a:lnTo>
                  <a:pt x="90426" y="143084"/>
                </a:lnTo>
                <a:lnTo>
                  <a:pt x="101522" y="137327"/>
                </a:lnTo>
                <a:lnTo>
                  <a:pt x="105872" y="130441"/>
                </a:lnTo>
                <a:lnTo>
                  <a:pt x="105724" y="122804"/>
                </a:lnTo>
                <a:lnTo>
                  <a:pt x="102580" y="114666"/>
                </a:lnTo>
                <a:lnTo>
                  <a:pt x="86898" y="101560"/>
                </a:lnTo>
                <a:lnTo>
                  <a:pt x="76318" y="95933"/>
                </a:lnTo>
                <a:lnTo>
                  <a:pt x="64694" y="95228"/>
                </a:lnTo>
                <a:lnTo>
                  <a:pt x="39590" y="102570"/>
                </a:lnTo>
                <a:lnTo>
                  <a:pt x="32591" y="111841"/>
                </a:lnTo>
                <a:lnTo>
                  <a:pt x="28877" y="138392"/>
                </a:lnTo>
                <a:lnTo>
                  <a:pt x="34590" y="147909"/>
                </a:lnTo>
                <a:lnTo>
                  <a:pt x="44492" y="154255"/>
                </a:lnTo>
                <a:lnTo>
                  <a:pt x="57188" y="158485"/>
                </a:lnTo>
                <a:lnTo>
                  <a:pt x="68698" y="158258"/>
                </a:lnTo>
                <a:lnTo>
                  <a:pt x="89613" y="149881"/>
                </a:lnTo>
                <a:lnTo>
                  <a:pt x="94885" y="140334"/>
                </a:lnTo>
                <a:lnTo>
                  <a:pt x="96681" y="113476"/>
                </a:lnTo>
                <a:lnTo>
                  <a:pt x="90457" y="105400"/>
                </a:lnTo>
                <a:lnTo>
                  <a:pt x="80214" y="101540"/>
                </a:lnTo>
                <a:lnTo>
                  <a:pt x="67291" y="100489"/>
                </a:lnTo>
                <a:lnTo>
                  <a:pt x="57152" y="104360"/>
                </a:lnTo>
                <a:lnTo>
                  <a:pt x="41824" y="120848"/>
                </a:lnTo>
                <a:lnTo>
                  <a:pt x="14023" y="18065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Group 118"/>
          <p:cNvGrpSpPr/>
          <p:nvPr/>
        </p:nvGrpSpPr>
        <p:grpSpPr>
          <a:xfrm>
            <a:off x="7061269" y="2158520"/>
            <a:ext cx="1659056" cy="1302565"/>
            <a:chOff x="7061269" y="2158520"/>
            <a:chExt cx="1659056" cy="1302565"/>
          </a:xfrm>
        </p:grpSpPr>
        <p:sp>
          <p:nvSpPr>
            <p:cNvPr id="113" name="Freeform 112"/>
            <p:cNvSpPr/>
            <p:nvPr/>
          </p:nvSpPr>
          <p:spPr>
            <a:xfrm>
              <a:off x="7849239" y="3255416"/>
              <a:ext cx="53131" cy="66833"/>
            </a:xfrm>
            <a:custGeom>
              <a:avLst/>
              <a:gdLst/>
              <a:ahLst/>
              <a:cxnLst/>
              <a:rect l="0" t="0" r="0" b="0"/>
              <a:pathLst>
                <a:path w="53131" h="66833">
                  <a:moveTo>
                    <a:pt x="7279" y="13712"/>
                  </a:moveTo>
                  <a:lnTo>
                    <a:pt x="0" y="35548"/>
                  </a:lnTo>
                  <a:lnTo>
                    <a:pt x="904" y="45027"/>
                  </a:lnTo>
                  <a:lnTo>
                    <a:pt x="10032" y="63685"/>
                  </a:lnTo>
                  <a:lnTo>
                    <a:pt x="16731" y="66832"/>
                  </a:lnTo>
                  <a:lnTo>
                    <a:pt x="24245" y="65884"/>
                  </a:lnTo>
                  <a:lnTo>
                    <a:pt x="32301" y="62204"/>
                  </a:lnTo>
                  <a:lnTo>
                    <a:pt x="45315" y="45928"/>
                  </a:lnTo>
                  <a:lnTo>
                    <a:pt x="50918" y="35189"/>
                  </a:lnTo>
                  <a:lnTo>
                    <a:pt x="53130" y="26507"/>
                  </a:lnTo>
                  <a:lnTo>
                    <a:pt x="53081" y="19195"/>
                  </a:lnTo>
                  <a:lnTo>
                    <a:pt x="48413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7807681" y="3267309"/>
              <a:ext cx="103633" cy="166354"/>
            </a:xfrm>
            <a:custGeom>
              <a:avLst/>
              <a:gdLst/>
              <a:ahLst/>
              <a:cxnLst/>
              <a:rect l="0" t="0" r="0" b="0"/>
              <a:pathLst>
                <a:path w="103633" h="166354">
                  <a:moveTo>
                    <a:pt x="21415" y="15529"/>
                  </a:moveTo>
                  <a:lnTo>
                    <a:pt x="6858" y="30087"/>
                  </a:lnTo>
                  <a:lnTo>
                    <a:pt x="4093" y="38946"/>
                  </a:lnTo>
                  <a:lnTo>
                    <a:pt x="5083" y="60977"/>
                  </a:lnTo>
                  <a:lnTo>
                    <a:pt x="12051" y="67156"/>
                  </a:lnTo>
                  <a:lnTo>
                    <a:pt x="36043" y="69960"/>
                  </a:lnTo>
                  <a:lnTo>
                    <a:pt x="58893" y="62065"/>
                  </a:lnTo>
                  <a:lnTo>
                    <a:pt x="69253" y="55694"/>
                  </a:lnTo>
                  <a:lnTo>
                    <a:pt x="84826" y="36427"/>
                  </a:lnTo>
                  <a:lnTo>
                    <a:pt x="91111" y="24891"/>
                  </a:lnTo>
                  <a:lnTo>
                    <a:pt x="90731" y="15677"/>
                  </a:lnTo>
                  <a:lnTo>
                    <a:pt x="85907" y="8010"/>
                  </a:lnTo>
                  <a:lnTo>
                    <a:pt x="78121" y="1376"/>
                  </a:lnTo>
                  <a:lnTo>
                    <a:pt x="69883" y="0"/>
                  </a:lnTo>
                  <a:lnTo>
                    <a:pt x="61344" y="2130"/>
                  </a:lnTo>
                  <a:lnTo>
                    <a:pt x="34770" y="19684"/>
                  </a:lnTo>
                  <a:lnTo>
                    <a:pt x="18210" y="37181"/>
                  </a:lnTo>
                  <a:lnTo>
                    <a:pt x="5772" y="60193"/>
                  </a:lnTo>
                  <a:lnTo>
                    <a:pt x="6416" y="69680"/>
                  </a:lnTo>
                  <a:lnTo>
                    <a:pt x="11416" y="77529"/>
                  </a:lnTo>
                  <a:lnTo>
                    <a:pt x="19320" y="84285"/>
                  </a:lnTo>
                  <a:lnTo>
                    <a:pt x="44351" y="91792"/>
                  </a:lnTo>
                  <a:lnTo>
                    <a:pt x="59557" y="93794"/>
                  </a:lnTo>
                  <a:lnTo>
                    <a:pt x="84579" y="87892"/>
                  </a:lnTo>
                  <a:lnTo>
                    <a:pt x="95517" y="82053"/>
                  </a:lnTo>
                  <a:lnTo>
                    <a:pt x="101286" y="72067"/>
                  </a:lnTo>
                  <a:lnTo>
                    <a:pt x="103632" y="44720"/>
                  </a:lnTo>
                  <a:lnTo>
                    <a:pt x="99079" y="33466"/>
                  </a:lnTo>
                  <a:lnTo>
                    <a:pt x="81831" y="16900"/>
                  </a:lnTo>
                  <a:lnTo>
                    <a:pt x="70833" y="13396"/>
                  </a:lnTo>
                  <a:lnTo>
                    <a:pt x="46426" y="13566"/>
                  </a:lnTo>
                  <a:lnTo>
                    <a:pt x="24405" y="22782"/>
                  </a:lnTo>
                  <a:lnTo>
                    <a:pt x="14268" y="29505"/>
                  </a:lnTo>
                  <a:lnTo>
                    <a:pt x="7509" y="40081"/>
                  </a:lnTo>
                  <a:lnTo>
                    <a:pt x="0" y="68083"/>
                  </a:lnTo>
                  <a:lnTo>
                    <a:pt x="2568" y="79511"/>
                  </a:lnTo>
                  <a:lnTo>
                    <a:pt x="8850" y="88653"/>
                  </a:lnTo>
                  <a:lnTo>
                    <a:pt x="28019" y="102874"/>
                  </a:lnTo>
                  <a:lnTo>
                    <a:pt x="51772" y="114272"/>
                  </a:lnTo>
                  <a:lnTo>
                    <a:pt x="62981" y="114874"/>
                  </a:lnTo>
                  <a:lnTo>
                    <a:pt x="83561" y="107418"/>
                  </a:lnTo>
                  <a:lnTo>
                    <a:pt x="87222" y="101164"/>
                  </a:lnTo>
                  <a:lnTo>
                    <a:pt x="86614" y="93948"/>
                  </a:lnTo>
                  <a:lnTo>
                    <a:pt x="83162" y="86090"/>
                  </a:lnTo>
                  <a:lnTo>
                    <a:pt x="67140" y="73297"/>
                  </a:lnTo>
                  <a:lnTo>
                    <a:pt x="56468" y="67752"/>
                  </a:lnTo>
                  <a:lnTo>
                    <a:pt x="46308" y="68626"/>
                  </a:lnTo>
                  <a:lnTo>
                    <a:pt x="26893" y="81785"/>
                  </a:lnTo>
                  <a:lnTo>
                    <a:pt x="22019" y="93216"/>
                  </a:lnTo>
                  <a:lnTo>
                    <a:pt x="20668" y="122168"/>
                  </a:lnTo>
                  <a:lnTo>
                    <a:pt x="25487" y="130803"/>
                  </a:lnTo>
                  <a:lnTo>
                    <a:pt x="33271" y="135035"/>
                  </a:lnTo>
                  <a:lnTo>
                    <a:pt x="43030" y="136334"/>
                  </a:lnTo>
                  <a:lnTo>
                    <a:pt x="61999" y="129651"/>
                  </a:lnTo>
                  <a:lnTo>
                    <a:pt x="71323" y="123603"/>
                  </a:lnTo>
                  <a:lnTo>
                    <a:pt x="85745" y="104696"/>
                  </a:lnTo>
                  <a:lnTo>
                    <a:pt x="91724" y="93256"/>
                  </a:lnTo>
                  <a:lnTo>
                    <a:pt x="94305" y="68356"/>
                  </a:lnTo>
                  <a:lnTo>
                    <a:pt x="92860" y="55318"/>
                  </a:lnTo>
                  <a:lnTo>
                    <a:pt x="88850" y="49672"/>
                  </a:lnTo>
                  <a:lnTo>
                    <a:pt x="83130" y="48956"/>
                  </a:lnTo>
                  <a:lnTo>
                    <a:pt x="76270" y="51525"/>
                  </a:lnTo>
                  <a:lnTo>
                    <a:pt x="64584" y="70630"/>
                  </a:lnTo>
                  <a:lnTo>
                    <a:pt x="55836" y="99434"/>
                  </a:lnTo>
                  <a:lnTo>
                    <a:pt x="50220" y="151329"/>
                  </a:lnTo>
                  <a:lnTo>
                    <a:pt x="48837" y="16635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7061269" y="2706968"/>
              <a:ext cx="822672" cy="562161"/>
            </a:xfrm>
            <a:custGeom>
              <a:avLst/>
              <a:gdLst/>
              <a:ahLst/>
              <a:cxnLst/>
              <a:rect l="0" t="0" r="0" b="0"/>
              <a:pathLst>
                <a:path w="822672" h="562161">
                  <a:moveTo>
                    <a:pt x="0" y="0"/>
                  </a:moveTo>
                  <a:lnTo>
                    <a:pt x="57252" y="30890"/>
                  </a:lnTo>
                  <a:lnTo>
                    <a:pt x="112865" y="69615"/>
                  </a:lnTo>
                  <a:lnTo>
                    <a:pt x="167718" y="114400"/>
                  </a:lnTo>
                  <a:lnTo>
                    <a:pt x="221904" y="159983"/>
                  </a:lnTo>
                  <a:lnTo>
                    <a:pt x="277415" y="205670"/>
                  </a:lnTo>
                  <a:lnTo>
                    <a:pt x="329699" y="242232"/>
                  </a:lnTo>
                  <a:lnTo>
                    <a:pt x="384038" y="277271"/>
                  </a:lnTo>
                  <a:lnTo>
                    <a:pt x="438783" y="304505"/>
                  </a:lnTo>
                  <a:lnTo>
                    <a:pt x="493608" y="331496"/>
                  </a:lnTo>
                  <a:lnTo>
                    <a:pt x="548449" y="362444"/>
                  </a:lnTo>
                  <a:lnTo>
                    <a:pt x="603293" y="397898"/>
                  </a:lnTo>
                  <a:lnTo>
                    <a:pt x="658137" y="426963"/>
                  </a:lnTo>
                  <a:lnTo>
                    <a:pt x="711778" y="467035"/>
                  </a:lnTo>
                  <a:lnTo>
                    <a:pt x="767951" y="511998"/>
                  </a:lnTo>
                  <a:lnTo>
                    <a:pt x="822671" y="56216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7116114" y="2254498"/>
              <a:ext cx="754117" cy="411338"/>
            </a:xfrm>
            <a:custGeom>
              <a:avLst/>
              <a:gdLst/>
              <a:ahLst/>
              <a:cxnLst/>
              <a:rect l="0" t="0" r="0" b="0"/>
              <a:pathLst>
                <a:path w="754117" h="411338">
                  <a:moveTo>
                    <a:pt x="0" y="411337"/>
                  </a:moveTo>
                  <a:lnTo>
                    <a:pt x="45447" y="373169"/>
                  </a:lnTo>
                  <a:lnTo>
                    <a:pt x="96830" y="348840"/>
                  </a:lnTo>
                  <a:lnTo>
                    <a:pt x="150991" y="325301"/>
                  </a:lnTo>
                  <a:lnTo>
                    <a:pt x="205701" y="299041"/>
                  </a:lnTo>
                  <a:lnTo>
                    <a:pt x="260519" y="269760"/>
                  </a:lnTo>
                  <a:lnTo>
                    <a:pt x="315359" y="243663"/>
                  </a:lnTo>
                  <a:lnTo>
                    <a:pt x="370202" y="209619"/>
                  </a:lnTo>
                  <a:lnTo>
                    <a:pt x="423523" y="182976"/>
                  </a:lnTo>
                  <a:lnTo>
                    <a:pt x="481797" y="141102"/>
                  </a:lnTo>
                  <a:lnTo>
                    <a:pt x="535113" y="115951"/>
                  </a:lnTo>
                  <a:lnTo>
                    <a:pt x="585593" y="92250"/>
                  </a:lnTo>
                  <a:lnTo>
                    <a:pt x="645706" y="51307"/>
                  </a:lnTo>
                  <a:lnTo>
                    <a:pt x="699524" y="24467"/>
                  </a:lnTo>
                  <a:lnTo>
                    <a:pt x="754116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7870230" y="2158520"/>
              <a:ext cx="850095" cy="712984"/>
            </a:xfrm>
            <a:custGeom>
              <a:avLst/>
              <a:gdLst/>
              <a:ahLst/>
              <a:cxnLst/>
              <a:rect l="0" t="0" r="0" b="0"/>
              <a:pathLst>
                <a:path w="850095" h="712984">
                  <a:moveTo>
                    <a:pt x="0" y="0"/>
                  </a:moveTo>
                  <a:lnTo>
                    <a:pt x="7278" y="21836"/>
                  </a:lnTo>
                  <a:lnTo>
                    <a:pt x="23040" y="40682"/>
                  </a:lnTo>
                  <a:lnTo>
                    <a:pt x="81972" y="86778"/>
                  </a:lnTo>
                  <a:lnTo>
                    <a:pt x="126502" y="119327"/>
                  </a:lnTo>
                  <a:lnTo>
                    <a:pt x="161391" y="139968"/>
                  </a:lnTo>
                  <a:lnTo>
                    <a:pt x="219247" y="183192"/>
                  </a:lnTo>
                  <a:lnTo>
                    <a:pt x="263646" y="215391"/>
                  </a:lnTo>
                  <a:lnTo>
                    <a:pt x="298512" y="235971"/>
                  </a:lnTo>
                  <a:lnTo>
                    <a:pt x="359407" y="279174"/>
                  </a:lnTo>
                  <a:lnTo>
                    <a:pt x="418401" y="315433"/>
                  </a:lnTo>
                  <a:lnTo>
                    <a:pt x="454562" y="338740"/>
                  </a:lnTo>
                  <a:lnTo>
                    <a:pt x="490160" y="359357"/>
                  </a:lnTo>
                  <a:lnTo>
                    <a:pt x="524068" y="380700"/>
                  </a:lnTo>
                  <a:lnTo>
                    <a:pt x="558998" y="400735"/>
                  </a:lnTo>
                  <a:lnTo>
                    <a:pt x="616870" y="443739"/>
                  </a:lnTo>
                  <a:lnTo>
                    <a:pt x="676006" y="498210"/>
                  </a:lnTo>
                  <a:lnTo>
                    <a:pt x="731227" y="554545"/>
                  </a:lnTo>
                  <a:lnTo>
                    <a:pt x="776963" y="610528"/>
                  </a:lnTo>
                  <a:lnTo>
                    <a:pt x="822671" y="661949"/>
                  </a:lnTo>
                  <a:lnTo>
                    <a:pt x="841968" y="692276"/>
                  </a:lnTo>
                  <a:lnTo>
                    <a:pt x="850094" y="71298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7842807" y="2706968"/>
              <a:ext cx="863807" cy="754117"/>
            </a:xfrm>
            <a:custGeom>
              <a:avLst/>
              <a:gdLst/>
              <a:ahLst/>
              <a:cxnLst/>
              <a:rect l="0" t="0" r="0" b="0"/>
              <a:pathLst>
                <a:path w="863807" h="754117">
                  <a:moveTo>
                    <a:pt x="863806" y="0"/>
                  </a:moveTo>
                  <a:lnTo>
                    <a:pt x="808248" y="55558"/>
                  </a:lnTo>
                  <a:lnTo>
                    <a:pt x="761640" y="110066"/>
                  </a:lnTo>
                  <a:lnTo>
                    <a:pt x="705735" y="166691"/>
                  </a:lnTo>
                  <a:lnTo>
                    <a:pt x="647283" y="210382"/>
                  </a:lnTo>
                  <a:lnTo>
                    <a:pt x="590146" y="261444"/>
                  </a:lnTo>
                  <a:lnTo>
                    <a:pt x="534848" y="315542"/>
                  </a:lnTo>
                  <a:lnTo>
                    <a:pt x="479914" y="359293"/>
                  </a:lnTo>
                  <a:lnTo>
                    <a:pt x="418618" y="406533"/>
                  </a:lnTo>
                  <a:lnTo>
                    <a:pt x="359708" y="452439"/>
                  </a:lnTo>
                  <a:lnTo>
                    <a:pt x="300264" y="498170"/>
                  </a:lnTo>
                  <a:lnTo>
                    <a:pt x="240187" y="543877"/>
                  </a:lnTo>
                  <a:lnTo>
                    <a:pt x="181438" y="589582"/>
                  </a:lnTo>
                  <a:lnTo>
                    <a:pt x="119619" y="644427"/>
                  </a:lnTo>
                  <a:lnTo>
                    <a:pt x="65293" y="691654"/>
                  </a:lnTo>
                  <a:lnTo>
                    <a:pt x="27681" y="733484"/>
                  </a:lnTo>
                  <a:lnTo>
                    <a:pt x="0" y="75411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" name="Freeform 119"/>
          <p:cNvSpPr/>
          <p:nvPr/>
        </p:nvSpPr>
        <p:spPr>
          <a:xfrm>
            <a:off x="10132578" y="3173149"/>
            <a:ext cx="54797" cy="850096"/>
          </a:xfrm>
          <a:custGeom>
            <a:avLst/>
            <a:gdLst/>
            <a:ahLst/>
            <a:cxnLst/>
            <a:rect l="0" t="0" r="0" b="0"/>
            <a:pathLst>
              <a:path w="54797" h="850096">
                <a:moveTo>
                  <a:pt x="0" y="0"/>
                </a:moveTo>
                <a:lnTo>
                  <a:pt x="0" y="29115"/>
                </a:lnTo>
                <a:lnTo>
                  <a:pt x="20369" y="84125"/>
                </a:lnTo>
                <a:lnTo>
                  <a:pt x="35828" y="135970"/>
                </a:lnTo>
                <a:lnTo>
                  <a:pt x="48532" y="198897"/>
                </a:lnTo>
                <a:lnTo>
                  <a:pt x="52039" y="243284"/>
                </a:lnTo>
                <a:lnTo>
                  <a:pt x="53598" y="288403"/>
                </a:lnTo>
                <a:lnTo>
                  <a:pt x="54290" y="332324"/>
                </a:lnTo>
                <a:lnTo>
                  <a:pt x="54680" y="391311"/>
                </a:lnTo>
                <a:lnTo>
                  <a:pt x="54796" y="447383"/>
                </a:lnTo>
                <a:lnTo>
                  <a:pt x="53306" y="502591"/>
                </a:lnTo>
                <a:lnTo>
                  <a:pt x="45417" y="559067"/>
                </a:lnTo>
                <a:lnTo>
                  <a:pt x="42402" y="621843"/>
                </a:lnTo>
                <a:lnTo>
                  <a:pt x="39986" y="679715"/>
                </a:lnTo>
                <a:lnTo>
                  <a:pt x="33346" y="735457"/>
                </a:lnTo>
                <a:lnTo>
                  <a:pt x="36625" y="789044"/>
                </a:lnTo>
                <a:lnTo>
                  <a:pt x="29303" y="829974"/>
                </a:lnTo>
                <a:lnTo>
                  <a:pt x="25629" y="836681"/>
                </a:lnTo>
                <a:lnTo>
                  <a:pt x="13711" y="85009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5029096" y="5272117"/>
            <a:ext cx="1335753" cy="726026"/>
          </a:xfrm>
          <a:custGeom>
            <a:avLst/>
            <a:gdLst/>
            <a:ahLst/>
            <a:cxnLst/>
            <a:rect l="0" t="0" r="0" b="0"/>
            <a:pathLst>
              <a:path w="1335753" h="726026">
                <a:moveTo>
                  <a:pt x="962699" y="136558"/>
                </a:moveTo>
                <a:lnTo>
                  <a:pt x="907967" y="135034"/>
                </a:lnTo>
                <a:lnTo>
                  <a:pt x="867279" y="129279"/>
                </a:lnTo>
                <a:lnTo>
                  <a:pt x="819741" y="125705"/>
                </a:lnTo>
                <a:lnTo>
                  <a:pt x="768144" y="124117"/>
                </a:lnTo>
                <a:lnTo>
                  <a:pt x="714743" y="123411"/>
                </a:lnTo>
                <a:lnTo>
                  <a:pt x="656477" y="123098"/>
                </a:lnTo>
                <a:lnTo>
                  <a:pt x="596557" y="124482"/>
                </a:lnTo>
                <a:lnTo>
                  <a:pt x="539456" y="130175"/>
                </a:lnTo>
                <a:lnTo>
                  <a:pt x="491734" y="133721"/>
                </a:lnTo>
                <a:lnTo>
                  <a:pt x="434670" y="139780"/>
                </a:lnTo>
                <a:lnTo>
                  <a:pt x="384753" y="151224"/>
                </a:lnTo>
                <a:lnTo>
                  <a:pt x="331369" y="164263"/>
                </a:lnTo>
                <a:lnTo>
                  <a:pt x="281019" y="177775"/>
                </a:lnTo>
                <a:lnTo>
                  <a:pt x="223061" y="203268"/>
                </a:lnTo>
                <a:lnTo>
                  <a:pt x="167601" y="228222"/>
                </a:lnTo>
                <a:lnTo>
                  <a:pt x="106192" y="269735"/>
                </a:lnTo>
                <a:lnTo>
                  <a:pt x="48858" y="324000"/>
                </a:lnTo>
                <a:lnTo>
                  <a:pt x="13627" y="382411"/>
                </a:lnTo>
                <a:lnTo>
                  <a:pt x="1074" y="416962"/>
                </a:lnTo>
                <a:lnTo>
                  <a:pt x="0" y="470674"/>
                </a:lnTo>
                <a:lnTo>
                  <a:pt x="9330" y="517904"/>
                </a:lnTo>
                <a:lnTo>
                  <a:pt x="29022" y="553565"/>
                </a:lnTo>
                <a:lnTo>
                  <a:pt x="80898" y="611575"/>
                </a:lnTo>
                <a:lnTo>
                  <a:pt x="141268" y="646691"/>
                </a:lnTo>
                <a:lnTo>
                  <a:pt x="202396" y="680992"/>
                </a:lnTo>
                <a:lnTo>
                  <a:pt x="255162" y="700744"/>
                </a:lnTo>
                <a:lnTo>
                  <a:pt x="309391" y="716245"/>
                </a:lnTo>
                <a:lnTo>
                  <a:pt x="371332" y="723208"/>
                </a:lnTo>
                <a:lnTo>
                  <a:pt x="430649" y="725271"/>
                </a:lnTo>
                <a:lnTo>
                  <a:pt x="494098" y="725882"/>
                </a:lnTo>
                <a:lnTo>
                  <a:pt x="538608" y="726025"/>
                </a:lnTo>
                <a:lnTo>
                  <a:pt x="583780" y="724565"/>
                </a:lnTo>
                <a:lnTo>
                  <a:pt x="629249" y="718838"/>
                </a:lnTo>
                <a:lnTo>
                  <a:pt x="690393" y="714327"/>
                </a:lnTo>
                <a:lnTo>
                  <a:pt x="732492" y="709209"/>
                </a:lnTo>
                <a:lnTo>
                  <a:pt x="776594" y="701857"/>
                </a:lnTo>
                <a:lnTo>
                  <a:pt x="821586" y="693511"/>
                </a:lnTo>
                <a:lnTo>
                  <a:pt x="866974" y="684723"/>
                </a:lnTo>
                <a:lnTo>
                  <a:pt x="911014" y="674216"/>
                </a:lnTo>
                <a:lnTo>
                  <a:pt x="971591" y="651170"/>
                </a:lnTo>
                <a:lnTo>
                  <a:pt x="1014894" y="633913"/>
                </a:lnTo>
                <a:lnTo>
                  <a:pt x="1074820" y="607066"/>
                </a:lnTo>
                <a:lnTo>
                  <a:pt x="1123891" y="579815"/>
                </a:lnTo>
                <a:lnTo>
                  <a:pt x="1181418" y="543309"/>
                </a:lnTo>
                <a:lnTo>
                  <a:pt x="1236793" y="502695"/>
                </a:lnTo>
                <a:lnTo>
                  <a:pt x="1284463" y="451112"/>
                </a:lnTo>
                <a:lnTo>
                  <a:pt x="1313809" y="395986"/>
                </a:lnTo>
                <a:lnTo>
                  <a:pt x="1334523" y="345967"/>
                </a:lnTo>
                <a:lnTo>
                  <a:pt x="1335752" y="287643"/>
                </a:lnTo>
                <a:lnTo>
                  <a:pt x="1330106" y="244332"/>
                </a:lnTo>
                <a:lnTo>
                  <a:pt x="1314300" y="185249"/>
                </a:lnTo>
                <a:lnTo>
                  <a:pt x="1286257" y="134734"/>
                </a:lnTo>
                <a:lnTo>
                  <a:pt x="1249001" y="89298"/>
                </a:lnTo>
                <a:lnTo>
                  <a:pt x="1200891" y="52475"/>
                </a:lnTo>
                <a:lnTo>
                  <a:pt x="1156923" y="29108"/>
                </a:lnTo>
                <a:lnTo>
                  <a:pt x="1101834" y="13644"/>
                </a:lnTo>
                <a:lnTo>
                  <a:pt x="1053990" y="5757"/>
                </a:lnTo>
                <a:lnTo>
                  <a:pt x="992795" y="1316"/>
                </a:lnTo>
                <a:lnTo>
                  <a:pt x="936069" y="0"/>
                </a:lnTo>
                <a:lnTo>
                  <a:pt x="880666" y="3673"/>
                </a:lnTo>
                <a:lnTo>
                  <a:pt x="825656" y="18472"/>
                </a:lnTo>
                <a:lnTo>
                  <a:pt x="766701" y="42154"/>
                </a:lnTo>
                <a:lnTo>
                  <a:pt x="705051" y="68468"/>
                </a:lnTo>
                <a:lnTo>
                  <a:pt x="648190" y="95563"/>
                </a:lnTo>
                <a:lnTo>
                  <a:pt x="588940" y="132015"/>
                </a:lnTo>
                <a:lnTo>
                  <a:pt x="565074" y="15026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" name="Group 124"/>
          <p:cNvGrpSpPr/>
          <p:nvPr/>
        </p:nvGrpSpPr>
        <p:grpSpPr>
          <a:xfrm>
            <a:off x="4332740" y="6107946"/>
            <a:ext cx="329069" cy="548449"/>
            <a:chOff x="4332740" y="6107946"/>
            <a:chExt cx="329069" cy="548449"/>
          </a:xfrm>
        </p:grpSpPr>
        <p:sp>
          <p:nvSpPr>
            <p:cNvPr id="122" name="Freeform 121"/>
            <p:cNvSpPr/>
            <p:nvPr/>
          </p:nvSpPr>
          <p:spPr>
            <a:xfrm>
              <a:off x="4442700" y="6107946"/>
              <a:ext cx="219109" cy="221616"/>
            </a:xfrm>
            <a:custGeom>
              <a:avLst/>
              <a:gdLst/>
              <a:ahLst/>
              <a:cxnLst/>
              <a:rect l="0" t="0" r="0" b="0"/>
              <a:pathLst>
                <a:path w="219109" h="221616">
                  <a:moveTo>
                    <a:pt x="123130" y="0"/>
                  </a:moveTo>
                  <a:lnTo>
                    <a:pt x="144966" y="14557"/>
                  </a:lnTo>
                  <a:lnTo>
                    <a:pt x="159750" y="33892"/>
                  </a:lnTo>
                  <a:lnTo>
                    <a:pt x="165825" y="45447"/>
                  </a:lnTo>
                  <a:lnTo>
                    <a:pt x="168512" y="70473"/>
                  </a:lnTo>
                  <a:lnTo>
                    <a:pt x="163105" y="96830"/>
                  </a:lnTo>
                  <a:lnTo>
                    <a:pt x="134807" y="150991"/>
                  </a:lnTo>
                  <a:lnTo>
                    <a:pt x="116132" y="176797"/>
                  </a:lnTo>
                  <a:lnTo>
                    <a:pt x="92598" y="198422"/>
                  </a:lnTo>
                  <a:lnTo>
                    <a:pt x="46374" y="220448"/>
                  </a:lnTo>
                  <a:lnTo>
                    <a:pt x="32349" y="221615"/>
                  </a:lnTo>
                  <a:lnTo>
                    <a:pt x="8641" y="214787"/>
                  </a:lnTo>
                  <a:lnTo>
                    <a:pt x="2624" y="207177"/>
                  </a:lnTo>
                  <a:lnTo>
                    <a:pt x="135" y="197533"/>
                  </a:lnTo>
                  <a:lnTo>
                    <a:pt x="0" y="186533"/>
                  </a:lnTo>
                  <a:lnTo>
                    <a:pt x="7975" y="166187"/>
                  </a:lnTo>
                  <a:lnTo>
                    <a:pt x="14367" y="156495"/>
                  </a:lnTo>
                  <a:lnTo>
                    <a:pt x="52479" y="128297"/>
                  </a:lnTo>
                  <a:lnTo>
                    <a:pt x="102366" y="115203"/>
                  </a:lnTo>
                  <a:lnTo>
                    <a:pt x="148463" y="118602"/>
                  </a:lnTo>
                  <a:lnTo>
                    <a:pt x="191067" y="136536"/>
                  </a:lnTo>
                  <a:lnTo>
                    <a:pt x="206646" y="148536"/>
                  </a:lnTo>
                  <a:lnTo>
                    <a:pt x="219108" y="1645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4332740" y="6354748"/>
              <a:ext cx="301647" cy="41134"/>
            </a:xfrm>
            <a:custGeom>
              <a:avLst/>
              <a:gdLst/>
              <a:ahLst/>
              <a:cxnLst/>
              <a:rect l="0" t="0" r="0" b="0"/>
              <a:pathLst>
                <a:path w="301647" h="41134">
                  <a:moveTo>
                    <a:pt x="0" y="41133"/>
                  </a:moveTo>
                  <a:lnTo>
                    <a:pt x="48807" y="30281"/>
                  </a:lnTo>
                  <a:lnTo>
                    <a:pt x="98252" y="24207"/>
                  </a:lnTo>
                  <a:lnTo>
                    <a:pt x="151496" y="16820"/>
                  </a:lnTo>
                  <a:lnTo>
                    <a:pt x="205867" y="10570"/>
                  </a:lnTo>
                  <a:lnTo>
                    <a:pt x="256509" y="3132"/>
                  </a:lnTo>
                  <a:lnTo>
                    <a:pt x="30164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4428718" y="6385206"/>
              <a:ext cx="199457" cy="271189"/>
            </a:xfrm>
            <a:custGeom>
              <a:avLst/>
              <a:gdLst/>
              <a:ahLst/>
              <a:cxnLst/>
              <a:rect l="0" t="0" r="0" b="0"/>
              <a:pathLst>
                <a:path w="199457" h="271189">
                  <a:moveTo>
                    <a:pt x="41134" y="38098"/>
                  </a:moveTo>
                  <a:lnTo>
                    <a:pt x="64550" y="17728"/>
                  </a:lnTo>
                  <a:lnTo>
                    <a:pt x="86580" y="7208"/>
                  </a:lnTo>
                  <a:lnTo>
                    <a:pt x="131957" y="0"/>
                  </a:lnTo>
                  <a:lnTo>
                    <a:pt x="158181" y="6438"/>
                  </a:lnTo>
                  <a:lnTo>
                    <a:pt x="169440" y="12421"/>
                  </a:lnTo>
                  <a:lnTo>
                    <a:pt x="175422" y="20980"/>
                  </a:lnTo>
                  <a:lnTo>
                    <a:pt x="177886" y="31256"/>
                  </a:lnTo>
                  <a:lnTo>
                    <a:pt x="178006" y="42678"/>
                  </a:lnTo>
                  <a:lnTo>
                    <a:pt x="165952" y="67556"/>
                  </a:lnTo>
                  <a:lnTo>
                    <a:pt x="133469" y="103194"/>
                  </a:lnTo>
                  <a:lnTo>
                    <a:pt x="120973" y="113488"/>
                  </a:lnTo>
                  <a:lnTo>
                    <a:pt x="115688" y="115780"/>
                  </a:lnTo>
                  <a:lnTo>
                    <a:pt x="115212" y="112738"/>
                  </a:lnTo>
                  <a:lnTo>
                    <a:pt x="117942" y="106140"/>
                  </a:lnTo>
                  <a:lnTo>
                    <a:pt x="125855" y="101741"/>
                  </a:lnTo>
                  <a:lnTo>
                    <a:pt x="150899" y="96853"/>
                  </a:lnTo>
                  <a:lnTo>
                    <a:pt x="174217" y="102805"/>
                  </a:lnTo>
                  <a:lnTo>
                    <a:pt x="184700" y="108658"/>
                  </a:lnTo>
                  <a:lnTo>
                    <a:pt x="191690" y="118654"/>
                  </a:lnTo>
                  <a:lnTo>
                    <a:pt x="199456" y="146011"/>
                  </a:lnTo>
                  <a:lnTo>
                    <a:pt x="198479" y="158791"/>
                  </a:lnTo>
                  <a:lnTo>
                    <a:pt x="189270" y="181116"/>
                  </a:lnTo>
                  <a:lnTo>
                    <a:pt x="159676" y="210815"/>
                  </a:lnTo>
                  <a:lnTo>
                    <a:pt x="99307" y="246623"/>
                  </a:lnTo>
                  <a:lnTo>
                    <a:pt x="55831" y="263232"/>
                  </a:lnTo>
                  <a:lnTo>
                    <a:pt x="0" y="27118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8542079" y="6107946"/>
            <a:ext cx="479892" cy="548449"/>
            <a:chOff x="8542079" y="6107946"/>
            <a:chExt cx="479892" cy="548449"/>
          </a:xfrm>
        </p:grpSpPr>
        <p:sp>
          <p:nvSpPr>
            <p:cNvPr id="126" name="Freeform 125"/>
            <p:cNvSpPr/>
            <p:nvPr/>
          </p:nvSpPr>
          <p:spPr>
            <a:xfrm>
              <a:off x="8542079" y="6306335"/>
              <a:ext cx="82268" cy="7280"/>
            </a:xfrm>
            <a:custGeom>
              <a:avLst/>
              <a:gdLst/>
              <a:ahLst/>
              <a:cxnLst/>
              <a:rect l="0" t="0" r="0" b="0"/>
              <a:pathLst>
                <a:path w="82268" h="7280">
                  <a:moveTo>
                    <a:pt x="0" y="7279"/>
                  </a:moveTo>
                  <a:lnTo>
                    <a:pt x="21835" y="0"/>
                  </a:lnTo>
                  <a:lnTo>
                    <a:pt x="44743" y="489"/>
                  </a:lnTo>
                  <a:lnTo>
                    <a:pt x="82267" y="72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8795096" y="6107946"/>
              <a:ext cx="134732" cy="178246"/>
            </a:xfrm>
            <a:custGeom>
              <a:avLst/>
              <a:gdLst/>
              <a:ahLst/>
              <a:cxnLst/>
              <a:rect l="0" t="0" r="0" b="0"/>
              <a:pathLst>
                <a:path w="134732" h="178246">
                  <a:moveTo>
                    <a:pt x="103474" y="0"/>
                  </a:moveTo>
                  <a:lnTo>
                    <a:pt x="123843" y="23416"/>
                  </a:lnTo>
                  <a:lnTo>
                    <a:pt x="134363" y="45447"/>
                  </a:lnTo>
                  <a:lnTo>
                    <a:pt x="134731" y="57720"/>
                  </a:lnTo>
                  <a:lnTo>
                    <a:pt x="127014" y="83545"/>
                  </a:lnTo>
                  <a:lnTo>
                    <a:pt x="97234" y="126418"/>
                  </a:lnTo>
                  <a:lnTo>
                    <a:pt x="69463" y="153410"/>
                  </a:lnTo>
                  <a:lnTo>
                    <a:pt x="45701" y="166192"/>
                  </a:lnTo>
                  <a:lnTo>
                    <a:pt x="19905" y="168826"/>
                  </a:lnTo>
                  <a:lnTo>
                    <a:pt x="6627" y="167395"/>
                  </a:lnTo>
                  <a:lnTo>
                    <a:pt x="823" y="163395"/>
                  </a:lnTo>
                  <a:lnTo>
                    <a:pt x="0" y="157681"/>
                  </a:lnTo>
                  <a:lnTo>
                    <a:pt x="2498" y="150825"/>
                  </a:lnTo>
                  <a:lnTo>
                    <a:pt x="10258" y="146254"/>
                  </a:lnTo>
                  <a:lnTo>
                    <a:pt x="35130" y="141175"/>
                  </a:lnTo>
                  <a:lnTo>
                    <a:pt x="76114" y="145595"/>
                  </a:lnTo>
                  <a:lnTo>
                    <a:pt x="99439" y="156625"/>
                  </a:lnTo>
                  <a:lnTo>
                    <a:pt x="130896" y="1782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8638057" y="6299903"/>
              <a:ext cx="383914" cy="41134"/>
            </a:xfrm>
            <a:custGeom>
              <a:avLst/>
              <a:gdLst/>
              <a:ahLst/>
              <a:cxnLst/>
              <a:rect l="0" t="0" r="0" b="0"/>
              <a:pathLst>
                <a:path w="383914" h="41134">
                  <a:moveTo>
                    <a:pt x="0" y="41133"/>
                  </a:moveTo>
                  <a:lnTo>
                    <a:pt x="54732" y="31710"/>
                  </a:lnTo>
                  <a:lnTo>
                    <a:pt x="116935" y="27169"/>
                  </a:lnTo>
                  <a:lnTo>
                    <a:pt x="161152" y="20708"/>
                  </a:lnTo>
                  <a:lnTo>
                    <a:pt x="206196" y="12758"/>
                  </a:lnTo>
                  <a:lnTo>
                    <a:pt x="250083" y="5670"/>
                  </a:lnTo>
                  <a:lnTo>
                    <a:pt x="309051" y="1680"/>
                  </a:lnTo>
                  <a:lnTo>
                    <a:pt x="367320" y="331"/>
                  </a:lnTo>
                  <a:lnTo>
                    <a:pt x="38391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8706613" y="6370365"/>
              <a:ext cx="244313" cy="286030"/>
            </a:xfrm>
            <a:custGeom>
              <a:avLst/>
              <a:gdLst/>
              <a:ahLst/>
              <a:cxnLst/>
              <a:rect l="0" t="0" r="0" b="0"/>
              <a:pathLst>
                <a:path w="244313" h="286030">
                  <a:moveTo>
                    <a:pt x="82267" y="11805"/>
                  </a:moveTo>
                  <a:lnTo>
                    <a:pt x="118153" y="2382"/>
                  </a:lnTo>
                  <a:lnTo>
                    <a:pt x="154077" y="0"/>
                  </a:lnTo>
                  <a:lnTo>
                    <a:pt x="183247" y="7066"/>
                  </a:lnTo>
                  <a:lnTo>
                    <a:pt x="195291" y="13216"/>
                  </a:lnTo>
                  <a:lnTo>
                    <a:pt x="200274" y="21887"/>
                  </a:lnTo>
                  <a:lnTo>
                    <a:pt x="200549" y="32238"/>
                  </a:lnTo>
                  <a:lnTo>
                    <a:pt x="197685" y="43708"/>
                  </a:lnTo>
                  <a:lnTo>
                    <a:pt x="182315" y="64579"/>
                  </a:lnTo>
                  <a:lnTo>
                    <a:pt x="171818" y="74410"/>
                  </a:lnTo>
                  <a:lnTo>
                    <a:pt x="169390" y="79441"/>
                  </a:lnTo>
                  <a:lnTo>
                    <a:pt x="172342" y="81271"/>
                  </a:lnTo>
                  <a:lnTo>
                    <a:pt x="178880" y="80968"/>
                  </a:lnTo>
                  <a:lnTo>
                    <a:pt x="209919" y="95098"/>
                  </a:lnTo>
                  <a:lnTo>
                    <a:pt x="240782" y="118582"/>
                  </a:lnTo>
                  <a:lnTo>
                    <a:pt x="244312" y="128693"/>
                  </a:lnTo>
                  <a:lnTo>
                    <a:pt x="240109" y="152116"/>
                  </a:lnTo>
                  <a:lnTo>
                    <a:pt x="224022" y="173698"/>
                  </a:lnTo>
                  <a:lnTo>
                    <a:pt x="169175" y="212380"/>
                  </a:lnTo>
                  <a:lnTo>
                    <a:pt x="117496" y="240171"/>
                  </a:lnTo>
                  <a:lnTo>
                    <a:pt x="56387" y="265911"/>
                  </a:lnTo>
                  <a:lnTo>
                    <a:pt x="0" y="28602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4401296" y="6594270"/>
            <a:ext cx="342781" cy="651707"/>
            <a:chOff x="4401296" y="6594270"/>
            <a:chExt cx="342781" cy="651707"/>
          </a:xfrm>
        </p:grpSpPr>
        <p:sp>
          <p:nvSpPr>
            <p:cNvPr id="131" name="Freeform 130"/>
            <p:cNvSpPr/>
            <p:nvPr/>
          </p:nvSpPr>
          <p:spPr>
            <a:xfrm>
              <a:off x="4536595" y="6594270"/>
              <a:ext cx="207482" cy="185719"/>
            </a:xfrm>
            <a:custGeom>
              <a:avLst/>
              <a:gdLst/>
              <a:ahLst/>
              <a:cxnLst/>
              <a:rect l="0" t="0" r="0" b="0"/>
              <a:pathLst>
                <a:path w="207482" h="185719">
                  <a:moveTo>
                    <a:pt x="15524" y="7279"/>
                  </a:moveTo>
                  <a:lnTo>
                    <a:pt x="37360" y="0"/>
                  </a:lnTo>
                  <a:lnTo>
                    <a:pt x="60269" y="489"/>
                  </a:lnTo>
                  <a:lnTo>
                    <a:pt x="84161" y="7308"/>
                  </a:lnTo>
                  <a:lnTo>
                    <a:pt x="104937" y="20496"/>
                  </a:lnTo>
                  <a:lnTo>
                    <a:pt x="120264" y="44639"/>
                  </a:lnTo>
                  <a:lnTo>
                    <a:pt x="126484" y="59608"/>
                  </a:lnTo>
                  <a:lnTo>
                    <a:pt x="127584" y="74158"/>
                  </a:lnTo>
                  <a:lnTo>
                    <a:pt x="120681" y="102512"/>
                  </a:lnTo>
                  <a:lnTo>
                    <a:pt x="91423" y="156431"/>
                  </a:lnTo>
                  <a:lnTo>
                    <a:pt x="74140" y="178180"/>
                  </a:lnTo>
                  <a:lnTo>
                    <a:pt x="62218" y="183676"/>
                  </a:lnTo>
                  <a:lnTo>
                    <a:pt x="32722" y="185718"/>
                  </a:lnTo>
                  <a:lnTo>
                    <a:pt x="20895" y="181084"/>
                  </a:lnTo>
                  <a:lnTo>
                    <a:pt x="3692" y="163746"/>
                  </a:lnTo>
                  <a:lnTo>
                    <a:pt x="19" y="152724"/>
                  </a:lnTo>
                  <a:lnTo>
                    <a:pt x="0" y="128290"/>
                  </a:lnTo>
                  <a:lnTo>
                    <a:pt x="9132" y="106258"/>
                  </a:lnTo>
                  <a:lnTo>
                    <a:pt x="15833" y="96117"/>
                  </a:lnTo>
                  <a:lnTo>
                    <a:pt x="35466" y="80786"/>
                  </a:lnTo>
                  <a:lnTo>
                    <a:pt x="60950" y="70419"/>
                  </a:lnTo>
                  <a:lnTo>
                    <a:pt x="108035" y="66105"/>
                  </a:lnTo>
                  <a:lnTo>
                    <a:pt x="137383" y="70495"/>
                  </a:lnTo>
                  <a:lnTo>
                    <a:pt x="161600" y="81587"/>
                  </a:lnTo>
                  <a:lnTo>
                    <a:pt x="207481" y="1169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4401296" y="6820929"/>
              <a:ext cx="342781" cy="68557"/>
            </a:xfrm>
            <a:custGeom>
              <a:avLst/>
              <a:gdLst/>
              <a:ahLst/>
              <a:cxnLst/>
              <a:rect l="0" t="0" r="0" b="0"/>
              <a:pathLst>
                <a:path w="342781" h="68557">
                  <a:moveTo>
                    <a:pt x="0" y="68556"/>
                  </a:moveTo>
                  <a:lnTo>
                    <a:pt x="48807" y="53641"/>
                  </a:lnTo>
                  <a:lnTo>
                    <a:pt x="98251" y="40776"/>
                  </a:lnTo>
                  <a:lnTo>
                    <a:pt x="151497" y="27317"/>
                  </a:lnTo>
                  <a:lnTo>
                    <a:pt x="205867" y="17743"/>
                  </a:lnTo>
                  <a:lnTo>
                    <a:pt x="260572" y="10843"/>
                  </a:lnTo>
                  <a:lnTo>
                    <a:pt x="307250" y="3213"/>
                  </a:lnTo>
                  <a:lnTo>
                    <a:pt x="34278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4510985" y="6852416"/>
              <a:ext cx="205106" cy="393561"/>
            </a:xfrm>
            <a:custGeom>
              <a:avLst/>
              <a:gdLst/>
              <a:ahLst/>
              <a:cxnLst/>
              <a:rect l="0" t="0" r="0" b="0"/>
              <a:pathLst>
                <a:path w="205106" h="393561">
                  <a:moveTo>
                    <a:pt x="54845" y="23357"/>
                  </a:moveTo>
                  <a:lnTo>
                    <a:pt x="69403" y="8800"/>
                  </a:lnTo>
                  <a:lnTo>
                    <a:pt x="92800" y="1652"/>
                  </a:lnTo>
                  <a:lnTo>
                    <a:pt x="121988" y="0"/>
                  </a:lnTo>
                  <a:lnTo>
                    <a:pt x="150196" y="4343"/>
                  </a:lnTo>
                  <a:lnTo>
                    <a:pt x="161069" y="10681"/>
                  </a:lnTo>
                  <a:lnTo>
                    <a:pt x="177213" y="29911"/>
                  </a:lnTo>
                  <a:lnTo>
                    <a:pt x="177557" y="42961"/>
                  </a:lnTo>
                  <a:lnTo>
                    <a:pt x="157729" y="88919"/>
                  </a:lnTo>
                  <a:lnTo>
                    <a:pt x="140689" y="118005"/>
                  </a:lnTo>
                  <a:lnTo>
                    <a:pt x="118897" y="138042"/>
                  </a:lnTo>
                  <a:lnTo>
                    <a:pt x="106687" y="145517"/>
                  </a:lnTo>
                  <a:lnTo>
                    <a:pt x="101594" y="144407"/>
                  </a:lnTo>
                  <a:lnTo>
                    <a:pt x="101246" y="137574"/>
                  </a:lnTo>
                  <a:lnTo>
                    <a:pt x="104060" y="126924"/>
                  </a:lnTo>
                  <a:lnTo>
                    <a:pt x="112031" y="119824"/>
                  </a:lnTo>
                  <a:lnTo>
                    <a:pt x="137137" y="111935"/>
                  </a:lnTo>
                  <a:lnTo>
                    <a:pt x="164546" y="116554"/>
                  </a:lnTo>
                  <a:lnTo>
                    <a:pt x="178253" y="122051"/>
                  </a:lnTo>
                  <a:lnTo>
                    <a:pt x="188915" y="131810"/>
                  </a:lnTo>
                  <a:lnTo>
                    <a:pt x="204824" y="158904"/>
                  </a:lnTo>
                  <a:lnTo>
                    <a:pt x="205105" y="174661"/>
                  </a:lnTo>
                  <a:lnTo>
                    <a:pt x="193230" y="208418"/>
                  </a:lnTo>
                  <a:lnTo>
                    <a:pt x="160849" y="261684"/>
                  </a:lnTo>
                  <a:lnTo>
                    <a:pt x="110408" y="322684"/>
                  </a:lnTo>
                  <a:lnTo>
                    <a:pt x="88681" y="342254"/>
                  </a:lnTo>
                  <a:lnTo>
                    <a:pt x="33204" y="375582"/>
                  </a:lnTo>
                  <a:lnTo>
                    <a:pt x="0" y="3935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8583212" y="6621693"/>
            <a:ext cx="548449" cy="551848"/>
            <a:chOff x="8583212" y="6621693"/>
            <a:chExt cx="548449" cy="551848"/>
          </a:xfrm>
        </p:grpSpPr>
        <p:sp>
          <p:nvSpPr>
            <p:cNvPr id="135" name="Freeform 134"/>
            <p:cNvSpPr/>
            <p:nvPr/>
          </p:nvSpPr>
          <p:spPr>
            <a:xfrm>
              <a:off x="8583212" y="6779795"/>
              <a:ext cx="123402" cy="27423"/>
            </a:xfrm>
            <a:custGeom>
              <a:avLst/>
              <a:gdLst/>
              <a:ahLst/>
              <a:cxnLst/>
              <a:rect l="0" t="0" r="0" b="0"/>
              <a:pathLst>
                <a:path w="123402" h="27423">
                  <a:moveTo>
                    <a:pt x="0" y="0"/>
                  </a:moveTo>
                  <a:lnTo>
                    <a:pt x="48808" y="10853"/>
                  </a:lnTo>
                  <a:lnTo>
                    <a:pt x="90128" y="16927"/>
                  </a:lnTo>
                  <a:lnTo>
                    <a:pt x="123401" y="2742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8875651" y="6621693"/>
              <a:ext cx="173743" cy="171814"/>
            </a:xfrm>
            <a:custGeom>
              <a:avLst/>
              <a:gdLst/>
              <a:ahLst/>
              <a:cxnLst/>
              <a:rect l="0" t="0" r="0" b="0"/>
              <a:pathLst>
                <a:path w="173743" h="171814">
                  <a:moveTo>
                    <a:pt x="77764" y="7279"/>
                  </a:moveTo>
                  <a:lnTo>
                    <a:pt x="99600" y="0"/>
                  </a:lnTo>
                  <a:lnTo>
                    <a:pt x="122508" y="4552"/>
                  </a:lnTo>
                  <a:lnTo>
                    <a:pt x="135015" y="10032"/>
                  </a:lnTo>
                  <a:lnTo>
                    <a:pt x="152975" y="28307"/>
                  </a:lnTo>
                  <a:lnTo>
                    <a:pt x="159897" y="39579"/>
                  </a:lnTo>
                  <a:lnTo>
                    <a:pt x="161466" y="50141"/>
                  </a:lnTo>
                  <a:lnTo>
                    <a:pt x="159464" y="60229"/>
                  </a:lnTo>
                  <a:lnTo>
                    <a:pt x="147591" y="81086"/>
                  </a:lnTo>
                  <a:lnTo>
                    <a:pt x="115211" y="115477"/>
                  </a:lnTo>
                  <a:lnTo>
                    <a:pt x="75148" y="136670"/>
                  </a:lnTo>
                  <a:lnTo>
                    <a:pt x="42577" y="147561"/>
                  </a:lnTo>
                  <a:lnTo>
                    <a:pt x="28407" y="148028"/>
                  </a:lnTo>
                  <a:lnTo>
                    <a:pt x="4537" y="140421"/>
                  </a:lnTo>
                  <a:lnTo>
                    <a:pt x="0" y="132603"/>
                  </a:lnTo>
                  <a:lnTo>
                    <a:pt x="22" y="122821"/>
                  </a:lnTo>
                  <a:lnTo>
                    <a:pt x="3084" y="111729"/>
                  </a:lnTo>
                  <a:lnTo>
                    <a:pt x="9696" y="102811"/>
                  </a:lnTo>
                  <a:lnTo>
                    <a:pt x="29229" y="88839"/>
                  </a:lnTo>
                  <a:lnTo>
                    <a:pt x="57208" y="85677"/>
                  </a:lnTo>
                  <a:lnTo>
                    <a:pt x="117545" y="96061"/>
                  </a:lnTo>
                  <a:lnTo>
                    <a:pt x="152351" y="115682"/>
                  </a:lnTo>
                  <a:lnTo>
                    <a:pt x="159481" y="125251"/>
                  </a:lnTo>
                  <a:lnTo>
                    <a:pt x="173742" y="1718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8679190" y="6820929"/>
              <a:ext cx="452471" cy="27423"/>
            </a:xfrm>
            <a:custGeom>
              <a:avLst/>
              <a:gdLst/>
              <a:ahLst/>
              <a:cxnLst/>
              <a:rect l="0" t="0" r="0" b="0"/>
              <a:pathLst>
                <a:path w="452471" h="27423">
                  <a:moveTo>
                    <a:pt x="0" y="27422"/>
                  </a:moveTo>
                  <a:lnTo>
                    <a:pt x="45309" y="27422"/>
                  </a:lnTo>
                  <a:lnTo>
                    <a:pt x="104495" y="25899"/>
                  </a:lnTo>
                  <a:lnTo>
                    <a:pt x="148007" y="20143"/>
                  </a:lnTo>
                  <a:lnTo>
                    <a:pt x="196799" y="12507"/>
                  </a:lnTo>
                  <a:lnTo>
                    <a:pt x="247431" y="5559"/>
                  </a:lnTo>
                  <a:lnTo>
                    <a:pt x="295325" y="2471"/>
                  </a:lnTo>
                  <a:lnTo>
                    <a:pt x="342002" y="1098"/>
                  </a:lnTo>
                  <a:lnTo>
                    <a:pt x="402981" y="325"/>
                  </a:lnTo>
                  <a:lnTo>
                    <a:pt x="45247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8734035" y="6851210"/>
              <a:ext cx="295384" cy="322331"/>
            </a:xfrm>
            <a:custGeom>
              <a:avLst/>
              <a:gdLst/>
              <a:ahLst/>
              <a:cxnLst/>
              <a:rect l="0" t="0" r="0" b="0"/>
              <a:pathLst>
                <a:path w="295384" h="322331">
                  <a:moveTo>
                    <a:pt x="123401" y="10852"/>
                  </a:moveTo>
                  <a:lnTo>
                    <a:pt x="172209" y="0"/>
                  </a:lnTo>
                  <a:lnTo>
                    <a:pt x="202985" y="1459"/>
                  </a:lnTo>
                  <a:lnTo>
                    <a:pt x="231898" y="12263"/>
                  </a:lnTo>
                  <a:lnTo>
                    <a:pt x="239913" y="20933"/>
                  </a:lnTo>
                  <a:lnTo>
                    <a:pt x="243733" y="31284"/>
                  </a:lnTo>
                  <a:lnTo>
                    <a:pt x="244756" y="42754"/>
                  </a:lnTo>
                  <a:lnTo>
                    <a:pt x="237768" y="63626"/>
                  </a:lnTo>
                  <a:lnTo>
                    <a:pt x="222982" y="83058"/>
                  </a:lnTo>
                  <a:lnTo>
                    <a:pt x="201175" y="101851"/>
                  </a:lnTo>
                  <a:lnTo>
                    <a:pt x="188962" y="106558"/>
                  </a:lnTo>
                  <a:lnTo>
                    <a:pt x="163203" y="107725"/>
                  </a:lnTo>
                  <a:lnTo>
                    <a:pt x="159077" y="105903"/>
                  </a:lnTo>
                  <a:lnTo>
                    <a:pt x="160896" y="103166"/>
                  </a:lnTo>
                  <a:lnTo>
                    <a:pt x="166680" y="99817"/>
                  </a:lnTo>
                  <a:lnTo>
                    <a:pt x="203934" y="95104"/>
                  </a:lnTo>
                  <a:lnTo>
                    <a:pt x="246287" y="100987"/>
                  </a:lnTo>
                  <a:lnTo>
                    <a:pt x="280504" y="119657"/>
                  </a:lnTo>
                  <a:lnTo>
                    <a:pt x="287552" y="130616"/>
                  </a:lnTo>
                  <a:lnTo>
                    <a:pt x="295383" y="159043"/>
                  </a:lnTo>
                  <a:lnTo>
                    <a:pt x="292512" y="202028"/>
                  </a:lnTo>
                  <a:lnTo>
                    <a:pt x="277782" y="225822"/>
                  </a:lnTo>
                  <a:lnTo>
                    <a:pt x="225942" y="275354"/>
                  </a:lnTo>
                  <a:lnTo>
                    <a:pt x="166282" y="308320"/>
                  </a:lnTo>
                  <a:lnTo>
                    <a:pt x="134842" y="318259"/>
                  </a:lnTo>
                  <a:lnTo>
                    <a:pt x="77363" y="322330"/>
                  </a:lnTo>
                  <a:lnTo>
                    <a:pt x="23576" y="314892"/>
                  </a:lnTo>
                  <a:lnTo>
                    <a:pt x="0" y="31249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Freeform 139"/>
          <p:cNvSpPr/>
          <p:nvPr/>
        </p:nvSpPr>
        <p:spPr>
          <a:xfrm>
            <a:off x="5854683" y="7096502"/>
            <a:ext cx="735380" cy="605396"/>
          </a:xfrm>
          <a:custGeom>
            <a:avLst/>
            <a:gdLst/>
            <a:ahLst/>
            <a:cxnLst/>
            <a:rect l="0" t="0" r="0" b="0"/>
            <a:pathLst>
              <a:path w="735380" h="605396">
                <a:moveTo>
                  <a:pt x="425047" y="26073"/>
                </a:moveTo>
                <a:lnTo>
                  <a:pt x="369450" y="30135"/>
                </a:lnTo>
                <a:lnTo>
                  <a:pt x="307930" y="52435"/>
                </a:lnTo>
                <a:lnTo>
                  <a:pt x="255096" y="84667"/>
                </a:lnTo>
                <a:lnTo>
                  <a:pt x="194253" y="135053"/>
                </a:lnTo>
                <a:lnTo>
                  <a:pt x="176219" y="155252"/>
                </a:lnTo>
                <a:lnTo>
                  <a:pt x="139911" y="211512"/>
                </a:lnTo>
                <a:lnTo>
                  <a:pt x="95745" y="273822"/>
                </a:lnTo>
                <a:lnTo>
                  <a:pt x="66648" y="327907"/>
                </a:lnTo>
                <a:lnTo>
                  <a:pt x="46230" y="385648"/>
                </a:lnTo>
                <a:lnTo>
                  <a:pt x="35195" y="444079"/>
                </a:lnTo>
                <a:lnTo>
                  <a:pt x="40220" y="499139"/>
                </a:lnTo>
                <a:lnTo>
                  <a:pt x="52882" y="543553"/>
                </a:lnTo>
                <a:lnTo>
                  <a:pt x="67176" y="566343"/>
                </a:lnTo>
                <a:lnTo>
                  <a:pt x="87748" y="582566"/>
                </a:lnTo>
                <a:lnTo>
                  <a:pt x="133150" y="600265"/>
                </a:lnTo>
                <a:lnTo>
                  <a:pt x="152752" y="605395"/>
                </a:lnTo>
                <a:lnTo>
                  <a:pt x="194845" y="602969"/>
                </a:lnTo>
                <a:lnTo>
                  <a:pt x="253243" y="588536"/>
                </a:lnTo>
                <a:lnTo>
                  <a:pt x="313921" y="570011"/>
                </a:lnTo>
                <a:lnTo>
                  <a:pt x="369919" y="540735"/>
                </a:lnTo>
                <a:lnTo>
                  <a:pt x="424991" y="505611"/>
                </a:lnTo>
                <a:lnTo>
                  <a:pt x="479881" y="469332"/>
                </a:lnTo>
                <a:lnTo>
                  <a:pt x="533211" y="432824"/>
                </a:lnTo>
                <a:lnTo>
                  <a:pt x="591487" y="387133"/>
                </a:lnTo>
                <a:lnTo>
                  <a:pt x="652932" y="332290"/>
                </a:lnTo>
                <a:lnTo>
                  <a:pt x="688336" y="275733"/>
                </a:lnTo>
                <a:lnTo>
                  <a:pt x="722671" y="229597"/>
                </a:lnTo>
                <a:lnTo>
                  <a:pt x="732523" y="199304"/>
                </a:lnTo>
                <a:lnTo>
                  <a:pt x="735379" y="165526"/>
                </a:lnTo>
                <a:lnTo>
                  <a:pt x="726897" y="113774"/>
                </a:lnTo>
                <a:lnTo>
                  <a:pt x="713581" y="83333"/>
                </a:lnTo>
                <a:lnTo>
                  <a:pt x="681675" y="47778"/>
                </a:lnTo>
                <a:lnTo>
                  <a:pt x="643275" y="25225"/>
                </a:lnTo>
                <a:lnTo>
                  <a:pt x="595673" y="8895"/>
                </a:lnTo>
                <a:lnTo>
                  <a:pt x="535695" y="1686"/>
                </a:lnTo>
                <a:lnTo>
                  <a:pt x="491998" y="0"/>
                </a:lnTo>
                <a:lnTo>
                  <a:pt x="448709" y="2297"/>
                </a:lnTo>
                <a:lnTo>
                  <a:pt x="391602" y="19197"/>
                </a:lnTo>
                <a:lnTo>
                  <a:pt x="343534" y="37577"/>
                </a:lnTo>
                <a:lnTo>
                  <a:pt x="292898" y="67568"/>
                </a:lnTo>
                <a:lnTo>
                  <a:pt x="249796" y="90504"/>
                </a:lnTo>
                <a:lnTo>
                  <a:pt x="190245" y="143457"/>
                </a:lnTo>
                <a:lnTo>
                  <a:pt x="147720" y="193651"/>
                </a:lnTo>
                <a:lnTo>
                  <a:pt x="117742" y="243138"/>
                </a:lnTo>
                <a:lnTo>
                  <a:pt x="82114" y="296396"/>
                </a:lnTo>
                <a:lnTo>
                  <a:pt x="51583" y="349247"/>
                </a:lnTo>
                <a:lnTo>
                  <a:pt x="18032" y="404760"/>
                </a:lnTo>
                <a:lnTo>
                  <a:pt x="0" y="43740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6471687" y="7598219"/>
            <a:ext cx="435271" cy="555711"/>
          </a:xfrm>
          <a:custGeom>
            <a:avLst/>
            <a:gdLst/>
            <a:ahLst/>
            <a:cxnLst/>
            <a:rect l="0" t="0" r="0" b="0"/>
            <a:pathLst>
              <a:path w="435271" h="555711">
                <a:moveTo>
                  <a:pt x="137112" y="59093"/>
                </a:moveTo>
                <a:lnTo>
                  <a:pt x="88815" y="118336"/>
                </a:lnTo>
                <a:lnTo>
                  <a:pt x="54246" y="168393"/>
                </a:lnTo>
                <a:lnTo>
                  <a:pt x="33758" y="209235"/>
                </a:lnTo>
                <a:lnTo>
                  <a:pt x="18558" y="256840"/>
                </a:lnTo>
                <a:lnTo>
                  <a:pt x="8248" y="308468"/>
                </a:lnTo>
                <a:lnTo>
                  <a:pt x="3665" y="361883"/>
                </a:lnTo>
                <a:lnTo>
                  <a:pt x="1629" y="407968"/>
                </a:lnTo>
                <a:lnTo>
                  <a:pt x="3771" y="447239"/>
                </a:lnTo>
                <a:lnTo>
                  <a:pt x="29973" y="509690"/>
                </a:lnTo>
                <a:lnTo>
                  <a:pt x="38264" y="524026"/>
                </a:lnTo>
                <a:lnTo>
                  <a:pt x="63726" y="544016"/>
                </a:lnTo>
                <a:lnTo>
                  <a:pt x="79047" y="551479"/>
                </a:lnTo>
                <a:lnTo>
                  <a:pt x="112321" y="555710"/>
                </a:lnTo>
                <a:lnTo>
                  <a:pt x="147422" y="550988"/>
                </a:lnTo>
                <a:lnTo>
                  <a:pt x="201444" y="529676"/>
                </a:lnTo>
                <a:lnTo>
                  <a:pt x="252998" y="496617"/>
                </a:lnTo>
                <a:lnTo>
                  <a:pt x="309196" y="448016"/>
                </a:lnTo>
                <a:lnTo>
                  <a:pt x="365493" y="385491"/>
                </a:lnTo>
                <a:lnTo>
                  <a:pt x="393013" y="338958"/>
                </a:lnTo>
                <a:lnTo>
                  <a:pt x="413186" y="286576"/>
                </a:lnTo>
                <a:lnTo>
                  <a:pt x="432127" y="223704"/>
                </a:lnTo>
                <a:lnTo>
                  <a:pt x="435270" y="172021"/>
                </a:lnTo>
                <a:lnTo>
                  <a:pt x="425706" y="119637"/>
                </a:lnTo>
                <a:lnTo>
                  <a:pt x="412137" y="89048"/>
                </a:lnTo>
                <a:lnTo>
                  <a:pt x="380089" y="53411"/>
                </a:lnTo>
                <a:lnTo>
                  <a:pt x="328313" y="15595"/>
                </a:lnTo>
                <a:lnTo>
                  <a:pt x="301310" y="2690"/>
                </a:lnTo>
                <a:lnTo>
                  <a:pt x="270012" y="0"/>
                </a:lnTo>
                <a:lnTo>
                  <a:pt x="207544" y="10688"/>
                </a:lnTo>
                <a:lnTo>
                  <a:pt x="172369" y="30363"/>
                </a:lnTo>
                <a:lnTo>
                  <a:pt x="112979" y="84086"/>
                </a:lnTo>
                <a:lnTo>
                  <a:pt x="94394" y="105240"/>
                </a:lnTo>
                <a:lnTo>
                  <a:pt x="65986" y="156062"/>
                </a:lnTo>
                <a:lnTo>
                  <a:pt x="38764" y="210111"/>
                </a:lnTo>
                <a:lnTo>
                  <a:pt x="23504" y="258386"/>
                </a:lnTo>
                <a:lnTo>
                  <a:pt x="9334" y="311284"/>
                </a:lnTo>
                <a:lnTo>
                  <a:pt x="4149" y="355517"/>
                </a:lnTo>
                <a:lnTo>
                  <a:pt x="1229" y="407435"/>
                </a:lnTo>
                <a:lnTo>
                  <a:pt x="0" y="42929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9" name="Group 148"/>
          <p:cNvGrpSpPr/>
          <p:nvPr/>
        </p:nvGrpSpPr>
        <p:grpSpPr>
          <a:xfrm>
            <a:off x="5464833" y="8233183"/>
            <a:ext cx="1391898" cy="400103"/>
            <a:chOff x="5464833" y="8233183"/>
            <a:chExt cx="1391898" cy="400103"/>
          </a:xfrm>
        </p:grpSpPr>
        <p:sp>
          <p:nvSpPr>
            <p:cNvPr id="142" name="Freeform 141"/>
            <p:cNvSpPr/>
            <p:nvPr/>
          </p:nvSpPr>
          <p:spPr>
            <a:xfrm>
              <a:off x="5464833" y="8382816"/>
              <a:ext cx="143049" cy="250470"/>
            </a:xfrm>
            <a:custGeom>
              <a:avLst/>
              <a:gdLst/>
              <a:ahLst/>
              <a:cxnLst/>
              <a:rect l="0" t="0" r="0" b="0"/>
              <a:pathLst>
                <a:path w="143049" h="250470">
                  <a:moveTo>
                    <a:pt x="33359" y="14901"/>
                  </a:moveTo>
                  <a:lnTo>
                    <a:pt x="22506" y="63708"/>
                  </a:lnTo>
                  <a:lnTo>
                    <a:pt x="20495" y="117216"/>
                  </a:lnTo>
                  <a:lnTo>
                    <a:pt x="19899" y="177250"/>
                  </a:lnTo>
                  <a:lnTo>
                    <a:pt x="15659" y="229570"/>
                  </a:lnTo>
                  <a:lnTo>
                    <a:pt x="12418" y="244851"/>
                  </a:lnTo>
                  <a:lnTo>
                    <a:pt x="8734" y="250469"/>
                  </a:lnTo>
                  <a:lnTo>
                    <a:pt x="4754" y="249642"/>
                  </a:lnTo>
                  <a:lnTo>
                    <a:pt x="578" y="244522"/>
                  </a:lnTo>
                  <a:lnTo>
                    <a:pt x="0" y="222581"/>
                  </a:lnTo>
                  <a:lnTo>
                    <a:pt x="4177" y="175969"/>
                  </a:lnTo>
                  <a:lnTo>
                    <a:pt x="9478" y="123563"/>
                  </a:lnTo>
                  <a:lnTo>
                    <a:pt x="18175" y="90617"/>
                  </a:lnTo>
                  <a:lnTo>
                    <a:pt x="57221" y="27448"/>
                  </a:lnTo>
                  <a:lnTo>
                    <a:pt x="79004" y="8797"/>
                  </a:lnTo>
                  <a:lnTo>
                    <a:pt x="91211" y="1691"/>
                  </a:lnTo>
                  <a:lnTo>
                    <a:pt x="102397" y="0"/>
                  </a:lnTo>
                  <a:lnTo>
                    <a:pt x="112900" y="1920"/>
                  </a:lnTo>
                  <a:lnTo>
                    <a:pt x="143048" y="149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5733802" y="8233183"/>
              <a:ext cx="118330" cy="351670"/>
            </a:xfrm>
            <a:custGeom>
              <a:avLst/>
              <a:gdLst/>
              <a:ahLst/>
              <a:cxnLst/>
              <a:rect l="0" t="0" r="0" b="0"/>
              <a:pathLst>
                <a:path w="118330" h="351670">
                  <a:moveTo>
                    <a:pt x="38614" y="0"/>
                  </a:moveTo>
                  <a:lnTo>
                    <a:pt x="38614" y="45309"/>
                  </a:lnTo>
                  <a:lnTo>
                    <a:pt x="37090" y="104493"/>
                  </a:lnTo>
                  <a:lnTo>
                    <a:pt x="31335" y="148005"/>
                  </a:lnTo>
                  <a:lnTo>
                    <a:pt x="27761" y="192735"/>
                  </a:lnTo>
                  <a:lnTo>
                    <a:pt x="24650" y="238006"/>
                  </a:lnTo>
                  <a:lnTo>
                    <a:pt x="18189" y="283518"/>
                  </a:lnTo>
                  <a:lnTo>
                    <a:pt x="5986" y="344687"/>
                  </a:lnTo>
                  <a:lnTo>
                    <a:pt x="3151" y="351669"/>
                  </a:lnTo>
                  <a:lnTo>
                    <a:pt x="1260" y="350229"/>
                  </a:lnTo>
                  <a:lnTo>
                    <a:pt x="0" y="343175"/>
                  </a:lnTo>
                  <a:lnTo>
                    <a:pt x="8925" y="288069"/>
                  </a:lnTo>
                  <a:lnTo>
                    <a:pt x="21015" y="237870"/>
                  </a:lnTo>
                  <a:lnTo>
                    <a:pt x="38749" y="179189"/>
                  </a:lnTo>
                  <a:lnTo>
                    <a:pt x="43274" y="165163"/>
                  </a:lnTo>
                  <a:lnTo>
                    <a:pt x="60490" y="145516"/>
                  </a:lnTo>
                  <a:lnTo>
                    <a:pt x="71480" y="138144"/>
                  </a:lnTo>
                  <a:lnTo>
                    <a:pt x="81853" y="139323"/>
                  </a:lnTo>
                  <a:lnTo>
                    <a:pt x="91815" y="146203"/>
                  </a:lnTo>
                  <a:lnTo>
                    <a:pt x="101504" y="156884"/>
                  </a:lnTo>
                  <a:lnTo>
                    <a:pt x="112269" y="185002"/>
                  </a:lnTo>
                  <a:lnTo>
                    <a:pt x="118329" y="239154"/>
                  </a:lnTo>
                  <a:lnTo>
                    <a:pt x="116063" y="291255"/>
                  </a:lnTo>
                  <a:lnTo>
                    <a:pt x="107170" y="3290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5926410" y="8370294"/>
              <a:ext cx="99736" cy="211375"/>
            </a:xfrm>
            <a:custGeom>
              <a:avLst/>
              <a:gdLst/>
              <a:ahLst/>
              <a:cxnLst/>
              <a:rect l="0" t="0" r="0" b="0"/>
              <a:pathLst>
                <a:path w="99736" h="211375">
                  <a:moveTo>
                    <a:pt x="24252" y="0"/>
                  </a:moveTo>
                  <a:lnTo>
                    <a:pt x="13305" y="54732"/>
                  </a:lnTo>
                  <a:lnTo>
                    <a:pt x="2388" y="115412"/>
                  </a:lnTo>
                  <a:lnTo>
                    <a:pt x="0" y="171139"/>
                  </a:lnTo>
                  <a:lnTo>
                    <a:pt x="4840" y="202510"/>
                  </a:lnTo>
                  <a:lnTo>
                    <a:pt x="11311" y="209656"/>
                  </a:lnTo>
                  <a:lnTo>
                    <a:pt x="20195" y="211374"/>
                  </a:lnTo>
                  <a:lnTo>
                    <a:pt x="30688" y="209471"/>
                  </a:lnTo>
                  <a:lnTo>
                    <a:pt x="39207" y="203633"/>
                  </a:lnTo>
                  <a:lnTo>
                    <a:pt x="76195" y="148750"/>
                  </a:lnTo>
                  <a:lnTo>
                    <a:pt x="91049" y="86146"/>
                  </a:lnTo>
                  <a:lnTo>
                    <a:pt x="99735" y="42283"/>
                  </a:lnTo>
                  <a:lnTo>
                    <a:pt x="96902" y="14222"/>
                  </a:lnTo>
                  <a:lnTo>
                    <a:pt x="90967" y="6434"/>
                  </a:lnTo>
                  <a:lnTo>
                    <a:pt x="82440" y="2766"/>
                  </a:lnTo>
                  <a:lnTo>
                    <a:pt x="72184" y="1844"/>
                  </a:lnTo>
                  <a:lnTo>
                    <a:pt x="63824" y="7323"/>
                  </a:lnTo>
                  <a:lnTo>
                    <a:pt x="44779" y="42626"/>
                  </a:lnTo>
                  <a:lnTo>
                    <a:pt x="24695" y="96274"/>
                  </a:lnTo>
                  <a:lnTo>
                    <a:pt x="14734" y="141262"/>
                  </a:lnTo>
                  <a:lnTo>
                    <a:pt x="11783" y="180999"/>
                  </a:lnTo>
                  <a:lnTo>
                    <a:pt x="10540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6088338" y="8397717"/>
              <a:ext cx="177682" cy="228109"/>
            </a:xfrm>
            <a:custGeom>
              <a:avLst/>
              <a:gdLst/>
              <a:ahLst/>
              <a:cxnLst/>
              <a:rect l="0" t="0" r="0" b="0"/>
              <a:pathLst>
                <a:path w="177682" h="228109">
                  <a:moveTo>
                    <a:pt x="13147" y="0"/>
                  </a:moveTo>
                  <a:lnTo>
                    <a:pt x="13147" y="43672"/>
                  </a:lnTo>
                  <a:lnTo>
                    <a:pt x="9084" y="85427"/>
                  </a:lnTo>
                  <a:lnTo>
                    <a:pt x="2294" y="147697"/>
                  </a:lnTo>
                  <a:lnTo>
                    <a:pt x="282" y="204742"/>
                  </a:lnTo>
                  <a:lnTo>
                    <a:pt x="0" y="223332"/>
                  </a:lnTo>
                  <a:lnTo>
                    <a:pt x="1335" y="228108"/>
                  </a:lnTo>
                  <a:lnTo>
                    <a:pt x="6881" y="213102"/>
                  </a:lnTo>
                  <a:lnTo>
                    <a:pt x="13433" y="153871"/>
                  </a:lnTo>
                  <a:lnTo>
                    <a:pt x="27817" y="96581"/>
                  </a:lnTo>
                  <a:lnTo>
                    <a:pt x="45329" y="41252"/>
                  </a:lnTo>
                  <a:lnTo>
                    <a:pt x="51360" y="36643"/>
                  </a:lnTo>
                  <a:lnTo>
                    <a:pt x="58427" y="38139"/>
                  </a:lnTo>
                  <a:lnTo>
                    <a:pt x="66186" y="43708"/>
                  </a:lnTo>
                  <a:lnTo>
                    <a:pt x="74806" y="66145"/>
                  </a:lnTo>
                  <a:lnTo>
                    <a:pt x="79659" y="117100"/>
                  </a:lnTo>
                  <a:lnTo>
                    <a:pt x="81097" y="176378"/>
                  </a:lnTo>
                  <a:lnTo>
                    <a:pt x="82957" y="203314"/>
                  </a:lnTo>
                  <a:lnTo>
                    <a:pt x="85586" y="204098"/>
                  </a:lnTo>
                  <a:lnTo>
                    <a:pt x="92569" y="192782"/>
                  </a:lnTo>
                  <a:lnTo>
                    <a:pt x="113923" y="135415"/>
                  </a:lnTo>
                  <a:lnTo>
                    <a:pt x="132022" y="72509"/>
                  </a:lnTo>
                  <a:lnTo>
                    <a:pt x="147225" y="30117"/>
                  </a:lnTo>
                  <a:lnTo>
                    <a:pt x="162114" y="7799"/>
                  </a:lnTo>
                  <a:lnTo>
                    <a:pt x="167303" y="8246"/>
                  </a:lnTo>
                  <a:lnTo>
                    <a:pt x="170763" y="16161"/>
                  </a:lnTo>
                  <a:lnTo>
                    <a:pt x="176314" y="76318"/>
                  </a:lnTo>
                  <a:lnTo>
                    <a:pt x="177276" y="128917"/>
                  </a:lnTo>
                  <a:lnTo>
                    <a:pt x="177681" y="19195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6375891" y="8233183"/>
              <a:ext cx="91976" cy="397625"/>
            </a:xfrm>
            <a:custGeom>
              <a:avLst/>
              <a:gdLst/>
              <a:ahLst/>
              <a:cxnLst/>
              <a:rect l="0" t="0" r="0" b="0"/>
              <a:pathLst>
                <a:path w="91976" h="397625">
                  <a:moveTo>
                    <a:pt x="27240" y="0"/>
                  </a:moveTo>
                  <a:lnTo>
                    <a:pt x="17817" y="35886"/>
                  </a:lnTo>
                  <a:lnTo>
                    <a:pt x="13276" y="92053"/>
                  </a:lnTo>
                  <a:lnTo>
                    <a:pt x="6814" y="134859"/>
                  </a:lnTo>
                  <a:lnTo>
                    <a:pt x="2927" y="183338"/>
                  </a:lnTo>
                  <a:lnTo>
                    <a:pt x="1200" y="232306"/>
                  </a:lnTo>
                  <a:lnTo>
                    <a:pt x="227" y="294135"/>
                  </a:lnTo>
                  <a:lnTo>
                    <a:pt x="0" y="332331"/>
                  </a:lnTo>
                  <a:lnTo>
                    <a:pt x="1462" y="338861"/>
                  </a:lnTo>
                  <a:lnTo>
                    <a:pt x="3961" y="337120"/>
                  </a:lnTo>
                  <a:lnTo>
                    <a:pt x="7150" y="329866"/>
                  </a:lnTo>
                  <a:lnTo>
                    <a:pt x="13792" y="266538"/>
                  </a:lnTo>
                  <a:lnTo>
                    <a:pt x="28194" y="206857"/>
                  </a:lnTo>
                  <a:lnTo>
                    <a:pt x="32447" y="192749"/>
                  </a:lnTo>
                  <a:lnTo>
                    <a:pt x="39851" y="184868"/>
                  </a:lnTo>
                  <a:lnTo>
                    <a:pt x="49359" y="181137"/>
                  </a:lnTo>
                  <a:lnTo>
                    <a:pt x="60268" y="180173"/>
                  </a:lnTo>
                  <a:lnTo>
                    <a:pt x="69064" y="185624"/>
                  </a:lnTo>
                  <a:lnTo>
                    <a:pt x="82899" y="207931"/>
                  </a:lnTo>
                  <a:lnTo>
                    <a:pt x="91975" y="262029"/>
                  </a:lnTo>
                  <a:lnTo>
                    <a:pt x="87385" y="311743"/>
                  </a:lnTo>
                  <a:lnTo>
                    <a:pt x="69098" y="355420"/>
                  </a:lnTo>
                  <a:lnTo>
                    <a:pt x="52953" y="375312"/>
                  </a:lnTo>
                  <a:lnTo>
                    <a:pt x="27240" y="3976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6553954" y="8356583"/>
              <a:ext cx="137113" cy="268143"/>
            </a:xfrm>
            <a:custGeom>
              <a:avLst/>
              <a:gdLst/>
              <a:ahLst/>
              <a:cxnLst/>
              <a:rect l="0" t="0" r="0" b="0"/>
              <a:pathLst>
                <a:path w="137113" h="268143">
                  <a:moveTo>
                    <a:pt x="0" y="0"/>
                  </a:moveTo>
                  <a:lnTo>
                    <a:pt x="0" y="45309"/>
                  </a:lnTo>
                  <a:lnTo>
                    <a:pt x="0" y="104494"/>
                  </a:lnTo>
                  <a:lnTo>
                    <a:pt x="0" y="148006"/>
                  </a:lnTo>
                  <a:lnTo>
                    <a:pt x="4063" y="192736"/>
                  </a:lnTo>
                  <a:lnTo>
                    <a:pt x="12471" y="233437"/>
                  </a:lnTo>
                  <a:lnTo>
                    <a:pt x="26364" y="261682"/>
                  </a:lnTo>
                  <a:lnTo>
                    <a:pt x="34334" y="267387"/>
                  </a:lnTo>
                  <a:lnTo>
                    <a:pt x="42695" y="268142"/>
                  </a:lnTo>
                  <a:lnTo>
                    <a:pt x="51316" y="265599"/>
                  </a:lnTo>
                  <a:lnTo>
                    <a:pt x="58586" y="259334"/>
                  </a:lnTo>
                  <a:lnTo>
                    <a:pt x="70727" y="240183"/>
                  </a:lnTo>
                  <a:lnTo>
                    <a:pt x="90934" y="179703"/>
                  </a:lnTo>
                  <a:lnTo>
                    <a:pt x="104979" y="127049"/>
                  </a:lnTo>
                  <a:lnTo>
                    <a:pt x="117265" y="85041"/>
                  </a:lnTo>
                  <a:lnTo>
                    <a:pt x="119310" y="87164"/>
                  </a:lnTo>
                  <a:lnTo>
                    <a:pt x="122593" y="141634"/>
                  </a:lnTo>
                  <a:lnTo>
                    <a:pt x="130440" y="203791"/>
                  </a:lnTo>
                  <a:lnTo>
                    <a:pt x="137112" y="2468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6773334" y="8335539"/>
              <a:ext cx="83397" cy="281558"/>
            </a:xfrm>
            <a:custGeom>
              <a:avLst/>
              <a:gdLst/>
              <a:ahLst/>
              <a:cxnLst/>
              <a:rect l="0" t="0" r="0" b="0"/>
              <a:pathLst>
                <a:path w="83397" h="281558">
                  <a:moveTo>
                    <a:pt x="68555" y="75889"/>
                  </a:moveTo>
                  <a:lnTo>
                    <a:pt x="64493" y="20291"/>
                  </a:lnTo>
                  <a:lnTo>
                    <a:pt x="61277" y="6831"/>
                  </a:lnTo>
                  <a:lnTo>
                    <a:pt x="56086" y="904"/>
                  </a:lnTo>
                  <a:lnTo>
                    <a:pt x="49578" y="0"/>
                  </a:lnTo>
                  <a:lnTo>
                    <a:pt x="42193" y="2444"/>
                  </a:lnTo>
                  <a:lnTo>
                    <a:pt x="29924" y="17348"/>
                  </a:lnTo>
                  <a:lnTo>
                    <a:pt x="9635" y="64155"/>
                  </a:lnTo>
                  <a:lnTo>
                    <a:pt x="8345" y="90479"/>
                  </a:lnTo>
                  <a:lnTo>
                    <a:pt x="14373" y="115889"/>
                  </a:lnTo>
                  <a:lnTo>
                    <a:pt x="43069" y="157029"/>
                  </a:lnTo>
                  <a:lnTo>
                    <a:pt x="78079" y="194497"/>
                  </a:lnTo>
                  <a:lnTo>
                    <a:pt x="82522" y="205235"/>
                  </a:lnTo>
                  <a:lnTo>
                    <a:pt x="83396" y="229354"/>
                  </a:lnTo>
                  <a:lnTo>
                    <a:pt x="78449" y="240662"/>
                  </a:lnTo>
                  <a:lnTo>
                    <a:pt x="60765" y="261350"/>
                  </a:lnTo>
                  <a:lnTo>
                    <a:pt x="37670" y="272577"/>
                  </a:lnTo>
                  <a:lnTo>
                    <a:pt x="0" y="2815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6221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The Leona Group,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Andrus, Paula</dc:creator>
  <cp:lastModifiedBy>Andrus, Paula</cp:lastModifiedBy>
  <cp:revision>1</cp:revision>
  <dcterms:created xsi:type="dcterms:W3CDTF">2015-05-14T16:14:49Z</dcterms:created>
  <dcterms:modified xsi:type="dcterms:W3CDTF">2015-05-14T16:14:54Z</dcterms:modified>
</cp:coreProperties>
</file>