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49352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39595"/>
            <a:ext cx="8636000" cy="320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463280"/>
            <a:ext cx="7112000" cy="38167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5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98104"/>
            <a:ext cx="2286000" cy="127433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98104"/>
            <a:ext cx="6688667" cy="12743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5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8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597252"/>
            <a:ext cx="8636000" cy="29662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330176"/>
            <a:ext cx="8636000" cy="32670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7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484883"/>
            <a:ext cx="4487333" cy="98565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484883"/>
            <a:ext cx="4487333" cy="98565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7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43135"/>
            <a:ext cx="4489098" cy="13932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736395"/>
            <a:ext cx="4489098" cy="8605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343135"/>
            <a:ext cx="4490861" cy="13932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736395"/>
            <a:ext cx="4490861" cy="8605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9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3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94642"/>
            <a:ext cx="3342570" cy="25306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94646"/>
            <a:ext cx="5679722" cy="12746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125332"/>
            <a:ext cx="3342570" cy="102160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454640"/>
            <a:ext cx="6096000" cy="1234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34488"/>
            <a:ext cx="6096000" cy="8961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688869"/>
            <a:ext cx="6096000" cy="17528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98101"/>
            <a:ext cx="9144000" cy="248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84883"/>
            <a:ext cx="9144000" cy="985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842721"/>
            <a:ext cx="2370667" cy="795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66EA-7C53-4BEA-BAEE-B4FCA28BD3B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842721"/>
            <a:ext cx="3217333" cy="795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842721"/>
            <a:ext cx="2370667" cy="795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20BF2-7936-473E-8FB6-099D210F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6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65100"/>
            <a:ext cx="7150100" cy="2197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501900"/>
            <a:ext cx="9465945" cy="62022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36000"/>
            <a:ext cx="9702419" cy="45940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2152659" y="4645938"/>
            <a:ext cx="237161" cy="325530"/>
          </a:xfrm>
          <a:custGeom>
            <a:avLst/>
            <a:gdLst/>
            <a:ahLst/>
            <a:cxnLst/>
            <a:rect l="0" t="0" r="0" b="0"/>
            <a:pathLst>
              <a:path w="237161" h="325530">
                <a:moveTo>
                  <a:pt x="41133" y="0"/>
                </a:moveTo>
                <a:lnTo>
                  <a:pt x="33854" y="21836"/>
                </a:lnTo>
                <a:lnTo>
                  <a:pt x="34343" y="44745"/>
                </a:lnTo>
                <a:lnTo>
                  <a:pt x="39792" y="103970"/>
                </a:lnTo>
                <a:lnTo>
                  <a:pt x="50291" y="164928"/>
                </a:lnTo>
                <a:lnTo>
                  <a:pt x="53495" y="216280"/>
                </a:lnTo>
                <a:lnTo>
                  <a:pt x="54445" y="257901"/>
                </a:lnTo>
                <a:lnTo>
                  <a:pt x="62071" y="215725"/>
                </a:lnTo>
                <a:lnTo>
                  <a:pt x="89167" y="165336"/>
                </a:lnTo>
                <a:lnTo>
                  <a:pt x="106154" y="144070"/>
                </a:lnTo>
                <a:lnTo>
                  <a:pt x="131986" y="132587"/>
                </a:lnTo>
                <a:lnTo>
                  <a:pt x="147406" y="129525"/>
                </a:lnTo>
                <a:lnTo>
                  <a:pt x="160733" y="130530"/>
                </a:lnTo>
                <a:lnTo>
                  <a:pt x="183665" y="139773"/>
                </a:lnTo>
                <a:lnTo>
                  <a:pt x="213706" y="162106"/>
                </a:lnTo>
                <a:lnTo>
                  <a:pt x="228538" y="187322"/>
                </a:lnTo>
                <a:lnTo>
                  <a:pt x="237160" y="217319"/>
                </a:lnTo>
                <a:lnTo>
                  <a:pt x="235915" y="245886"/>
                </a:lnTo>
                <a:lnTo>
                  <a:pt x="222158" y="269754"/>
                </a:lnTo>
                <a:lnTo>
                  <a:pt x="200809" y="288995"/>
                </a:lnTo>
                <a:lnTo>
                  <a:pt x="149863" y="313761"/>
                </a:lnTo>
                <a:lnTo>
                  <a:pt x="121450" y="322265"/>
                </a:lnTo>
                <a:lnTo>
                  <a:pt x="72718" y="325529"/>
                </a:lnTo>
                <a:lnTo>
                  <a:pt x="22658" y="317818"/>
                </a:lnTo>
                <a:lnTo>
                  <a:pt x="0" y="3153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88843" y="6077571"/>
            <a:ext cx="226383" cy="303310"/>
          </a:xfrm>
          <a:custGeom>
            <a:avLst/>
            <a:gdLst/>
            <a:ahLst/>
            <a:cxnLst/>
            <a:rect l="0" t="0" r="0" b="0"/>
            <a:pathLst>
              <a:path w="226383" h="303310">
                <a:moveTo>
                  <a:pt x="79362" y="35465"/>
                </a:moveTo>
                <a:lnTo>
                  <a:pt x="34112" y="96203"/>
                </a:lnTo>
                <a:lnTo>
                  <a:pt x="6898" y="159642"/>
                </a:lnTo>
                <a:lnTo>
                  <a:pt x="0" y="207509"/>
                </a:lnTo>
                <a:lnTo>
                  <a:pt x="5235" y="253007"/>
                </a:lnTo>
                <a:lnTo>
                  <a:pt x="16455" y="277388"/>
                </a:lnTo>
                <a:lnTo>
                  <a:pt x="23713" y="288155"/>
                </a:lnTo>
                <a:lnTo>
                  <a:pt x="34645" y="295333"/>
                </a:lnTo>
                <a:lnTo>
                  <a:pt x="63043" y="303309"/>
                </a:lnTo>
                <a:lnTo>
                  <a:pt x="113291" y="300520"/>
                </a:lnTo>
                <a:lnTo>
                  <a:pt x="159495" y="282766"/>
                </a:lnTo>
                <a:lnTo>
                  <a:pt x="194852" y="250930"/>
                </a:lnTo>
                <a:lnTo>
                  <a:pt x="217346" y="212551"/>
                </a:lnTo>
                <a:lnTo>
                  <a:pt x="226382" y="164955"/>
                </a:lnTo>
                <a:lnTo>
                  <a:pt x="218488" y="105224"/>
                </a:lnTo>
                <a:lnTo>
                  <a:pt x="205052" y="64768"/>
                </a:lnTo>
                <a:lnTo>
                  <a:pt x="165298" y="13463"/>
                </a:lnTo>
                <a:lnTo>
                  <a:pt x="139392" y="2835"/>
                </a:lnTo>
                <a:lnTo>
                  <a:pt x="123953" y="0"/>
                </a:lnTo>
                <a:lnTo>
                  <a:pt x="110612" y="2681"/>
                </a:lnTo>
                <a:lnTo>
                  <a:pt x="87665" y="17848"/>
                </a:lnTo>
                <a:lnTo>
                  <a:pt x="64895" y="52082"/>
                </a:lnTo>
                <a:lnTo>
                  <a:pt x="42029" y="104595"/>
                </a:lnTo>
                <a:lnTo>
                  <a:pt x="21412" y="146848"/>
                </a:lnTo>
                <a:lnTo>
                  <a:pt x="12902" y="198698"/>
                </a:lnTo>
                <a:lnTo>
                  <a:pt x="10806" y="213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98192" y="4637726"/>
            <a:ext cx="256936" cy="282551"/>
          </a:xfrm>
          <a:custGeom>
            <a:avLst/>
            <a:gdLst/>
            <a:ahLst/>
            <a:cxnLst/>
            <a:rect l="0" t="0" r="0" b="0"/>
            <a:pathLst>
              <a:path w="256936" h="282551">
                <a:moveTo>
                  <a:pt x="82267" y="104190"/>
                </a:moveTo>
                <a:lnTo>
                  <a:pt x="69797" y="135506"/>
                </a:lnTo>
                <a:lnTo>
                  <a:pt x="55904" y="154164"/>
                </a:lnTo>
                <a:lnTo>
                  <a:pt x="47698" y="180738"/>
                </a:lnTo>
                <a:lnTo>
                  <a:pt x="45510" y="196355"/>
                </a:lnTo>
                <a:lnTo>
                  <a:pt x="51204" y="225896"/>
                </a:lnTo>
                <a:lnTo>
                  <a:pt x="65414" y="252737"/>
                </a:lnTo>
                <a:lnTo>
                  <a:pt x="86964" y="274822"/>
                </a:lnTo>
                <a:lnTo>
                  <a:pt x="99110" y="280407"/>
                </a:lnTo>
                <a:lnTo>
                  <a:pt x="124792" y="282550"/>
                </a:lnTo>
                <a:lnTo>
                  <a:pt x="164946" y="275191"/>
                </a:lnTo>
                <a:lnTo>
                  <a:pt x="198511" y="256083"/>
                </a:lnTo>
                <a:lnTo>
                  <a:pt x="227754" y="231124"/>
                </a:lnTo>
                <a:lnTo>
                  <a:pt x="248437" y="197153"/>
                </a:lnTo>
                <a:lnTo>
                  <a:pt x="256935" y="150863"/>
                </a:lnTo>
                <a:lnTo>
                  <a:pt x="252174" y="105831"/>
                </a:lnTo>
                <a:lnTo>
                  <a:pt x="241064" y="81560"/>
                </a:lnTo>
                <a:lnTo>
                  <a:pt x="209105" y="41151"/>
                </a:lnTo>
                <a:lnTo>
                  <a:pt x="175201" y="13063"/>
                </a:lnTo>
                <a:lnTo>
                  <a:pt x="145407" y="2750"/>
                </a:lnTo>
                <a:lnTo>
                  <a:pt x="128931" y="0"/>
                </a:lnTo>
                <a:lnTo>
                  <a:pt x="98436" y="5070"/>
                </a:lnTo>
                <a:lnTo>
                  <a:pt x="71172" y="19003"/>
                </a:lnTo>
                <a:lnTo>
                  <a:pt x="48898" y="40430"/>
                </a:lnTo>
                <a:lnTo>
                  <a:pt x="20718" y="91426"/>
                </a:lnTo>
                <a:lnTo>
                  <a:pt x="4543" y="145511"/>
                </a:lnTo>
                <a:lnTo>
                  <a:pt x="0" y="186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245710" y="6081779"/>
            <a:ext cx="487409" cy="374038"/>
            <a:chOff x="7245710" y="6081779"/>
            <a:chExt cx="487409" cy="374038"/>
          </a:xfrm>
        </p:grpSpPr>
        <p:sp>
          <p:nvSpPr>
            <p:cNvPr id="8" name="Freeform 7"/>
            <p:cNvSpPr/>
            <p:nvPr/>
          </p:nvSpPr>
          <p:spPr>
            <a:xfrm>
              <a:off x="7245710" y="6081779"/>
              <a:ext cx="223374" cy="350223"/>
            </a:xfrm>
            <a:custGeom>
              <a:avLst/>
              <a:gdLst/>
              <a:ahLst/>
              <a:cxnLst/>
              <a:rect l="0" t="0" r="0" b="0"/>
              <a:pathLst>
                <a:path w="223374" h="350223">
                  <a:moveTo>
                    <a:pt x="62360" y="31257"/>
                  </a:moveTo>
                  <a:lnTo>
                    <a:pt x="85776" y="10888"/>
                  </a:lnTo>
                  <a:lnTo>
                    <a:pt x="107808" y="368"/>
                  </a:lnTo>
                  <a:lnTo>
                    <a:pt x="118558" y="0"/>
                  </a:lnTo>
                  <a:lnTo>
                    <a:pt x="138627" y="7717"/>
                  </a:lnTo>
                  <a:lnTo>
                    <a:pt x="194777" y="54851"/>
                  </a:lnTo>
                  <a:lnTo>
                    <a:pt x="215008" y="89030"/>
                  </a:lnTo>
                  <a:lnTo>
                    <a:pt x="223373" y="142661"/>
                  </a:lnTo>
                  <a:lnTo>
                    <a:pt x="218572" y="192237"/>
                  </a:lnTo>
                  <a:lnTo>
                    <a:pt x="201778" y="248411"/>
                  </a:lnTo>
                  <a:lnTo>
                    <a:pt x="162009" y="307295"/>
                  </a:lnTo>
                  <a:lnTo>
                    <a:pt x="140166" y="325585"/>
                  </a:lnTo>
                  <a:lnTo>
                    <a:pt x="88901" y="349740"/>
                  </a:lnTo>
                  <a:lnTo>
                    <a:pt x="75484" y="350222"/>
                  </a:lnTo>
                  <a:lnTo>
                    <a:pt x="48388" y="342632"/>
                  </a:lnTo>
                  <a:lnTo>
                    <a:pt x="14717" y="321229"/>
                  </a:lnTo>
                  <a:lnTo>
                    <a:pt x="3099" y="296230"/>
                  </a:lnTo>
                  <a:lnTo>
                    <a:pt x="0" y="281032"/>
                  </a:lnTo>
                  <a:lnTo>
                    <a:pt x="983" y="267854"/>
                  </a:lnTo>
                  <a:lnTo>
                    <a:pt x="10198" y="245085"/>
                  </a:lnTo>
                  <a:lnTo>
                    <a:pt x="32516" y="215137"/>
                  </a:lnTo>
                  <a:lnTo>
                    <a:pt x="57729" y="204390"/>
                  </a:lnTo>
                  <a:lnTo>
                    <a:pt x="72984" y="201524"/>
                  </a:lnTo>
                  <a:lnTo>
                    <a:pt x="102122" y="206464"/>
                  </a:lnTo>
                  <a:lnTo>
                    <a:pt x="128783" y="220340"/>
                  </a:lnTo>
                  <a:lnTo>
                    <a:pt x="150789" y="241742"/>
                  </a:lnTo>
                  <a:lnTo>
                    <a:pt x="173029" y="279486"/>
                  </a:lnTo>
                  <a:lnTo>
                    <a:pt x="180103" y="306116"/>
                  </a:lnTo>
                  <a:lnTo>
                    <a:pt x="185761" y="3466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517340" y="6222364"/>
              <a:ext cx="215779" cy="233453"/>
            </a:xfrm>
            <a:custGeom>
              <a:avLst/>
              <a:gdLst/>
              <a:ahLst/>
              <a:cxnLst/>
              <a:rect l="0" t="0" r="0" b="0"/>
              <a:pathLst>
                <a:path w="215779" h="233453">
                  <a:moveTo>
                    <a:pt x="160932" y="68918"/>
                  </a:moveTo>
                  <a:lnTo>
                    <a:pt x="148463" y="28179"/>
                  </a:lnTo>
                  <a:lnTo>
                    <a:pt x="134570" y="7139"/>
                  </a:lnTo>
                  <a:lnTo>
                    <a:pt x="123553" y="1833"/>
                  </a:lnTo>
                  <a:lnTo>
                    <a:pt x="95060" y="0"/>
                  </a:lnTo>
                  <a:lnTo>
                    <a:pt x="81978" y="4691"/>
                  </a:lnTo>
                  <a:lnTo>
                    <a:pt x="29430" y="50304"/>
                  </a:lnTo>
                  <a:lnTo>
                    <a:pt x="8555" y="85239"/>
                  </a:lnTo>
                  <a:lnTo>
                    <a:pt x="0" y="131815"/>
                  </a:lnTo>
                  <a:lnTo>
                    <a:pt x="6124" y="158319"/>
                  </a:lnTo>
                  <a:lnTo>
                    <a:pt x="12023" y="169652"/>
                  </a:lnTo>
                  <a:lnTo>
                    <a:pt x="22049" y="175684"/>
                  </a:lnTo>
                  <a:lnTo>
                    <a:pt x="49440" y="178324"/>
                  </a:lnTo>
                  <a:lnTo>
                    <a:pt x="91843" y="171245"/>
                  </a:lnTo>
                  <a:lnTo>
                    <a:pt x="115500" y="155530"/>
                  </a:lnTo>
                  <a:lnTo>
                    <a:pt x="155513" y="115480"/>
                  </a:lnTo>
                  <a:lnTo>
                    <a:pt x="166141" y="88596"/>
                  </a:lnTo>
                  <a:lnTo>
                    <a:pt x="168975" y="72896"/>
                  </a:lnTo>
                  <a:lnTo>
                    <a:pt x="170865" y="70046"/>
                  </a:lnTo>
                  <a:lnTo>
                    <a:pt x="173898" y="120205"/>
                  </a:lnTo>
                  <a:lnTo>
                    <a:pt x="177359" y="157221"/>
                  </a:lnTo>
                  <a:lnTo>
                    <a:pt x="200346" y="210100"/>
                  </a:lnTo>
                  <a:lnTo>
                    <a:pt x="215778" y="2334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21215" y="7913814"/>
            <a:ext cx="873866" cy="328745"/>
            <a:chOff x="2221215" y="7913814"/>
            <a:chExt cx="873866" cy="328745"/>
          </a:xfrm>
        </p:grpSpPr>
        <p:sp>
          <p:nvSpPr>
            <p:cNvPr id="11" name="Freeform 10"/>
            <p:cNvSpPr/>
            <p:nvPr/>
          </p:nvSpPr>
          <p:spPr>
            <a:xfrm>
              <a:off x="2221215" y="7913814"/>
              <a:ext cx="156903" cy="328745"/>
            </a:xfrm>
            <a:custGeom>
              <a:avLst/>
              <a:gdLst/>
              <a:ahLst/>
              <a:cxnLst/>
              <a:rect l="0" t="0" r="0" b="0"/>
              <a:pathLst>
                <a:path w="156903" h="328745">
                  <a:moveTo>
                    <a:pt x="54845" y="0"/>
                  </a:moveTo>
                  <a:lnTo>
                    <a:pt x="45421" y="35886"/>
                  </a:lnTo>
                  <a:lnTo>
                    <a:pt x="40880" y="89007"/>
                  </a:lnTo>
                  <a:lnTo>
                    <a:pt x="33610" y="135047"/>
                  </a:lnTo>
                  <a:lnTo>
                    <a:pt x="38227" y="180680"/>
                  </a:lnTo>
                  <a:lnTo>
                    <a:pt x="41796" y="238043"/>
                  </a:lnTo>
                  <a:lnTo>
                    <a:pt x="48778" y="286864"/>
                  </a:lnTo>
                  <a:lnTo>
                    <a:pt x="45599" y="328582"/>
                  </a:lnTo>
                  <a:lnTo>
                    <a:pt x="47157" y="328744"/>
                  </a:lnTo>
                  <a:lnTo>
                    <a:pt x="49720" y="324282"/>
                  </a:lnTo>
                  <a:lnTo>
                    <a:pt x="58232" y="260936"/>
                  </a:lnTo>
                  <a:lnTo>
                    <a:pt x="73795" y="205752"/>
                  </a:lnTo>
                  <a:lnTo>
                    <a:pt x="81189" y="195059"/>
                  </a:lnTo>
                  <a:lnTo>
                    <a:pt x="101593" y="179117"/>
                  </a:lnTo>
                  <a:lnTo>
                    <a:pt x="113433" y="177303"/>
                  </a:lnTo>
                  <a:lnTo>
                    <a:pt x="138775" y="183413"/>
                  </a:lnTo>
                  <a:lnTo>
                    <a:pt x="147362" y="192354"/>
                  </a:lnTo>
                  <a:lnTo>
                    <a:pt x="156902" y="218540"/>
                  </a:lnTo>
                  <a:lnTo>
                    <a:pt x="156399" y="231007"/>
                  </a:lnTo>
                  <a:lnTo>
                    <a:pt x="147715" y="252986"/>
                  </a:lnTo>
                  <a:lnTo>
                    <a:pt x="125696" y="282489"/>
                  </a:lnTo>
                  <a:lnTo>
                    <a:pt x="92596" y="303250"/>
                  </a:lnTo>
                  <a:lnTo>
                    <a:pt x="34089" y="31296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80451" y="7935816"/>
              <a:ext cx="214630" cy="280208"/>
            </a:xfrm>
            <a:custGeom>
              <a:avLst/>
              <a:gdLst/>
              <a:ahLst/>
              <a:cxnLst/>
              <a:rect l="0" t="0" r="0" b="0"/>
              <a:pathLst>
                <a:path w="214630" h="280208">
                  <a:moveTo>
                    <a:pt x="26324" y="32843"/>
                  </a:moveTo>
                  <a:lnTo>
                    <a:pt x="11409" y="88441"/>
                  </a:lnTo>
                  <a:lnTo>
                    <a:pt x="2607" y="133107"/>
                  </a:lnTo>
                  <a:lnTo>
                    <a:pt x="0" y="184936"/>
                  </a:lnTo>
                  <a:lnTo>
                    <a:pt x="2436" y="217747"/>
                  </a:lnTo>
                  <a:lnTo>
                    <a:pt x="13676" y="242486"/>
                  </a:lnTo>
                  <a:lnTo>
                    <a:pt x="37134" y="273543"/>
                  </a:lnTo>
                  <a:lnTo>
                    <a:pt x="48765" y="278624"/>
                  </a:lnTo>
                  <a:lnTo>
                    <a:pt x="77939" y="280207"/>
                  </a:lnTo>
                  <a:lnTo>
                    <a:pt x="121345" y="265253"/>
                  </a:lnTo>
                  <a:lnTo>
                    <a:pt x="163152" y="234247"/>
                  </a:lnTo>
                  <a:lnTo>
                    <a:pt x="189928" y="196113"/>
                  </a:lnTo>
                  <a:lnTo>
                    <a:pt x="211100" y="140759"/>
                  </a:lnTo>
                  <a:lnTo>
                    <a:pt x="214629" y="91902"/>
                  </a:lnTo>
                  <a:lnTo>
                    <a:pt x="205180" y="47803"/>
                  </a:lnTo>
                  <a:lnTo>
                    <a:pt x="191638" y="19687"/>
                  </a:lnTo>
                  <a:lnTo>
                    <a:pt x="180714" y="10361"/>
                  </a:lnTo>
                  <a:lnTo>
                    <a:pt x="152325" y="0"/>
                  </a:lnTo>
                  <a:lnTo>
                    <a:pt x="123458" y="3520"/>
                  </a:lnTo>
                  <a:lnTo>
                    <a:pt x="109361" y="8724"/>
                  </a:lnTo>
                  <a:lnTo>
                    <a:pt x="89636" y="26694"/>
                  </a:lnTo>
                  <a:lnTo>
                    <a:pt x="50009" y="88683"/>
                  </a:lnTo>
                  <a:lnTo>
                    <a:pt x="34019" y="130640"/>
                  </a:lnTo>
                  <a:lnTo>
                    <a:pt x="27844" y="182389"/>
                  </a:lnTo>
                  <a:lnTo>
                    <a:pt x="26324" y="1973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>
            <a:off x="4291606" y="7900102"/>
            <a:ext cx="183925" cy="329071"/>
          </a:xfrm>
          <a:custGeom>
            <a:avLst/>
            <a:gdLst/>
            <a:ahLst/>
            <a:cxnLst/>
            <a:rect l="0" t="0" r="0" b="0"/>
            <a:pathLst>
              <a:path w="183925" h="329071">
                <a:moveTo>
                  <a:pt x="13711" y="0"/>
                </a:moveTo>
                <a:lnTo>
                  <a:pt x="2859" y="48807"/>
                </a:lnTo>
                <a:lnTo>
                  <a:pt x="847" y="98253"/>
                </a:lnTo>
                <a:lnTo>
                  <a:pt x="251" y="155560"/>
                </a:lnTo>
                <a:lnTo>
                  <a:pt x="74" y="216720"/>
                </a:lnTo>
                <a:lnTo>
                  <a:pt x="22" y="273437"/>
                </a:lnTo>
                <a:lnTo>
                  <a:pt x="15" y="291982"/>
                </a:lnTo>
                <a:lnTo>
                  <a:pt x="1533" y="298250"/>
                </a:lnTo>
                <a:lnTo>
                  <a:pt x="4069" y="296336"/>
                </a:lnTo>
                <a:lnTo>
                  <a:pt x="23388" y="234874"/>
                </a:lnTo>
                <a:lnTo>
                  <a:pt x="45303" y="178599"/>
                </a:lnTo>
                <a:lnTo>
                  <a:pt x="53054" y="164770"/>
                </a:lnTo>
                <a:lnTo>
                  <a:pt x="73854" y="145343"/>
                </a:lnTo>
                <a:lnTo>
                  <a:pt x="85799" y="138029"/>
                </a:lnTo>
                <a:lnTo>
                  <a:pt x="111259" y="133966"/>
                </a:lnTo>
                <a:lnTo>
                  <a:pt x="137810" y="138761"/>
                </a:lnTo>
                <a:lnTo>
                  <a:pt x="164844" y="151048"/>
                </a:lnTo>
                <a:lnTo>
                  <a:pt x="173882" y="161638"/>
                </a:lnTo>
                <a:lnTo>
                  <a:pt x="183924" y="189654"/>
                </a:lnTo>
                <a:lnTo>
                  <a:pt x="180261" y="218356"/>
                </a:lnTo>
                <a:lnTo>
                  <a:pt x="161069" y="256147"/>
                </a:lnTo>
                <a:lnTo>
                  <a:pt x="132023" y="286642"/>
                </a:lnTo>
                <a:lnTo>
                  <a:pt x="94470" y="310913"/>
                </a:lnTo>
                <a:lnTo>
                  <a:pt x="66362" y="321000"/>
                </a:lnTo>
                <a:lnTo>
                  <a:pt x="14914" y="327476"/>
                </a:lnTo>
                <a:lnTo>
                  <a:pt x="0" y="32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25425" y="6419293"/>
            <a:ext cx="38497" cy="315359"/>
          </a:xfrm>
          <a:custGeom>
            <a:avLst/>
            <a:gdLst/>
            <a:ahLst/>
            <a:cxnLst/>
            <a:rect l="0" t="0" r="0" b="0"/>
            <a:pathLst>
              <a:path w="38497" h="315359">
                <a:moveTo>
                  <a:pt x="0" y="0"/>
                </a:moveTo>
                <a:lnTo>
                  <a:pt x="4063" y="55597"/>
                </a:lnTo>
                <a:lnTo>
                  <a:pt x="19084" y="109839"/>
                </a:lnTo>
                <a:lnTo>
                  <a:pt x="35198" y="167610"/>
                </a:lnTo>
                <a:lnTo>
                  <a:pt x="38496" y="206527"/>
                </a:lnTo>
                <a:lnTo>
                  <a:pt x="31836" y="237027"/>
                </a:lnTo>
                <a:lnTo>
                  <a:pt x="21767" y="262263"/>
                </a:lnTo>
                <a:lnTo>
                  <a:pt x="13711" y="3153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77706" y="4421381"/>
            <a:ext cx="236671" cy="329957"/>
          </a:xfrm>
          <a:custGeom>
            <a:avLst/>
            <a:gdLst/>
            <a:ahLst/>
            <a:cxnLst/>
            <a:rect l="0" t="0" r="0" b="0"/>
            <a:pathLst>
              <a:path w="236671" h="329957">
                <a:moveTo>
                  <a:pt x="0" y="50922"/>
                </a:moveTo>
                <a:lnTo>
                  <a:pt x="7279" y="29085"/>
                </a:lnTo>
                <a:lnTo>
                  <a:pt x="23040" y="14302"/>
                </a:lnTo>
                <a:lnTo>
                  <a:pt x="46803" y="4177"/>
                </a:lnTo>
                <a:lnTo>
                  <a:pt x="92919" y="0"/>
                </a:lnTo>
                <a:lnTo>
                  <a:pt x="122041" y="4422"/>
                </a:lnTo>
                <a:lnTo>
                  <a:pt x="146156" y="15528"/>
                </a:lnTo>
                <a:lnTo>
                  <a:pt x="156853" y="22755"/>
                </a:lnTo>
                <a:lnTo>
                  <a:pt x="162460" y="33668"/>
                </a:lnTo>
                <a:lnTo>
                  <a:pt x="164628" y="62043"/>
                </a:lnTo>
                <a:lnTo>
                  <a:pt x="152388" y="90904"/>
                </a:lnTo>
                <a:lnTo>
                  <a:pt x="131714" y="115919"/>
                </a:lnTo>
                <a:lnTo>
                  <a:pt x="107290" y="132115"/>
                </a:lnTo>
                <a:lnTo>
                  <a:pt x="101996" y="133996"/>
                </a:lnTo>
                <a:lnTo>
                  <a:pt x="101514" y="132203"/>
                </a:lnTo>
                <a:lnTo>
                  <a:pt x="104239" y="127961"/>
                </a:lnTo>
                <a:lnTo>
                  <a:pt x="110626" y="126657"/>
                </a:lnTo>
                <a:lnTo>
                  <a:pt x="166463" y="139306"/>
                </a:lnTo>
                <a:lnTo>
                  <a:pt x="198961" y="159208"/>
                </a:lnTo>
                <a:lnTo>
                  <a:pt x="214367" y="179792"/>
                </a:lnTo>
                <a:lnTo>
                  <a:pt x="236670" y="237526"/>
                </a:lnTo>
                <a:lnTo>
                  <a:pt x="234174" y="267922"/>
                </a:lnTo>
                <a:lnTo>
                  <a:pt x="229242" y="282426"/>
                </a:lnTo>
                <a:lnTo>
                  <a:pt x="219861" y="293619"/>
                </a:lnTo>
                <a:lnTo>
                  <a:pt x="193186" y="310118"/>
                </a:lnTo>
                <a:lnTo>
                  <a:pt x="143909" y="327972"/>
                </a:lnTo>
                <a:lnTo>
                  <a:pt x="112710" y="329956"/>
                </a:lnTo>
                <a:lnTo>
                  <a:pt x="73513" y="322508"/>
                </a:lnTo>
                <a:lnTo>
                  <a:pt x="41133" y="3114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929074" y="7653301"/>
            <a:ext cx="1307990" cy="850096"/>
            <a:chOff x="4929074" y="7653301"/>
            <a:chExt cx="1307990" cy="850096"/>
          </a:xfrm>
        </p:grpSpPr>
        <p:sp>
          <p:nvSpPr>
            <p:cNvPr id="17" name="Freeform 16"/>
            <p:cNvSpPr/>
            <p:nvPr/>
          </p:nvSpPr>
          <p:spPr>
            <a:xfrm>
              <a:off x="4929074" y="7886391"/>
              <a:ext cx="102938" cy="617006"/>
            </a:xfrm>
            <a:custGeom>
              <a:avLst/>
              <a:gdLst/>
              <a:ahLst/>
              <a:cxnLst/>
              <a:rect l="0" t="0" r="0" b="0"/>
              <a:pathLst>
                <a:path w="102938" h="617006">
                  <a:moveTo>
                    <a:pt x="89226" y="0"/>
                  </a:moveTo>
                  <a:lnTo>
                    <a:pt x="76756" y="40739"/>
                  </a:lnTo>
                  <a:lnTo>
                    <a:pt x="50594" y="93475"/>
                  </a:lnTo>
                  <a:lnTo>
                    <a:pt x="31060" y="150082"/>
                  </a:lnTo>
                  <a:lnTo>
                    <a:pt x="17670" y="188580"/>
                  </a:lnTo>
                  <a:lnTo>
                    <a:pt x="8609" y="251556"/>
                  </a:lnTo>
                  <a:lnTo>
                    <a:pt x="0" y="311012"/>
                  </a:lnTo>
                  <a:lnTo>
                    <a:pt x="2850" y="354053"/>
                  </a:lnTo>
                  <a:lnTo>
                    <a:pt x="9195" y="398572"/>
                  </a:lnTo>
                  <a:lnTo>
                    <a:pt x="21332" y="458337"/>
                  </a:lnTo>
                  <a:lnTo>
                    <a:pt x="38640" y="504991"/>
                  </a:lnTo>
                  <a:lnTo>
                    <a:pt x="71785" y="561701"/>
                  </a:lnTo>
                  <a:lnTo>
                    <a:pt x="102937" y="6170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65101" y="7872681"/>
              <a:ext cx="13713" cy="219380"/>
            </a:xfrm>
            <a:custGeom>
              <a:avLst/>
              <a:gdLst/>
              <a:ahLst/>
              <a:cxnLst/>
              <a:rect l="0" t="0" r="0" b="0"/>
              <a:pathLst>
                <a:path w="13713" h="219380">
                  <a:moveTo>
                    <a:pt x="0" y="0"/>
                  </a:moveTo>
                  <a:lnTo>
                    <a:pt x="0" y="45309"/>
                  </a:lnTo>
                  <a:lnTo>
                    <a:pt x="0" y="102970"/>
                  </a:lnTo>
                  <a:lnTo>
                    <a:pt x="1524" y="157803"/>
                  </a:lnTo>
                  <a:lnTo>
                    <a:pt x="13712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14278" y="8092060"/>
              <a:ext cx="315359" cy="41134"/>
            </a:xfrm>
            <a:custGeom>
              <a:avLst/>
              <a:gdLst/>
              <a:ahLst/>
              <a:cxnLst/>
              <a:rect l="0" t="0" r="0" b="0"/>
              <a:pathLst>
                <a:path w="315359" h="41134">
                  <a:moveTo>
                    <a:pt x="0" y="41133"/>
                  </a:moveTo>
                  <a:lnTo>
                    <a:pt x="55597" y="37071"/>
                  </a:lnTo>
                  <a:lnTo>
                    <a:pt x="117117" y="22049"/>
                  </a:lnTo>
                  <a:lnTo>
                    <a:pt x="169951" y="8902"/>
                  </a:lnTo>
                  <a:lnTo>
                    <a:pt x="224200" y="2637"/>
                  </a:lnTo>
                  <a:lnTo>
                    <a:pt x="278869" y="781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22816" y="8188038"/>
              <a:ext cx="151976" cy="219380"/>
            </a:xfrm>
            <a:custGeom>
              <a:avLst/>
              <a:gdLst/>
              <a:ahLst/>
              <a:cxnLst/>
              <a:rect l="0" t="0" r="0" b="0"/>
              <a:pathLst>
                <a:path w="151976" h="219380">
                  <a:moveTo>
                    <a:pt x="83419" y="0"/>
                  </a:moveTo>
                  <a:lnTo>
                    <a:pt x="105255" y="7279"/>
                  </a:lnTo>
                  <a:lnTo>
                    <a:pt x="113211" y="15517"/>
                  </a:lnTo>
                  <a:lnTo>
                    <a:pt x="126114" y="40920"/>
                  </a:lnTo>
                  <a:lnTo>
                    <a:pt x="134664" y="89482"/>
                  </a:lnTo>
                  <a:lnTo>
                    <a:pt x="128539" y="120513"/>
                  </a:lnTo>
                  <a:lnTo>
                    <a:pt x="107960" y="159617"/>
                  </a:lnTo>
                  <a:lnTo>
                    <a:pt x="89756" y="179107"/>
                  </a:lnTo>
                  <a:lnTo>
                    <a:pt x="66431" y="192847"/>
                  </a:lnTo>
                  <a:lnTo>
                    <a:pt x="40829" y="195908"/>
                  </a:lnTo>
                  <a:lnTo>
                    <a:pt x="27603" y="194591"/>
                  </a:lnTo>
                  <a:lnTo>
                    <a:pt x="17262" y="189143"/>
                  </a:lnTo>
                  <a:lnTo>
                    <a:pt x="1710" y="170901"/>
                  </a:lnTo>
                  <a:lnTo>
                    <a:pt x="0" y="161162"/>
                  </a:lnTo>
                  <a:lnTo>
                    <a:pt x="1908" y="151622"/>
                  </a:lnTo>
                  <a:lnTo>
                    <a:pt x="6226" y="142215"/>
                  </a:lnTo>
                  <a:lnTo>
                    <a:pt x="23212" y="127699"/>
                  </a:lnTo>
                  <a:lnTo>
                    <a:pt x="34140" y="121697"/>
                  </a:lnTo>
                  <a:lnTo>
                    <a:pt x="62533" y="119088"/>
                  </a:lnTo>
                  <a:lnTo>
                    <a:pt x="92418" y="124531"/>
                  </a:lnTo>
                  <a:lnTo>
                    <a:pt x="115857" y="137107"/>
                  </a:lnTo>
                  <a:lnTo>
                    <a:pt x="132368" y="156915"/>
                  </a:lnTo>
                  <a:lnTo>
                    <a:pt x="143261" y="179430"/>
                  </a:lnTo>
                  <a:lnTo>
                    <a:pt x="151975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62726" y="8105770"/>
              <a:ext cx="37323" cy="219381"/>
            </a:xfrm>
            <a:custGeom>
              <a:avLst/>
              <a:gdLst/>
              <a:ahLst/>
              <a:cxnLst/>
              <a:rect l="0" t="0" r="0" b="0"/>
              <a:pathLst>
                <a:path w="37323" h="219381">
                  <a:moveTo>
                    <a:pt x="13711" y="0"/>
                  </a:moveTo>
                  <a:lnTo>
                    <a:pt x="28269" y="21837"/>
                  </a:lnTo>
                  <a:lnTo>
                    <a:pt x="37322" y="64531"/>
                  </a:lnTo>
                  <a:lnTo>
                    <a:pt x="32725" y="123056"/>
                  </a:lnTo>
                  <a:lnTo>
                    <a:pt x="17524" y="186133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36950" y="7824268"/>
              <a:ext cx="163219" cy="212948"/>
            </a:xfrm>
            <a:custGeom>
              <a:avLst/>
              <a:gdLst/>
              <a:ahLst/>
              <a:cxnLst/>
              <a:rect l="0" t="0" r="0" b="0"/>
              <a:pathLst>
                <a:path w="163219" h="212948">
                  <a:moveTo>
                    <a:pt x="13712" y="7279"/>
                  </a:moveTo>
                  <a:lnTo>
                    <a:pt x="35548" y="0"/>
                  </a:lnTo>
                  <a:lnTo>
                    <a:pt x="58456" y="489"/>
                  </a:lnTo>
                  <a:lnTo>
                    <a:pt x="82349" y="7308"/>
                  </a:lnTo>
                  <a:lnTo>
                    <a:pt x="103124" y="20495"/>
                  </a:lnTo>
                  <a:lnTo>
                    <a:pt x="106836" y="29801"/>
                  </a:lnTo>
                  <a:lnTo>
                    <a:pt x="106264" y="40575"/>
                  </a:lnTo>
                  <a:lnTo>
                    <a:pt x="102836" y="52328"/>
                  </a:lnTo>
                  <a:lnTo>
                    <a:pt x="95979" y="61687"/>
                  </a:lnTo>
                  <a:lnTo>
                    <a:pt x="73635" y="79091"/>
                  </a:lnTo>
                  <a:lnTo>
                    <a:pt x="76512" y="79529"/>
                  </a:lnTo>
                  <a:lnTo>
                    <a:pt x="83001" y="78297"/>
                  </a:lnTo>
                  <a:lnTo>
                    <a:pt x="113970" y="83843"/>
                  </a:lnTo>
                  <a:lnTo>
                    <a:pt x="152092" y="102413"/>
                  </a:lnTo>
                  <a:lnTo>
                    <a:pt x="159286" y="113359"/>
                  </a:lnTo>
                  <a:lnTo>
                    <a:pt x="163218" y="141771"/>
                  </a:lnTo>
                  <a:lnTo>
                    <a:pt x="155824" y="166586"/>
                  </a:lnTo>
                  <a:lnTo>
                    <a:pt x="149587" y="177469"/>
                  </a:lnTo>
                  <a:lnTo>
                    <a:pt x="126406" y="193625"/>
                  </a:lnTo>
                  <a:lnTo>
                    <a:pt x="95791" y="204359"/>
                  </a:lnTo>
                  <a:lnTo>
                    <a:pt x="34608" y="211251"/>
                  </a:lnTo>
                  <a:lnTo>
                    <a:pt x="0" y="2129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54683" y="8040153"/>
              <a:ext cx="301647" cy="38197"/>
            </a:xfrm>
            <a:custGeom>
              <a:avLst/>
              <a:gdLst/>
              <a:ahLst/>
              <a:cxnLst/>
              <a:rect l="0" t="0" r="0" b="0"/>
              <a:pathLst>
                <a:path w="301647" h="38197">
                  <a:moveTo>
                    <a:pt x="0" y="38196"/>
                  </a:moveTo>
                  <a:lnTo>
                    <a:pt x="45309" y="27249"/>
                  </a:lnTo>
                  <a:lnTo>
                    <a:pt x="102971" y="16332"/>
                  </a:lnTo>
                  <a:lnTo>
                    <a:pt x="157804" y="10897"/>
                  </a:lnTo>
                  <a:lnTo>
                    <a:pt x="205197" y="1838"/>
                  </a:lnTo>
                  <a:lnTo>
                    <a:pt x="254110" y="0"/>
                  </a:lnTo>
                  <a:lnTo>
                    <a:pt x="301646" y="107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19208" y="8105770"/>
              <a:ext cx="185522" cy="246803"/>
            </a:xfrm>
            <a:custGeom>
              <a:avLst/>
              <a:gdLst/>
              <a:ahLst/>
              <a:cxnLst/>
              <a:rect l="0" t="0" r="0" b="0"/>
              <a:pathLst>
                <a:path w="185522" h="246803">
                  <a:moveTo>
                    <a:pt x="86298" y="0"/>
                  </a:moveTo>
                  <a:lnTo>
                    <a:pt x="141895" y="18977"/>
                  </a:lnTo>
                  <a:lnTo>
                    <a:pt x="155356" y="26363"/>
                  </a:lnTo>
                  <a:lnTo>
                    <a:pt x="174374" y="46757"/>
                  </a:lnTo>
                  <a:lnTo>
                    <a:pt x="181579" y="58594"/>
                  </a:lnTo>
                  <a:lnTo>
                    <a:pt x="185521" y="83935"/>
                  </a:lnTo>
                  <a:lnTo>
                    <a:pt x="180672" y="110432"/>
                  </a:lnTo>
                  <a:lnTo>
                    <a:pt x="152731" y="164681"/>
                  </a:lnTo>
                  <a:lnTo>
                    <a:pt x="134106" y="188976"/>
                  </a:lnTo>
                  <a:lnTo>
                    <a:pt x="97924" y="211218"/>
                  </a:lnTo>
                  <a:lnTo>
                    <a:pt x="71660" y="222354"/>
                  </a:lnTo>
                  <a:lnTo>
                    <a:pt x="40690" y="224256"/>
                  </a:lnTo>
                  <a:lnTo>
                    <a:pt x="23900" y="222631"/>
                  </a:lnTo>
                  <a:lnTo>
                    <a:pt x="12707" y="215453"/>
                  </a:lnTo>
                  <a:lnTo>
                    <a:pt x="5244" y="204575"/>
                  </a:lnTo>
                  <a:lnTo>
                    <a:pt x="269" y="191228"/>
                  </a:lnTo>
                  <a:lnTo>
                    <a:pt x="0" y="179284"/>
                  </a:lnTo>
                  <a:lnTo>
                    <a:pt x="7826" y="157887"/>
                  </a:lnTo>
                  <a:lnTo>
                    <a:pt x="36640" y="128711"/>
                  </a:lnTo>
                  <a:lnTo>
                    <a:pt x="81403" y="108047"/>
                  </a:lnTo>
                  <a:lnTo>
                    <a:pt x="111545" y="105406"/>
                  </a:lnTo>
                  <a:lnTo>
                    <a:pt x="125981" y="106834"/>
                  </a:lnTo>
                  <a:lnTo>
                    <a:pt x="150147" y="120608"/>
                  </a:lnTo>
                  <a:lnTo>
                    <a:pt x="160857" y="130681"/>
                  </a:lnTo>
                  <a:lnTo>
                    <a:pt x="172757" y="158121"/>
                  </a:lnTo>
                  <a:lnTo>
                    <a:pt x="179456" y="203768"/>
                  </a:lnTo>
                  <a:lnTo>
                    <a:pt x="182277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74062" y="7653301"/>
              <a:ext cx="163002" cy="781540"/>
            </a:xfrm>
            <a:custGeom>
              <a:avLst/>
              <a:gdLst/>
              <a:ahLst/>
              <a:cxnLst/>
              <a:rect l="0" t="0" r="0" b="0"/>
              <a:pathLst>
                <a:path w="163002" h="781540">
                  <a:moveTo>
                    <a:pt x="54845" y="0"/>
                  </a:moveTo>
                  <a:lnTo>
                    <a:pt x="69402" y="14557"/>
                  </a:lnTo>
                  <a:lnTo>
                    <a:pt x="92196" y="70190"/>
                  </a:lnTo>
                  <a:lnTo>
                    <a:pt x="115848" y="131164"/>
                  </a:lnTo>
                  <a:lnTo>
                    <a:pt x="140630" y="194426"/>
                  </a:lnTo>
                  <a:lnTo>
                    <a:pt x="156775" y="248042"/>
                  </a:lnTo>
                  <a:lnTo>
                    <a:pt x="161086" y="294580"/>
                  </a:lnTo>
                  <a:lnTo>
                    <a:pt x="163001" y="345733"/>
                  </a:lnTo>
                  <a:lnTo>
                    <a:pt x="162330" y="394367"/>
                  </a:lnTo>
                  <a:lnTo>
                    <a:pt x="153387" y="447442"/>
                  </a:lnTo>
                  <a:lnTo>
                    <a:pt x="140779" y="510384"/>
                  </a:lnTo>
                  <a:lnTo>
                    <a:pt x="135695" y="542195"/>
                  </a:lnTo>
                  <a:lnTo>
                    <a:pt x="106437" y="604576"/>
                  </a:lnTo>
                  <a:lnTo>
                    <a:pt x="78378" y="667955"/>
                  </a:lnTo>
                  <a:lnTo>
                    <a:pt x="36051" y="727987"/>
                  </a:lnTo>
                  <a:lnTo>
                    <a:pt x="0" y="781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52335" y="7854721"/>
            <a:ext cx="1185083" cy="369230"/>
            <a:chOff x="6352335" y="7854721"/>
            <a:chExt cx="1185083" cy="369230"/>
          </a:xfrm>
        </p:grpSpPr>
        <p:sp>
          <p:nvSpPr>
            <p:cNvPr id="27" name="Freeform 26"/>
            <p:cNvSpPr/>
            <p:nvPr/>
          </p:nvSpPr>
          <p:spPr>
            <a:xfrm>
              <a:off x="6352335" y="7854721"/>
              <a:ext cx="187909" cy="360741"/>
            </a:xfrm>
            <a:custGeom>
              <a:avLst/>
              <a:gdLst/>
              <a:ahLst/>
              <a:cxnLst/>
              <a:rect l="0" t="0" r="0" b="0"/>
              <a:pathLst>
                <a:path w="187909" h="360741">
                  <a:moveTo>
                    <a:pt x="50796" y="45381"/>
                  </a:moveTo>
                  <a:lnTo>
                    <a:pt x="58074" y="23545"/>
                  </a:lnTo>
                  <a:lnTo>
                    <a:pt x="73836" y="8762"/>
                  </a:lnTo>
                  <a:lnTo>
                    <a:pt x="84438" y="2687"/>
                  </a:lnTo>
                  <a:lnTo>
                    <a:pt x="108405" y="0"/>
                  </a:lnTo>
                  <a:lnTo>
                    <a:pt x="121195" y="1416"/>
                  </a:lnTo>
                  <a:lnTo>
                    <a:pt x="131244" y="6930"/>
                  </a:lnTo>
                  <a:lnTo>
                    <a:pt x="146474" y="25245"/>
                  </a:lnTo>
                  <a:lnTo>
                    <a:pt x="163613" y="61252"/>
                  </a:lnTo>
                  <a:lnTo>
                    <a:pt x="171061" y="108145"/>
                  </a:lnTo>
                  <a:lnTo>
                    <a:pt x="165989" y="160633"/>
                  </a:lnTo>
                  <a:lnTo>
                    <a:pt x="154837" y="214780"/>
                  </a:lnTo>
                  <a:lnTo>
                    <a:pt x="134606" y="254861"/>
                  </a:lnTo>
                  <a:lnTo>
                    <a:pt x="82523" y="314568"/>
                  </a:lnTo>
                  <a:lnTo>
                    <a:pt x="56263" y="324984"/>
                  </a:lnTo>
                  <a:lnTo>
                    <a:pt x="40729" y="327762"/>
                  </a:lnTo>
                  <a:lnTo>
                    <a:pt x="15345" y="322723"/>
                  </a:lnTo>
                  <a:lnTo>
                    <a:pt x="4310" y="317114"/>
                  </a:lnTo>
                  <a:lnTo>
                    <a:pt x="0" y="308803"/>
                  </a:lnTo>
                  <a:lnTo>
                    <a:pt x="174" y="298693"/>
                  </a:lnTo>
                  <a:lnTo>
                    <a:pt x="14976" y="262627"/>
                  </a:lnTo>
                  <a:lnTo>
                    <a:pt x="22345" y="249627"/>
                  </a:lnTo>
                  <a:lnTo>
                    <a:pt x="42722" y="231120"/>
                  </a:lnTo>
                  <a:lnTo>
                    <a:pt x="68536" y="219340"/>
                  </a:lnTo>
                  <a:lnTo>
                    <a:pt x="100322" y="214104"/>
                  </a:lnTo>
                  <a:lnTo>
                    <a:pt x="114283" y="217279"/>
                  </a:lnTo>
                  <a:lnTo>
                    <a:pt x="137920" y="232993"/>
                  </a:lnTo>
                  <a:lnTo>
                    <a:pt x="161078" y="267536"/>
                  </a:lnTo>
                  <a:lnTo>
                    <a:pt x="181029" y="318630"/>
                  </a:lnTo>
                  <a:lnTo>
                    <a:pt x="187908" y="360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602888" y="8019669"/>
              <a:ext cx="197869" cy="195793"/>
            </a:xfrm>
            <a:custGeom>
              <a:avLst/>
              <a:gdLst/>
              <a:ahLst/>
              <a:cxnLst/>
              <a:rect l="0" t="0" r="0" b="0"/>
              <a:pathLst>
                <a:path w="197869" h="195793">
                  <a:moveTo>
                    <a:pt x="129312" y="31257"/>
                  </a:moveTo>
                  <a:lnTo>
                    <a:pt x="105896" y="10888"/>
                  </a:lnTo>
                  <a:lnTo>
                    <a:pt x="83865" y="368"/>
                  </a:lnTo>
                  <a:lnTo>
                    <a:pt x="73115" y="0"/>
                  </a:lnTo>
                  <a:lnTo>
                    <a:pt x="53045" y="7716"/>
                  </a:lnTo>
                  <a:lnTo>
                    <a:pt x="38031" y="25365"/>
                  </a:lnTo>
                  <a:lnTo>
                    <a:pt x="11101" y="88655"/>
                  </a:lnTo>
                  <a:lnTo>
                    <a:pt x="0" y="136963"/>
                  </a:lnTo>
                  <a:lnTo>
                    <a:pt x="2269" y="166599"/>
                  </a:lnTo>
                  <a:lnTo>
                    <a:pt x="9577" y="176330"/>
                  </a:lnTo>
                  <a:lnTo>
                    <a:pt x="33946" y="187142"/>
                  </a:lnTo>
                  <a:lnTo>
                    <a:pt x="45930" y="186978"/>
                  </a:lnTo>
                  <a:lnTo>
                    <a:pt x="67370" y="178671"/>
                  </a:lnTo>
                  <a:lnTo>
                    <a:pt x="96570" y="156864"/>
                  </a:lnTo>
                  <a:lnTo>
                    <a:pt x="117241" y="123826"/>
                  </a:lnTo>
                  <a:lnTo>
                    <a:pt x="137873" y="71717"/>
                  </a:lnTo>
                  <a:lnTo>
                    <a:pt x="147336" y="44669"/>
                  </a:lnTo>
                  <a:lnTo>
                    <a:pt x="147422" y="38675"/>
                  </a:lnTo>
                  <a:lnTo>
                    <a:pt x="144432" y="37726"/>
                  </a:lnTo>
                  <a:lnTo>
                    <a:pt x="139392" y="40140"/>
                  </a:lnTo>
                  <a:lnTo>
                    <a:pt x="133792" y="59072"/>
                  </a:lnTo>
                  <a:lnTo>
                    <a:pt x="130197" y="120881"/>
                  </a:lnTo>
                  <a:lnTo>
                    <a:pt x="137831" y="147770"/>
                  </a:lnTo>
                  <a:lnTo>
                    <a:pt x="144132" y="159207"/>
                  </a:lnTo>
                  <a:lnTo>
                    <a:pt x="163321" y="175976"/>
                  </a:lnTo>
                  <a:lnTo>
                    <a:pt x="197868" y="195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58502" y="7897316"/>
              <a:ext cx="278916" cy="326635"/>
            </a:xfrm>
            <a:custGeom>
              <a:avLst/>
              <a:gdLst/>
              <a:ahLst/>
              <a:cxnLst/>
              <a:rect l="0" t="0" r="0" b="0"/>
              <a:pathLst>
                <a:path w="278916" h="326635">
                  <a:moveTo>
                    <a:pt x="76991" y="57632"/>
                  </a:moveTo>
                  <a:lnTo>
                    <a:pt x="47161" y="106439"/>
                  </a:lnTo>
                  <a:lnTo>
                    <a:pt x="12529" y="166128"/>
                  </a:lnTo>
                  <a:lnTo>
                    <a:pt x="0" y="222659"/>
                  </a:lnTo>
                  <a:lnTo>
                    <a:pt x="3566" y="280373"/>
                  </a:lnTo>
                  <a:lnTo>
                    <a:pt x="11283" y="294487"/>
                  </a:lnTo>
                  <a:lnTo>
                    <a:pt x="36107" y="314232"/>
                  </a:lnTo>
                  <a:lnTo>
                    <a:pt x="91622" y="326634"/>
                  </a:lnTo>
                  <a:lnTo>
                    <a:pt x="122088" y="321410"/>
                  </a:lnTo>
                  <a:lnTo>
                    <a:pt x="173752" y="293229"/>
                  </a:lnTo>
                  <a:lnTo>
                    <a:pt x="226445" y="248899"/>
                  </a:lnTo>
                  <a:lnTo>
                    <a:pt x="256524" y="217222"/>
                  </a:lnTo>
                  <a:lnTo>
                    <a:pt x="270028" y="192546"/>
                  </a:lnTo>
                  <a:lnTo>
                    <a:pt x="278915" y="138401"/>
                  </a:lnTo>
                  <a:lnTo>
                    <a:pt x="274271" y="81394"/>
                  </a:lnTo>
                  <a:lnTo>
                    <a:pt x="255967" y="33187"/>
                  </a:lnTo>
                  <a:lnTo>
                    <a:pt x="235756" y="12235"/>
                  </a:lnTo>
                  <a:lnTo>
                    <a:pt x="223968" y="4516"/>
                  </a:lnTo>
                  <a:lnTo>
                    <a:pt x="198682" y="0"/>
                  </a:lnTo>
                  <a:lnTo>
                    <a:pt x="172210" y="4595"/>
                  </a:lnTo>
                  <a:lnTo>
                    <a:pt x="145209" y="16794"/>
                  </a:lnTo>
                  <a:lnTo>
                    <a:pt x="111592" y="48071"/>
                  </a:lnTo>
                  <a:lnTo>
                    <a:pt x="82358" y="99585"/>
                  </a:lnTo>
                  <a:lnTo>
                    <a:pt x="60638" y="143189"/>
                  </a:lnTo>
                  <a:lnTo>
                    <a:pt x="51755" y="204308"/>
                  </a:lnTo>
                  <a:lnTo>
                    <a:pt x="49568" y="222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6403131" y="7817836"/>
            <a:ext cx="644427" cy="863806"/>
          </a:xfrm>
          <a:custGeom>
            <a:avLst/>
            <a:gdLst/>
            <a:ahLst/>
            <a:cxnLst/>
            <a:rect l="0" t="0" r="0" b="0"/>
            <a:pathLst>
              <a:path w="644427" h="863806">
                <a:moveTo>
                  <a:pt x="0" y="0"/>
                </a:moveTo>
                <a:lnTo>
                  <a:pt x="46775" y="60737"/>
                </a:lnTo>
                <a:lnTo>
                  <a:pt x="78416" y="110854"/>
                </a:lnTo>
                <a:lnTo>
                  <a:pt x="107067" y="164764"/>
                </a:lnTo>
                <a:lnTo>
                  <a:pt x="142067" y="219424"/>
                </a:lnTo>
                <a:lnTo>
                  <a:pt x="178322" y="274232"/>
                </a:lnTo>
                <a:lnTo>
                  <a:pt x="214824" y="329071"/>
                </a:lnTo>
                <a:lnTo>
                  <a:pt x="260515" y="386773"/>
                </a:lnTo>
                <a:lnTo>
                  <a:pt x="297076" y="439323"/>
                </a:lnTo>
                <a:lnTo>
                  <a:pt x="333638" y="492191"/>
                </a:lnTo>
                <a:lnTo>
                  <a:pt x="388485" y="554017"/>
                </a:lnTo>
                <a:lnTo>
                  <a:pt x="434188" y="610458"/>
                </a:lnTo>
                <a:lnTo>
                  <a:pt x="489033" y="667105"/>
                </a:lnTo>
                <a:lnTo>
                  <a:pt x="543878" y="729386"/>
                </a:lnTo>
                <a:lnTo>
                  <a:pt x="589582" y="791541"/>
                </a:lnTo>
                <a:lnTo>
                  <a:pt x="636301" y="845706"/>
                </a:lnTo>
                <a:lnTo>
                  <a:pt x="644426" y="863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925074" y="8023504"/>
            <a:ext cx="274226" cy="575871"/>
          </a:xfrm>
          <a:custGeom>
            <a:avLst/>
            <a:gdLst/>
            <a:ahLst/>
            <a:cxnLst/>
            <a:rect l="0" t="0" r="0" b="0"/>
            <a:pathLst>
              <a:path w="274226" h="575871">
                <a:moveTo>
                  <a:pt x="274225" y="0"/>
                </a:moveTo>
                <a:lnTo>
                  <a:pt x="247861" y="57252"/>
                </a:lnTo>
                <a:lnTo>
                  <a:pt x="225062" y="110165"/>
                </a:lnTo>
                <a:lnTo>
                  <a:pt x="205888" y="164628"/>
                </a:lnTo>
                <a:lnTo>
                  <a:pt x="180151" y="219398"/>
                </a:lnTo>
                <a:lnTo>
                  <a:pt x="161883" y="267797"/>
                </a:lnTo>
                <a:lnTo>
                  <a:pt x="132639" y="329323"/>
                </a:lnTo>
                <a:lnTo>
                  <a:pt x="106550" y="390453"/>
                </a:lnTo>
                <a:lnTo>
                  <a:pt x="72996" y="451807"/>
                </a:lnTo>
                <a:lnTo>
                  <a:pt x="38653" y="509333"/>
                </a:lnTo>
                <a:lnTo>
                  <a:pt x="7197" y="563949"/>
                </a:lnTo>
                <a:lnTo>
                  <a:pt x="0" y="575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058838" y="8193850"/>
            <a:ext cx="223646" cy="254702"/>
          </a:xfrm>
          <a:custGeom>
            <a:avLst/>
            <a:gdLst/>
            <a:ahLst/>
            <a:cxnLst/>
            <a:rect l="0" t="0" r="0" b="0"/>
            <a:pathLst>
              <a:path w="223646" h="254702">
                <a:moveTo>
                  <a:pt x="155090" y="7899"/>
                </a:moveTo>
                <a:lnTo>
                  <a:pt x="112827" y="0"/>
                </a:lnTo>
                <a:lnTo>
                  <a:pt x="86032" y="3373"/>
                </a:lnTo>
                <a:lnTo>
                  <a:pt x="62951" y="18075"/>
                </a:lnTo>
                <a:lnTo>
                  <a:pt x="44059" y="39844"/>
                </a:lnTo>
                <a:lnTo>
                  <a:pt x="19518" y="91060"/>
                </a:lnTo>
                <a:lnTo>
                  <a:pt x="0" y="152467"/>
                </a:lnTo>
                <a:lnTo>
                  <a:pt x="632" y="205282"/>
                </a:lnTo>
                <a:lnTo>
                  <a:pt x="10776" y="233245"/>
                </a:lnTo>
                <a:lnTo>
                  <a:pt x="17747" y="244967"/>
                </a:lnTo>
                <a:lnTo>
                  <a:pt x="28488" y="251259"/>
                </a:lnTo>
                <a:lnTo>
                  <a:pt x="56673" y="254186"/>
                </a:lnTo>
                <a:lnTo>
                  <a:pt x="85450" y="246347"/>
                </a:lnTo>
                <a:lnTo>
                  <a:pt x="111951" y="231183"/>
                </a:lnTo>
                <a:lnTo>
                  <a:pt x="133885" y="209208"/>
                </a:lnTo>
                <a:lnTo>
                  <a:pt x="161847" y="148438"/>
                </a:lnTo>
                <a:lnTo>
                  <a:pt x="177979" y="86781"/>
                </a:lnTo>
                <a:lnTo>
                  <a:pt x="188895" y="23651"/>
                </a:lnTo>
                <a:lnTo>
                  <a:pt x="189815" y="19924"/>
                </a:lnTo>
                <a:lnTo>
                  <a:pt x="183775" y="80389"/>
                </a:lnTo>
                <a:lnTo>
                  <a:pt x="182886" y="135682"/>
                </a:lnTo>
                <a:lnTo>
                  <a:pt x="189901" y="183381"/>
                </a:lnTo>
                <a:lnTo>
                  <a:pt x="217095" y="242149"/>
                </a:lnTo>
                <a:lnTo>
                  <a:pt x="223645" y="2547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7993156" y="7145987"/>
            <a:ext cx="558798" cy="730625"/>
            <a:chOff x="7993156" y="7145987"/>
            <a:chExt cx="558798" cy="730625"/>
          </a:xfrm>
        </p:grpSpPr>
        <p:sp>
          <p:nvSpPr>
            <p:cNvPr id="34" name="Freeform 33"/>
            <p:cNvSpPr/>
            <p:nvPr/>
          </p:nvSpPr>
          <p:spPr>
            <a:xfrm>
              <a:off x="7993156" y="7296810"/>
              <a:ext cx="165010" cy="303419"/>
            </a:xfrm>
            <a:custGeom>
              <a:avLst/>
              <a:gdLst/>
              <a:ahLst/>
              <a:cxnLst/>
              <a:rect l="0" t="0" r="0" b="0"/>
              <a:pathLst>
                <a:path w="165010" h="303419">
                  <a:moveTo>
                    <a:pt x="123875" y="0"/>
                  </a:moveTo>
                  <a:lnTo>
                    <a:pt x="133298" y="35886"/>
                  </a:lnTo>
                  <a:lnTo>
                    <a:pt x="134792" y="92054"/>
                  </a:lnTo>
                  <a:lnTo>
                    <a:pt x="126263" y="153892"/>
                  </a:lnTo>
                  <a:lnTo>
                    <a:pt x="112564" y="204038"/>
                  </a:lnTo>
                  <a:lnTo>
                    <a:pt x="81411" y="266680"/>
                  </a:lnTo>
                  <a:lnTo>
                    <a:pt x="62345" y="287629"/>
                  </a:lnTo>
                  <a:lnTo>
                    <a:pt x="38637" y="302018"/>
                  </a:lnTo>
                  <a:lnTo>
                    <a:pt x="27440" y="303418"/>
                  </a:lnTo>
                  <a:lnTo>
                    <a:pt x="6873" y="296847"/>
                  </a:lnTo>
                  <a:lnTo>
                    <a:pt x="1692" y="289307"/>
                  </a:lnTo>
                  <a:lnTo>
                    <a:pt x="0" y="268740"/>
                  </a:lnTo>
                  <a:lnTo>
                    <a:pt x="8389" y="248427"/>
                  </a:lnTo>
                  <a:lnTo>
                    <a:pt x="38601" y="210560"/>
                  </a:lnTo>
                  <a:lnTo>
                    <a:pt x="72202" y="190190"/>
                  </a:lnTo>
                  <a:lnTo>
                    <a:pt x="97863" y="187617"/>
                  </a:lnTo>
                  <a:lnTo>
                    <a:pt x="111104" y="189063"/>
                  </a:lnTo>
                  <a:lnTo>
                    <a:pt x="133942" y="202859"/>
                  </a:lnTo>
                  <a:lnTo>
                    <a:pt x="144297" y="212935"/>
                  </a:lnTo>
                  <a:lnTo>
                    <a:pt x="155803" y="240383"/>
                  </a:lnTo>
                  <a:lnTo>
                    <a:pt x="165009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28546" y="7173409"/>
              <a:ext cx="66732" cy="411337"/>
            </a:xfrm>
            <a:custGeom>
              <a:avLst/>
              <a:gdLst/>
              <a:ahLst/>
              <a:cxnLst/>
              <a:rect l="0" t="0" r="0" b="0"/>
              <a:pathLst>
                <a:path w="66732" h="411337">
                  <a:moveTo>
                    <a:pt x="66731" y="0"/>
                  </a:moveTo>
                  <a:lnTo>
                    <a:pt x="52173" y="14558"/>
                  </a:lnTo>
                  <a:lnTo>
                    <a:pt x="30903" y="68667"/>
                  </a:lnTo>
                  <a:lnTo>
                    <a:pt x="16675" y="121741"/>
                  </a:lnTo>
                  <a:lnTo>
                    <a:pt x="4334" y="183509"/>
                  </a:lnTo>
                  <a:lnTo>
                    <a:pt x="0" y="242606"/>
                  </a:lnTo>
                  <a:lnTo>
                    <a:pt x="239" y="304635"/>
                  </a:lnTo>
                  <a:lnTo>
                    <a:pt x="10805" y="351791"/>
                  </a:lnTo>
                  <a:lnTo>
                    <a:pt x="5302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97067" y="7324232"/>
              <a:ext cx="7901" cy="205669"/>
            </a:xfrm>
            <a:custGeom>
              <a:avLst/>
              <a:gdLst/>
              <a:ahLst/>
              <a:cxnLst/>
              <a:rect l="0" t="0" r="0" b="0"/>
              <a:pathLst>
                <a:path w="7901" h="205669">
                  <a:moveTo>
                    <a:pt x="7900" y="0"/>
                  </a:moveTo>
                  <a:lnTo>
                    <a:pt x="0" y="45309"/>
                  </a:lnTo>
                  <a:lnTo>
                    <a:pt x="4882" y="102971"/>
                  </a:lnTo>
                  <a:lnTo>
                    <a:pt x="7006" y="156280"/>
                  </a:lnTo>
                  <a:lnTo>
                    <a:pt x="790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418678" y="7145987"/>
              <a:ext cx="133276" cy="425048"/>
            </a:xfrm>
            <a:custGeom>
              <a:avLst/>
              <a:gdLst/>
              <a:ahLst/>
              <a:cxnLst/>
              <a:rect l="0" t="0" r="0" b="0"/>
              <a:pathLst>
                <a:path w="133276" h="425048">
                  <a:moveTo>
                    <a:pt x="41134" y="0"/>
                  </a:moveTo>
                  <a:lnTo>
                    <a:pt x="96691" y="59620"/>
                  </a:lnTo>
                  <a:lnTo>
                    <a:pt x="113053" y="85913"/>
                  </a:lnTo>
                  <a:lnTo>
                    <a:pt x="129306" y="134976"/>
                  </a:lnTo>
                  <a:lnTo>
                    <a:pt x="133275" y="186584"/>
                  </a:lnTo>
                  <a:lnTo>
                    <a:pt x="121740" y="245740"/>
                  </a:lnTo>
                  <a:lnTo>
                    <a:pt x="111998" y="272228"/>
                  </a:lnTo>
                  <a:lnTo>
                    <a:pt x="80917" y="322186"/>
                  </a:lnTo>
                  <a:lnTo>
                    <a:pt x="61862" y="351909"/>
                  </a:lnTo>
                  <a:lnTo>
                    <a:pt x="20514" y="395817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93631" y="7516189"/>
              <a:ext cx="507315" cy="95980"/>
            </a:xfrm>
            <a:custGeom>
              <a:avLst/>
              <a:gdLst/>
              <a:ahLst/>
              <a:cxnLst/>
              <a:rect l="0" t="0" r="0" b="0"/>
              <a:pathLst>
                <a:path w="507315" h="95980">
                  <a:moveTo>
                    <a:pt x="0" y="95979"/>
                  </a:moveTo>
                  <a:lnTo>
                    <a:pt x="59660" y="70211"/>
                  </a:lnTo>
                  <a:lnTo>
                    <a:pt x="119241" y="59398"/>
                  </a:lnTo>
                  <a:lnTo>
                    <a:pt x="182599" y="52132"/>
                  </a:lnTo>
                  <a:lnTo>
                    <a:pt x="244953" y="36028"/>
                  </a:lnTo>
                  <a:lnTo>
                    <a:pt x="285589" y="27185"/>
                  </a:lnTo>
                  <a:lnTo>
                    <a:pt x="334120" y="18176"/>
                  </a:lnTo>
                  <a:lnTo>
                    <a:pt x="386158" y="9094"/>
                  </a:lnTo>
                  <a:lnTo>
                    <a:pt x="431631" y="4042"/>
                  </a:lnTo>
                  <a:lnTo>
                    <a:pt x="479303" y="1198"/>
                  </a:lnTo>
                  <a:lnTo>
                    <a:pt x="5073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54452" y="7598456"/>
              <a:ext cx="196904" cy="278156"/>
            </a:xfrm>
            <a:custGeom>
              <a:avLst/>
              <a:gdLst/>
              <a:ahLst/>
              <a:cxnLst/>
              <a:rect l="0" t="0" r="0" b="0"/>
              <a:pathLst>
                <a:path w="196904" h="278156">
                  <a:moveTo>
                    <a:pt x="99691" y="0"/>
                  </a:moveTo>
                  <a:lnTo>
                    <a:pt x="128807" y="7279"/>
                  </a:lnTo>
                  <a:lnTo>
                    <a:pt x="151226" y="23041"/>
                  </a:lnTo>
                  <a:lnTo>
                    <a:pt x="190446" y="70399"/>
                  </a:lnTo>
                  <a:lnTo>
                    <a:pt x="196903" y="100860"/>
                  </a:lnTo>
                  <a:lnTo>
                    <a:pt x="193170" y="134712"/>
                  </a:lnTo>
                  <a:lnTo>
                    <a:pt x="172416" y="186506"/>
                  </a:lnTo>
                  <a:lnTo>
                    <a:pt x="137998" y="229952"/>
                  </a:lnTo>
                  <a:lnTo>
                    <a:pt x="98854" y="261276"/>
                  </a:lnTo>
                  <a:lnTo>
                    <a:pt x="71897" y="275071"/>
                  </a:lnTo>
                  <a:lnTo>
                    <a:pt x="40618" y="278155"/>
                  </a:lnTo>
                  <a:lnTo>
                    <a:pt x="23746" y="276845"/>
                  </a:lnTo>
                  <a:lnTo>
                    <a:pt x="12498" y="268355"/>
                  </a:lnTo>
                  <a:lnTo>
                    <a:pt x="0" y="238607"/>
                  </a:lnTo>
                  <a:lnTo>
                    <a:pt x="2570" y="208120"/>
                  </a:lnTo>
                  <a:lnTo>
                    <a:pt x="13870" y="180859"/>
                  </a:lnTo>
                  <a:lnTo>
                    <a:pt x="29048" y="158587"/>
                  </a:lnTo>
                  <a:lnTo>
                    <a:pt x="50012" y="142594"/>
                  </a:lnTo>
                  <a:lnTo>
                    <a:pt x="62002" y="136197"/>
                  </a:lnTo>
                  <a:lnTo>
                    <a:pt x="87511" y="133150"/>
                  </a:lnTo>
                  <a:lnTo>
                    <a:pt x="114083" y="138398"/>
                  </a:lnTo>
                  <a:lnTo>
                    <a:pt x="141127" y="150887"/>
                  </a:lnTo>
                  <a:lnTo>
                    <a:pt x="160256" y="174720"/>
                  </a:lnTo>
                  <a:lnTo>
                    <a:pt x="179591" y="214273"/>
                  </a:lnTo>
                  <a:lnTo>
                    <a:pt x="195669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916270" y="6981452"/>
            <a:ext cx="499857" cy="685562"/>
            <a:chOff x="8916270" y="6981452"/>
            <a:chExt cx="499857" cy="685562"/>
          </a:xfrm>
        </p:grpSpPr>
        <p:sp>
          <p:nvSpPr>
            <p:cNvPr id="41" name="Freeform 40"/>
            <p:cNvSpPr/>
            <p:nvPr/>
          </p:nvSpPr>
          <p:spPr>
            <a:xfrm>
              <a:off x="8916270" y="7159698"/>
              <a:ext cx="146835" cy="205669"/>
            </a:xfrm>
            <a:custGeom>
              <a:avLst/>
              <a:gdLst/>
              <a:ahLst/>
              <a:cxnLst/>
              <a:rect l="0" t="0" r="0" b="0"/>
              <a:pathLst>
                <a:path w="146835" h="205669">
                  <a:moveTo>
                    <a:pt x="64567" y="0"/>
                  </a:moveTo>
                  <a:lnTo>
                    <a:pt x="86404" y="7278"/>
                  </a:lnTo>
                  <a:lnTo>
                    <a:pt x="101187" y="23040"/>
                  </a:lnTo>
                  <a:lnTo>
                    <a:pt x="123091" y="70399"/>
                  </a:lnTo>
                  <a:lnTo>
                    <a:pt x="124601" y="96797"/>
                  </a:lnTo>
                  <a:lnTo>
                    <a:pt x="118672" y="122240"/>
                  </a:lnTo>
                  <a:lnTo>
                    <a:pt x="90037" y="163402"/>
                  </a:lnTo>
                  <a:lnTo>
                    <a:pt x="81547" y="172920"/>
                  </a:lnTo>
                  <a:lnTo>
                    <a:pt x="55863" y="183497"/>
                  </a:lnTo>
                  <a:lnTo>
                    <a:pt x="40483" y="186317"/>
                  </a:lnTo>
                  <a:lnTo>
                    <a:pt x="15269" y="181325"/>
                  </a:lnTo>
                  <a:lnTo>
                    <a:pt x="4279" y="175728"/>
                  </a:lnTo>
                  <a:lnTo>
                    <a:pt x="0" y="167426"/>
                  </a:lnTo>
                  <a:lnTo>
                    <a:pt x="194" y="157321"/>
                  </a:lnTo>
                  <a:lnTo>
                    <a:pt x="8534" y="135430"/>
                  </a:lnTo>
                  <a:lnTo>
                    <a:pt x="22398" y="115543"/>
                  </a:lnTo>
                  <a:lnTo>
                    <a:pt x="33407" y="110545"/>
                  </a:lnTo>
                  <a:lnTo>
                    <a:pt x="61890" y="109054"/>
                  </a:lnTo>
                  <a:lnTo>
                    <a:pt x="86737" y="117532"/>
                  </a:lnTo>
                  <a:lnTo>
                    <a:pt x="107937" y="132980"/>
                  </a:lnTo>
                  <a:lnTo>
                    <a:pt x="133955" y="165849"/>
                  </a:lnTo>
                  <a:lnTo>
                    <a:pt x="146834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121496" y="7050008"/>
              <a:ext cx="37588" cy="315359"/>
            </a:xfrm>
            <a:custGeom>
              <a:avLst/>
              <a:gdLst/>
              <a:ahLst/>
              <a:cxnLst/>
              <a:rect l="0" t="0" r="0" b="0"/>
              <a:pathLst>
                <a:path w="37588" h="315359">
                  <a:moveTo>
                    <a:pt x="37587" y="0"/>
                  </a:moveTo>
                  <a:lnTo>
                    <a:pt x="17218" y="45309"/>
                  </a:lnTo>
                  <a:lnTo>
                    <a:pt x="3283" y="102971"/>
                  </a:lnTo>
                  <a:lnTo>
                    <a:pt x="0" y="160851"/>
                  </a:lnTo>
                  <a:lnTo>
                    <a:pt x="7999" y="224043"/>
                  </a:lnTo>
                  <a:lnTo>
                    <a:pt x="20017" y="277469"/>
                  </a:lnTo>
                  <a:lnTo>
                    <a:pt x="37587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186505" y="7132276"/>
              <a:ext cx="106560" cy="205669"/>
            </a:xfrm>
            <a:custGeom>
              <a:avLst/>
              <a:gdLst/>
              <a:ahLst/>
              <a:cxnLst/>
              <a:rect l="0" t="0" r="0" b="0"/>
              <a:pathLst>
                <a:path w="106560" h="205669">
                  <a:moveTo>
                    <a:pt x="27423" y="0"/>
                  </a:moveTo>
                  <a:lnTo>
                    <a:pt x="47792" y="23416"/>
                  </a:lnTo>
                  <a:lnTo>
                    <a:pt x="58312" y="45446"/>
                  </a:lnTo>
                  <a:lnTo>
                    <a:pt x="59941" y="70473"/>
                  </a:lnTo>
                  <a:lnTo>
                    <a:pt x="54063" y="95306"/>
                  </a:lnTo>
                  <a:lnTo>
                    <a:pt x="41294" y="116500"/>
                  </a:lnTo>
                  <a:lnTo>
                    <a:pt x="38193" y="118800"/>
                  </a:lnTo>
                  <a:lnTo>
                    <a:pt x="37650" y="115763"/>
                  </a:lnTo>
                  <a:lnTo>
                    <a:pt x="38811" y="109168"/>
                  </a:lnTo>
                  <a:lnTo>
                    <a:pt x="45680" y="104771"/>
                  </a:lnTo>
                  <a:lnTo>
                    <a:pt x="69561" y="99886"/>
                  </a:lnTo>
                  <a:lnTo>
                    <a:pt x="92362" y="105840"/>
                  </a:lnTo>
                  <a:lnTo>
                    <a:pt x="102709" y="111693"/>
                  </a:lnTo>
                  <a:lnTo>
                    <a:pt x="106559" y="120166"/>
                  </a:lnTo>
                  <a:lnTo>
                    <a:pt x="106078" y="130385"/>
                  </a:lnTo>
                  <a:lnTo>
                    <a:pt x="102712" y="141768"/>
                  </a:lnTo>
                  <a:lnTo>
                    <a:pt x="86783" y="162541"/>
                  </a:lnTo>
                  <a:lnTo>
                    <a:pt x="64469" y="180406"/>
                  </a:lnTo>
                  <a:lnTo>
                    <a:pt x="21029" y="20022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309905" y="6981452"/>
              <a:ext cx="106222" cy="356493"/>
            </a:xfrm>
            <a:custGeom>
              <a:avLst/>
              <a:gdLst/>
              <a:ahLst/>
              <a:cxnLst/>
              <a:rect l="0" t="0" r="0" b="0"/>
              <a:pathLst>
                <a:path w="106222" h="356493">
                  <a:moveTo>
                    <a:pt x="13712" y="0"/>
                  </a:moveTo>
                  <a:lnTo>
                    <a:pt x="60486" y="49821"/>
                  </a:lnTo>
                  <a:lnTo>
                    <a:pt x="92128" y="108246"/>
                  </a:lnTo>
                  <a:lnTo>
                    <a:pt x="101885" y="137994"/>
                  </a:lnTo>
                  <a:lnTo>
                    <a:pt x="106221" y="171528"/>
                  </a:lnTo>
                  <a:lnTo>
                    <a:pt x="94105" y="224668"/>
                  </a:lnTo>
                  <a:lnTo>
                    <a:pt x="72136" y="284748"/>
                  </a:lnTo>
                  <a:lnTo>
                    <a:pt x="31261" y="337189"/>
                  </a:lnTo>
                  <a:lnTo>
                    <a:pt x="17449" y="347913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939703" y="7337944"/>
              <a:ext cx="438760" cy="68557"/>
            </a:xfrm>
            <a:custGeom>
              <a:avLst/>
              <a:gdLst/>
              <a:ahLst/>
              <a:cxnLst/>
              <a:rect l="0" t="0" r="0" b="0"/>
              <a:pathLst>
                <a:path w="438760" h="68557">
                  <a:moveTo>
                    <a:pt x="0" y="68556"/>
                  </a:moveTo>
                  <a:lnTo>
                    <a:pt x="48807" y="57703"/>
                  </a:lnTo>
                  <a:lnTo>
                    <a:pt x="102316" y="47566"/>
                  </a:lnTo>
                  <a:lnTo>
                    <a:pt x="144499" y="34852"/>
                  </a:lnTo>
                  <a:lnTo>
                    <a:pt x="188638" y="24123"/>
                  </a:lnTo>
                  <a:lnTo>
                    <a:pt x="249035" y="9518"/>
                  </a:lnTo>
                  <a:lnTo>
                    <a:pt x="290959" y="4230"/>
                  </a:lnTo>
                  <a:lnTo>
                    <a:pt x="353325" y="1253"/>
                  </a:lnTo>
                  <a:lnTo>
                    <a:pt x="402273" y="371"/>
                  </a:lnTo>
                  <a:lnTo>
                    <a:pt x="4387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014847" y="7379077"/>
              <a:ext cx="187091" cy="287937"/>
            </a:xfrm>
            <a:custGeom>
              <a:avLst/>
              <a:gdLst/>
              <a:ahLst/>
              <a:cxnLst/>
              <a:rect l="0" t="0" r="0" b="0"/>
              <a:pathLst>
                <a:path w="187091" h="287937">
                  <a:moveTo>
                    <a:pt x="130524" y="0"/>
                  </a:moveTo>
                  <a:lnTo>
                    <a:pt x="150894" y="23417"/>
                  </a:lnTo>
                  <a:lnTo>
                    <a:pt x="183180" y="76266"/>
                  </a:lnTo>
                  <a:lnTo>
                    <a:pt x="186956" y="87408"/>
                  </a:lnTo>
                  <a:lnTo>
                    <a:pt x="187090" y="111974"/>
                  </a:lnTo>
                  <a:lnTo>
                    <a:pt x="173239" y="164986"/>
                  </a:lnTo>
                  <a:lnTo>
                    <a:pt x="149613" y="204279"/>
                  </a:lnTo>
                  <a:lnTo>
                    <a:pt x="95572" y="255158"/>
                  </a:lnTo>
                  <a:lnTo>
                    <a:pt x="68271" y="265749"/>
                  </a:lnTo>
                  <a:lnTo>
                    <a:pt x="52458" y="268575"/>
                  </a:lnTo>
                  <a:lnTo>
                    <a:pt x="26765" y="263588"/>
                  </a:lnTo>
                  <a:lnTo>
                    <a:pt x="15648" y="257993"/>
                  </a:lnTo>
                  <a:lnTo>
                    <a:pt x="8236" y="248168"/>
                  </a:lnTo>
                  <a:lnTo>
                    <a:pt x="0" y="221003"/>
                  </a:lnTo>
                  <a:lnTo>
                    <a:pt x="852" y="208274"/>
                  </a:lnTo>
                  <a:lnTo>
                    <a:pt x="9922" y="186005"/>
                  </a:lnTo>
                  <a:lnTo>
                    <a:pt x="28172" y="170015"/>
                  </a:lnTo>
                  <a:lnTo>
                    <a:pt x="39438" y="163618"/>
                  </a:lnTo>
                  <a:lnTo>
                    <a:pt x="51518" y="162400"/>
                  </a:lnTo>
                  <a:lnTo>
                    <a:pt x="77129" y="169172"/>
                  </a:lnTo>
                  <a:lnTo>
                    <a:pt x="119864" y="198347"/>
                  </a:lnTo>
                  <a:lnTo>
                    <a:pt x="138990" y="215618"/>
                  </a:lnTo>
                  <a:lnTo>
                    <a:pt x="149521" y="241575"/>
                  </a:lnTo>
                  <a:lnTo>
                    <a:pt x="157947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119509" y="7461345"/>
            <a:ext cx="830065" cy="617005"/>
            <a:chOff x="9119509" y="7461345"/>
            <a:chExt cx="830065" cy="617005"/>
          </a:xfrm>
        </p:grpSpPr>
        <p:sp>
          <p:nvSpPr>
            <p:cNvPr id="48" name="Freeform 47"/>
            <p:cNvSpPr/>
            <p:nvPr/>
          </p:nvSpPr>
          <p:spPr>
            <a:xfrm>
              <a:off x="9282483" y="7694434"/>
              <a:ext cx="27423" cy="246803"/>
            </a:xfrm>
            <a:custGeom>
              <a:avLst/>
              <a:gdLst/>
              <a:ahLst/>
              <a:cxnLst/>
              <a:rect l="0" t="0" r="0" b="0"/>
              <a:pathLst>
                <a:path w="27423" h="246803">
                  <a:moveTo>
                    <a:pt x="27422" y="0"/>
                  </a:moveTo>
                  <a:lnTo>
                    <a:pt x="27422" y="59661"/>
                  </a:lnTo>
                  <a:lnTo>
                    <a:pt x="20144" y="121644"/>
                  </a:lnTo>
                  <a:lnTo>
                    <a:pt x="15618" y="171293"/>
                  </a:lnTo>
                  <a:lnTo>
                    <a:pt x="3110" y="233699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460729" y="7900102"/>
              <a:ext cx="38276" cy="178248"/>
            </a:xfrm>
            <a:custGeom>
              <a:avLst/>
              <a:gdLst/>
              <a:ahLst/>
              <a:cxnLst/>
              <a:rect l="0" t="0" r="0" b="0"/>
              <a:pathLst>
                <a:path w="38276" h="178248">
                  <a:moveTo>
                    <a:pt x="27422" y="0"/>
                  </a:moveTo>
                  <a:lnTo>
                    <a:pt x="38275" y="48807"/>
                  </a:lnTo>
                  <a:lnTo>
                    <a:pt x="36816" y="81108"/>
                  </a:lnTo>
                  <a:lnTo>
                    <a:pt x="15116" y="143373"/>
                  </a:lnTo>
                  <a:lnTo>
                    <a:pt x="0" y="1782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597841" y="7625879"/>
              <a:ext cx="195383" cy="342781"/>
            </a:xfrm>
            <a:custGeom>
              <a:avLst/>
              <a:gdLst/>
              <a:ahLst/>
              <a:cxnLst/>
              <a:rect l="0" t="0" r="0" b="0"/>
              <a:pathLst>
                <a:path w="195383" h="342781">
                  <a:moveTo>
                    <a:pt x="68556" y="0"/>
                  </a:moveTo>
                  <a:lnTo>
                    <a:pt x="97671" y="0"/>
                  </a:lnTo>
                  <a:lnTo>
                    <a:pt x="137614" y="14557"/>
                  </a:lnTo>
                  <a:lnTo>
                    <a:pt x="145064" y="23415"/>
                  </a:lnTo>
                  <a:lnTo>
                    <a:pt x="148507" y="33892"/>
                  </a:lnTo>
                  <a:lnTo>
                    <a:pt x="149279" y="45447"/>
                  </a:lnTo>
                  <a:lnTo>
                    <a:pt x="142012" y="70473"/>
                  </a:lnTo>
                  <a:lnTo>
                    <a:pt x="127102" y="95306"/>
                  </a:lnTo>
                  <a:lnTo>
                    <a:pt x="100630" y="120324"/>
                  </a:lnTo>
                  <a:lnTo>
                    <a:pt x="100603" y="119827"/>
                  </a:lnTo>
                  <a:lnTo>
                    <a:pt x="103632" y="116447"/>
                  </a:lnTo>
                  <a:lnTo>
                    <a:pt x="129731" y="104413"/>
                  </a:lnTo>
                  <a:lnTo>
                    <a:pt x="141332" y="104648"/>
                  </a:lnTo>
                  <a:lnTo>
                    <a:pt x="166410" y="113035"/>
                  </a:lnTo>
                  <a:lnTo>
                    <a:pt x="184666" y="130982"/>
                  </a:lnTo>
                  <a:lnTo>
                    <a:pt x="191666" y="142165"/>
                  </a:lnTo>
                  <a:lnTo>
                    <a:pt x="195382" y="174905"/>
                  </a:lnTo>
                  <a:lnTo>
                    <a:pt x="190432" y="210277"/>
                  </a:lnTo>
                  <a:lnTo>
                    <a:pt x="178076" y="236154"/>
                  </a:lnTo>
                  <a:lnTo>
                    <a:pt x="115750" y="296542"/>
                  </a:lnTo>
                  <a:lnTo>
                    <a:pt x="57622" y="32258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119509" y="7557323"/>
              <a:ext cx="162975" cy="479893"/>
            </a:xfrm>
            <a:custGeom>
              <a:avLst/>
              <a:gdLst/>
              <a:ahLst/>
              <a:cxnLst/>
              <a:rect l="0" t="0" r="0" b="0"/>
              <a:pathLst>
                <a:path w="162975" h="479893">
                  <a:moveTo>
                    <a:pt x="162974" y="0"/>
                  </a:moveTo>
                  <a:lnTo>
                    <a:pt x="141138" y="14557"/>
                  </a:lnTo>
                  <a:lnTo>
                    <a:pt x="103760" y="68667"/>
                  </a:lnTo>
                  <a:lnTo>
                    <a:pt x="76196" y="120217"/>
                  </a:lnTo>
                  <a:lnTo>
                    <a:pt x="48732" y="172563"/>
                  </a:lnTo>
                  <a:lnTo>
                    <a:pt x="16217" y="236030"/>
                  </a:lnTo>
                  <a:lnTo>
                    <a:pt x="3708" y="288806"/>
                  </a:lnTo>
                  <a:lnTo>
                    <a:pt x="0" y="347100"/>
                  </a:lnTo>
                  <a:lnTo>
                    <a:pt x="2181" y="387357"/>
                  </a:lnTo>
                  <a:lnTo>
                    <a:pt x="24344" y="446378"/>
                  </a:lnTo>
                  <a:lnTo>
                    <a:pt x="39574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817220" y="7461345"/>
              <a:ext cx="132354" cy="466181"/>
            </a:xfrm>
            <a:custGeom>
              <a:avLst/>
              <a:gdLst/>
              <a:ahLst/>
              <a:cxnLst/>
              <a:rect l="0" t="0" r="0" b="0"/>
              <a:pathLst>
                <a:path w="132354" h="466181">
                  <a:moveTo>
                    <a:pt x="0" y="0"/>
                  </a:moveTo>
                  <a:lnTo>
                    <a:pt x="31316" y="23415"/>
                  </a:lnTo>
                  <a:lnTo>
                    <a:pt x="77609" y="76266"/>
                  </a:lnTo>
                  <a:lnTo>
                    <a:pt x="104819" y="126447"/>
                  </a:lnTo>
                  <a:lnTo>
                    <a:pt x="126189" y="177455"/>
                  </a:lnTo>
                  <a:lnTo>
                    <a:pt x="132353" y="237087"/>
                  </a:lnTo>
                  <a:lnTo>
                    <a:pt x="123683" y="286581"/>
                  </a:lnTo>
                  <a:lnTo>
                    <a:pt x="102495" y="339162"/>
                  </a:lnTo>
                  <a:lnTo>
                    <a:pt x="76919" y="390290"/>
                  </a:lnTo>
                  <a:lnTo>
                    <a:pt x="25831" y="452948"/>
                  </a:lnTo>
                  <a:lnTo>
                    <a:pt x="13712" y="466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92471" y="10131498"/>
            <a:ext cx="1312091" cy="589583"/>
            <a:chOff x="892471" y="10131498"/>
            <a:chExt cx="1312091" cy="589583"/>
          </a:xfrm>
        </p:grpSpPr>
        <p:sp>
          <p:nvSpPr>
            <p:cNvPr id="54" name="Freeform 53"/>
            <p:cNvSpPr/>
            <p:nvPr/>
          </p:nvSpPr>
          <p:spPr>
            <a:xfrm>
              <a:off x="892471" y="10392011"/>
              <a:ext cx="218137" cy="315358"/>
            </a:xfrm>
            <a:custGeom>
              <a:avLst/>
              <a:gdLst/>
              <a:ahLst/>
              <a:cxnLst/>
              <a:rect l="0" t="0" r="0" b="0"/>
              <a:pathLst>
                <a:path w="218137" h="315358">
                  <a:moveTo>
                    <a:pt x="108447" y="0"/>
                  </a:moveTo>
                  <a:lnTo>
                    <a:pt x="77557" y="57252"/>
                  </a:lnTo>
                  <a:lnTo>
                    <a:pt x="58390" y="119588"/>
                  </a:lnTo>
                  <a:lnTo>
                    <a:pt x="39934" y="181554"/>
                  </a:lnTo>
                  <a:lnTo>
                    <a:pt x="21618" y="244747"/>
                  </a:lnTo>
                  <a:lnTo>
                    <a:pt x="622" y="287326"/>
                  </a:lnTo>
                  <a:lnTo>
                    <a:pt x="0" y="295146"/>
                  </a:lnTo>
                  <a:lnTo>
                    <a:pt x="4156" y="298836"/>
                  </a:lnTo>
                  <a:lnTo>
                    <a:pt x="67065" y="301277"/>
                  </a:lnTo>
                  <a:lnTo>
                    <a:pt x="117345" y="303060"/>
                  </a:lnTo>
                  <a:lnTo>
                    <a:pt x="176052" y="312477"/>
                  </a:lnTo>
                  <a:lnTo>
                    <a:pt x="218136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73495" y="10501700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59660" y="16570"/>
                  </a:lnTo>
                  <a:lnTo>
                    <a:pt x="111117" y="1049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028340" y="10268610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5597" y="12507"/>
                  </a:lnTo>
                  <a:lnTo>
                    <a:pt x="104327" y="3706"/>
                  </a:lnTo>
                  <a:lnTo>
                    <a:pt x="150758" y="109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278071" y="10268610"/>
              <a:ext cx="134184" cy="438759"/>
            </a:xfrm>
            <a:custGeom>
              <a:avLst/>
              <a:gdLst/>
              <a:ahLst/>
              <a:cxnLst/>
              <a:rect l="0" t="0" r="0" b="0"/>
              <a:pathLst>
                <a:path w="134184" h="438759">
                  <a:moveTo>
                    <a:pt x="134183" y="0"/>
                  </a:moveTo>
                  <a:lnTo>
                    <a:pt x="121713" y="40739"/>
                  </a:lnTo>
                  <a:lnTo>
                    <a:pt x="90147" y="98032"/>
                  </a:lnTo>
                  <a:lnTo>
                    <a:pt x="67983" y="152279"/>
                  </a:lnTo>
                  <a:lnTo>
                    <a:pt x="42119" y="202036"/>
                  </a:lnTo>
                  <a:lnTo>
                    <a:pt x="22437" y="260283"/>
                  </a:lnTo>
                  <a:lnTo>
                    <a:pt x="6956" y="318505"/>
                  </a:lnTo>
                  <a:lnTo>
                    <a:pt x="0" y="374350"/>
                  </a:lnTo>
                  <a:lnTo>
                    <a:pt x="6498" y="403023"/>
                  </a:lnTo>
                  <a:lnTo>
                    <a:pt x="24493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61135" y="10323455"/>
              <a:ext cx="222702" cy="354745"/>
            </a:xfrm>
            <a:custGeom>
              <a:avLst/>
              <a:gdLst/>
              <a:ahLst/>
              <a:cxnLst/>
              <a:rect l="0" t="0" r="0" b="0"/>
              <a:pathLst>
                <a:path w="222702" h="354745">
                  <a:moveTo>
                    <a:pt x="88231" y="41133"/>
                  </a:moveTo>
                  <a:lnTo>
                    <a:pt x="58401" y="100792"/>
                  </a:lnTo>
                  <a:lnTo>
                    <a:pt x="31048" y="162777"/>
                  </a:lnTo>
                  <a:lnTo>
                    <a:pt x="15766" y="212426"/>
                  </a:lnTo>
                  <a:lnTo>
                    <a:pt x="0" y="272850"/>
                  </a:lnTo>
                  <a:lnTo>
                    <a:pt x="2298" y="301035"/>
                  </a:lnTo>
                  <a:lnTo>
                    <a:pt x="19435" y="342599"/>
                  </a:lnTo>
                  <a:lnTo>
                    <a:pt x="30179" y="350276"/>
                  </a:lnTo>
                  <a:lnTo>
                    <a:pt x="58368" y="354744"/>
                  </a:lnTo>
                  <a:lnTo>
                    <a:pt x="101219" y="348694"/>
                  </a:lnTo>
                  <a:lnTo>
                    <a:pt x="142861" y="322695"/>
                  </a:lnTo>
                  <a:lnTo>
                    <a:pt x="186932" y="262018"/>
                  </a:lnTo>
                  <a:lnTo>
                    <a:pt x="212607" y="209330"/>
                  </a:lnTo>
                  <a:lnTo>
                    <a:pt x="221569" y="155124"/>
                  </a:lnTo>
                  <a:lnTo>
                    <a:pt x="222701" y="100468"/>
                  </a:lnTo>
                  <a:lnTo>
                    <a:pt x="214065" y="48727"/>
                  </a:lnTo>
                  <a:lnTo>
                    <a:pt x="1979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09981" y="10323455"/>
              <a:ext cx="80519" cy="301647"/>
            </a:xfrm>
            <a:custGeom>
              <a:avLst/>
              <a:gdLst/>
              <a:ahLst/>
              <a:cxnLst/>
              <a:rect l="0" t="0" r="0" b="0"/>
              <a:pathLst>
                <a:path w="80519" h="301647">
                  <a:moveTo>
                    <a:pt x="80518" y="0"/>
                  </a:moveTo>
                  <a:lnTo>
                    <a:pt x="35071" y="45447"/>
                  </a:lnTo>
                  <a:lnTo>
                    <a:pt x="11531" y="98103"/>
                  </a:lnTo>
                  <a:lnTo>
                    <a:pt x="4153" y="140088"/>
                  </a:lnTo>
                  <a:lnTo>
                    <a:pt x="0" y="202487"/>
                  </a:lnTo>
                  <a:lnTo>
                    <a:pt x="2832" y="255508"/>
                  </a:lnTo>
                  <a:lnTo>
                    <a:pt x="11962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782456" y="10529123"/>
              <a:ext cx="1" cy="178246"/>
            </a:xfrm>
            <a:custGeom>
              <a:avLst/>
              <a:gdLst/>
              <a:ahLst/>
              <a:cxnLst/>
              <a:rect l="0" t="0" r="0" b="0"/>
              <a:pathLst>
                <a:path w="1" h="178246">
                  <a:moveTo>
                    <a:pt x="0" y="0"/>
                  </a:moveTo>
                  <a:lnTo>
                    <a:pt x="0" y="45309"/>
                  </a:lnTo>
                  <a:lnTo>
                    <a:pt x="0" y="102971"/>
                  </a:lnTo>
                  <a:lnTo>
                    <a:pt x="0" y="161570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64723" y="10319844"/>
              <a:ext cx="171916" cy="273722"/>
            </a:xfrm>
            <a:custGeom>
              <a:avLst/>
              <a:gdLst/>
              <a:ahLst/>
              <a:cxnLst/>
              <a:rect l="0" t="0" r="0" b="0"/>
              <a:pathLst>
                <a:path w="171916" h="273722">
                  <a:moveTo>
                    <a:pt x="41134" y="17322"/>
                  </a:moveTo>
                  <a:lnTo>
                    <a:pt x="55692" y="2765"/>
                  </a:lnTo>
                  <a:lnTo>
                    <a:pt x="66074" y="0"/>
                  </a:lnTo>
                  <a:lnTo>
                    <a:pt x="93860" y="990"/>
                  </a:lnTo>
                  <a:lnTo>
                    <a:pt x="105230" y="6434"/>
                  </a:lnTo>
                  <a:lnTo>
                    <a:pt x="121927" y="24671"/>
                  </a:lnTo>
                  <a:lnTo>
                    <a:pt x="123942" y="37456"/>
                  </a:lnTo>
                  <a:lnTo>
                    <a:pt x="118055" y="67912"/>
                  </a:lnTo>
                  <a:lnTo>
                    <a:pt x="97611" y="104761"/>
                  </a:lnTo>
                  <a:lnTo>
                    <a:pt x="76899" y="121185"/>
                  </a:lnTo>
                  <a:lnTo>
                    <a:pt x="50936" y="132039"/>
                  </a:lnTo>
                  <a:lnTo>
                    <a:pt x="19084" y="136863"/>
                  </a:lnTo>
                  <a:lnTo>
                    <a:pt x="11199" y="135103"/>
                  </a:lnTo>
                  <a:lnTo>
                    <a:pt x="8990" y="130882"/>
                  </a:lnTo>
                  <a:lnTo>
                    <a:pt x="10564" y="125022"/>
                  </a:lnTo>
                  <a:lnTo>
                    <a:pt x="24500" y="114447"/>
                  </a:lnTo>
                  <a:lnTo>
                    <a:pt x="34615" y="109495"/>
                  </a:lnTo>
                  <a:lnTo>
                    <a:pt x="62104" y="108054"/>
                  </a:lnTo>
                  <a:lnTo>
                    <a:pt x="93111" y="114016"/>
                  </a:lnTo>
                  <a:lnTo>
                    <a:pt x="122127" y="126821"/>
                  </a:lnTo>
                  <a:lnTo>
                    <a:pt x="156878" y="158440"/>
                  </a:lnTo>
                  <a:lnTo>
                    <a:pt x="168749" y="187699"/>
                  </a:lnTo>
                  <a:lnTo>
                    <a:pt x="171915" y="204033"/>
                  </a:lnTo>
                  <a:lnTo>
                    <a:pt x="169455" y="217969"/>
                  </a:lnTo>
                  <a:lnTo>
                    <a:pt x="154534" y="241580"/>
                  </a:lnTo>
                  <a:lnTo>
                    <a:pt x="132667" y="258167"/>
                  </a:lnTo>
                  <a:lnTo>
                    <a:pt x="106191" y="269093"/>
                  </a:lnTo>
                  <a:lnTo>
                    <a:pt x="58548" y="273721"/>
                  </a:lnTo>
                  <a:lnTo>
                    <a:pt x="0" y="2641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70391" y="10131498"/>
              <a:ext cx="134171" cy="589583"/>
            </a:xfrm>
            <a:custGeom>
              <a:avLst/>
              <a:gdLst/>
              <a:ahLst/>
              <a:cxnLst/>
              <a:rect l="0" t="0" r="0" b="0"/>
              <a:pathLst>
                <a:path w="134171" h="589583">
                  <a:moveTo>
                    <a:pt x="0" y="0"/>
                  </a:moveTo>
                  <a:lnTo>
                    <a:pt x="21893" y="24939"/>
                  </a:lnTo>
                  <a:lnTo>
                    <a:pt x="55558" y="85388"/>
                  </a:lnTo>
                  <a:lnTo>
                    <a:pt x="82479" y="138036"/>
                  </a:lnTo>
                  <a:lnTo>
                    <a:pt x="105690" y="188168"/>
                  </a:lnTo>
                  <a:lnTo>
                    <a:pt x="122216" y="240093"/>
                  </a:lnTo>
                  <a:lnTo>
                    <a:pt x="130492" y="281907"/>
                  </a:lnTo>
                  <a:lnTo>
                    <a:pt x="134170" y="325882"/>
                  </a:lnTo>
                  <a:lnTo>
                    <a:pt x="127680" y="370817"/>
                  </a:lnTo>
                  <a:lnTo>
                    <a:pt x="106895" y="426753"/>
                  </a:lnTo>
                  <a:lnTo>
                    <a:pt x="65296" y="487507"/>
                  </a:lnTo>
                  <a:lnTo>
                    <a:pt x="33437" y="545721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482532" y="9755554"/>
            <a:ext cx="1628116" cy="918651"/>
            <a:chOff x="2482532" y="9755554"/>
            <a:chExt cx="1628116" cy="918651"/>
          </a:xfrm>
        </p:grpSpPr>
        <p:sp>
          <p:nvSpPr>
            <p:cNvPr id="64" name="Freeform 63"/>
            <p:cNvSpPr/>
            <p:nvPr/>
          </p:nvSpPr>
          <p:spPr>
            <a:xfrm>
              <a:off x="2482532" y="10274877"/>
              <a:ext cx="338702" cy="344484"/>
            </a:xfrm>
            <a:custGeom>
              <a:avLst/>
              <a:gdLst/>
              <a:ahLst/>
              <a:cxnLst/>
              <a:rect l="0" t="0" r="0" b="0"/>
              <a:pathLst>
                <a:path w="338702" h="344484">
                  <a:moveTo>
                    <a:pt x="81463" y="1703"/>
                  </a:moveTo>
                  <a:lnTo>
                    <a:pt x="61093" y="36065"/>
                  </a:lnTo>
                  <a:lnTo>
                    <a:pt x="40820" y="95892"/>
                  </a:lnTo>
                  <a:lnTo>
                    <a:pt x="26763" y="146409"/>
                  </a:lnTo>
                  <a:lnTo>
                    <a:pt x="12950" y="205558"/>
                  </a:lnTo>
                  <a:lnTo>
                    <a:pt x="3271" y="261678"/>
                  </a:lnTo>
                  <a:lnTo>
                    <a:pt x="1007" y="284829"/>
                  </a:lnTo>
                  <a:lnTo>
                    <a:pt x="0" y="269727"/>
                  </a:lnTo>
                  <a:lnTo>
                    <a:pt x="11824" y="208910"/>
                  </a:lnTo>
                  <a:lnTo>
                    <a:pt x="32052" y="156198"/>
                  </a:lnTo>
                  <a:lnTo>
                    <a:pt x="49895" y="101985"/>
                  </a:lnTo>
                  <a:lnTo>
                    <a:pt x="73802" y="50375"/>
                  </a:lnTo>
                  <a:lnTo>
                    <a:pt x="91261" y="25366"/>
                  </a:lnTo>
                  <a:lnTo>
                    <a:pt x="113240" y="8157"/>
                  </a:lnTo>
                  <a:lnTo>
                    <a:pt x="125500" y="1435"/>
                  </a:lnTo>
                  <a:lnTo>
                    <a:pt x="136720" y="0"/>
                  </a:lnTo>
                  <a:lnTo>
                    <a:pt x="157311" y="6533"/>
                  </a:lnTo>
                  <a:lnTo>
                    <a:pt x="172557" y="23654"/>
                  </a:lnTo>
                  <a:lnTo>
                    <a:pt x="194758" y="79165"/>
                  </a:lnTo>
                  <a:lnTo>
                    <a:pt x="201869" y="138238"/>
                  </a:lnTo>
                  <a:lnTo>
                    <a:pt x="196697" y="196705"/>
                  </a:lnTo>
                  <a:lnTo>
                    <a:pt x="185517" y="245344"/>
                  </a:lnTo>
                  <a:lnTo>
                    <a:pt x="182825" y="247921"/>
                  </a:lnTo>
                  <a:lnTo>
                    <a:pt x="179834" y="230472"/>
                  </a:lnTo>
                  <a:lnTo>
                    <a:pt x="188860" y="169672"/>
                  </a:lnTo>
                  <a:lnTo>
                    <a:pt x="209376" y="108009"/>
                  </a:lnTo>
                  <a:lnTo>
                    <a:pt x="242318" y="44877"/>
                  </a:lnTo>
                  <a:lnTo>
                    <a:pt x="254209" y="35056"/>
                  </a:lnTo>
                  <a:lnTo>
                    <a:pt x="283671" y="24144"/>
                  </a:lnTo>
                  <a:lnTo>
                    <a:pt x="295488" y="25804"/>
                  </a:lnTo>
                  <a:lnTo>
                    <a:pt x="304890" y="31482"/>
                  </a:lnTo>
                  <a:lnTo>
                    <a:pt x="319399" y="49977"/>
                  </a:lnTo>
                  <a:lnTo>
                    <a:pt x="330926" y="73432"/>
                  </a:lnTo>
                  <a:lnTo>
                    <a:pt x="338701" y="126890"/>
                  </a:lnTo>
                  <a:lnTo>
                    <a:pt x="336458" y="169062"/>
                  </a:lnTo>
                  <a:lnTo>
                    <a:pt x="328859" y="213197"/>
                  </a:lnTo>
                  <a:lnTo>
                    <a:pt x="315325" y="258203"/>
                  </a:lnTo>
                  <a:lnTo>
                    <a:pt x="297854" y="311809"/>
                  </a:lnTo>
                  <a:lnTo>
                    <a:pt x="287131" y="3444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921857" y="10166890"/>
              <a:ext cx="108320" cy="507315"/>
            </a:xfrm>
            <a:custGeom>
              <a:avLst/>
              <a:gdLst/>
              <a:ahLst/>
              <a:cxnLst/>
              <a:rect l="0" t="0" r="0" b="0"/>
              <a:pathLst>
                <a:path w="108320" h="507315">
                  <a:moveTo>
                    <a:pt x="108319" y="0"/>
                  </a:moveTo>
                  <a:lnTo>
                    <a:pt x="89341" y="48807"/>
                  </a:lnTo>
                  <a:lnTo>
                    <a:pt x="64283" y="108497"/>
                  </a:lnTo>
                  <a:lnTo>
                    <a:pt x="44663" y="164300"/>
                  </a:lnTo>
                  <a:lnTo>
                    <a:pt x="22054" y="227458"/>
                  </a:lnTo>
                  <a:lnTo>
                    <a:pt x="5570" y="290329"/>
                  </a:lnTo>
                  <a:lnTo>
                    <a:pt x="1714" y="334703"/>
                  </a:lnTo>
                  <a:lnTo>
                    <a:pt x="0" y="379816"/>
                  </a:lnTo>
                  <a:lnTo>
                    <a:pt x="6314" y="440760"/>
                  </a:lnTo>
                  <a:lnTo>
                    <a:pt x="17787" y="470625"/>
                  </a:lnTo>
                  <a:lnTo>
                    <a:pt x="39762" y="507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263266" y="10112045"/>
              <a:ext cx="13712" cy="178247"/>
            </a:xfrm>
            <a:custGeom>
              <a:avLst/>
              <a:gdLst/>
              <a:ahLst/>
              <a:cxnLst/>
              <a:rect l="0" t="0" r="0" b="0"/>
              <a:pathLst>
                <a:path w="13712" h="178247">
                  <a:moveTo>
                    <a:pt x="13711" y="0"/>
                  </a:moveTo>
                  <a:lnTo>
                    <a:pt x="2859" y="59660"/>
                  </a:lnTo>
                  <a:lnTo>
                    <a:pt x="847" y="111116"/>
                  </a:lnTo>
                  <a:lnTo>
                    <a:pt x="251" y="152770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39865" y="10291389"/>
              <a:ext cx="260514" cy="26325"/>
            </a:xfrm>
            <a:custGeom>
              <a:avLst/>
              <a:gdLst/>
              <a:ahLst/>
              <a:cxnLst/>
              <a:rect l="0" t="0" r="0" b="0"/>
              <a:pathLst>
                <a:path w="260514" h="26325">
                  <a:moveTo>
                    <a:pt x="0" y="26324"/>
                  </a:moveTo>
                  <a:lnTo>
                    <a:pt x="48808" y="11409"/>
                  </a:lnTo>
                  <a:lnTo>
                    <a:pt x="98252" y="2608"/>
                  </a:lnTo>
                  <a:lnTo>
                    <a:pt x="155560" y="0"/>
                  </a:lnTo>
                  <a:lnTo>
                    <a:pt x="212657" y="3290"/>
                  </a:lnTo>
                  <a:lnTo>
                    <a:pt x="260513" y="126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53863" y="10345136"/>
              <a:ext cx="187859" cy="301647"/>
            </a:xfrm>
            <a:custGeom>
              <a:avLst/>
              <a:gdLst/>
              <a:ahLst/>
              <a:cxnLst/>
              <a:rect l="0" t="0" r="0" b="0"/>
              <a:pathLst>
                <a:path w="187859" h="301647">
                  <a:moveTo>
                    <a:pt x="164248" y="0"/>
                  </a:moveTo>
                  <a:lnTo>
                    <a:pt x="178805" y="21836"/>
                  </a:lnTo>
                  <a:lnTo>
                    <a:pt x="187858" y="64530"/>
                  </a:lnTo>
                  <a:lnTo>
                    <a:pt x="183262" y="108496"/>
                  </a:lnTo>
                  <a:lnTo>
                    <a:pt x="168128" y="132519"/>
                  </a:lnTo>
                  <a:lnTo>
                    <a:pt x="117531" y="180687"/>
                  </a:lnTo>
                  <a:lnTo>
                    <a:pt x="93211" y="193550"/>
                  </a:lnTo>
                  <a:lnTo>
                    <a:pt x="46544" y="202078"/>
                  </a:lnTo>
                  <a:lnTo>
                    <a:pt x="20019" y="195947"/>
                  </a:lnTo>
                  <a:lnTo>
                    <a:pt x="8680" y="190047"/>
                  </a:lnTo>
                  <a:lnTo>
                    <a:pt x="2644" y="180018"/>
                  </a:lnTo>
                  <a:lnTo>
                    <a:pt x="0" y="152626"/>
                  </a:lnTo>
                  <a:lnTo>
                    <a:pt x="7077" y="110223"/>
                  </a:lnTo>
                  <a:lnTo>
                    <a:pt x="26101" y="75992"/>
                  </a:lnTo>
                  <a:lnTo>
                    <a:pt x="46481" y="60181"/>
                  </a:lnTo>
                  <a:lnTo>
                    <a:pt x="58314" y="53832"/>
                  </a:lnTo>
                  <a:lnTo>
                    <a:pt x="70773" y="52646"/>
                  </a:lnTo>
                  <a:lnTo>
                    <a:pt x="96805" y="59453"/>
                  </a:lnTo>
                  <a:lnTo>
                    <a:pt x="119546" y="76698"/>
                  </a:lnTo>
                  <a:lnTo>
                    <a:pt x="129876" y="87695"/>
                  </a:lnTo>
                  <a:lnTo>
                    <a:pt x="141354" y="116164"/>
                  </a:lnTo>
                  <a:lnTo>
                    <a:pt x="147816" y="166453"/>
                  </a:lnTo>
                  <a:lnTo>
                    <a:pt x="145668" y="215884"/>
                  </a:lnTo>
                  <a:lnTo>
                    <a:pt x="139445" y="259477"/>
                  </a:lnTo>
                  <a:lnTo>
                    <a:pt x="136825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468934" y="10399981"/>
              <a:ext cx="62124" cy="219380"/>
            </a:xfrm>
            <a:custGeom>
              <a:avLst/>
              <a:gdLst/>
              <a:ahLst/>
              <a:cxnLst/>
              <a:rect l="0" t="0" r="0" b="0"/>
              <a:pathLst>
                <a:path w="62124" h="219380">
                  <a:moveTo>
                    <a:pt x="54845" y="0"/>
                  </a:moveTo>
                  <a:lnTo>
                    <a:pt x="62123" y="21836"/>
                  </a:lnTo>
                  <a:lnTo>
                    <a:pt x="59371" y="64531"/>
                  </a:lnTo>
                  <a:lnTo>
                    <a:pt x="43269" y="124129"/>
                  </a:lnTo>
                  <a:lnTo>
                    <a:pt x="16390" y="184878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784291" y="10029778"/>
              <a:ext cx="164744" cy="260514"/>
            </a:xfrm>
            <a:custGeom>
              <a:avLst/>
              <a:gdLst/>
              <a:ahLst/>
              <a:cxnLst/>
              <a:rect l="0" t="0" r="0" b="0"/>
              <a:pathLst>
                <a:path w="164744" h="260514">
                  <a:moveTo>
                    <a:pt x="0" y="0"/>
                  </a:moveTo>
                  <a:lnTo>
                    <a:pt x="57253" y="26363"/>
                  </a:lnTo>
                  <a:lnTo>
                    <a:pt x="75213" y="46757"/>
                  </a:lnTo>
                  <a:lnTo>
                    <a:pt x="82135" y="58594"/>
                  </a:lnTo>
                  <a:lnTo>
                    <a:pt x="83703" y="69532"/>
                  </a:lnTo>
                  <a:lnTo>
                    <a:pt x="77320" y="89811"/>
                  </a:lnTo>
                  <a:lnTo>
                    <a:pt x="60263" y="104917"/>
                  </a:lnTo>
                  <a:lnTo>
                    <a:pt x="49317" y="111078"/>
                  </a:lnTo>
                  <a:lnTo>
                    <a:pt x="45066" y="112139"/>
                  </a:lnTo>
                  <a:lnTo>
                    <a:pt x="45278" y="109798"/>
                  </a:lnTo>
                  <a:lnTo>
                    <a:pt x="48467" y="105192"/>
                  </a:lnTo>
                  <a:lnTo>
                    <a:pt x="68261" y="100073"/>
                  </a:lnTo>
                  <a:lnTo>
                    <a:pt x="95848" y="99322"/>
                  </a:lnTo>
                  <a:lnTo>
                    <a:pt x="123343" y="104066"/>
                  </a:lnTo>
                  <a:lnTo>
                    <a:pt x="157239" y="122581"/>
                  </a:lnTo>
                  <a:lnTo>
                    <a:pt x="162718" y="135042"/>
                  </a:lnTo>
                  <a:lnTo>
                    <a:pt x="164743" y="169200"/>
                  </a:lnTo>
                  <a:lnTo>
                    <a:pt x="156503" y="197585"/>
                  </a:lnTo>
                  <a:lnTo>
                    <a:pt x="150039" y="209419"/>
                  </a:lnTo>
                  <a:lnTo>
                    <a:pt x="130670" y="226632"/>
                  </a:lnTo>
                  <a:lnTo>
                    <a:pt x="70755" y="253569"/>
                  </a:lnTo>
                  <a:lnTo>
                    <a:pt x="41134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29447" y="10235446"/>
              <a:ext cx="260514" cy="41135"/>
            </a:xfrm>
            <a:custGeom>
              <a:avLst/>
              <a:gdLst/>
              <a:ahLst/>
              <a:cxnLst/>
              <a:rect l="0" t="0" r="0" b="0"/>
              <a:pathLst>
                <a:path w="260514" h="41135">
                  <a:moveTo>
                    <a:pt x="0" y="0"/>
                  </a:moveTo>
                  <a:lnTo>
                    <a:pt x="59659" y="10853"/>
                  </a:lnTo>
                  <a:lnTo>
                    <a:pt x="121644" y="20425"/>
                  </a:lnTo>
                  <a:lnTo>
                    <a:pt x="178571" y="25349"/>
                  </a:lnTo>
                  <a:lnTo>
                    <a:pt x="239587" y="36436"/>
                  </a:lnTo>
                  <a:lnTo>
                    <a:pt x="260513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723836" y="10345136"/>
              <a:ext cx="211280" cy="233091"/>
            </a:xfrm>
            <a:custGeom>
              <a:avLst/>
              <a:gdLst/>
              <a:ahLst/>
              <a:cxnLst/>
              <a:rect l="0" t="0" r="0" b="0"/>
              <a:pathLst>
                <a:path w="211280" h="233091">
                  <a:moveTo>
                    <a:pt x="197568" y="0"/>
                  </a:moveTo>
                  <a:lnTo>
                    <a:pt x="208420" y="48806"/>
                  </a:lnTo>
                  <a:lnTo>
                    <a:pt x="206961" y="79584"/>
                  </a:lnTo>
                  <a:lnTo>
                    <a:pt x="189010" y="121082"/>
                  </a:lnTo>
                  <a:lnTo>
                    <a:pt x="162870" y="153352"/>
                  </a:lnTo>
                  <a:lnTo>
                    <a:pt x="100631" y="200829"/>
                  </a:lnTo>
                  <a:lnTo>
                    <a:pt x="60172" y="221161"/>
                  </a:lnTo>
                  <a:lnTo>
                    <a:pt x="32907" y="223725"/>
                  </a:lnTo>
                  <a:lnTo>
                    <a:pt x="19238" y="222276"/>
                  </a:lnTo>
                  <a:lnTo>
                    <a:pt x="10125" y="215217"/>
                  </a:lnTo>
                  <a:lnTo>
                    <a:pt x="0" y="191122"/>
                  </a:lnTo>
                  <a:lnTo>
                    <a:pt x="3625" y="164163"/>
                  </a:lnTo>
                  <a:lnTo>
                    <a:pt x="16916" y="138470"/>
                  </a:lnTo>
                  <a:lnTo>
                    <a:pt x="38057" y="116894"/>
                  </a:lnTo>
                  <a:lnTo>
                    <a:pt x="75655" y="94897"/>
                  </a:lnTo>
                  <a:lnTo>
                    <a:pt x="123020" y="86009"/>
                  </a:lnTo>
                  <a:lnTo>
                    <a:pt x="149709" y="92055"/>
                  </a:lnTo>
                  <a:lnTo>
                    <a:pt x="161091" y="97934"/>
                  </a:lnTo>
                  <a:lnTo>
                    <a:pt x="181864" y="120715"/>
                  </a:lnTo>
                  <a:lnTo>
                    <a:pt x="198206" y="151153"/>
                  </a:lnTo>
                  <a:lnTo>
                    <a:pt x="208696" y="208159"/>
                  </a:lnTo>
                  <a:lnTo>
                    <a:pt x="211279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948826" y="9755554"/>
              <a:ext cx="161822" cy="850096"/>
            </a:xfrm>
            <a:custGeom>
              <a:avLst/>
              <a:gdLst/>
              <a:ahLst/>
              <a:cxnLst/>
              <a:rect l="0" t="0" r="0" b="0"/>
              <a:pathLst>
                <a:path w="161822" h="850096">
                  <a:moveTo>
                    <a:pt x="41134" y="0"/>
                  </a:moveTo>
                  <a:lnTo>
                    <a:pt x="70964" y="59659"/>
                  </a:lnTo>
                  <a:lnTo>
                    <a:pt x="98316" y="121643"/>
                  </a:lnTo>
                  <a:lnTo>
                    <a:pt x="118389" y="177899"/>
                  </a:lnTo>
                  <a:lnTo>
                    <a:pt x="132411" y="223847"/>
                  </a:lnTo>
                  <a:lnTo>
                    <a:pt x="141625" y="268592"/>
                  </a:lnTo>
                  <a:lnTo>
                    <a:pt x="150798" y="323011"/>
                  </a:lnTo>
                  <a:lnTo>
                    <a:pt x="158429" y="381221"/>
                  </a:lnTo>
                  <a:lnTo>
                    <a:pt x="161821" y="437562"/>
                  </a:lnTo>
                  <a:lnTo>
                    <a:pt x="159266" y="484947"/>
                  </a:lnTo>
                  <a:lnTo>
                    <a:pt x="151529" y="529366"/>
                  </a:lnTo>
                  <a:lnTo>
                    <a:pt x="137933" y="579577"/>
                  </a:lnTo>
                  <a:lnTo>
                    <a:pt x="120428" y="637399"/>
                  </a:lnTo>
                  <a:lnTo>
                    <a:pt x="99341" y="696359"/>
                  </a:lnTo>
                  <a:lnTo>
                    <a:pt x="58654" y="755839"/>
                  </a:lnTo>
                  <a:lnTo>
                    <a:pt x="24225" y="815677"/>
                  </a:lnTo>
                  <a:lnTo>
                    <a:pt x="0" y="8500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82645" y="10946115"/>
            <a:ext cx="3540406" cy="795250"/>
            <a:chOff x="682645" y="10946115"/>
            <a:chExt cx="3540406" cy="795250"/>
          </a:xfrm>
        </p:grpSpPr>
        <p:sp>
          <p:nvSpPr>
            <p:cNvPr id="75" name="Freeform 74"/>
            <p:cNvSpPr/>
            <p:nvPr/>
          </p:nvSpPr>
          <p:spPr>
            <a:xfrm>
              <a:off x="682645" y="10963760"/>
              <a:ext cx="290851" cy="534677"/>
            </a:xfrm>
            <a:custGeom>
              <a:avLst/>
              <a:gdLst/>
              <a:ahLst/>
              <a:cxnLst/>
              <a:rect l="0" t="0" r="0" b="0"/>
              <a:pathLst>
                <a:path w="290851" h="534677">
                  <a:moveTo>
                    <a:pt x="290850" y="215445"/>
                  </a:moveTo>
                  <a:lnTo>
                    <a:pt x="276293" y="237281"/>
                  </a:lnTo>
                  <a:lnTo>
                    <a:pt x="268957" y="239143"/>
                  </a:lnTo>
                  <a:lnTo>
                    <a:pt x="261020" y="235814"/>
                  </a:lnTo>
                  <a:lnTo>
                    <a:pt x="200246" y="187404"/>
                  </a:lnTo>
                  <a:lnTo>
                    <a:pt x="184744" y="178469"/>
                  </a:lnTo>
                  <a:lnTo>
                    <a:pt x="155331" y="172605"/>
                  </a:lnTo>
                  <a:lnTo>
                    <a:pt x="141089" y="173173"/>
                  </a:lnTo>
                  <a:lnTo>
                    <a:pt x="128547" y="178123"/>
                  </a:lnTo>
                  <a:lnTo>
                    <a:pt x="76937" y="224185"/>
                  </a:lnTo>
                  <a:lnTo>
                    <a:pt x="48884" y="273725"/>
                  </a:lnTo>
                  <a:lnTo>
                    <a:pt x="13632" y="336816"/>
                  </a:lnTo>
                  <a:lnTo>
                    <a:pt x="1076" y="365366"/>
                  </a:lnTo>
                  <a:lnTo>
                    <a:pt x="0" y="421692"/>
                  </a:lnTo>
                  <a:lnTo>
                    <a:pt x="9330" y="472067"/>
                  </a:lnTo>
                  <a:lnTo>
                    <a:pt x="29022" y="508660"/>
                  </a:lnTo>
                  <a:lnTo>
                    <a:pt x="49558" y="525024"/>
                  </a:lnTo>
                  <a:lnTo>
                    <a:pt x="61433" y="531521"/>
                  </a:lnTo>
                  <a:lnTo>
                    <a:pt x="90877" y="534676"/>
                  </a:lnTo>
                  <a:lnTo>
                    <a:pt x="107261" y="533385"/>
                  </a:lnTo>
                  <a:lnTo>
                    <a:pt x="133589" y="519762"/>
                  </a:lnTo>
                  <a:lnTo>
                    <a:pt x="175319" y="473778"/>
                  </a:lnTo>
                  <a:lnTo>
                    <a:pt x="203636" y="426900"/>
                  </a:lnTo>
                  <a:lnTo>
                    <a:pt x="224045" y="374415"/>
                  </a:lnTo>
                  <a:lnTo>
                    <a:pt x="239740" y="327548"/>
                  </a:lnTo>
                  <a:lnTo>
                    <a:pt x="254039" y="270159"/>
                  </a:lnTo>
                  <a:lnTo>
                    <a:pt x="259255" y="227067"/>
                  </a:lnTo>
                  <a:lnTo>
                    <a:pt x="263097" y="181001"/>
                  </a:lnTo>
                  <a:lnTo>
                    <a:pt x="269882" y="130057"/>
                  </a:lnTo>
                  <a:lnTo>
                    <a:pt x="273914" y="85071"/>
                  </a:lnTo>
                  <a:lnTo>
                    <a:pt x="280246" y="25485"/>
                  </a:lnTo>
                  <a:lnTo>
                    <a:pt x="286137" y="0"/>
                  </a:lnTo>
                  <a:lnTo>
                    <a:pt x="287708" y="1736"/>
                  </a:lnTo>
                  <a:lnTo>
                    <a:pt x="287930" y="22961"/>
                  </a:lnTo>
                  <a:lnTo>
                    <a:pt x="281014" y="83255"/>
                  </a:lnTo>
                  <a:lnTo>
                    <a:pt x="276764" y="139545"/>
                  </a:lnTo>
                  <a:lnTo>
                    <a:pt x="268056" y="187370"/>
                  </a:lnTo>
                  <a:lnTo>
                    <a:pt x="264799" y="239458"/>
                  </a:lnTo>
                  <a:lnTo>
                    <a:pt x="262311" y="291962"/>
                  </a:lnTo>
                  <a:lnTo>
                    <a:pt x="254125" y="340189"/>
                  </a:lnTo>
                  <a:lnTo>
                    <a:pt x="252546" y="399844"/>
                  </a:lnTo>
                  <a:lnTo>
                    <a:pt x="261050" y="455268"/>
                  </a:lnTo>
                  <a:lnTo>
                    <a:pt x="273510" y="507587"/>
                  </a:lnTo>
                  <a:lnTo>
                    <a:pt x="277139" y="5308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083185" y="11220338"/>
              <a:ext cx="109690" cy="13713"/>
            </a:xfrm>
            <a:custGeom>
              <a:avLst/>
              <a:gdLst/>
              <a:ahLst/>
              <a:cxnLst/>
              <a:rect l="0" t="0" r="0" b="0"/>
              <a:pathLst>
                <a:path w="109690" h="13713">
                  <a:moveTo>
                    <a:pt x="0" y="0"/>
                  </a:moveTo>
                  <a:lnTo>
                    <a:pt x="55597" y="4063"/>
                  </a:lnTo>
                  <a:lnTo>
                    <a:pt x="109689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096896" y="11332821"/>
              <a:ext cx="137113" cy="10919"/>
            </a:xfrm>
            <a:custGeom>
              <a:avLst/>
              <a:gdLst/>
              <a:ahLst/>
              <a:cxnLst/>
              <a:rect l="0" t="0" r="0" b="0"/>
              <a:pathLst>
                <a:path w="137113" h="10919">
                  <a:moveTo>
                    <a:pt x="0" y="10918"/>
                  </a:moveTo>
                  <a:lnTo>
                    <a:pt x="59660" y="66"/>
                  </a:lnTo>
                  <a:lnTo>
                    <a:pt x="90501" y="0"/>
                  </a:lnTo>
                  <a:lnTo>
                    <a:pt x="137112" y="109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329667" y="11000964"/>
              <a:ext cx="2564315" cy="531376"/>
            </a:xfrm>
            <a:custGeom>
              <a:avLst/>
              <a:gdLst/>
              <a:ahLst/>
              <a:cxnLst/>
              <a:rect l="0" t="0" r="0" b="0"/>
              <a:pathLst>
                <a:path w="2564315" h="531376">
                  <a:moveTo>
                    <a:pt x="27742" y="438754"/>
                  </a:moveTo>
                  <a:lnTo>
                    <a:pt x="20463" y="416917"/>
                  </a:lnTo>
                  <a:lnTo>
                    <a:pt x="20952" y="394009"/>
                  </a:lnTo>
                  <a:lnTo>
                    <a:pt x="33680" y="334784"/>
                  </a:lnTo>
                  <a:lnTo>
                    <a:pt x="46429" y="289625"/>
                  </a:lnTo>
                  <a:lnTo>
                    <a:pt x="49341" y="287537"/>
                  </a:lnTo>
                  <a:lnTo>
                    <a:pt x="52576" y="305529"/>
                  </a:lnTo>
                  <a:lnTo>
                    <a:pt x="54397" y="351206"/>
                  </a:lnTo>
                  <a:lnTo>
                    <a:pt x="54937" y="410613"/>
                  </a:lnTo>
                  <a:lnTo>
                    <a:pt x="55097" y="469179"/>
                  </a:lnTo>
                  <a:lnTo>
                    <a:pt x="55144" y="525127"/>
                  </a:lnTo>
                  <a:lnTo>
                    <a:pt x="56675" y="531375"/>
                  </a:lnTo>
                  <a:lnTo>
                    <a:pt x="59218" y="529448"/>
                  </a:lnTo>
                  <a:lnTo>
                    <a:pt x="64583" y="511055"/>
                  </a:lnTo>
                  <a:lnTo>
                    <a:pt x="67604" y="464916"/>
                  </a:lnTo>
                  <a:lnTo>
                    <a:pt x="66975" y="406727"/>
                  </a:lnTo>
                  <a:lnTo>
                    <a:pt x="59341" y="354614"/>
                  </a:lnTo>
                  <a:lnTo>
                    <a:pt x="57021" y="308427"/>
                  </a:lnTo>
                  <a:lnTo>
                    <a:pt x="51927" y="261493"/>
                  </a:lnTo>
                  <a:lnTo>
                    <a:pt x="40494" y="200369"/>
                  </a:lnTo>
                  <a:lnTo>
                    <a:pt x="27458" y="149250"/>
                  </a:lnTo>
                  <a:lnTo>
                    <a:pt x="16951" y="116605"/>
                  </a:lnTo>
                  <a:lnTo>
                    <a:pt x="2125" y="91940"/>
                  </a:lnTo>
                  <a:lnTo>
                    <a:pt x="0" y="81097"/>
                  </a:lnTo>
                  <a:lnTo>
                    <a:pt x="1630" y="70821"/>
                  </a:lnTo>
                  <a:lnTo>
                    <a:pt x="5764" y="60924"/>
                  </a:lnTo>
                  <a:lnTo>
                    <a:pt x="17660" y="54326"/>
                  </a:lnTo>
                  <a:lnTo>
                    <a:pt x="75029" y="45039"/>
                  </a:lnTo>
                  <a:lnTo>
                    <a:pt x="135023" y="42288"/>
                  </a:lnTo>
                  <a:lnTo>
                    <a:pt x="183589" y="41644"/>
                  </a:lnTo>
                  <a:lnTo>
                    <a:pt x="235643" y="41358"/>
                  </a:lnTo>
                  <a:lnTo>
                    <a:pt x="284677" y="39708"/>
                  </a:lnTo>
                  <a:lnTo>
                    <a:pt x="342547" y="31736"/>
                  </a:lnTo>
                  <a:lnTo>
                    <a:pt x="390082" y="29337"/>
                  </a:lnTo>
                  <a:lnTo>
                    <a:pt x="433552" y="28271"/>
                  </a:lnTo>
                  <a:lnTo>
                    <a:pt x="488223" y="23608"/>
                  </a:lnTo>
                  <a:lnTo>
                    <a:pt x="545555" y="16640"/>
                  </a:lnTo>
                  <a:lnTo>
                    <a:pt x="608247" y="10513"/>
                  </a:lnTo>
                  <a:lnTo>
                    <a:pt x="667955" y="3112"/>
                  </a:lnTo>
                  <a:lnTo>
                    <a:pt x="717524" y="1381"/>
                  </a:lnTo>
                  <a:lnTo>
                    <a:pt x="770023" y="611"/>
                  </a:lnTo>
                  <a:lnTo>
                    <a:pt x="823826" y="269"/>
                  </a:lnTo>
                  <a:lnTo>
                    <a:pt x="876684" y="117"/>
                  </a:lnTo>
                  <a:lnTo>
                    <a:pt x="925567" y="50"/>
                  </a:lnTo>
                  <a:lnTo>
                    <a:pt x="976747" y="20"/>
                  </a:lnTo>
                  <a:lnTo>
                    <a:pt x="1029963" y="6"/>
                  </a:lnTo>
                  <a:lnTo>
                    <a:pt x="1084084" y="0"/>
                  </a:lnTo>
                  <a:lnTo>
                    <a:pt x="1138607" y="4060"/>
                  </a:lnTo>
                  <a:lnTo>
                    <a:pt x="1194832" y="9419"/>
                  </a:lnTo>
                  <a:lnTo>
                    <a:pt x="1255369" y="11801"/>
                  </a:lnTo>
                  <a:lnTo>
                    <a:pt x="1313759" y="12860"/>
                  </a:lnTo>
                  <a:lnTo>
                    <a:pt x="1365609" y="14854"/>
                  </a:lnTo>
                  <a:lnTo>
                    <a:pt x="1425065" y="23018"/>
                  </a:lnTo>
                  <a:lnTo>
                    <a:pt x="1472970" y="25462"/>
                  </a:lnTo>
                  <a:lnTo>
                    <a:pt x="1524730" y="30611"/>
                  </a:lnTo>
                  <a:lnTo>
                    <a:pt x="1578204" y="36455"/>
                  </a:lnTo>
                  <a:lnTo>
                    <a:pt x="1632440" y="39051"/>
                  </a:lnTo>
                  <a:lnTo>
                    <a:pt x="1687014" y="40206"/>
                  </a:lnTo>
                  <a:lnTo>
                    <a:pt x="1737168" y="42243"/>
                  </a:lnTo>
                  <a:lnTo>
                    <a:pt x="1795669" y="50430"/>
                  </a:lnTo>
                  <a:lnTo>
                    <a:pt x="1843351" y="52880"/>
                  </a:lnTo>
                  <a:lnTo>
                    <a:pt x="1895012" y="58032"/>
                  </a:lnTo>
                  <a:lnTo>
                    <a:pt x="1948442" y="63875"/>
                  </a:lnTo>
                  <a:lnTo>
                    <a:pt x="2002658" y="66473"/>
                  </a:lnTo>
                  <a:lnTo>
                    <a:pt x="2053161" y="67628"/>
                  </a:lnTo>
                  <a:lnTo>
                    <a:pt x="2100998" y="68140"/>
                  </a:lnTo>
                  <a:lnTo>
                    <a:pt x="2147649" y="68369"/>
                  </a:lnTo>
                  <a:lnTo>
                    <a:pt x="2209460" y="75776"/>
                  </a:lnTo>
                  <a:lnTo>
                    <a:pt x="2251716" y="79380"/>
                  </a:lnTo>
                  <a:lnTo>
                    <a:pt x="2314267" y="81408"/>
                  </a:lnTo>
                  <a:lnTo>
                    <a:pt x="2367333" y="86072"/>
                  </a:lnTo>
                  <a:lnTo>
                    <a:pt x="2420127" y="93040"/>
                  </a:lnTo>
                  <a:lnTo>
                    <a:pt x="2479951" y="99168"/>
                  </a:lnTo>
                  <a:lnTo>
                    <a:pt x="2528146" y="106569"/>
                  </a:lnTo>
                  <a:lnTo>
                    <a:pt x="2564314" y="1096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86478" y="109872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596832" y="11042093"/>
              <a:ext cx="158203" cy="521027"/>
            </a:xfrm>
            <a:custGeom>
              <a:avLst/>
              <a:gdLst/>
              <a:ahLst/>
              <a:cxnLst/>
              <a:rect l="0" t="0" r="0" b="0"/>
              <a:pathLst>
                <a:path w="158203" h="521027">
                  <a:moveTo>
                    <a:pt x="48512" y="0"/>
                  </a:moveTo>
                  <a:lnTo>
                    <a:pt x="33597" y="48807"/>
                  </a:lnTo>
                  <a:lnTo>
                    <a:pt x="20733" y="98253"/>
                  </a:lnTo>
                  <a:lnTo>
                    <a:pt x="11335" y="155559"/>
                  </a:lnTo>
                  <a:lnTo>
                    <a:pt x="4488" y="216721"/>
                  </a:lnTo>
                  <a:lnTo>
                    <a:pt x="0" y="254761"/>
                  </a:lnTo>
                  <a:lnTo>
                    <a:pt x="7562" y="308913"/>
                  </a:lnTo>
                  <a:lnTo>
                    <a:pt x="28423" y="356106"/>
                  </a:lnTo>
                  <a:lnTo>
                    <a:pt x="62769" y="417749"/>
                  </a:lnTo>
                  <a:lnTo>
                    <a:pt x="109523" y="479212"/>
                  </a:lnTo>
                  <a:lnTo>
                    <a:pt x="158202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88124" y="11000960"/>
              <a:ext cx="13712" cy="191957"/>
            </a:xfrm>
            <a:custGeom>
              <a:avLst/>
              <a:gdLst/>
              <a:ahLst/>
              <a:cxnLst/>
              <a:rect l="0" t="0" r="0" b="0"/>
              <a:pathLst>
                <a:path w="13712" h="191957">
                  <a:moveTo>
                    <a:pt x="13711" y="0"/>
                  </a:moveTo>
                  <a:lnTo>
                    <a:pt x="2859" y="59659"/>
                  </a:lnTo>
                  <a:lnTo>
                    <a:pt x="847" y="111115"/>
                  </a:lnTo>
                  <a:lnTo>
                    <a:pt x="251" y="156831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905857" y="11206628"/>
              <a:ext cx="178247" cy="13711"/>
            </a:xfrm>
            <a:custGeom>
              <a:avLst/>
              <a:gdLst/>
              <a:ahLst/>
              <a:cxnLst/>
              <a:rect l="0" t="0" r="0" b="0"/>
              <a:pathLst>
                <a:path w="178247" h="13711">
                  <a:moveTo>
                    <a:pt x="0" y="0"/>
                  </a:moveTo>
                  <a:lnTo>
                    <a:pt x="59660" y="0"/>
                  </a:lnTo>
                  <a:lnTo>
                    <a:pt x="115179" y="4062"/>
                  </a:lnTo>
                  <a:lnTo>
                    <a:pt x="178246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907700" y="11261472"/>
              <a:ext cx="125170" cy="219380"/>
            </a:xfrm>
            <a:custGeom>
              <a:avLst/>
              <a:gdLst/>
              <a:ahLst/>
              <a:cxnLst/>
              <a:rect l="0" t="0" r="0" b="0"/>
              <a:pathLst>
                <a:path w="125170" h="219380">
                  <a:moveTo>
                    <a:pt x="107847" y="0"/>
                  </a:moveTo>
                  <a:lnTo>
                    <a:pt x="122404" y="14558"/>
                  </a:lnTo>
                  <a:lnTo>
                    <a:pt x="125169" y="23416"/>
                  </a:lnTo>
                  <a:lnTo>
                    <a:pt x="121781" y="59244"/>
                  </a:lnTo>
                  <a:lnTo>
                    <a:pt x="102925" y="121111"/>
                  </a:lnTo>
                  <a:lnTo>
                    <a:pt x="95425" y="135585"/>
                  </a:lnTo>
                  <a:lnTo>
                    <a:pt x="74904" y="155731"/>
                  </a:lnTo>
                  <a:lnTo>
                    <a:pt x="63033" y="163236"/>
                  </a:lnTo>
                  <a:lnTo>
                    <a:pt x="52072" y="165193"/>
                  </a:lnTo>
                  <a:lnTo>
                    <a:pt x="41717" y="163450"/>
                  </a:lnTo>
                  <a:lnTo>
                    <a:pt x="22088" y="153389"/>
                  </a:lnTo>
                  <a:lnTo>
                    <a:pt x="3207" y="138760"/>
                  </a:lnTo>
                  <a:lnTo>
                    <a:pt x="0" y="130594"/>
                  </a:lnTo>
                  <a:lnTo>
                    <a:pt x="909" y="122103"/>
                  </a:lnTo>
                  <a:lnTo>
                    <a:pt x="4562" y="113395"/>
                  </a:lnTo>
                  <a:lnTo>
                    <a:pt x="13091" y="107590"/>
                  </a:lnTo>
                  <a:lnTo>
                    <a:pt x="38819" y="101139"/>
                  </a:lnTo>
                  <a:lnTo>
                    <a:pt x="51164" y="103989"/>
                  </a:lnTo>
                  <a:lnTo>
                    <a:pt x="73005" y="119344"/>
                  </a:lnTo>
                  <a:lnTo>
                    <a:pt x="95154" y="153684"/>
                  </a:lnTo>
                  <a:lnTo>
                    <a:pt x="117027" y="207567"/>
                  </a:lnTo>
                  <a:lnTo>
                    <a:pt x="121558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248637" y="11234050"/>
              <a:ext cx="109691" cy="13713"/>
            </a:xfrm>
            <a:custGeom>
              <a:avLst/>
              <a:gdLst/>
              <a:ahLst/>
              <a:cxnLst/>
              <a:rect l="0" t="0" r="0" b="0"/>
              <a:pathLst>
                <a:path w="109691" h="13713">
                  <a:moveTo>
                    <a:pt x="0" y="0"/>
                  </a:moveTo>
                  <a:lnTo>
                    <a:pt x="55597" y="4062"/>
                  </a:lnTo>
                  <a:lnTo>
                    <a:pt x="10969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413172" y="11164519"/>
              <a:ext cx="181692" cy="220175"/>
            </a:xfrm>
            <a:custGeom>
              <a:avLst/>
              <a:gdLst/>
              <a:ahLst/>
              <a:cxnLst/>
              <a:rect l="0" t="0" r="0" b="0"/>
              <a:pathLst>
                <a:path w="181692" h="220175">
                  <a:moveTo>
                    <a:pt x="82267" y="28397"/>
                  </a:moveTo>
                  <a:lnTo>
                    <a:pt x="56499" y="83994"/>
                  </a:lnTo>
                  <a:lnTo>
                    <a:pt x="43392" y="109476"/>
                  </a:lnTo>
                  <a:lnTo>
                    <a:pt x="14888" y="143998"/>
                  </a:lnTo>
                  <a:lnTo>
                    <a:pt x="6617" y="174738"/>
                  </a:lnTo>
                  <a:lnTo>
                    <a:pt x="7458" y="188420"/>
                  </a:lnTo>
                  <a:lnTo>
                    <a:pt x="16518" y="211747"/>
                  </a:lnTo>
                  <a:lnTo>
                    <a:pt x="24723" y="217663"/>
                  </a:lnTo>
                  <a:lnTo>
                    <a:pt x="34763" y="220084"/>
                  </a:lnTo>
                  <a:lnTo>
                    <a:pt x="46027" y="220174"/>
                  </a:lnTo>
                  <a:lnTo>
                    <a:pt x="83717" y="205744"/>
                  </a:lnTo>
                  <a:lnTo>
                    <a:pt x="140161" y="160726"/>
                  </a:lnTo>
                  <a:lnTo>
                    <a:pt x="162842" y="135961"/>
                  </a:lnTo>
                  <a:lnTo>
                    <a:pt x="178001" y="109719"/>
                  </a:lnTo>
                  <a:lnTo>
                    <a:pt x="181691" y="82822"/>
                  </a:lnTo>
                  <a:lnTo>
                    <a:pt x="171647" y="28314"/>
                  </a:lnTo>
                  <a:lnTo>
                    <a:pt x="164706" y="17678"/>
                  </a:lnTo>
                  <a:lnTo>
                    <a:pt x="144805" y="1797"/>
                  </a:lnTo>
                  <a:lnTo>
                    <a:pt x="134623" y="0"/>
                  </a:lnTo>
                  <a:lnTo>
                    <a:pt x="124788" y="1848"/>
                  </a:lnTo>
                  <a:lnTo>
                    <a:pt x="115185" y="6128"/>
                  </a:lnTo>
                  <a:lnTo>
                    <a:pt x="87111" y="33987"/>
                  </a:lnTo>
                  <a:lnTo>
                    <a:pt x="48804" y="84346"/>
                  </a:lnTo>
                  <a:lnTo>
                    <a:pt x="16492" y="123179"/>
                  </a:lnTo>
                  <a:lnTo>
                    <a:pt x="0" y="1655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618839" y="11124361"/>
              <a:ext cx="99721" cy="397625"/>
            </a:xfrm>
            <a:custGeom>
              <a:avLst/>
              <a:gdLst/>
              <a:ahLst/>
              <a:cxnLst/>
              <a:rect l="0" t="0" r="0" b="0"/>
              <a:pathLst>
                <a:path w="99721" h="397625">
                  <a:moveTo>
                    <a:pt x="13712" y="0"/>
                  </a:moveTo>
                  <a:lnTo>
                    <a:pt x="45027" y="23416"/>
                  </a:lnTo>
                  <a:lnTo>
                    <a:pt x="71403" y="57720"/>
                  </a:lnTo>
                  <a:lnTo>
                    <a:pt x="94735" y="114320"/>
                  </a:lnTo>
                  <a:lnTo>
                    <a:pt x="99720" y="131057"/>
                  </a:lnTo>
                  <a:lnTo>
                    <a:pt x="98473" y="145264"/>
                  </a:lnTo>
                  <a:lnTo>
                    <a:pt x="71757" y="198080"/>
                  </a:lnTo>
                  <a:lnTo>
                    <a:pt x="55794" y="248615"/>
                  </a:lnTo>
                  <a:lnTo>
                    <a:pt x="41415" y="298120"/>
                  </a:lnTo>
                  <a:lnTo>
                    <a:pt x="15629" y="355794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825849" y="11028382"/>
              <a:ext cx="122060" cy="180498"/>
            </a:xfrm>
            <a:custGeom>
              <a:avLst/>
              <a:gdLst/>
              <a:ahLst/>
              <a:cxnLst/>
              <a:rect l="0" t="0" r="0" b="0"/>
              <a:pathLst>
                <a:path w="122060" h="180498">
                  <a:moveTo>
                    <a:pt x="53503" y="0"/>
                  </a:moveTo>
                  <a:lnTo>
                    <a:pt x="73873" y="23416"/>
                  </a:lnTo>
                  <a:lnTo>
                    <a:pt x="98881" y="83545"/>
                  </a:lnTo>
                  <a:lnTo>
                    <a:pt x="100078" y="110257"/>
                  </a:lnTo>
                  <a:lnTo>
                    <a:pt x="94008" y="135841"/>
                  </a:lnTo>
                  <a:lnTo>
                    <a:pt x="81154" y="157368"/>
                  </a:lnTo>
                  <a:lnTo>
                    <a:pt x="61222" y="173029"/>
                  </a:lnTo>
                  <a:lnTo>
                    <a:pt x="49508" y="179338"/>
                  </a:lnTo>
                  <a:lnTo>
                    <a:pt x="37129" y="180497"/>
                  </a:lnTo>
                  <a:lnTo>
                    <a:pt x="11186" y="173660"/>
                  </a:lnTo>
                  <a:lnTo>
                    <a:pt x="3963" y="166048"/>
                  </a:lnTo>
                  <a:lnTo>
                    <a:pt x="671" y="156402"/>
                  </a:lnTo>
                  <a:lnTo>
                    <a:pt x="0" y="145402"/>
                  </a:lnTo>
                  <a:lnTo>
                    <a:pt x="7380" y="125054"/>
                  </a:lnTo>
                  <a:lnTo>
                    <a:pt x="13614" y="115363"/>
                  </a:lnTo>
                  <a:lnTo>
                    <a:pt x="23863" y="108901"/>
                  </a:lnTo>
                  <a:lnTo>
                    <a:pt x="51502" y="101722"/>
                  </a:lnTo>
                  <a:lnTo>
                    <a:pt x="64357" y="102855"/>
                  </a:lnTo>
                  <a:lnTo>
                    <a:pt x="86765" y="112238"/>
                  </a:lnTo>
                  <a:lnTo>
                    <a:pt x="102818" y="126565"/>
                  </a:lnTo>
                  <a:lnTo>
                    <a:pt x="122059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002753" y="11165494"/>
              <a:ext cx="68557" cy="260513"/>
            </a:xfrm>
            <a:custGeom>
              <a:avLst/>
              <a:gdLst/>
              <a:ahLst/>
              <a:cxnLst/>
              <a:rect l="0" t="0" r="0" b="0"/>
              <a:pathLst>
                <a:path w="68557" h="260513">
                  <a:moveTo>
                    <a:pt x="68556" y="0"/>
                  </a:moveTo>
                  <a:lnTo>
                    <a:pt x="67033" y="51685"/>
                  </a:lnTo>
                  <a:lnTo>
                    <a:pt x="61277" y="80863"/>
                  </a:lnTo>
                  <a:lnTo>
                    <a:pt x="45516" y="105003"/>
                  </a:lnTo>
                  <a:lnTo>
                    <a:pt x="26323" y="128935"/>
                  </a:lnTo>
                  <a:lnTo>
                    <a:pt x="8477" y="176670"/>
                  </a:lnTo>
                  <a:lnTo>
                    <a:pt x="1674" y="235205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030176" y="11275183"/>
              <a:ext cx="82268" cy="27424"/>
            </a:xfrm>
            <a:custGeom>
              <a:avLst/>
              <a:gdLst/>
              <a:ahLst/>
              <a:cxnLst/>
              <a:rect l="0" t="0" r="0" b="0"/>
              <a:pathLst>
                <a:path w="82268" h="27424">
                  <a:moveTo>
                    <a:pt x="0" y="0"/>
                  </a:moveTo>
                  <a:lnTo>
                    <a:pt x="48807" y="10853"/>
                  </a:lnTo>
                  <a:lnTo>
                    <a:pt x="73490" y="13964"/>
                  </a:lnTo>
                  <a:lnTo>
                    <a:pt x="77939" y="16927"/>
                  </a:lnTo>
                  <a:lnTo>
                    <a:pt x="82267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345533" y="11083227"/>
              <a:ext cx="54846" cy="41135"/>
            </a:xfrm>
            <a:custGeom>
              <a:avLst/>
              <a:gdLst/>
              <a:ahLst/>
              <a:cxnLst/>
              <a:rect l="0" t="0" r="0" b="0"/>
              <a:pathLst>
                <a:path w="54846" h="41135">
                  <a:moveTo>
                    <a:pt x="0" y="0"/>
                  </a:moveTo>
                  <a:lnTo>
                    <a:pt x="29115" y="7278"/>
                  </a:lnTo>
                  <a:lnTo>
                    <a:pt x="37692" y="12469"/>
                  </a:lnTo>
                  <a:lnTo>
                    <a:pt x="43410" y="18977"/>
                  </a:lnTo>
                  <a:lnTo>
                    <a:pt x="54845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304399" y="11188985"/>
              <a:ext cx="121921" cy="113622"/>
            </a:xfrm>
            <a:custGeom>
              <a:avLst/>
              <a:gdLst/>
              <a:ahLst/>
              <a:cxnLst/>
              <a:rect l="0" t="0" r="0" b="0"/>
              <a:pathLst>
                <a:path w="121921" h="113622">
                  <a:moveTo>
                    <a:pt x="13712" y="17643"/>
                  </a:moveTo>
                  <a:lnTo>
                    <a:pt x="35548" y="3085"/>
                  </a:lnTo>
                  <a:lnTo>
                    <a:pt x="58457" y="0"/>
                  </a:lnTo>
                  <a:lnTo>
                    <a:pt x="83873" y="5231"/>
                  </a:lnTo>
                  <a:lnTo>
                    <a:pt x="110403" y="17712"/>
                  </a:lnTo>
                  <a:lnTo>
                    <a:pt x="117783" y="26830"/>
                  </a:lnTo>
                  <a:lnTo>
                    <a:pt x="121180" y="37478"/>
                  </a:lnTo>
                  <a:lnTo>
                    <a:pt x="121920" y="49148"/>
                  </a:lnTo>
                  <a:lnTo>
                    <a:pt x="114618" y="70239"/>
                  </a:lnTo>
                  <a:lnTo>
                    <a:pt x="108405" y="80129"/>
                  </a:lnTo>
                  <a:lnTo>
                    <a:pt x="77126" y="95180"/>
                  </a:lnTo>
                  <a:lnTo>
                    <a:pt x="28439" y="108157"/>
                  </a:lnTo>
                  <a:lnTo>
                    <a:pt x="0" y="1136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153576" y="11330028"/>
              <a:ext cx="260514" cy="27424"/>
            </a:xfrm>
            <a:custGeom>
              <a:avLst/>
              <a:gdLst/>
              <a:ahLst/>
              <a:cxnLst/>
              <a:rect l="0" t="0" r="0" b="0"/>
              <a:pathLst>
                <a:path w="260514" h="27424">
                  <a:moveTo>
                    <a:pt x="0" y="0"/>
                  </a:moveTo>
                  <a:lnTo>
                    <a:pt x="35886" y="9423"/>
                  </a:lnTo>
                  <a:lnTo>
                    <a:pt x="92054" y="12441"/>
                  </a:lnTo>
                  <a:lnTo>
                    <a:pt x="153892" y="14859"/>
                  </a:lnTo>
                  <a:lnTo>
                    <a:pt x="217277" y="24490"/>
                  </a:lnTo>
                  <a:lnTo>
                    <a:pt x="260513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218249" y="11398584"/>
              <a:ext cx="178318" cy="205669"/>
            </a:xfrm>
            <a:custGeom>
              <a:avLst/>
              <a:gdLst/>
              <a:ahLst/>
              <a:cxnLst/>
              <a:rect l="0" t="0" r="0" b="0"/>
              <a:pathLst>
                <a:path w="178318" h="205669">
                  <a:moveTo>
                    <a:pt x="154706" y="0"/>
                  </a:moveTo>
                  <a:lnTo>
                    <a:pt x="169264" y="21837"/>
                  </a:lnTo>
                  <a:lnTo>
                    <a:pt x="178317" y="71810"/>
                  </a:lnTo>
                  <a:lnTo>
                    <a:pt x="172310" y="100979"/>
                  </a:lnTo>
                  <a:lnTo>
                    <a:pt x="157960" y="124099"/>
                  </a:lnTo>
                  <a:lnTo>
                    <a:pt x="94655" y="180953"/>
                  </a:lnTo>
                  <a:lnTo>
                    <a:pt x="70125" y="193667"/>
                  </a:lnTo>
                  <a:lnTo>
                    <a:pt x="39926" y="196272"/>
                  </a:lnTo>
                  <a:lnTo>
                    <a:pt x="23341" y="194834"/>
                  </a:lnTo>
                  <a:lnTo>
                    <a:pt x="12285" y="186258"/>
                  </a:lnTo>
                  <a:lnTo>
                    <a:pt x="0" y="156415"/>
                  </a:lnTo>
                  <a:lnTo>
                    <a:pt x="1294" y="142363"/>
                  </a:lnTo>
                  <a:lnTo>
                    <a:pt x="14920" y="118625"/>
                  </a:lnTo>
                  <a:lnTo>
                    <a:pt x="36211" y="101981"/>
                  </a:lnTo>
                  <a:lnTo>
                    <a:pt x="48287" y="95410"/>
                  </a:lnTo>
                  <a:lnTo>
                    <a:pt x="73893" y="92171"/>
                  </a:lnTo>
                  <a:lnTo>
                    <a:pt x="87119" y="93440"/>
                  </a:lnTo>
                  <a:lnTo>
                    <a:pt x="109941" y="107038"/>
                  </a:lnTo>
                  <a:lnTo>
                    <a:pt x="120292" y="117063"/>
                  </a:lnTo>
                  <a:lnTo>
                    <a:pt x="131794" y="144452"/>
                  </a:lnTo>
                  <a:lnTo>
                    <a:pt x="140995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37490" y="11371162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59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60891" y="11275183"/>
              <a:ext cx="131061" cy="287937"/>
            </a:xfrm>
            <a:custGeom>
              <a:avLst/>
              <a:gdLst/>
              <a:ahLst/>
              <a:cxnLst/>
              <a:rect l="0" t="0" r="0" b="0"/>
              <a:pathLst>
                <a:path w="131061" h="287937">
                  <a:moveTo>
                    <a:pt x="95978" y="0"/>
                  </a:moveTo>
                  <a:lnTo>
                    <a:pt x="117814" y="7279"/>
                  </a:lnTo>
                  <a:lnTo>
                    <a:pt x="121200" y="12470"/>
                  </a:lnTo>
                  <a:lnTo>
                    <a:pt x="120410" y="18977"/>
                  </a:lnTo>
                  <a:lnTo>
                    <a:pt x="91653" y="79872"/>
                  </a:lnTo>
                  <a:lnTo>
                    <a:pt x="58561" y="118357"/>
                  </a:lnTo>
                  <a:lnTo>
                    <a:pt x="24461" y="138834"/>
                  </a:lnTo>
                  <a:lnTo>
                    <a:pt x="19354" y="139784"/>
                  </a:lnTo>
                  <a:lnTo>
                    <a:pt x="18996" y="137370"/>
                  </a:lnTo>
                  <a:lnTo>
                    <a:pt x="21805" y="132714"/>
                  </a:lnTo>
                  <a:lnTo>
                    <a:pt x="47594" y="111603"/>
                  </a:lnTo>
                  <a:lnTo>
                    <a:pt x="59152" y="107918"/>
                  </a:lnTo>
                  <a:lnTo>
                    <a:pt x="84181" y="107887"/>
                  </a:lnTo>
                  <a:lnTo>
                    <a:pt x="106477" y="117014"/>
                  </a:lnTo>
                  <a:lnTo>
                    <a:pt x="116689" y="123713"/>
                  </a:lnTo>
                  <a:lnTo>
                    <a:pt x="123497" y="134274"/>
                  </a:lnTo>
                  <a:lnTo>
                    <a:pt x="131060" y="162258"/>
                  </a:lnTo>
                  <a:lnTo>
                    <a:pt x="130031" y="175204"/>
                  </a:lnTo>
                  <a:lnTo>
                    <a:pt x="120761" y="197715"/>
                  </a:lnTo>
                  <a:lnTo>
                    <a:pt x="98412" y="227518"/>
                  </a:lnTo>
                  <a:lnTo>
                    <a:pt x="43711" y="263240"/>
                  </a:lnTo>
                  <a:lnTo>
                    <a:pt x="18538" y="280618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784291" y="11124361"/>
              <a:ext cx="135684" cy="466181"/>
            </a:xfrm>
            <a:custGeom>
              <a:avLst/>
              <a:gdLst/>
              <a:ahLst/>
              <a:cxnLst/>
              <a:rect l="0" t="0" r="0" b="0"/>
              <a:pathLst>
                <a:path w="135684" h="466181">
                  <a:moveTo>
                    <a:pt x="41134" y="0"/>
                  </a:moveTo>
                  <a:lnTo>
                    <a:pt x="87908" y="56196"/>
                  </a:lnTo>
                  <a:lnTo>
                    <a:pt x="132683" y="119252"/>
                  </a:lnTo>
                  <a:lnTo>
                    <a:pt x="135683" y="132822"/>
                  </a:lnTo>
                  <a:lnTo>
                    <a:pt x="134636" y="144916"/>
                  </a:lnTo>
                  <a:lnTo>
                    <a:pt x="126730" y="184620"/>
                  </a:lnTo>
                  <a:lnTo>
                    <a:pt x="120325" y="239042"/>
                  </a:lnTo>
                  <a:lnTo>
                    <a:pt x="104717" y="299346"/>
                  </a:lnTo>
                  <a:lnTo>
                    <a:pt x="80794" y="355809"/>
                  </a:lnTo>
                  <a:lnTo>
                    <a:pt x="50346" y="407070"/>
                  </a:lnTo>
                  <a:lnTo>
                    <a:pt x="0" y="466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69294" y="11083227"/>
              <a:ext cx="153757" cy="163748"/>
            </a:xfrm>
            <a:custGeom>
              <a:avLst/>
              <a:gdLst/>
              <a:ahLst/>
              <a:cxnLst/>
              <a:rect l="0" t="0" r="0" b="0"/>
              <a:pathLst>
                <a:path w="153757" h="163748">
                  <a:moveTo>
                    <a:pt x="44067" y="0"/>
                  </a:moveTo>
                  <a:lnTo>
                    <a:pt x="82235" y="49973"/>
                  </a:lnTo>
                  <a:lnTo>
                    <a:pt x="86270" y="62262"/>
                  </a:lnTo>
                  <a:lnTo>
                    <a:pt x="86691" y="92165"/>
                  </a:lnTo>
                  <a:lnTo>
                    <a:pt x="73675" y="121705"/>
                  </a:lnTo>
                  <a:lnTo>
                    <a:pt x="52656" y="147022"/>
                  </a:lnTo>
                  <a:lnTo>
                    <a:pt x="28078" y="163353"/>
                  </a:lnTo>
                  <a:lnTo>
                    <a:pt x="18173" y="163747"/>
                  </a:lnTo>
                  <a:lnTo>
                    <a:pt x="10046" y="159439"/>
                  </a:lnTo>
                  <a:lnTo>
                    <a:pt x="3104" y="151996"/>
                  </a:lnTo>
                  <a:lnTo>
                    <a:pt x="0" y="142464"/>
                  </a:lnTo>
                  <a:lnTo>
                    <a:pt x="614" y="119685"/>
                  </a:lnTo>
                  <a:lnTo>
                    <a:pt x="10028" y="98390"/>
                  </a:lnTo>
                  <a:lnTo>
                    <a:pt x="16803" y="88445"/>
                  </a:lnTo>
                  <a:lnTo>
                    <a:pt x="28938" y="81816"/>
                  </a:lnTo>
                  <a:lnTo>
                    <a:pt x="62734" y="74449"/>
                  </a:lnTo>
                  <a:lnTo>
                    <a:pt x="110028" y="77581"/>
                  </a:lnTo>
                  <a:lnTo>
                    <a:pt x="153756" y="95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28140" y="10946115"/>
              <a:ext cx="258528" cy="795250"/>
            </a:xfrm>
            <a:custGeom>
              <a:avLst/>
              <a:gdLst/>
              <a:ahLst/>
              <a:cxnLst/>
              <a:rect l="0" t="0" r="0" b="0"/>
              <a:pathLst>
                <a:path w="258528" h="795250">
                  <a:moveTo>
                    <a:pt x="258527" y="0"/>
                  </a:moveTo>
                  <a:lnTo>
                    <a:pt x="220358" y="45447"/>
                  </a:lnTo>
                  <a:lnTo>
                    <a:pt x="185083" y="104729"/>
                  </a:lnTo>
                  <a:lnTo>
                    <a:pt x="146933" y="165987"/>
                  </a:lnTo>
                  <a:lnTo>
                    <a:pt x="115565" y="219666"/>
                  </a:lnTo>
                  <a:lnTo>
                    <a:pt x="84091" y="274280"/>
                  </a:lnTo>
                  <a:lnTo>
                    <a:pt x="78251" y="287972"/>
                  </a:lnTo>
                  <a:lnTo>
                    <a:pt x="29662" y="342787"/>
                  </a:lnTo>
                  <a:lnTo>
                    <a:pt x="13096" y="370205"/>
                  </a:lnTo>
                  <a:lnTo>
                    <a:pt x="2483" y="433173"/>
                  </a:lnTo>
                  <a:lnTo>
                    <a:pt x="0" y="479440"/>
                  </a:lnTo>
                  <a:lnTo>
                    <a:pt x="2665" y="540189"/>
                  </a:lnTo>
                  <a:lnTo>
                    <a:pt x="17214" y="601661"/>
                  </a:lnTo>
                  <a:lnTo>
                    <a:pt x="30279" y="658501"/>
                  </a:lnTo>
                  <a:lnTo>
                    <a:pt x="43331" y="701463"/>
                  </a:lnTo>
                  <a:lnTo>
                    <a:pt x="63747" y="756289"/>
                  </a:lnTo>
                  <a:lnTo>
                    <a:pt x="80281" y="7952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823899" y="11775878"/>
            <a:ext cx="3152350" cy="555069"/>
            <a:chOff x="823899" y="11775878"/>
            <a:chExt cx="3152350" cy="555069"/>
          </a:xfrm>
        </p:grpSpPr>
        <p:sp>
          <p:nvSpPr>
            <p:cNvPr id="100" name="Freeform 99"/>
            <p:cNvSpPr/>
            <p:nvPr/>
          </p:nvSpPr>
          <p:spPr>
            <a:xfrm>
              <a:off x="823899" y="11863658"/>
              <a:ext cx="300420" cy="467289"/>
            </a:xfrm>
            <a:custGeom>
              <a:avLst/>
              <a:gdLst/>
              <a:ahLst/>
              <a:cxnLst/>
              <a:rect l="0" t="0" r="0" b="0"/>
              <a:pathLst>
                <a:path w="300420" h="467289">
                  <a:moveTo>
                    <a:pt x="300419" y="220487"/>
                  </a:moveTo>
                  <a:lnTo>
                    <a:pt x="262251" y="258655"/>
                  </a:lnTo>
                  <a:lnTo>
                    <a:pt x="253645" y="261166"/>
                  </a:lnTo>
                  <a:lnTo>
                    <a:pt x="244861" y="259794"/>
                  </a:lnTo>
                  <a:lnTo>
                    <a:pt x="226976" y="250144"/>
                  </a:lnTo>
                  <a:lnTo>
                    <a:pt x="170897" y="203122"/>
                  </a:lnTo>
                  <a:lnTo>
                    <a:pt x="146875" y="190932"/>
                  </a:lnTo>
                  <a:lnTo>
                    <a:pt x="134071" y="190119"/>
                  </a:lnTo>
                  <a:lnTo>
                    <a:pt x="107657" y="197341"/>
                  </a:lnTo>
                  <a:lnTo>
                    <a:pt x="74369" y="218537"/>
                  </a:lnTo>
                  <a:lnTo>
                    <a:pt x="37930" y="258673"/>
                  </a:lnTo>
                  <a:lnTo>
                    <a:pt x="12745" y="309159"/>
                  </a:lnTo>
                  <a:lnTo>
                    <a:pt x="2913" y="362712"/>
                  </a:lnTo>
                  <a:lnTo>
                    <a:pt x="0" y="417175"/>
                  </a:lnTo>
                  <a:lnTo>
                    <a:pt x="7443" y="445523"/>
                  </a:lnTo>
                  <a:lnTo>
                    <a:pt x="13694" y="457349"/>
                  </a:lnTo>
                  <a:lnTo>
                    <a:pt x="25479" y="463709"/>
                  </a:lnTo>
                  <a:lnTo>
                    <a:pt x="58885" y="466713"/>
                  </a:lnTo>
                  <a:lnTo>
                    <a:pt x="86936" y="458907"/>
                  </a:lnTo>
                  <a:lnTo>
                    <a:pt x="137050" y="429069"/>
                  </a:lnTo>
                  <a:lnTo>
                    <a:pt x="170085" y="388254"/>
                  </a:lnTo>
                  <a:lnTo>
                    <a:pt x="199170" y="337566"/>
                  </a:lnTo>
                  <a:lnTo>
                    <a:pt x="219807" y="291233"/>
                  </a:lnTo>
                  <a:lnTo>
                    <a:pt x="235570" y="234000"/>
                  </a:lnTo>
                  <a:lnTo>
                    <a:pt x="249253" y="190945"/>
                  </a:lnTo>
                  <a:lnTo>
                    <a:pt x="265962" y="127942"/>
                  </a:lnTo>
                  <a:lnTo>
                    <a:pt x="274975" y="70680"/>
                  </a:lnTo>
                  <a:lnTo>
                    <a:pt x="287294" y="19183"/>
                  </a:lnTo>
                  <a:lnTo>
                    <a:pt x="293063" y="0"/>
                  </a:lnTo>
                  <a:lnTo>
                    <a:pt x="280567" y="59962"/>
                  </a:lnTo>
                  <a:lnTo>
                    <a:pt x="272299" y="104962"/>
                  </a:lnTo>
                  <a:lnTo>
                    <a:pt x="263546" y="152384"/>
                  </a:lnTo>
                  <a:lnTo>
                    <a:pt x="250053" y="211818"/>
                  </a:lnTo>
                  <a:lnTo>
                    <a:pt x="231845" y="273619"/>
                  </a:lnTo>
                  <a:lnTo>
                    <a:pt x="218147" y="324083"/>
                  </a:lnTo>
                  <a:lnTo>
                    <a:pt x="204439" y="383215"/>
                  </a:lnTo>
                  <a:lnTo>
                    <a:pt x="194792" y="431205"/>
                  </a:lnTo>
                  <a:lnTo>
                    <a:pt x="190730" y="4672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192874" y="12029300"/>
              <a:ext cx="95980" cy="2"/>
            </a:xfrm>
            <a:custGeom>
              <a:avLst/>
              <a:gdLst/>
              <a:ahLst/>
              <a:cxnLst/>
              <a:rect l="0" t="0" r="0" b="0"/>
              <a:pathLst>
                <a:path w="95980" h="2">
                  <a:moveTo>
                    <a:pt x="0" y="0"/>
                  </a:moveTo>
                  <a:lnTo>
                    <a:pt x="55598" y="1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165452" y="12097855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55597" y="12509"/>
                  </a:lnTo>
                  <a:lnTo>
                    <a:pt x="92139" y="370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442535" y="11775878"/>
              <a:ext cx="2533714" cy="514966"/>
            </a:xfrm>
            <a:custGeom>
              <a:avLst/>
              <a:gdLst/>
              <a:ahLst/>
              <a:cxnLst/>
              <a:rect l="0" t="0" r="0" b="0"/>
              <a:pathLst>
                <a:path w="2533714" h="514966">
                  <a:moveTo>
                    <a:pt x="10852" y="404245"/>
                  </a:moveTo>
                  <a:lnTo>
                    <a:pt x="0" y="355437"/>
                  </a:lnTo>
                  <a:lnTo>
                    <a:pt x="2051" y="305993"/>
                  </a:lnTo>
                  <a:lnTo>
                    <a:pt x="4985" y="288470"/>
                  </a:lnTo>
                  <a:lnTo>
                    <a:pt x="8464" y="281357"/>
                  </a:lnTo>
                  <a:lnTo>
                    <a:pt x="12307" y="281188"/>
                  </a:lnTo>
                  <a:lnTo>
                    <a:pt x="16393" y="285643"/>
                  </a:lnTo>
                  <a:lnTo>
                    <a:pt x="22143" y="321030"/>
                  </a:lnTo>
                  <a:lnTo>
                    <a:pt x="23846" y="370109"/>
                  </a:lnTo>
                  <a:lnTo>
                    <a:pt x="24351" y="423246"/>
                  </a:lnTo>
                  <a:lnTo>
                    <a:pt x="35468" y="484849"/>
                  </a:lnTo>
                  <a:lnTo>
                    <a:pt x="43629" y="513195"/>
                  </a:lnTo>
                  <a:lnTo>
                    <a:pt x="46415" y="514965"/>
                  </a:lnTo>
                  <a:lnTo>
                    <a:pt x="50335" y="482585"/>
                  </a:lnTo>
                  <a:lnTo>
                    <a:pt x="49973" y="432196"/>
                  </a:lnTo>
                  <a:lnTo>
                    <a:pt x="44490" y="391277"/>
                  </a:lnTo>
                  <a:lnTo>
                    <a:pt x="41037" y="343636"/>
                  </a:lnTo>
                  <a:lnTo>
                    <a:pt x="39502" y="291993"/>
                  </a:lnTo>
                  <a:lnTo>
                    <a:pt x="38820" y="238572"/>
                  </a:lnTo>
                  <a:lnTo>
                    <a:pt x="38517" y="188422"/>
                  </a:lnTo>
                  <a:lnTo>
                    <a:pt x="36859" y="142265"/>
                  </a:lnTo>
                  <a:lnTo>
                    <a:pt x="27360" y="83544"/>
                  </a:lnTo>
                  <a:lnTo>
                    <a:pt x="10502" y="21984"/>
                  </a:lnTo>
                  <a:lnTo>
                    <a:pt x="6048" y="7721"/>
                  </a:lnTo>
                  <a:lnTo>
                    <a:pt x="7650" y="1261"/>
                  </a:lnTo>
                  <a:lnTo>
                    <a:pt x="13288" y="0"/>
                  </a:lnTo>
                  <a:lnTo>
                    <a:pt x="69347" y="16694"/>
                  </a:lnTo>
                  <a:lnTo>
                    <a:pt x="131814" y="34226"/>
                  </a:lnTo>
                  <a:lnTo>
                    <a:pt x="178727" y="47808"/>
                  </a:lnTo>
                  <a:lnTo>
                    <a:pt x="235284" y="57418"/>
                  </a:lnTo>
                  <a:lnTo>
                    <a:pt x="296222" y="64328"/>
                  </a:lnTo>
                  <a:lnTo>
                    <a:pt x="352872" y="71962"/>
                  </a:lnTo>
                  <a:lnTo>
                    <a:pt x="408252" y="74223"/>
                  </a:lnTo>
                  <a:lnTo>
                    <a:pt x="463255" y="74893"/>
                  </a:lnTo>
                  <a:lnTo>
                    <a:pt x="522210" y="71030"/>
                  </a:lnTo>
                  <a:lnTo>
                    <a:pt x="583858" y="64299"/>
                  </a:lnTo>
                  <a:lnTo>
                    <a:pt x="644781" y="62304"/>
                  </a:lnTo>
                  <a:lnTo>
                    <a:pt x="707013" y="61713"/>
                  </a:lnTo>
                  <a:lnTo>
                    <a:pt x="768109" y="57475"/>
                  </a:lnTo>
                  <a:lnTo>
                    <a:pt x="812068" y="52074"/>
                  </a:lnTo>
                  <a:lnTo>
                    <a:pt x="856997" y="49673"/>
                  </a:lnTo>
                  <a:lnTo>
                    <a:pt x="902356" y="48606"/>
                  </a:lnTo>
                  <a:lnTo>
                    <a:pt x="947907" y="48132"/>
                  </a:lnTo>
                  <a:lnTo>
                    <a:pt x="993543" y="47921"/>
                  </a:lnTo>
                  <a:lnTo>
                    <a:pt x="1047503" y="40524"/>
                  </a:lnTo>
                  <a:lnTo>
                    <a:pt x="1106995" y="35962"/>
                  </a:lnTo>
                  <a:lnTo>
                    <a:pt x="1150578" y="34896"/>
                  </a:lnTo>
                  <a:lnTo>
                    <a:pt x="1195340" y="34421"/>
                  </a:lnTo>
                  <a:lnTo>
                    <a:pt x="1240625" y="34210"/>
                  </a:lnTo>
                  <a:lnTo>
                    <a:pt x="1290206" y="30053"/>
                  </a:lnTo>
                  <a:lnTo>
                    <a:pt x="1341187" y="24651"/>
                  </a:lnTo>
                  <a:lnTo>
                    <a:pt x="1389237" y="22251"/>
                  </a:lnTo>
                  <a:lnTo>
                    <a:pt x="1435983" y="21185"/>
                  </a:lnTo>
                  <a:lnTo>
                    <a:pt x="1482151" y="20710"/>
                  </a:lnTo>
                  <a:lnTo>
                    <a:pt x="1528061" y="20499"/>
                  </a:lnTo>
                  <a:lnTo>
                    <a:pt x="1573856" y="16343"/>
                  </a:lnTo>
                  <a:lnTo>
                    <a:pt x="1621124" y="10941"/>
                  </a:lnTo>
                  <a:lnTo>
                    <a:pt x="1672602" y="8541"/>
                  </a:lnTo>
                  <a:lnTo>
                    <a:pt x="1725950" y="7474"/>
                  </a:lnTo>
                  <a:lnTo>
                    <a:pt x="1778606" y="7000"/>
                  </a:lnTo>
                  <a:lnTo>
                    <a:pt x="1827400" y="6789"/>
                  </a:lnTo>
                  <a:lnTo>
                    <a:pt x="1874477" y="6696"/>
                  </a:lnTo>
                  <a:lnTo>
                    <a:pt x="1920791" y="6654"/>
                  </a:lnTo>
                  <a:lnTo>
                    <a:pt x="1966767" y="6635"/>
                  </a:lnTo>
                  <a:lnTo>
                    <a:pt x="2028197" y="6625"/>
                  </a:lnTo>
                  <a:lnTo>
                    <a:pt x="2077714" y="13899"/>
                  </a:lnTo>
                  <a:lnTo>
                    <a:pt x="2135889" y="18425"/>
                  </a:lnTo>
                  <a:lnTo>
                    <a:pt x="2194091" y="19765"/>
                  </a:lnTo>
                  <a:lnTo>
                    <a:pt x="2249930" y="20163"/>
                  </a:lnTo>
                  <a:lnTo>
                    <a:pt x="2305069" y="20280"/>
                  </a:lnTo>
                  <a:lnTo>
                    <a:pt x="2360001" y="20315"/>
                  </a:lnTo>
                  <a:lnTo>
                    <a:pt x="2407594" y="27605"/>
                  </a:lnTo>
                  <a:lnTo>
                    <a:pt x="2457920" y="32135"/>
                  </a:lnTo>
                  <a:lnTo>
                    <a:pt x="2489363" y="33194"/>
                  </a:lnTo>
                  <a:lnTo>
                    <a:pt x="2533713" y="34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686478" y="11816352"/>
            <a:ext cx="808962" cy="542017"/>
            <a:chOff x="1686478" y="11816352"/>
            <a:chExt cx="808962" cy="542017"/>
          </a:xfrm>
        </p:grpSpPr>
        <p:sp>
          <p:nvSpPr>
            <p:cNvPr id="105" name="Freeform 104"/>
            <p:cNvSpPr/>
            <p:nvPr/>
          </p:nvSpPr>
          <p:spPr>
            <a:xfrm>
              <a:off x="1864723" y="11851054"/>
              <a:ext cx="27424" cy="246802"/>
            </a:xfrm>
            <a:custGeom>
              <a:avLst/>
              <a:gdLst/>
              <a:ahLst/>
              <a:cxnLst/>
              <a:rect l="0" t="0" r="0" b="0"/>
              <a:pathLst>
                <a:path w="27424" h="246802">
                  <a:moveTo>
                    <a:pt x="27423" y="0"/>
                  </a:moveTo>
                  <a:lnTo>
                    <a:pt x="18000" y="45309"/>
                  </a:lnTo>
                  <a:lnTo>
                    <a:pt x="13459" y="101447"/>
                  </a:lnTo>
                  <a:lnTo>
                    <a:pt x="4665" y="151427"/>
                  </a:lnTo>
                  <a:lnTo>
                    <a:pt x="1382" y="207032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686478" y="12070433"/>
              <a:ext cx="342781" cy="27423"/>
            </a:xfrm>
            <a:custGeom>
              <a:avLst/>
              <a:gdLst/>
              <a:ahLst/>
              <a:cxnLst/>
              <a:rect l="0" t="0" r="0" b="0"/>
              <a:pathLst>
                <a:path w="342781" h="27423">
                  <a:moveTo>
                    <a:pt x="0" y="27422"/>
                  </a:moveTo>
                  <a:lnTo>
                    <a:pt x="55597" y="23360"/>
                  </a:lnTo>
                  <a:lnTo>
                    <a:pt x="117117" y="15618"/>
                  </a:lnTo>
                  <a:lnTo>
                    <a:pt x="177230" y="6997"/>
                  </a:lnTo>
                  <a:lnTo>
                    <a:pt x="236006" y="2074"/>
                  </a:lnTo>
                  <a:lnTo>
                    <a:pt x="299294" y="615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767719" y="12111567"/>
              <a:ext cx="179273" cy="246802"/>
            </a:xfrm>
            <a:custGeom>
              <a:avLst/>
              <a:gdLst/>
              <a:ahLst/>
              <a:cxnLst/>
              <a:rect l="0" t="0" r="0" b="0"/>
              <a:pathLst>
                <a:path w="179273" h="246802">
                  <a:moveTo>
                    <a:pt x="110716" y="0"/>
                  </a:moveTo>
                  <a:lnTo>
                    <a:pt x="132552" y="7279"/>
                  </a:lnTo>
                  <a:lnTo>
                    <a:pt x="140508" y="15517"/>
                  </a:lnTo>
                  <a:lnTo>
                    <a:pt x="153410" y="40921"/>
                  </a:lnTo>
                  <a:lnTo>
                    <a:pt x="161960" y="89482"/>
                  </a:lnTo>
                  <a:lnTo>
                    <a:pt x="157215" y="135187"/>
                  </a:lnTo>
                  <a:lnTo>
                    <a:pt x="138881" y="177675"/>
                  </a:lnTo>
                  <a:lnTo>
                    <a:pt x="106873" y="211931"/>
                  </a:lnTo>
                  <a:lnTo>
                    <a:pt x="68444" y="234100"/>
                  </a:lnTo>
                  <a:lnTo>
                    <a:pt x="55112" y="235286"/>
                  </a:lnTo>
                  <a:lnTo>
                    <a:pt x="28111" y="228481"/>
                  </a:lnTo>
                  <a:lnTo>
                    <a:pt x="9001" y="211237"/>
                  </a:lnTo>
                  <a:lnTo>
                    <a:pt x="1772" y="200240"/>
                  </a:lnTo>
                  <a:lnTo>
                    <a:pt x="0" y="189861"/>
                  </a:lnTo>
                  <a:lnTo>
                    <a:pt x="1865" y="179896"/>
                  </a:lnTo>
                  <a:lnTo>
                    <a:pt x="19048" y="151312"/>
                  </a:lnTo>
                  <a:lnTo>
                    <a:pt x="26752" y="142008"/>
                  </a:lnTo>
                  <a:lnTo>
                    <a:pt x="51562" y="131670"/>
                  </a:lnTo>
                  <a:lnTo>
                    <a:pt x="81378" y="128599"/>
                  </a:lnTo>
                  <a:lnTo>
                    <a:pt x="109864" y="132313"/>
                  </a:lnTo>
                  <a:lnTo>
                    <a:pt x="133697" y="143104"/>
                  </a:lnTo>
                  <a:lnTo>
                    <a:pt x="144318" y="150247"/>
                  </a:lnTo>
                  <a:lnTo>
                    <a:pt x="160182" y="170372"/>
                  </a:lnTo>
                  <a:lnTo>
                    <a:pt x="170787" y="194551"/>
                  </a:lnTo>
                  <a:lnTo>
                    <a:pt x="179272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083615" y="11816352"/>
              <a:ext cx="113674" cy="199237"/>
            </a:xfrm>
            <a:custGeom>
              <a:avLst/>
              <a:gdLst/>
              <a:ahLst/>
              <a:cxnLst/>
              <a:rect l="0" t="0" r="0" b="0"/>
              <a:pathLst>
                <a:path w="113674" h="199237">
                  <a:moveTo>
                    <a:pt x="27910" y="7280"/>
                  </a:moveTo>
                  <a:lnTo>
                    <a:pt x="49746" y="0"/>
                  </a:lnTo>
                  <a:lnTo>
                    <a:pt x="72655" y="4552"/>
                  </a:lnTo>
                  <a:lnTo>
                    <a:pt x="85162" y="10032"/>
                  </a:lnTo>
                  <a:lnTo>
                    <a:pt x="103122" y="28308"/>
                  </a:lnTo>
                  <a:lnTo>
                    <a:pt x="110044" y="39580"/>
                  </a:lnTo>
                  <a:lnTo>
                    <a:pt x="113673" y="68355"/>
                  </a:lnTo>
                  <a:lnTo>
                    <a:pt x="108684" y="98410"/>
                  </a:lnTo>
                  <a:lnTo>
                    <a:pt x="88745" y="132460"/>
                  </a:lnTo>
                  <a:lnTo>
                    <a:pt x="72214" y="152292"/>
                  </a:lnTo>
                  <a:lnTo>
                    <a:pt x="38498" y="173308"/>
                  </a:lnTo>
                  <a:lnTo>
                    <a:pt x="27351" y="174333"/>
                  </a:lnTo>
                  <a:lnTo>
                    <a:pt x="6841" y="167348"/>
                  </a:lnTo>
                  <a:lnTo>
                    <a:pt x="1676" y="159695"/>
                  </a:lnTo>
                  <a:lnTo>
                    <a:pt x="0" y="139005"/>
                  </a:lnTo>
                  <a:lnTo>
                    <a:pt x="4733" y="130137"/>
                  </a:lnTo>
                  <a:lnTo>
                    <a:pt x="22180" y="116220"/>
                  </a:lnTo>
                  <a:lnTo>
                    <a:pt x="45168" y="113082"/>
                  </a:lnTo>
                  <a:lnTo>
                    <a:pt x="57697" y="114378"/>
                  </a:lnTo>
                  <a:lnTo>
                    <a:pt x="79743" y="123942"/>
                  </a:lnTo>
                  <a:lnTo>
                    <a:pt x="89888" y="130758"/>
                  </a:lnTo>
                  <a:lnTo>
                    <a:pt x="96651" y="141396"/>
                  </a:lnTo>
                  <a:lnTo>
                    <a:pt x="110177" y="1992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358327" y="11919610"/>
              <a:ext cx="27423" cy="287936"/>
            </a:xfrm>
            <a:custGeom>
              <a:avLst/>
              <a:gdLst/>
              <a:ahLst/>
              <a:cxnLst/>
              <a:rect l="0" t="0" r="0" b="0"/>
              <a:pathLst>
                <a:path w="27423" h="287936">
                  <a:moveTo>
                    <a:pt x="27422" y="0"/>
                  </a:moveTo>
                  <a:lnTo>
                    <a:pt x="23359" y="55597"/>
                  </a:lnTo>
                  <a:lnTo>
                    <a:pt x="15617" y="117117"/>
                  </a:lnTo>
                  <a:lnTo>
                    <a:pt x="14275" y="169951"/>
                  </a:lnTo>
                  <a:lnTo>
                    <a:pt x="4400" y="231452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330904" y="12043011"/>
              <a:ext cx="164536" cy="13711"/>
            </a:xfrm>
            <a:custGeom>
              <a:avLst/>
              <a:gdLst/>
              <a:ahLst/>
              <a:cxnLst/>
              <a:rect l="0" t="0" r="0" b="0"/>
              <a:pathLst>
                <a:path w="164536" h="13711">
                  <a:moveTo>
                    <a:pt x="0" y="0"/>
                  </a:moveTo>
                  <a:lnTo>
                    <a:pt x="45309" y="0"/>
                  </a:lnTo>
                  <a:lnTo>
                    <a:pt x="101448" y="1523"/>
                  </a:lnTo>
                  <a:lnTo>
                    <a:pt x="164535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662878" y="11755075"/>
            <a:ext cx="1039147" cy="521027"/>
            <a:chOff x="2662878" y="11755075"/>
            <a:chExt cx="1039147" cy="521027"/>
          </a:xfrm>
        </p:grpSpPr>
        <p:sp>
          <p:nvSpPr>
            <p:cNvPr id="112" name="Freeform 111"/>
            <p:cNvSpPr/>
            <p:nvPr/>
          </p:nvSpPr>
          <p:spPr>
            <a:xfrm>
              <a:off x="2662878" y="11878477"/>
              <a:ext cx="134208" cy="397625"/>
            </a:xfrm>
            <a:custGeom>
              <a:avLst/>
              <a:gdLst/>
              <a:ahLst/>
              <a:cxnLst/>
              <a:rect l="0" t="0" r="0" b="0"/>
              <a:pathLst>
                <a:path w="134208" h="397625">
                  <a:moveTo>
                    <a:pt x="79362" y="0"/>
                  </a:moveTo>
                  <a:lnTo>
                    <a:pt x="49532" y="55597"/>
                  </a:lnTo>
                  <a:lnTo>
                    <a:pt x="22180" y="109838"/>
                  </a:lnTo>
                  <a:lnTo>
                    <a:pt x="6897" y="158145"/>
                  </a:lnTo>
                  <a:lnTo>
                    <a:pt x="0" y="218333"/>
                  </a:lnTo>
                  <a:lnTo>
                    <a:pt x="6511" y="253953"/>
                  </a:lnTo>
                  <a:lnTo>
                    <a:pt x="35518" y="314062"/>
                  </a:lnTo>
                  <a:lnTo>
                    <a:pt x="61632" y="348827"/>
                  </a:lnTo>
                  <a:lnTo>
                    <a:pt x="113647" y="382303"/>
                  </a:lnTo>
                  <a:lnTo>
                    <a:pt x="134207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824507" y="11960744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8" y="2858"/>
                  </a:lnTo>
                  <a:lnTo>
                    <a:pt x="9012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098732" y="11851054"/>
              <a:ext cx="142522" cy="219380"/>
            </a:xfrm>
            <a:custGeom>
              <a:avLst/>
              <a:gdLst/>
              <a:ahLst/>
              <a:cxnLst/>
              <a:rect l="0" t="0" r="0" b="0"/>
              <a:pathLst>
                <a:path w="142522" h="219380">
                  <a:moveTo>
                    <a:pt x="0" y="0"/>
                  </a:moveTo>
                  <a:lnTo>
                    <a:pt x="55596" y="4063"/>
                  </a:lnTo>
                  <a:lnTo>
                    <a:pt x="69057" y="7279"/>
                  </a:lnTo>
                  <a:lnTo>
                    <a:pt x="76507" y="15517"/>
                  </a:lnTo>
                  <a:lnTo>
                    <a:pt x="79951" y="27103"/>
                  </a:lnTo>
                  <a:lnTo>
                    <a:pt x="80723" y="40921"/>
                  </a:lnTo>
                  <a:lnTo>
                    <a:pt x="73455" y="64399"/>
                  </a:lnTo>
                  <a:lnTo>
                    <a:pt x="67251" y="74925"/>
                  </a:lnTo>
                  <a:lnTo>
                    <a:pt x="58545" y="80419"/>
                  </a:lnTo>
                  <a:lnTo>
                    <a:pt x="36684" y="82462"/>
                  </a:lnTo>
                  <a:lnTo>
                    <a:pt x="33597" y="80874"/>
                  </a:lnTo>
                  <a:lnTo>
                    <a:pt x="36109" y="78291"/>
                  </a:lnTo>
                  <a:lnTo>
                    <a:pt x="42354" y="75046"/>
                  </a:lnTo>
                  <a:lnTo>
                    <a:pt x="80259" y="77757"/>
                  </a:lnTo>
                  <a:lnTo>
                    <a:pt x="122805" y="95488"/>
                  </a:lnTo>
                  <a:lnTo>
                    <a:pt x="132144" y="106315"/>
                  </a:lnTo>
                  <a:lnTo>
                    <a:pt x="142521" y="134597"/>
                  </a:lnTo>
                  <a:lnTo>
                    <a:pt x="140718" y="147622"/>
                  </a:lnTo>
                  <a:lnTo>
                    <a:pt x="126526" y="170222"/>
                  </a:lnTo>
                  <a:lnTo>
                    <a:pt x="92842" y="192795"/>
                  </a:lnTo>
                  <a:lnTo>
                    <a:pt x="35134" y="214825"/>
                  </a:lnTo>
                  <a:lnTo>
                    <a:pt x="13711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989042" y="12084145"/>
              <a:ext cx="329070" cy="13711"/>
            </a:xfrm>
            <a:custGeom>
              <a:avLst/>
              <a:gdLst/>
              <a:ahLst/>
              <a:cxnLst/>
              <a:rect l="0" t="0" r="0" b="0"/>
              <a:pathLst>
                <a:path w="329070" h="1371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7804" y="1524"/>
                  </a:lnTo>
                  <a:lnTo>
                    <a:pt x="206720" y="9422"/>
                  </a:lnTo>
                  <a:lnTo>
                    <a:pt x="265057" y="12440"/>
                  </a:lnTo>
                  <a:lnTo>
                    <a:pt x="281823" y="12862"/>
                  </a:lnTo>
                  <a:lnTo>
                    <a:pt x="329069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103096" y="12084145"/>
              <a:ext cx="146460" cy="178246"/>
            </a:xfrm>
            <a:custGeom>
              <a:avLst/>
              <a:gdLst/>
              <a:ahLst/>
              <a:cxnLst/>
              <a:rect l="0" t="0" r="0" b="0"/>
              <a:pathLst>
                <a:path w="146460" h="178246">
                  <a:moveTo>
                    <a:pt x="105325" y="0"/>
                  </a:moveTo>
                  <a:lnTo>
                    <a:pt x="125694" y="23416"/>
                  </a:lnTo>
                  <a:lnTo>
                    <a:pt x="136215" y="45446"/>
                  </a:lnTo>
                  <a:lnTo>
                    <a:pt x="137843" y="70471"/>
                  </a:lnTo>
                  <a:lnTo>
                    <a:pt x="131965" y="96829"/>
                  </a:lnTo>
                  <a:lnTo>
                    <a:pt x="119196" y="123779"/>
                  </a:lnTo>
                  <a:lnTo>
                    <a:pt x="99303" y="142865"/>
                  </a:lnTo>
                  <a:lnTo>
                    <a:pt x="73703" y="154903"/>
                  </a:lnTo>
                  <a:lnTo>
                    <a:pt x="42012" y="160253"/>
                  </a:lnTo>
                  <a:lnTo>
                    <a:pt x="28077" y="157110"/>
                  </a:lnTo>
                  <a:lnTo>
                    <a:pt x="4468" y="141429"/>
                  </a:lnTo>
                  <a:lnTo>
                    <a:pt x="0" y="132372"/>
                  </a:lnTo>
                  <a:lnTo>
                    <a:pt x="69" y="123287"/>
                  </a:lnTo>
                  <a:lnTo>
                    <a:pt x="8270" y="105068"/>
                  </a:lnTo>
                  <a:lnTo>
                    <a:pt x="22072" y="86814"/>
                  </a:lnTo>
                  <a:lnTo>
                    <a:pt x="33065" y="82251"/>
                  </a:lnTo>
                  <a:lnTo>
                    <a:pt x="61529" y="81243"/>
                  </a:lnTo>
                  <a:lnTo>
                    <a:pt x="104536" y="96522"/>
                  </a:lnTo>
                  <a:lnTo>
                    <a:pt x="124272" y="116024"/>
                  </a:lnTo>
                  <a:lnTo>
                    <a:pt x="136598" y="138404"/>
                  </a:lnTo>
                  <a:lnTo>
                    <a:pt x="146459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331822" y="11823632"/>
              <a:ext cx="141285" cy="438759"/>
            </a:xfrm>
            <a:custGeom>
              <a:avLst/>
              <a:gdLst/>
              <a:ahLst/>
              <a:cxnLst/>
              <a:rect l="0" t="0" r="0" b="0"/>
              <a:pathLst>
                <a:path w="141285" h="438759">
                  <a:moveTo>
                    <a:pt x="0" y="0"/>
                  </a:moveTo>
                  <a:lnTo>
                    <a:pt x="57252" y="45447"/>
                  </a:lnTo>
                  <a:lnTo>
                    <a:pt x="99219" y="106252"/>
                  </a:lnTo>
                  <a:lnTo>
                    <a:pt x="132787" y="167917"/>
                  </a:lnTo>
                  <a:lnTo>
                    <a:pt x="141284" y="201077"/>
                  </a:lnTo>
                  <a:lnTo>
                    <a:pt x="134325" y="263669"/>
                  </a:lnTo>
                  <a:lnTo>
                    <a:pt x="118512" y="316294"/>
                  </a:lnTo>
                  <a:lnTo>
                    <a:pt x="94530" y="366417"/>
                  </a:lnTo>
                  <a:lnTo>
                    <a:pt x="72190" y="406151"/>
                  </a:lnTo>
                  <a:lnTo>
                    <a:pt x="54845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559057" y="11755075"/>
              <a:ext cx="142968" cy="209681"/>
            </a:xfrm>
            <a:custGeom>
              <a:avLst/>
              <a:gdLst/>
              <a:ahLst/>
              <a:cxnLst/>
              <a:rect l="0" t="0" r="0" b="0"/>
              <a:pathLst>
                <a:path w="142968" h="209681">
                  <a:moveTo>
                    <a:pt x="46989" y="1"/>
                  </a:moveTo>
                  <a:lnTo>
                    <a:pt x="83383" y="0"/>
                  </a:lnTo>
                  <a:lnTo>
                    <a:pt x="97151" y="4571"/>
                  </a:lnTo>
                  <a:lnTo>
                    <a:pt x="120573" y="21836"/>
                  </a:lnTo>
                  <a:lnTo>
                    <a:pt x="133015" y="48808"/>
                  </a:lnTo>
                  <a:lnTo>
                    <a:pt x="137020" y="79584"/>
                  </a:lnTo>
                  <a:lnTo>
                    <a:pt x="133723" y="108498"/>
                  </a:lnTo>
                  <a:lnTo>
                    <a:pt x="116022" y="150471"/>
                  </a:lnTo>
                  <a:lnTo>
                    <a:pt x="91480" y="184574"/>
                  </a:lnTo>
                  <a:lnTo>
                    <a:pt x="57632" y="206697"/>
                  </a:lnTo>
                  <a:lnTo>
                    <a:pt x="31914" y="209680"/>
                  </a:lnTo>
                  <a:lnTo>
                    <a:pt x="18658" y="208343"/>
                  </a:lnTo>
                  <a:lnTo>
                    <a:pt x="9820" y="201357"/>
                  </a:lnTo>
                  <a:lnTo>
                    <a:pt x="0" y="177345"/>
                  </a:lnTo>
                  <a:lnTo>
                    <a:pt x="428" y="165458"/>
                  </a:lnTo>
                  <a:lnTo>
                    <a:pt x="9029" y="144125"/>
                  </a:lnTo>
                  <a:lnTo>
                    <a:pt x="27071" y="128549"/>
                  </a:lnTo>
                  <a:lnTo>
                    <a:pt x="38281" y="122263"/>
                  </a:lnTo>
                  <a:lnTo>
                    <a:pt x="62924" y="119341"/>
                  </a:lnTo>
                  <a:lnTo>
                    <a:pt x="87587" y="124644"/>
                  </a:lnTo>
                  <a:lnTo>
                    <a:pt x="108706" y="137157"/>
                  </a:lnTo>
                  <a:lnTo>
                    <a:pt x="124185" y="156937"/>
                  </a:lnTo>
                  <a:lnTo>
                    <a:pt x="142967" y="2056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96896" y="12536614"/>
            <a:ext cx="2893065" cy="767828"/>
            <a:chOff x="1096896" y="12536614"/>
            <a:chExt cx="2893065" cy="767828"/>
          </a:xfrm>
        </p:grpSpPr>
        <p:sp>
          <p:nvSpPr>
            <p:cNvPr id="120" name="Freeform 119"/>
            <p:cNvSpPr/>
            <p:nvPr/>
          </p:nvSpPr>
          <p:spPr>
            <a:xfrm>
              <a:off x="1096896" y="12947950"/>
              <a:ext cx="137113" cy="23611"/>
            </a:xfrm>
            <a:custGeom>
              <a:avLst/>
              <a:gdLst/>
              <a:ahLst/>
              <a:cxnLst/>
              <a:rect l="0" t="0" r="0" b="0"/>
              <a:pathLst>
                <a:path w="137113" h="23611">
                  <a:moveTo>
                    <a:pt x="0" y="0"/>
                  </a:moveTo>
                  <a:lnTo>
                    <a:pt x="21836" y="14557"/>
                  </a:lnTo>
                  <a:lnTo>
                    <a:pt x="64531" y="23610"/>
                  </a:lnTo>
                  <a:lnTo>
                    <a:pt x="124394" y="16068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124318" y="13071351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469004" y="12536614"/>
              <a:ext cx="2520957" cy="706141"/>
            </a:xfrm>
            <a:custGeom>
              <a:avLst/>
              <a:gdLst/>
              <a:ahLst/>
              <a:cxnLst/>
              <a:rect l="0" t="0" r="0" b="0"/>
              <a:pathLst>
                <a:path w="2520957" h="706141">
                  <a:moveTo>
                    <a:pt x="11806" y="617005"/>
                  </a:moveTo>
                  <a:lnTo>
                    <a:pt x="953" y="557343"/>
                  </a:lnTo>
                  <a:lnTo>
                    <a:pt x="0" y="540667"/>
                  </a:lnTo>
                  <a:lnTo>
                    <a:pt x="2412" y="532598"/>
                  </a:lnTo>
                  <a:lnTo>
                    <a:pt x="7067" y="530264"/>
                  </a:lnTo>
                  <a:lnTo>
                    <a:pt x="13217" y="531754"/>
                  </a:lnTo>
                  <a:lnTo>
                    <a:pt x="24113" y="549663"/>
                  </a:lnTo>
                  <a:lnTo>
                    <a:pt x="34750" y="594003"/>
                  </a:lnTo>
                  <a:lnTo>
                    <a:pt x="45622" y="656303"/>
                  </a:lnTo>
                  <a:lnTo>
                    <a:pt x="58050" y="698729"/>
                  </a:lnTo>
                  <a:lnTo>
                    <a:pt x="63964" y="705003"/>
                  </a:lnTo>
                  <a:lnTo>
                    <a:pt x="70953" y="706140"/>
                  </a:lnTo>
                  <a:lnTo>
                    <a:pt x="78660" y="703851"/>
                  </a:lnTo>
                  <a:lnTo>
                    <a:pt x="85321" y="696229"/>
                  </a:lnTo>
                  <a:lnTo>
                    <a:pt x="96785" y="671513"/>
                  </a:lnTo>
                  <a:lnTo>
                    <a:pt x="97246" y="616059"/>
                  </a:lnTo>
                  <a:lnTo>
                    <a:pt x="95483" y="573420"/>
                  </a:lnTo>
                  <a:lnTo>
                    <a:pt x="90428" y="510652"/>
                  </a:lnTo>
                  <a:lnTo>
                    <a:pt x="79282" y="453459"/>
                  </a:lnTo>
                  <a:lnTo>
                    <a:pt x="66331" y="401981"/>
                  </a:lnTo>
                  <a:lnTo>
                    <a:pt x="48306" y="343642"/>
                  </a:lnTo>
                  <a:lnTo>
                    <a:pt x="34639" y="294623"/>
                  </a:lnTo>
                  <a:lnTo>
                    <a:pt x="28220" y="241504"/>
                  </a:lnTo>
                  <a:lnTo>
                    <a:pt x="34843" y="213471"/>
                  </a:lnTo>
                  <a:lnTo>
                    <a:pt x="40875" y="201729"/>
                  </a:lnTo>
                  <a:lnTo>
                    <a:pt x="59765" y="184620"/>
                  </a:lnTo>
                  <a:lnTo>
                    <a:pt x="84919" y="173462"/>
                  </a:lnTo>
                  <a:lnTo>
                    <a:pt x="133341" y="167180"/>
                  </a:lnTo>
                  <a:lnTo>
                    <a:pt x="187806" y="165319"/>
                  </a:lnTo>
                  <a:lnTo>
                    <a:pt x="229679" y="164884"/>
                  </a:lnTo>
                  <a:lnTo>
                    <a:pt x="273681" y="160627"/>
                  </a:lnTo>
                  <a:lnTo>
                    <a:pt x="318628" y="155181"/>
                  </a:lnTo>
                  <a:lnTo>
                    <a:pt x="363996" y="152760"/>
                  </a:lnTo>
                  <a:lnTo>
                    <a:pt x="409550" y="151685"/>
                  </a:lnTo>
                  <a:lnTo>
                    <a:pt x="453664" y="151207"/>
                  </a:lnTo>
                  <a:lnTo>
                    <a:pt x="514283" y="150937"/>
                  </a:lnTo>
                  <a:lnTo>
                    <a:pt x="557596" y="150874"/>
                  </a:lnTo>
                  <a:lnTo>
                    <a:pt x="602238" y="146783"/>
                  </a:lnTo>
                  <a:lnTo>
                    <a:pt x="647469" y="141411"/>
                  </a:lnTo>
                  <a:lnTo>
                    <a:pt x="692963" y="139022"/>
                  </a:lnTo>
                  <a:lnTo>
                    <a:pt x="738574" y="133899"/>
                  </a:lnTo>
                  <a:lnTo>
                    <a:pt x="785760" y="128066"/>
                  </a:lnTo>
                  <a:lnTo>
                    <a:pt x="837201" y="125474"/>
                  </a:lnTo>
                  <a:lnTo>
                    <a:pt x="886470" y="120260"/>
                  </a:lnTo>
                  <a:lnTo>
                    <a:pt x="935282" y="114387"/>
                  </a:lnTo>
                  <a:lnTo>
                    <a:pt x="987446" y="111778"/>
                  </a:lnTo>
                  <a:lnTo>
                    <a:pt x="1037037" y="106555"/>
                  </a:lnTo>
                  <a:lnTo>
                    <a:pt x="1085991" y="100678"/>
                  </a:lnTo>
                  <a:lnTo>
                    <a:pt x="1138218" y="98067"/>
                  </a:lnTo>
                  <a:lnTo>
                    <a:pt x="1183775" y="96906"/>
                  </a:lnTo>
                  <a:lnTo>
                    <a:pt x="1225858" y="94867"/>
                  </a:lnTo>
                  <a:lnTo>
                    <a:pt x="1269953" y="88883"/>
                  </a:lnTo>
                  <a:lnTo>
                    <a:pt x="1319005" y="81145"/>
                  </a:lnTo>
                  <a:lnTo>
                    <a:pt x="1371275" y="74151"/>
                  </a:lnTo>
                  <a:lnTo>
                    <a:pt x="1424975" y="71044"/>
                  </a:lnTo>
                  <a:lnTo>
                    <a:pt x="1484762" y="62015"/>
                  </a:lnTo>
                  <a:lnTo>
                    <a:pt x="1528735" y="58031"/>
                  </a:lnTo>
                  <a:lnTo>
                    <a:pt x="1574178" y="54738"/>
                  </a:lnTo>
                  <a:lnTo>
                    <a:pt x="1630027" y="45841"/>
                  </a:lnTo>
                  <a:lnTo>
                    <a:pt x="1677088" y="43226"/>
                  </a:lnTo>
                  <a:lnTo>
                    <a:pt x="1728473" y="38001"/>
                  </a:lnTo>
                  <a:lnTo>
                    <a:pt x="1780257" y="32123"/>
                  </a:lnTo>
                  <a:lnTo>
                    <a:pt x="1828663" y="29512"/>
                  </a:lnTo>
                  <a:lnTo>
                    <a:pt x="1884183" y="20763"/>
                  </a:lnTo>
                  <a:lnTo>
                    <a:pt x="1927158" y="16845"/>
                  </a:lnTo>
                  <a:lnTo>
                    <a:pt x="1976728" y="15104"/>
                  </a:lnTo>
                  <a:lnTo>
                    <a:pt x="2029228" y="14331"/>
                  </a:lnTo>
                  <a:lnTo>
                    <a:pt x="2078968" y="13987"/>
                  </a:lnTo>
                  <a:lnTo>
                    <a:pt x="2141671" y="9730"/>
                  </a:lnTo>
                  <a:lnTo>
                    <a:pt x="2197321" y="2883"/>
                  </a:lnTo>
                  <a:lnTo>
                    <a:pt x="2240006" y="1281"/>
                  </a:lnTo>
                  <a:lnTo>
                    <a:pt x="2284368" y="570"/>
                  </a:lnTo>
                  <a:lnTo>
                    <a:pt x="2344890" y="170"/>
                  </a:lnTo>
                  <a:lnTo>
                    <a:pt x="2401417" y="51"/>
                  </a:lnTo>
                  <a:lnTo>
                    <a:pt x="2456760" y="15"/>
                  </a:lnTo>
                  <a:lnTo>
                    <a:pt x="2485315" y="7"/>
                  </a:lnTo>
                  <a:lnTo>
                    <a:pt x="2520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084103" y="12714860"/>
              <a:ext cx="1" cy="191958"/>
            </a:xfrm>
            <a:custGeom>
              <a:avLst/>
              <a:gdLst/>
              <a:ahLst/>
              <a:cxnLst/>
              <a:rect l="0" t="0" r="0" b="0"/>
              <a:pathLst>
                <a:path w="1" h="191958">
                  <a:moveTo>
                    <a:pt x="0" y="0"/>
                  </a:moveTo>
                  <a:lnTo>
                    <a:pt x="0" y="53208"/>
                  </a:lnTo>
                  <a:lnTo>
                    <a:pt x="0" y="105988"/>
                  </a:lnTo>
                  <a:lnTo>
                    <a:pt x="0" y="166230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919568" y="12893105"/>
              <a:ext cx="301648" cy="54846"/>
            </a:xfrm>
            <a:custGeom>
              <a:avLst/>
              <a:gdLst/>
              <a:ahLst/>
              <a:cxnLst/>
              <a:rect l="0" t="0" r="0" b="0"/>
              <a:pathLst>
                <a:path w="301648" h="54846">
                  <a:moveTo>
                    <a:pt x="0" y="54845"/>
                  </a:moveTo>
                  <a:lnTo>
                    <a:pt x="59660" y="39931"/>
                  </a:lnTo>
                  <a:lnTo>
                    <a:pt x="121644" y="22615"/>
                  </a:lnTo>
                  <a:lnTo>
                    <a:pt x="178571" y="16350"/>
                  </a:lnTo>
                  <a:lnTo>
                    <a:pt x="221555" y="10823"/>
                  </a:lnTo>
                  <a:lnTo>
                    <a:pt x="272330" y="3208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002665" y="13030217"/>
              <a:ext cx="136283" cy="105567"/>
            </a:xfrm>
            <a:custGeom>
              <a:avLst/>
              <a:gdLst/>
              <a:ahLst/>
              <a:cxnLst/>
              <a:rect l="0" t="0" r="0" b="0"/>
              <a:pathLst>
                <a:path w="136283" h="105567">
                  <a:moveTo>
                    <a:pt x="54015" y="0"/>
                  </a:moveTo>
                  <a:lnTo>
                    <a:pt x="35038" y="48806"/>
                  </a:lnTo>
                  <a:lnTo>
                    <a:pt x="0" y="105566"/>
                  </a:lnTo>
                  <a:lnTo>
                    <a:pt x="1247" y="105417"/>
                  </a:lnTo>
                  <a:lnTo>
                    <a:pt x="5125" y="102271"/>
                  </a:lnTo>
                  <a:lnTo>
                    <a:pt x="55135" y="97220"/>
                  </a:lnTo>
                  <a:lnTo>
                    <a:pt x="101405" y="94824"/>
                  </a:lnTo>
                  <a:lnTo>
                    <a:pt x="136282" y="822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084103" y="12934238"/>
              <a:ext cx="123401" cy="370204"/>
            </a:xfrm>
            <a:custGeom>
              <a:avLst/>
              <a:gdLst/>
              <a:ahLst/>
              <a:cxnLst/>
              <a:rect l="0" t="0" r="0" b="0"/>
              <a:pathLst>
                <a:path w="123401" h="370204">
                  <a:moveTo>
                    <a:pt x="123400" y="0"/>
                  </a:moveTo>
                  <a:lnTo>
                    <a:pt x="104316" y="57254"/>
                  </a:lnTo>
                  <a:lnTo>
                    <a:pt x="91170" y="103971"/>
                  </a:lnTo>
                  <a:lnTo>
                    <a:pt x="77626" y="156408"/>
                  </a:lnTo>
                  <a:lnTo>
                    <a:pt x="56686" y="210540"/>
                  </a:lnTo>
                  <a:lnTo>
                    <a:pt x="33259" y="274002"/>
                  </a:lnTo>
                  <a:lnTo>
                    <a:pt x="13961" y="335515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468016" y="12851972"/>
              <a:ext cx="23359" cy="164535"/>
            </a:xfrm>
            <a:custGeom>
              <a:avLst/>
              <a:gdLst/>
              <a:ahLst/>
              <a:cxnLst/>
              <a:rect l="0" t="0" r="0" b="0"/>
              <a:pathLst>
                <a:path w="23359" h="164535">
                  <a:moveTo>
                    <a:pt x="0" y="0"/>
                  </a:moveTo>
                  <a:lnTo>
                    <a:pt x="14558" y="14557"/>
                  </a:lnTo>
                  <a:lnTo>
                    <a:pt x="21705" y="37954"/>
                  </a:lnTo>
                  <a:lnTo>
                    <a:pt x="23358" y="67143"/>
                  </a:lnTo>
                  <a:lnTo>
                    <a:pt x="16068" y="123121"/>
                  </a:lnTo>
                  <a:lnTo>
                    <a:pt x="13711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440594" y="12934238"/>
              <a:ext cx="123402" cy="27425"/>
            </a:xfrm>
            <a:custGeom>
              <a:avLst/>
              <a:gdLst/>
              <a:ahLst/>
              <a:cxnLst/>
              <a:rect l="0" t="0" r="0" b="0"/>
              <a:pathLst>
                <a:path w="123402" h="27425">
                  <a:moveTo>
                    <a:pt x="0" y="27424"/>
                  </a:moveTo>
                  <a:lnTo>
                    <a:pt x="14557" y="12866"/>
                  </a:lnTo>
                  <a:lnTo>
                    <a:pt x="37955" y="5719"/>
                  </a:lnTo>
                  <a:lnTo>
                    <a:pt x="81325" y="169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824507" y="12618881"/>
            <a:ext cx="301648" cy="740407"/>
            <a:chOff x="2824507" y="12618881"/>
            <a:chExt cx="301648" cy="740407"/>
          </a:xfrm>
        </p:grpSpPr>
        <p:sp>
          <p:nvSpPr>
            <p:cNvPr id="130" name="Freeform 129"/>
            <p:cNvSpPr/>
            <p:nvPr/>
          </p:nvSpPr>
          <p:spPr>
            <a:xfrm>
              <a:off x="2862067" y="12618881"/>
              <a:ext cx="145912" cy="246803"/>
            </a:xfrm>
            <a:custGeom>
              <a:avLst/>
              <a:gdLst/>
              <a:ahLst/>
              <a:cxnLst/>
              <a:rect l="0" t="0" r="0" b="0"/>
              <a:pathLst>
                <a:path w="145912" h="246803">
                  <a:moveTo>
                    <a:pt x="99552" y="0"/>
                  </a:moveTo>
                  <a:lnTo>
                    <a:pt x="70438" y="7279"/>
                  </a:lnTo>
                  <a:lnTo>
                    <a:pt x="48018" y="23040"/>
                  </a:lnTo>
                  <a:lnTo>
                    <a:pt x="29421" y="45280"/>
                  </a:lnTo>
                  <a:lnTo>
                    <a:pt x="5068" y="96799"/>
                  </a:lnTo>
                  <a:lnTo>
                    <a:pt x="0" y="110237"/>
                  </a:lnTo>
                  <a:lnTo>
                    <a:pt x="2715" y="119195"/>
                  </a:lnTo>
                  <a:lnTo>
                    <a:pt x="10619" y="125168"/>
                  </a:lnTo>
                  <a:lnTo>
                    <a:pt x="21982" y="129149"/>
                  </a:lnTo>
                  <a:lnTo>
                    <a:pt x="32604" y="128757"/>
                  </a:lnTo>
                  <a:lnTo>
                    <a:pt x="52532" y="120195"/>
                  </a:lnTo>
                  <a:lnTo>
                    <a:pt x="108578" y="72444"/>
                  </a:lnTo>
                  <a:lnTo>
                    <a:pt x="128803" y="38223"/>
                  </a:lnTo>
                  <a:lnTo>
                    <a:pt x="134287" y="34623"/>
                  </a:lnTo>
                  <a:lnTo>
                    <a:pt x="139467" y="36793"/>
                  </a:lnTo>
                  <a:lnTo>
                    <a:pt x="144444" y="42810"/>
                  </a:lnTo>
                  <a:lnTo>
                    <a:pt x="145911" y="65747"/>
                  </a:lnTo>
                  <a:lnTo>
                    <a:pt x="138172" y="112920"/>
                  </a:lnTo>
                  <a:lnTo>
                    <a:pt x="121908" y="176174"/>
                  </a:lnTo>
                  <a:lnTo>
                    <a:pt x="103550" y="234341"/>
                  </a:lnTo>
                  <a:lnTo>
                    <a:pt x="99552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824507" y="12893105"/>
              <a:ext cx="301648" cy="27424"/>
            </a:xfrm>
            <a:custGeom>
              <a:avLst/>
              <a:gdLst/>
              <a:ahLst/>
              <a:cxnLst/>
              <a:rect l="0" t="0" r="0" b="0"/>
              <a:pathLst>
                <a:path w="301648" h="27424">
                  <a:moveTo>
                    <a:pt x="0" y="27423"/>
                  </a:moveTo>
                  <a:lnTo>
                    <a:pt x="55598" y="23360"/>
                  </a:lnTo>
                  <a:lnTo>
                    <a:pt x="104327" y="16571"/>
                  </a:lnTo>
                  <a:lnTo>
                    <a:pt x="162946" y="10496"/>
                  </a:lnTo>
                  <a:lnTo>
                    <a:pt x="218909" y="3111"/>
                  </a:lnTo>
                  <a:lnTo>
                    <a:pt x="265960" y="923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836382" y="13016506"/>
              <a:ext cx="180083" cy="132402"/>
            </a:xfrm>
            <a:custGeom>
              <a:avLst/>
              <a:gdLst/>
              <a:ahLst/>
              <a:cxnLst/>
              <a:rect l="0" t="0" r="0" b="0"/>
              <a:pathLst>
                <a:path w="180083" h="132402">
                  <a:moveTo>
                    <a:pt x="84104" y="0"/>
                  </a:moveTo>
                  <a:lnTo>
                    <a:pt x="53215" y="57251"/>
                  </a:lnTo>
                  <a:lnTo>
                    <a:pt x="14490" y="119655"/>
                  </a:lnTo>
                  <a:lnTo>
                    <a:pt x="5701" y="130045"/>
                  </a:lnTo>
                  <a:lnTo>
                    <a:pt x="1366" y="132401"/>
                  </a:lnTo>
                  <a:lnTo>
                    <a:pt x="0" y="129402"/>
                  </a:lnTo>
                  <a:lnTo>
                    <a:pt x="612" y="122830"/>
                  </a:lnTo>
                  <a:lnTo>
                    <a:pt x="9417" y="107405"/>
                  </a:lnTo>
                  <a:lnTo>
                    <a:pt x="16031" y="99025"/>
                  </a:lnTo>
                  <a:lnTo>
                    <a:pt x="39630" y="89714"/>
                  </a:lnTo>
                  <a:lnTo>
                    <a:pt x="91239" y="80412"/>
                  </a:lnTo>
                  <a:lnTo>
                    <a:pt x="142587" y="72069"/>
                  </a:lnTo>
                  <a:lnTo>
                    <a:pt x="180082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906775" y="12934238"/>
              <a:ext cx="150824" cy="425050"/>
            </a:xfrm>
            <a:custGeom>
              <a:avLst/>
              <a:gdLst/>
              <a:ahLst/>
              <a:cxnLst/>
              <a:rect l="0" t="0" r="0" b="0"/>
              <a:pathLst>
                <a:path w="150824" h="425050">
                  <a:moveTo>
                    <a:pt x="150823" y="0"/>
                  </a:moveTo>
                  <a:lnTo>
                    <a:pt x="119933" y="57254"/>
                  </a:lnTo>
                  <a:lnTo>
                    <a:pt x="105446" y="103971"/>
                  </a:lnTo>
                  <a:lnTo>
                    <a:pt x="91505" y="163688"/>
                  </a:lnTo>
                  <a:lnTo>
                    <a:pt x="78247" y="207323"/>
                  </a:lnTo>
                  <a:lnTo>
                    <a:pt x="57716" y="270652"/>
                  </a:lnTo>
                  <a:lnTo>
                    <a:pt x="41984" y="323948"/>
                  </a:lnTo>
                  <a:lnTo>
                    <a:pt x="23020" y="382903"/>
                  </a:lnTo>
                  <a:lnTo>
                    <a:pt x="0" y="4250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206586" y="13496398"/>
            <a:ext cx="1988125" cy="1055763"/>
            <a:chOff x="1206586" y="13496398"/>
            <a:chExt cx="1988125" cy="1055763"/>
          </a:xfrm>
        </p:grpSpPr>
        <p:sp>
          <p:nvSpPr>
            <p:cNvPr id="135" name="Freeform 134"/>
            <p:cNvSpPr/>
            <p:nvPr/>
          </p:nvSpPr>
          <p:spPr>
            <a:xfrm>
              <a:off x="1206586" y="14003713"/>
              <a:ext cx="95979" cy="13711"/>
            </a:xfrm>
            <a:custGeom>
              <a:avLst/>
              <a:gdLst/>
              <a:ahLst/>
              <a:cxnLst/>
              <a:rect l="0" t="0" r="0" b="0"/>
              <a:pathLst>
                <a:path w="95979" h="13711">
                  <a:moveTo>
                    <a:pt x="0" y="0"/>
                  </a:moveTo>
                  <a:lnTo>
                    <a:pt x="55597" y="4061"/>
                  </a:lnTo>
                  <a:lnTo>
                    <a:pt x="95978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234008" y="14113402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14558" y="12864"/>
                  </a:lnTo>
                  <a:lnTo>
                    <a:pt x="37955" y="5718"/>
                  </a:lnTo>
                  <a:lnTo>
                    <a:pt x="81326" y="1693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495643" y="13496398"/>
              <a:ext cx="1699068" cy="795134"/>
            </a:xfrm>
            <a:custGeom>
              <a:avLst/>
              <a:gdLst/>
              <a:ahLst/>
              <a:cxnLst/>
              <a:rect l="0" t="0" r="0" b="0"/>
              <a:pathLst>
                <a:path w="1699068" h="795134">
                  <a:moveTo>
                    <a:pt x="12589" y="726694"/>
                  </a:moveTo>
                  <a:lnTo>
                    <a:pt x="1737" y="677887"/>
                  </a:lnTo>
                  <a:lnTo>
                    <a:pt x="3788" y="632505"/>
                  </a:lnTo>
                  <a:lnTo>
                    <a:pt x="6721" y="618198"/>
                  </a:lnTo>
                  <a:lnTo>
                    <a:pt x="11724" y="611707"/>
                  </a:lnTo>
                  <a:lnTo>
                    <a:pt x="18106" y="610425"/>
                  </a:lnTo>
                  <a:lnTo>
                    <a:pt x="25408" y="612618"/>
                  </a:lnTo>
                  <a:lnTo>
                    <a:pt x="30276" y="620173"/>
                  </a:lnTo>
                  <a:lnTo>
                    <a:pt x="37127" y="659924"/>
                  </a:lnTo>
                  <a:lnTo>
                    <a:pt x="39157" y="710296"/>
                  </a:lnTo>
                  <a:lnTo>
                    <a:pt x="41282" y="762291"/>
                  </a:lnTo>
                  <a:lnTo>
                    <a:pt x="47178" y="792790"/>
                  </a:lnTo>
                  <a:lnTo>
                    <a:pt x="49359" y="795133"/>
                  </a:lnTo>
                  <a:lnTo>
                    <a:pt x="51783" y="777425"/>
                  </a:lnTo>
                  <a:lnTo>
                    <a:pt x="45869" y="724629"/>
                  </a:lnTo>
                  <a:lnTo>
                    <a:pt x="42615" y="682611"/>
                  </a:lnTo>
                  <a:lnTo>
                    <a:pt x="39645" y="638545"/>
                  </a:lnTo>
                  <a:lnTo>
                    <a:pt x="33247" y="593570"/>
                  </a:lnTo>
                  <a:lnTo>
                    <a:pt x="29388" y="548190"/>
                  </a:lnTo>
                  <a:lnTo>
                    <a:pt x="23152" y="487941"/>
                  </a:lnTo>
                  <a:lnTo>
                    <a:pt x="11656" y="437080"/>
                  </a:lnTo>
                  <a:lnTo>
                    <a:pt x="2664" y="383417"/>
                  </a:lnTo>
                  <a:lnTo>
                    <a:pt x="0" y="328922"/>
                  </a:lnTo>
                  <a:lnTo>
                    <a:pt x="3273" y="278243"/>
                  </a:lnTo>
                  <a:lnTo>
                    <a:pt x="6378" y="263192"/>
                  </a:lnTo>
                  <a:lnTo>
                    <a:pt x="13019" y="251634"/>
                  </a:lnTo>
                  <a:lnTo>
                    <a:pt x="32585" y="234730"/>
                  </a:lnTo>
                  <a:lnTo>
                    <a:pt x="69296" y="216649"/>
                  </a:lnTo>
                  <a:lnTo>
                    <a:pt x="123677" y="208922"/>
                  </a:lnTo>
                  <a:lnTo>
                    <a:pt x="180754" y="199354"/>
                  </a:lnTo>
                  <a:lnTo>
                    <a:pt x="228982" y="186871"/>
                  </a:lnTo>
                  <a:lnTo>
                    <a:pt x="286775" y="173523"/>
                  </a:lnTo>
                  <a:lnTo>
                    <a:pt x="329961" y="168529"/>
                  </a:lnTo>
                  <a:lnTo>
                    <a:pt x="388974" y="161655"/>
                  </a:lnTo>
                  <a:lnTo>
                    <a:pt x="447593" y="154032"/>
                  </a:lnTo>
                  <a:lnTo>
                    <a:pt x="510666" y="147712"/>
                  </a:lnTo>
                  <a:lnTo>
                    <a:pt x="570488" y="136190"/>
                  </a:lnTo>
                  <a:lnTo>
                    <a:pt x="621606" y="127561"/>
                  </a:lnTo>
                  <a:lnTo>
                    <a:pt x="679872" y="118648"/>
                  </a:lnTo>
                  <a:lnTo>
                    <a:pt x="737254" y="109609"/>
                  </a:lnTo>
                  <a:lnTo>
                    <a:pt x="790179" y="102036"/>
                  </a:lnTo>
                  <a:lnTo>
                    <a:pt x="852711" y="96250"/>
                  </a:lnTo>
                  <a:lnTo>
                    <a:pt x="902386" y="85565"/>
                  </a:lnTo>
                  <a:lnTo>
                    <a:pt x="959592" y="72750"/>
                  </a:lnTo>
                  <a:lnTo>
                    <a:pt x="1012905" y="63818"/>
                  </a:lnTo>
                  <a:lnTo>
                    <a:pt x="1059959" y="58834"/>
                  </a:lnTo>
                  <a:lnTo>
                    <a:pt x="1116647" y="51964"/>
                  </a:lnTo>
                  <a:lnTo>
                    <a:pt x="1166452" y="40281"/>
                  </a:lnTo>
                  <a:lnTo>
                    <a:pt x="1206407" y="33137"/>
                  </a:lnTo>
                  <a:lnTo>
                    <a:pt x="1259712" y="29962"/>
                  </a:lnTo>
                  <a:lnTo>
                    <a:pt x="1320563" y="20896"/>
                  </a:lnTo>
                  <a:lnTo>
                    <a:pt x="1368847" y="16904"/>
                  </a:lnTo>
                  <a:lnTo>
                    <a:pt x="1419761" y="13607"/>
                  </a:lnTo>
                  <a:lnTo>
                    <a:pt x="1477166" y="4710"/>
                  </a:lnTo>
                  <a:lnTo>
                    <a:pt x="1519193" y="2093"/>
                  </a:lnTo>
                  <a:lnTo>
                    <a:pt x="1563263" y="930"/>
                  </a:lnTo>
                  <a:lnTo>
                    <a:pt x="1606717" y="414"/>
                  </a:lnTo>
                  <a:lnTo>
                    <a:pt x="1660870" y="122"/>
                  </a:lnTo>
                  <a:lnTo>
                    <a:pt x="169906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988124" y="13770623"/>
              <a:ext cx="13712" cy="315359"/>
            </a:xfrm>
            <a:custGeom>
              <a:avLst/>
              <a:gdLst/>
              <a:ahLst/>
              <a:cxnLst/>
              <a:rect l="0" t="0" r="0" b="0"/>
              <a:pathLst>
                <a:path w="13712" h="315359">
                  <a:moveTo>
                    <a:pt x="0" y="0"/>
                  </a:moveTo>
                  <a:lnTo>
                    <a:pt x="0" y="59658"/>
                  </a:lnTo>
                  <a:lnTo>
                    <a:pt x="0" y="111116"/>
                  </a:lnTo>
                  <a:lnTo>
                    <a:pt x="0" y="164956"/>
                  </a:lnTo>
                  <a:lnTo>
                    <a:pt x="4063" y="215441"/>
                  </a:lnTo>
                  <a:lnTo>
                    <a:pt x="10852" y="263407"/>
                  </a:lnTo>
                  <a:lnTo>
                    <a:pt x="13711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093231" y="13675271"/>
              <a:ext cx="113394" cy="287309"/>
            </a:xfrm>
            <a:custGeom>
              <a:avLst/>
              <a:gdLst/>
              <a:ahLst/>
              <a:cxnLst/>
              <a:rect l="0" t="0" r="0" b="0"/>
              <a:pathLst>
                <a:path w="113394" h="287309">
                  <a:moveTo>
                    <a:pt x="18294" y="67929"/>
                  </a:moveTo>
                  <a:lnTo>
                    <a:pt x="8871" y="121136"/>
                  </a:lnTo>
                  <a:lnTo>
                    <a:pt x="5853" y="175440"/>
                  </a:lnTo>
                  <a:lnTo>
                    <a:pt x="6483" y="236049"/>
                  </a:lnTo>
                  <a:lnTo>
                    <a:pt x="12029" y="269096"/>
                  </a:lnTo>
                  <a:lnTo>
                    <a:pt x="18688" y="278214"/>
                  </a:lnTo>
                  <a:lnTo>
                    <a:pt x="27697" y="282768"/>
                  </a:lnTo>
                  <a:lnTo>
                    <a:pt x="38274" y="284282"/>
                  </a:lnTo>
                  <a:lnTo>
                    <a:pt x="48372" y="280721"/>
                  </a:lnTo>
                  <a:lnTo>
                    <a:pt x="67718" y="264576"/>
                  </a:lnTo>
                  <a:lnTo>
                    <a:pt x="88460" y="222512"/>
                  </a:lnTo>
                  <a:lnTo>
                    <a:pt x="104254" y="164174"/>
                  </a:lnTo>
                  <a:lnTo>
                    <a:pt x="111304" y="105925"/>
                  </a:lnTo>
                  <a:lnTo>
                    <a:pt x="113393" y="50071"/>
                  </a:lnTo>
                  <a:lnTo>
                    <a:pt x="105756" y="21398"/>
                  </a:lnTo>
                  <a:lnTo>
                    <a:pt x="99454" y="9486"/>
                  </a:lnTo>
                  <a:lnTo>
                    <a:pt x="90682" y="3068"/>
                  </a:lnTo>
                  <a:lnTo>
                    <a:pt x="80264" y="313"/>
                  </a:lnTo>
                  <a:lnTo>
                    <a:pt x="68748" y="0"/>
                  </a:lnTo>
                  <a:lnTo>
                    <a:pt x="59547" y="5885"/>
                  </a:lnTo>
                  <a:lnTo>
                    <a:pt x="29772" y="59115"/>
                  </a:lnTo>
                  <a:lnTo>
                    <a:pt x="7984" y="114577"/>
                  </a:lnTo>
                  <a:lnTo>
                    <a:pt x="0" y="155694"/>
                  </a:lnTo>
                  <a:lnTo>
                    <a:pt x="2548" y="213103"/>
                  </a:lnTo>
                  <a:lnTo>
                    <a:pt x="4181" y="270845"/>
                  </a:lnTo>
                  <a:lnTo>
                    <a:pt x="4583" y="2873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905857" y="14003713"/>
              <a:ext cx="315359" cy="82269"/>
            </a:xfrm>
            <a:custGeom>
              <a:avLst/>
              <a:gdLst/>
              <a:ahLst/>
              <a:cxnLst/>
              <a:rect l="0" t="0" r="0" b="0"/>
              <a:pathLst>
                <a:path w="315359" h="82269">
                  <a:moveTo>
                    <a:pt x="0" y="82268"/>
                  </a:moveTo>
                  <a:lnTo>
                    <a:pt x="55597" y="78206"/>
                  </a:lnTo>
                  <a:lnTo>
                    <a:pt x="109838" y="63183"/>
                  </a:lnTo>
                  <a:lnTo>
                    <a:pt x="158146" y="50037"/>
                  </a:lnTo>
                  <a:lnTo>
                    <a:pt x="211054" y="36492"/>
                  </a:lnTo>
                  <a:lnTo>
                    <a:pt x="271056" y="18267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065597" y="14072268"/>
              <a:ext cx="183041" cy="200372"/>
            </a:xfrm>
            <a:custGeom>
              <a:avLst/>
              <a:gdLst/>
              <a:ahLst/>
              <a:cxnLst/>
              <a:rect l="0" t="0" r="0" b="0"/>
              <a:pathLst>
                <a:path w="183041" h="200372">
                  <a:moveTo>
                    <a:pt x="100773" y="0"/>
                  </a:moveTo>
                  <a:lnTo>
                    <a:pt x="81795" y="48808"/>
                  </a:lnTo>
                  <a:lnTo>
                    <a:pt x="62141" y="98253"/>
                  </a:lnTo>
                  <a:lnTo>
                    <a:pt x="46669" y="147435"/>
                  </a:lnTo>
                  <a:lnTo>
                    <a:pt x="35593" y="175216"/>
                  </a:lnTo>
                  <a:lnTo>
                    <a:pt x="20514" y="197721"/>
                  </a:lnTo>
                  <a:lnTo>
                    <a:pt x="13751" y="200371"/>
                  </a:lnTo>
                  <a:lnTo>
                    <a:pt x="7719" y="197565"/>
                  </a:lnTo>
                  <a:lnTo>
                    <a:pt x="2173" y="191126"/>
                  </a:lnTo>
                  <a:lnTo>
                    <a:pt x="0" y="182262"/>
                  </a:lnTo>
                  <a:lnTo>
                    <a:pt x="1648" y="160226"/>
                  </a:lnTo>
                  <a:lnTo>
                    <a:pt x="7267" y="150999"/>
                  </a:lnTo>
                  <a:lnTo>
                    <a:pt x="25699" y="136683"/>
                  </a:lnTo>
                  <a:lnTo>
                    <a:pt x="84194" y="124501"/>
                  </a:lnTo>
                  <a:lnTo>
                    <a:pt x="141340" y="104943"/>
                  </a:lnTo>
                  <a:lnTo>
                    <a:pt x="183040" y="822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166370" y="13962579"/>
              <a:ext cx="123402" cy="589582"/>
            </a:xfrm>
            <a:custGeom>
              <a:avLst/>
              <a:gdLst/>
              <a:ahLst/>
              <a:cxnLst/>
              <a:rect l="0" t="0" r="0" b="0"/>
              <a:pathLst>
                <a:path w="123402" h="589582">
                  <a:moveTo>
                    <a:pt x="123401" y="0"/>
                  </a:moveTo>
                  <a:lnTo>
                    <a:pt x="104317" y="57252"/>
                  </a:lnTo>
                  <a:lnTo>
                    <a:pt x="86679" y="113213"/>
                  </a:lnTo>
                  <a:lnTo>
                    <a:pt x="73079" y="169811"/>
                  </a:lnTo>
                  <a:lnTo>
                    <a:pt x="60924" y="218403"/>
                  </a:lnTo>
                  <a:lnTo>
                    <a:pt x="55123" y="269196"/>
                  </a:lnTo>
                  <a:lnTo>
                    <a:pt x="44432" y="319962"/>
                  </a:lnTo>
                  <a:lnTo>
                    <a:pt x="35998" y="371233"/>
                  </a:lnTo>
                  <a:lnTo>
                    <a:pt x="22684" y="430938"/>
                  </a:lnTo>
                  <a:lnTo>
                    <a:pt x="16370" y="492132"/>
                  </a:lnTo>
                  <a:lnTo>
                    <a:pt x="7220" y="551228"/>
                  </a:lnTo>
                  <a:lnTo>
                    <a:pt x="0" y="5895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557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90500"/>
            <a:ext cx="9546209" cy="45980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1468794" y="1473977"/>
            <a:ext cx="25728" cy="75390"/>
          </a:xfrm>
          <a:custGeom>
            <a:avLst/>
            <a:gdLst/>
            <a:ahLst/>
            <a:cxnLst/>
            <a:rect l="0" t="0" r="0" b="0"/>
            <a:pathLst>
              <a:path w="25728" h="75390">
                <a:moveTo>
                  <a:pt x="0" y="0"/>
                </a:moveTo>
                <a:lnTo>
                  <a:pt x="5019" y="32498"/>
                </a:lnTo>
                <a:lnTo>
                  <a:pt x="25727" y="753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23692" y="1192874"/>
            <a:ext cx="2371019" cy="712984"/>
            <a:chOff x="823692" y="1192874"/>
            <a:chExt cx="2371019" cy="712984"/>
          </a:xfrm>
        </p:grpSpPr>
        <p:sp>
          <p:nvSpPr>
            <p:cNvPr id="4" name="Freeform 3"/>
            <p:cNvSpPr/>
            <p:nvPr/>
          </p:nvSpPr>
          <p:spPr>
            <a:xfrm>
              <a:off x="823692" y="1398543"/>
              <a:ext cx="204649" cy="349069"/>
            </a:xfrm>
            <a:custGeom>
              <a:avLst/>
              <a:gdLst/>
              <a:ahLst/>
              <a:cxnLst/>
              <a:rect l="0" t="0" r="0" b="0"/>
              <a:pathLst>
                <a:path w="204649" h="349069">
                  <a:moveTo>
                    <a:pt x="122381" y="0"/>
                  </a:moveTo>
                  <a:lnTo>
                    <a:pt x="111435" y="45309"/>
                  </a:lnTo>
                  <a:lnTo>
                    <a:pt x="97470" y="102970"/>
                  </a:lnTo>
                  <a:lnTo>
                    <a:pt x="76236" y="160850"/>
                  </a:lnTo>
                  <a:lnTo>
                    <a:pt x="59619" y="222519"/>
                  </a:lnTo>
                  <a:lnTo>
                    <a:pt x="43523" y="269568"/>
                  </a:lnTo>
                  <a:lnTo>
                    <a:pt x="0" y="326735"/>
                  </a:lnTo>
                  <a:lnTo>
                    <a:pt x="5020" y="322445"/>
                  </a:lnTo>
                  <a:lnTo>
                    <a:pt x="39533" y="317457"/>
                  </a:lnTo>
                  <a:lnTo>
                    <a:pt x="94844" y="326718"/>
                  </a:lnTo>
                  <a:lnTo>
                    <a:pt x="149781" y="343218"/>
                  </a:lnTo>
                  <a:lnTo>
                    <a:pt x="174169" y="349068"/>
                  </a:lnTo>
                  <a:lnTo>
                    <a:pt x="204648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32362" y="1521943"/>
              <a:ext cx="109690" cy="13713"/>
            </a:xfrm>
            <a:custGeom>
              <a:avLst/>
              <a:gdLst/>
              <a:ahLst/>
              <a:cxnLst/>
              <a:rect l="0" t="0" r="0" b="0"/>
              <a:pathLst>
                <a:path w="109690" h="13713">
                  <a:moveTo>
                    <a:pt x="0" y="0"/>
                  </a:moveTo>
                  <a:lnTo>
                    <a:pt x="59659" y="10853"/>
                  </a:lnTo>
                  <a:lnTo>
                    <a:pt x="10968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32362" y="1275142"/>
              <a:ext cx="191957" cy="54846"/>
            </a:xfrm>
            <a:custGeom>
              <a:avLst/>
              <a:gdLst/>
              <a:ahLst/>
              <a:cxnLst/>
              <a:rect l="0" t="0" r="0" b="0"/>
              <a:pathLst>
                <a:path w="191957" h="54846">
                  <a:moveTo>
                    <a:pt x="0" y="54845"/>
                  </a:moveTo>
                  <a:lnTo>
                    <a:pt x="57252" y="23955"/>
                  </a:lnTo>
                  <a:lnTo>
                    <a:pt x="111688" y="6312"/>
                  </a:lnTo>
                  <a:lnTo>
                    <a:pt x="167355" y="124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85509" y="1192874"/>
              <a:ext cx="144479" cy="575872"/>
            </a:xfrm>
            <a:custGeom>
              <a:avLst/>
              <a:gdLst/>
              <a:ahLst/>
              <a:cxnLst/>
              <a:rect l="0" t="0" r="0" b="0"/>
              <a:pathLst>
                <a:path w="144479" h="575872">
                  <a:moveTo>
                    <a:pt x="75922" y="0"/>
                  </a:moveTo>
                  <a:lnTo>
                    <a:pt x="56837" y="57253"/>
                  </a:lnTo>
                  <a:lnTo>
                    <a:pt x="39200" y="114736"/>
                  </a:lnTo>
                  <a:lnTo>
                    <a:pt x="30147" y="159160"/>
                  </a:lnTo>
                  <a:lnTo>
                    <a:pt x="16485" y="213725"/>
                  </a:lnTo>
                  <a:lnTo>
                    <a:pt x="10068" y="266117"/>
                  </a:lnTo>
                  <a:lnTo>
                    <a:pt x="4504" y="310231"/>
                  </a:lnTo>
                  <a:lnTo>
                    <a:pt x="0" y="358784"/>
                  </a:lnTo>
                  <a:lnTo>
                    <a:pt x="3076" y="405753"/>
                  </a:lnTo>
                  <a:lnTo>
                    <a:pt x="20652" y="460464"/>
                  </a:lnTo>
                  <a:lnTo>
                    <a:pt x="52436" y="512900"/>
                  </a:lnTo>
                  <a:lnTo>
                    <a:pt x="90799" y="552473"/>
                  </a:lnTo>
                  <a:lnTo>
                    <a:pt x="113511" y="565472"/>
                  </a:lnTo>
                  <a:lnTo>
                    <a:pt x="144478" y="575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40947" y="1357642"/>
              <a:ext cx="176501" cy="369970"/>
            </a:xfrm>
            <a:custGeom>
              <a:avLst/>
              <a:gdLst/>
              <a:ahLst/>
              <a:cxnLst/>
              <a:rect l="0" t="0" r="0" b="0"/>
              <a:pathLst>
                <a:path w="176501" h="369970">
                  <a:moveTo>
                    <a:pt x="12440" y="27189"/>
                  </a:moveTo>
                  <a:lnTo>
                    <a:pt x="3017" y="63075"/>
                  </a:lnTo>
                  <a:lnTo>
                    <a:pt x="0" y="119243"/>
                  </a:lnTo>
                  <a:lnTo>
                    <a:pt x="629" y="181082"/>
                  </a:lnTo>
                  <a:lnTo>
                    <a:pt x="9787" y="231228"/>
                  </a:lnTo>
                  <a:lnTo>
                    <a:pt x="23673" y="282480"/>
                  </a:lnTo>
                  <a:lnTo>
                    <a:pt x="38253" y="312804"/>
                  </a:lnTo>
                  <a:lnTo>
                    <a:pt x="49454" y="322718"/>
                  </a:lnTo>
                  <a:lnTo>
                    <a:pt x="78150" y="333734"/>
                  </a:lnTo>
                  <a:lnTo>
                    <a:pt x="91286" y="333625"/>
                  </a:lnTo>
                  <a:lnTo>
                    <a:pt x="114008" y="325378"/>
                  </a:lnTo>
                  <a:lnTo>
                    <a:pt x="143930" y="303605"/>
                  </a:lnTo>
                  <a:lnTo>
                    <a:pt x="164814" y="270578"/>
                  </a:lnTo>
                  <a:lnTo>
                    <a:pt x="173372" y="224567"/>
                  </a:lnTo>
                  <a:lnTo>
                    <a:pt x="175907" y="165061"/>
                  </a:lnTo>
                  <a:lnTo>
                    <a:pt x="176500" y="121474"/>
                  </a:lnTo>
                  <a:lnTo>
                    <a:pt x="173717" y="79758"/>
                  </a:lnTo>
                  <a:lnTo>
                    <a:pt x="155019" y="32101"/>
                  </a:lnTo>
                  <a:lnTo>
                    <a:pt x="138779" y="8552"/>
                  </a:lnTo>
                  <a:lnTo>
                    <a:pt x="128659" y="2576"/>
                  </a:lnTo>
                  <a:lnTo>
                    <a:pt x="105227" y="0"/>
                  </a:lnTo>
                  <a:lnTo>
                    <a:pt x="94103" y="4493"/>
                  </a:lnTo>
                  <a:lnTo>
                    <a:pt x="73618" y="21672"/>
                  </a:lnTo>
                  <a:lnTo>
                    <a:pt x="37164" y="79364"/>
                  </a:lnTo>
                  <a:lnTo>
                    <a:pt x="24444" y="108270"/>
                  </a:lnTo>
                  <a:lnTo>
                    <a:pt x="23276" y="164796"/>
                  </a:lnTo>
                  <a:lnTo>
                    <a:pt x="28936" y="207686"/>
                  </a:lnTo>
                  <a:lnTo>
                    <a:pt x="44750" y="266533"/>
                  </a:lnTo>
                  <a:lnTo>
                    <a:pt x="77391" y="327363"/>
                  </a:lnTo>
                  <a:lnTo>
                    <a:pt x="108419" y="369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41323" y="1549366"/>
              <a:ext cx="24252" cy="260514"/>
            </a:xfrm>
            <a:custGeom>
              <a:avLst/>
              <a:gdLst/>
              <a:ahLst/>
              <a:cxnLst/>
              <a:rect l="0" t="0" r="0" b="0"/>
              <a:pathLst>
                <a:path w="24252" h="260514">
                  <a:moveTo>
                    <a:pt x="0" y="0"/>
                  </a:moveTo>
                  <a:lnTo>
                    <a:pt x="10946" y="53208"/>
                  </a:lnTo>
                  <a:lnTo>
                    <a:pt x="21863" y="107512"/>
                  </a:lnTo>
                  <a:lnTo>
                    <a:pt x="24251" y="168121"/>
                  </a:lnTo>
                  <a:lnTo>
                    <a:pt x="12182" y="227028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71720" y="1357409"/>
              <a:ext cx="167645" cy="411337"/>
            </a:xfrm>
            <a:custGeom>
              <a:avLst/>
              <a:gdLst/>
              <a:ahLst/>
              <a:cxnLst/>
              <a:rect l="0" t="0" r="0" b="0"/>
              <a:pathLst>
                <a:path w="167645" h="411337">
                  <a:moveTo>
                    <a:pt x="20426" y="0"/>
                  </a:moveTo>
                  <a:lnTo>
                    <a:pt x="18902" y="54732"/>
                  </a:lnTo>
                  <a:lnTo>
                    <a:pt x="13147" y="95420"/>
                  </a:lnTo>
                  <a:lnTo>
                    <a:pt x="9573" y="142958"/>
                  </a:lnTo>
                  <a:lnTo>
                    <a:pt x="6462" y="193031"/>
                  </a:lnTo>
                  <a:lnTo>
                    <a:pt x="0" y="240678"/>
                  </a:lnTo>
                  <a:lnTo>
                    <a:pt x="4238" y="279120"/>
                  </a:lnTo>
                  <a:lnTo>
                    <a:pt x="16278" y="309916"/>
                  </a:lnTo>
                  <a:lnTo>
                    <a:pt x="31786" y="333760"/>
                  </a:lnTo>
                  <a:lnTo>
                    <a:pt x="43234" y="339813"/>
                  </a:lnTo>
                  <a:lnTo>
                    <a:pt x="72204" y="342477"/>
                  </a:lnTo>
                  <a:lnTo>
                    <a:pt x="85414" y="338008"/>
                  </a:lnTo>
                  <a:lnTo>
                    <a:pt x="108217" y="320854"/>
                  </a:lnTo>
                  <a:lnTo>
                    <a:pt x="146159" y="272601"/>
                  </a:lnTo>
                  <a:lnTo>
                    <a:pt x="159082" y="246080"/>
                  </a:lnTo>
                  <a:lnTo>
                    <a:pt x="167644" y="190897"/>
                  </a:lnTo>
                  <a:lnTo>
                    <a:pt x="164275" y="176015"/>
                  </a:lnTo>
                  <a:lnTo>
                    <a:pt x="157459" y="164571"/>
                  </a:lnTo>
                  <a:lnTo>
                    <a:pt x="148344" y="155418"/>
                  </a:lnTo>
                  <a:lnTo>
                    <a:pt x="139221" y="153886"/>
                  </a:lnTo>
                  <a:lnTo>
                    <a:pt x="130092" y="157436"/>
                  </a:lnTo>
                  <a:lnTo>
                    <a:pt x="120959" y="164372"/>
                  </a:lnTo>
                  <a:lnTo>
                    <a:pt x="93548" y="210529"/>
                  </a:lnTo>
                  <a:lnTo>
                    <a:pt x="73407" y="272448"/>
                  </a:lnTo>
                  <a:lnTo>
                    <a:pt x="65070" y="331759"/>
                  </a:lnTo>
                  <a:lnTo>
                    <a:pt x="71245" y="365304"/>
                  </a:lnTo>
                  <a:lnTo>
                    <a:pt x="77157" y="380648"/>
                  </a:lnTo>
                  <a:lnTo>
                    <a:pt x="85669" y="390877"/>
                  </a:lnTo>
                  <a:lnTo>
                    <a:pt x="130115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11525" y="1192874"/>
              <a:ext cx="106930" cy="644428"/>
            </a:xfrm>
            <a:custGeom>
              <a:avLst/>
              <a:gdLst/>
              <a:ahLst/>
              <a:cxnLst/>
              <a:rect l="0" t="0" r="0" b="0"/>
              <a:pathLst>
                <a:path w="106930" h="644428">
                  <a:moveTo>
                    <a:pt x="0" y="0"/>
                  </a:moveTo>
                  <a:lnTo>
                    <a:pt x="25767" y="55598"/>
                  </a:lnTo>
                  <a:lnTo>
                    <a:pt x="52656" y="109839"/>
                  </a:lnTo>
                  <a:lnTo>
                    <a:pt x="76362" y="166088"/>
                  </a:lnTo>
                  <a:lnTo>
                    <a:pt x="91012" y="215100"/>
                  </a:lnTo>
                  <a:lnTo>
                    <a:pt x="103479" y="263816"/>
                  </a:lnTo>
                  <a:lnTo>
                    <a:pt x="106929" y="309208"/>
                  </a:lnTo>
                  <a:lnTo>
                    <a:pt x="104400" y="359852"/>
                  </a:lnTo>
                  <a:lnTo>
                    <a:pt x="98198" y="408260"/>
                  </a:lnTo>
                  <a:lnTo>
                    <a:pt x="86141" y="464254"/>
                  </a:lnTo>
                  <a:lnTo>
                    <a:pt x="71397" y="526210"/>
                  </a:lnTo>
                  <a:lnTo>
                    <a:pt x="49931" y="582316"/>
                  </a:lnTo>
                  <a:lnTo>
                    <a:pt x="27422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28230" y="1289076"/>
              <a:ext cx="396278" cy="397403"/>
            </a:xfrm>
            <a:custGeom>
              <a:avLst/>
              <a:gdLst/>
              <a:ahLst/>
              <a:cxnLst/>
              <a:rect l="0" t="0" r="0" b="0"/>
              <a:pathLst>
                <a:path w="396278" h="397403">
                  <a:moveTo>
                    <a:pt x="26075" y="27199"/>
                  </a:moveTo>
                  <a:lnTo>
                    <a:pt x="27598" y="74032"/>
                  </a:lnTo>
                  <a:lnTo>
                    <a:pt x="33354" y="118093"/>
                  </a:lnTo>
                  <a:lnTo>
                    <a:pt x="36927" y="164083"/>
                  </a:lnTo>
                  <a:lnTo>
                    <a:pt x="38516" y="209914"/>
                  </a:lnTo>
                  <a:lnTo>
                    <a:pt x="39222" y="255674"/>
                  </a:lnTo>
                  <a:lnTo>
                    <a:pt x="39619" y="316983"/>
                  </a:lnTo>
                  <a:lnTo>
                    <a:pt x="36628" y="325508"/>
                  </a:lnTo>
                  <a:lnTo>
                    <a:pt x="31587" y="326620"/>
                  </a:lnTo>
                  <a:lnTo>
                    <a:pt x="25179" y="322792"/>
                  </a:lnTo>
                  <a:lnTo>
                    <a:pt x="13997" y="302287"/>
                  </a:lnTo>
                  <a:lnTo>
                    <a:pt x="5472" y="269815"/>
                  </a:lnTo>
                  <a:lnTo>
                    <a:pt x="1684" y="224913"/>
                  </a:lnTo>
                  <a:lnTo>
                    <a:pt x="0" y="174487"/>
                  </a:lnTo>
                  <a:lnTo>
                    <a:pt x="2298" y="124653"/>
                  </a:lnTo>
                  <a:lnTo>
                    <a:pt x="19199" y="63861"/>
                  </a:lnTo>
                  <a:lnTo>
                    <a:pt x="29621" y="31306"/>
                  </a:lnTo>
                  <a:lnTo>
                    <a:pt x="39103" y="20796"/>
                  </a:lnTo>
                  <a:lnTo>
                    <a:pt x="65889" y="9119"/>
                  </a:lnTo>
                  <a:lnTo>
                    <a:pt x="94045" y="12054"/>
                  </a:lnTo>
                  <a:lnTo>
                    <a:pt x="107951" y="17103"/>
                  </a:lnTo>
                  <a:lnTo>
                    <a:pt x="149360" y="53323"/>
                  </a:lnTo>
                  <a:lnTo>
                    <a:pt x="176017" y="95371"/>
                  </a:lnTo>
                  <a:lnTo>
                    <a:pt x="193565" y="151332"/>
                  </a:lnTo>
                  <a:lnTo>
                    <a:pt x="215691" y="201599"/>
                  </a:lnTo>
                  <a:lnTo>
                    <a:pt x="226987" y="252718"/>
                  </a:lnTo>
                  <a:lnTo>
                    <a:pt x="227049" y="259812"/>
                  </a:lnTo>
                  <a:lnTo>
                    <a:pt x="225567" y="259971"/>
                  </a:lnTo>
                  <a:lnTo>
                    <a:pt x="216202" y="234297"/>
                  </a:lnTo>
                  <a:lnTo>
                    <a:pt x="207841" y="184032"/>
                  </a:lnTo>
                  <a:lnTo>
                    <a:pt x="209426" y="120896"/>
                  </a:lnTo>
                  <a:lnTo>
                    <a:pt x="219545" y="62071"/>
                  </a:lnTo>
                  <a:lnTo>
                    <a:pt x="229368" y="32033"/>
                  </a:lnTo>
                  <a:lnTo>
                    <a:pt x="243891" y="8527"/>
                  </a:lnTo>
                  <a:lnTo>
                    <a:pt x="253553" y="2563"/>
                  </a:lnTo>
                  <a:lnTo>
                    <a:pt x="276476" y="0"/>
                  </a:lnTo>
                  <a:lnTo>
                    <a:pt x="287464" y="4496"/>
                  </a:lnTo>
                  <a:lnTo>
                    <a:pt x="336376" y="49770"/>
                  </a:lnTo>
                  <a:lnTo>
                    <a:pt x="356862" y="99227"/>
                  </a:lnTo>
                  <a:lnTo>
                    <a:pt x="372580" y="154845"/>
                  </a:lnTo>
                  <a:lnTo>
                    <a:pt x="386886" y="217198"/>
                  </a:lnTo>
                  <a:lnTo>
                    <a:pt x="392103" y="261451"/>
                  </a:lnTo>
                  <a:lnTo>
                    <a:pt x="394422" y="304986"/>
                  </a:lnTo>
                  <a:lnTo>
                    <a:pt x="395728" y="359186"/>
                  </a:lnTo>
                  <a:lnTo>
                    <a:pt x="396277" y="397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34264" y="1220297"/>
              <a:ext cx="160447" cy="685561"/>
            </a:xfrm>
            <a:custGeom>
              <a:avLst/>
              <a:gdLst/>
              <a:ahLst/>
              <a:cxnLst/>
              <a:rect l="0" t="0" r="0" b="0"/>
              <a:pathLst>
                <a:path w="160447" h="685561">
                  <a:moveTo>
                    <a:pt x="105601" y="0"/>
                  </a:moveTo>
                  <a:lnTo>
                    <a:pt x="75772" y="48807"/>
                  </a:lnTo>
                  <a:lnTo>
                    <a:pt x="48419" y="108497"/>
                  </a:lnTo>
                  <a:lnTo>
                    <a:pt x="33137" y="157748"/>
                  </a:lnTo>
                  <a:lnTo>
                    <a:pt x="14324" y="218039"/>
                  </a:lnTo>
                  <a:lnTo>
                    <a:pt x="0" y="278022"/>
                  </a:lnTo>
                  <a:lnTo>
                    <a:pt x="1185" y="338319"/>
                  </a:lnTo>
                  <a:lnTo>
                    <a:pt x="7396" y="388025"/>
                  </a:lnTo>
                  <a:lnTo>
                    <a:pt x="15235" y="440586"/>
                  </a:lnTo>
                  <a:lnTo>
                    <a:pt x="28213" y="499731"/>
                  </a:lnTo>
                  <a:lnTo>
                    <a:pt x="48986" y="538922"/>
                  </a:lnTo>
                  <a:lnTo>
                    <a:pt x="92725" y="599831"/>
                  </a:lnTo>
                  <a:lnTo>
                    <a:pt x="132286" y="653391"/>
                  </a:lnTo>
                  <a:lnTo>
                    <a:pt x="160446" y="685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304449" y="1151741"/>
            <a:ext cx="544795" cy="644427"/>
            <a:chOff x="3304449" y="1151741"/>
            <a:chExt cx="544795" cy="644427"/>
          </a:xfrm>
        </p:grpSpPr>
        <p:sp>
          <p:nvSpPr>
            <p:cNvPr id="15" name="Freeform 14"/>
            <p:cNvSpPr/>
            <p:nvPr/>
          </p:nvSpPr>
          <p:spPr>
            <a:xfrm>
              <a:off x="3304449" y="1329987"/>
              <a:ext cx="13663" cy="342781"/>
            </a:xfrm>
            <a:custGeom>
              <a:avLst/>
              <a:gdLst/>
              <a:ahLst/>
              <a:cxnLst/>
              <a:rect l="0" t="0" r="0" b="0"/>
              <a:pathLst>
                <a:path w="13663" h="342781">
                  <a:moveTo>
                    <a:pt x="13662" y="0"/>
                  </a:moveTo>
                  <a:lnTo>
                    <a:pt x="4239" y="56255"/>
                  </a:lnTo>
                  <a:lnTo>
                    <a:pt x="1856" y="102699"/>
                  </a:lnTo>
                  <a:lnTo>
                    <a:pt x="515" y="165679"/>
                  </a:lnTo>
                  <a:lnTo>
                    <a:pt x="118" y="222934"/>
                  </a:lnTo>
                  <a:lnTo>
                    <a:pt x="0" y="278493"/>
                  </a:lnTo>
                  <a:lnTo>
                    <a:pt x="4035" y="307098"/>
                  </a:lnTo>
                  <a:lnTo>
                    <a:pt x="1366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7800" y="1576788"/>
              <a:ext cx="32519" cy="219380"/>
            </a:xfrm>
            <a:custGeom>
              <a:avLst/>
              <a:gdLst/>
              <a:ahLst/>
              <a:cxnLst/>
              <a:rect l="0" t="0" r="0" b="0"/>
              <a:pathLst>
                <a:path w="32519" h="219380">
                  <a:moveTo>
                    <a:pt x="0" y="0"/>
                  </a:moveTo>
                  <a:lnTo>
                    <a:pt x="30890" y="57252"/>
                  </a:lnTo>
                  <a:lnTo>
                    <a:pt x="32518" y="87400"/>
                  </a:lnTo>
                  <a:lnTo>
                    <a:pt x="24870" y="142695"/>
                  </a:lnTo>
                  <a:lnTo>
                    <a:pt x="17018" y="191072"/>
                  </a:lnTo>
                  <a:lnTo>
                    <a:pt x="1371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78623" y="1371120"/>
              <a:ext cx="127425" cy="287936"/>
            </a:xfrm>
            <a:custGeom>
              <a:avLst/>
              <a:gdLst/>
              <a:ahLst/>
              <a:cxnLst/>
              <a:rect l="0" t="0" r="0" b="0"/>
              <a:pathLst>
                <a:path w="127425" h="287936">
                  <a:moveTo>
                    <a:pt x="41134" y="0"/>
                  </a:moveTo>
                  <a:lnTo>
                    <a:pt x="62971" y="14558"/>
                  </a:lnTo>
                  <a:lnTo>
                    <a:pt x="77754" y="33893"/>
                  </a:lnTo>
                  <a:lnTo>
                    <a:pt x="83829" y="45447"/>
                  </a:lnTo>
                  <a:lnTo>
                    <a:pt x="86516" y="70473"/>
                  </a:lnTo>
                  <a:lnTo>
                    <a:pt x="81109" y="96831"/>
                  </a:lnTo>
                  <a:lnTo>
                    <a:pt x="68550" y="123780"/>
                  </a:lnTo>
                  <a:lnTo>
                    <a:pt x="37069" y="157368"/>
                  </a:lnTo>
                  <a:lnTo>
                    <a:pt x="32331" y="161280"/>
                  </a:lnTo>
                  <a:lnTo>
                    <a:pt x="32218" y="160842"/>
                  </a:lnTo>
                  <a:lnTo>
                    <a:pt x="35190" y="157502"/>
                  </a:lnTo>
                  <a:lnTo>
                    <a:pt x="68488" y="152802"/>
                  </a:lnTo>
                  <a:lnTo>
                    <a:pt x="91886" y="159828"/>
                  </a:lnTo>
                  <a:lnTo>
                    <a:pt x="102391" y="165967"/>
                  </a:lnTo>
                  <a:lnTo>
                    <a:pt x="118126" y="184976"/>
                  </a:lnTo>
                  <a:lnTo>
                    <a:pt x="124455" y="196444"/>
                  </a:lnTo>
                  <a:lnTo>
                    <a:pt x="127424" y="221374"/>
                  </a:lnTo>
                  <a:lnTo>
                    <a:pt x="126083" y="234420"/>
                  </a:lnTo>
                  <a:lnTo>
                    <a:pt x="119095" y="244641"/>
                  </a:lnTo>
                  <a:lnTo>
                    <a:pt x="81669" y="266305"/>
                  </a:lnTo>
                  <a:lnTo>
                    <a:pt x="31367" y="283211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43158" y="1151741"/>
              <a:ext cx="106086" cy="589583"/>
            </a:xfrm>
            <a:custGeom>
              <a:avLst/>
              <a:gdLst/>
              <a:ahLst/>
              <a:cxnLst/>
              <a:rect l="0" t="0" r="0" b="0"/>
              <a:pathLst>
                <a:path w="106086" h="589583">
                  <a:moveTo>
                    <a:pt x="0" y="0"/>
                  </a:moveTo>
                  <a:lnTo>
                    <a:pt x="44745" y="52870"/>
                  </a:lnTo>
                  <a:lnTo>
                    <a:pt x="67114" y="93577"/>
                  </a:lnTo>
                  <a:lnTo>
                    <a:pt x="82134" y="142139"/>
                  </a:lnTo>
                  <a:lnTo>
                    <a:pt x="99155" y="199032"/>
                  </a:lnTo>
                  <a:lnTo>
                    <a:pt x="105007" y="242329"/>
                  </a:lnTo>
                  <a:lnTo>
                    <a:pt x="106085" y="287471"/>
                  </a:lnTo>
                  <a:lnTo>
                    <a:pt x="98127" y="341627"/>
                  </a:lnTo>
                  <a:lnTo>
                    <a:pt x="86120" y="403038"/>
                  </a:lnTo>
                  <a:lnTo>
                    <a:pt x="71390" y="457459"/>
                  </a:lnTo>
                  <a:lnTo>
                    <a:pt x="39887" y="512814"/>
                  </a:lnTo>
                  <a:lnTo>
                    <a:pt x="17405" y="555664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3346" y="1837301"/>
            <a:ext cx="3077235" cy="1040294"/>
            <a:chOff x="693346" y="1837301"/>
            <a:chExt cx="3077235" cy="1040294"/>
          </a:xfrm>
        </p:grpSpPr>
        <p:sp>
          <p:nvSpPr>
            <p:cNvPr id="20" name="Freeform 19"/>
            <p:cNvSpPr/>
            <p:nvPr/>
          </p:nvSpPr>
          <p:spPr>
            <a:xfrm>
              <a:off x="693346" y="1948849"/>
              <a:ext cx="204976" cy="403047"/>
            </a:xfrm>
            <a:custGeom>
              <a:avLst/>
              <a:gdLst/>
              <a:ahLst/>
              <a:cxnLst/>
              <a:rect l="0" t="0" r="0" b="0"/>
              <a:pathLst>
                <a:path w="204976" h="403047">
                  <a:moveTo>
                    <a:pt x="197882" y="217521"/>
                  </a:moveTo>
                  <a:lnTo>
                    <a:pt x="137144" y="169223"/>
                  </a:lnTo>
                  <a:lnTo>
                    <a:pt x="112996" y="145781"/>
                  </a:lnTo>
                  <a:lnTo>
                    <a:pt x="101681" y="140748"/>
                  </a:lnTo>
                  <a:lnTo>
                    <a:pt x="91091" y="140440"/>
                  </a:lnTo>
                  <a:lnTo>
                    <a:pt x="80984" y="143282"/>
                  </a:lnTo>
                  <a:lnTo>
                    <a:pt x="61629" y="158627"/>
                  </a:lnTo>
                  <a:lnTo>
                    <a:pt x="44394" y="180681"/>
                  </a:lnTo>
                  <a:lnTo>
                    <a:pt x="20916" y="236143"/>
                  </a:lnTo>
                  <a:lnTo>
                    <a:pt x="6304" y="287532"/>
                  </a:lnTo>
                  <a:lnTo>
                    <a:pt x="0" y="321763"/>
                  </a:lnTo>
                  <a:lnTo>
                    <a:pt x="2276" y="352212"/>
                  </a:lnTo>
                  <a:lnTo>
                    <a:pt x="12429" y="376917"/>
                  </a:lnTo>
                  <a:lnTo>
                    <a:pt x="19402" y="387770"/>
                  </a:lnTo>
                  <a:lnTo>
                    <a:pt x="30144" y="395006"/>
                  </a:lnTo>
                  <a:lnTo>
                    <a:pt x="58331" y="403046"/>
                  </a:lnTo>
                  <a:lnTo>
                    <a:pt x="71332" y="402143"/>
                  </a:lnTo>
                  <a:lnTo>
                    <a:pt x="93902" y="393014"/>
                  </a:lnTo>
                  <a:lnTo>
                    <a:pt x="123739" y="370745"/>
                  </a:lnTo>
                  <a:lnTo>
                    <a:pt x="151877" y="337570"/>
                  </a:lnTo>
                  <a:lnTo>
                    <a:pt x="162201" y="307947"/>
                  </a:lnTo>
                  <a:lnTo>
                    <a:pt x="172075" y="257009"/>
                  </a:lnTo>
                  <a:lnTo>
                    <a:pt x="180587" y="203322"/>
                  </a:lnTo>
                  <a:lnTo>
                    <a:pt x="187172" y="148820"/>
                  </a:lnTo>
                  <a:lnTo>
                    <a:pt x="194709" y="90015"/>
                  </a:lnTo>
                  <a:lnTo>
                    <a:pt x="196942" y="28410"/>
                  </a:lnTo>
                  <a:lnTo>
                    <a:pt x="198988" y="930"/>
                  </a:lnTo>
                  <a:lnTo>
                    <a:pt x="201666" y="0"/>
                  </a:lnTo>
                  <a:lnTo>
                    <a:pt x="204975" y="3951"/>
                  </a:lnTo>
                  <a:lnTo>
                    <a:pt x="202353" y="53184"/>
                  </a:lnTo>
                  <a:lnTo>
                    <a:pt x="199869" y="100302"/>
                  </a:lnTo>
                  <a:lnTo>
                    <a:pt x="197242" y="147142"/>
                  </a:lnTo>
                  <a:lnTo>
                    <a:pt x="187197" y="203777"/>
                  </a:lnTo>
                  <a:lnTo>
                    <a:pt x="178914" y="251023"/>
                  </a:lnTo>
                  <a:lnTo>
                    <a:pt x="172965" y="314454"/>
                  </a:lnTo>
                  <a:lnTo>
                    <a:pt x="171573" y="348963"/>
                  </a:lnTo>
                  <a:lnTo>
                    <a:pt x="170460" y="3957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00918" y="2084103"/>
              <a:ext cx="82268" cy="27423"/>
            </a:xfrm>
            <a:custGeom>
              <a:avLst/>
              <a:gdLst/>
              <a:ahLst/>
              <a:cxnLst/>
              <a:rect l="0" t="0" r="0" b="0"/>
              <a:pathLst>
                <a:path w="82268" h="27423">
                  <a:moveTo>
                    <a:pt x="0" y="0"/>
                  </a:moveTo>
                  <a:lnTo>
                    <a:pt x="57252" y="19084"/>
                  </a:lnTo>
                  <a:lnTo>
                    <a:pt x="82267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000918" y="2207503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9660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165452" y="1864806"/>
              <a:ext cx="1905858" cy="508586"/>
            </a:xfrm>
            <a:custGeom>
              <a:avLst/>
              <a:gdLst/>
              <a:ahLst/>
              <a:cxnLst/>
              <a:rect l="0" t="0" r="0" b="0"/>
              <a:pathLst>
                <a:path w="1905858" h="508586">
                  <a:moveTo>
                    <a:pt x="0" y="438676"/>
                  </a:moveTo>
                  <a:lnTo>
                    <a:pt x="14558" y="416839"/>
                  </a:lnTo>
                  <a:lnTo>
                    <a:pt x="23611" y="366866"/>
                  </a:lnTo>
                  <a:lnTo>
                    <a:pt x="33572" y="311095"/>
                  </a:lnTo>
                  <a:lnTo>
                    <a:pt x="37616" y="304871"/>
                  </a:lnTo>
                  <a:lnTo>
                    <a:pt x="41836" y="306815"/>
                  </a:lnTo>
                  <a:lnTo>
                    <a:pt x="46172" y="314206"/>
                  </a:lnTo>
                  <a:lnTo>
                    <a:pt x="53132" y="369852"/>
                  </a:lnTo>
                  <a:lnTo>
                    <a:pt x="54337" y="421669"/>
                  </a:lnTo>
                  <a:lnTo>
                    <a:pt x="56218" y="474093"/>
                  </a:lnTo>
                  <a:lnTo>
                    <a:pt x="62057" y="504691"/>
                  </a:lnTo>
                  <a:lnTo>
                    <a:pt x="64223" y="508585"/>
                  </a:lnTo>
                  <a:lnTo>
                    <a:pt x="65668" y="505087"/>
                  </a:lnTo>
                  <a:lnTo>
                    <a:pt x="67986" y="455687"/>
                  </a:lnTo>
                  <a:lnTo>
                    <a:pt x="68387" y="397674"/>
                  </a:lnTo>
                  <a:lnTo>
                    <a:pt x="68481" y="350373"/>
                  </a:lnTo>
                  <a:lnTo>
                    <a:pt x="68523" y="300405"/>
                  </a:lnTo>
                  <a:lnTo>
                    <a:pt x="68541" y="252806"/>
                  </a:lnTo>
                  <a:lnTo>
                    <a:pt x="61273" y="197740"/>
                  </a:lnTo>
                  <a:lnTo>
                    <a:pt x="56750" y="145200"/>
                  </a:lnTo>
                  <a:lnTo>
                    <a:pt x="44275" y="83799"/>
                  </a:lnTo>
                  <a:lnTo>
                    <a:pt x="35928" y="55480"/>
                  </a:lnTo>
                  <a:lnTo>
                    <a:pt x="37663" y="47623"/>
                  </a:lnTo>
                  <a:lnTo>
                    <a:pt x="43390" y="43909"/>
                  </a:lnTo>
                  <a:lnTo>
                    <a:pt x="92700" y="41615"/>
                  </a:lnTo>
                  <a:lnTo>
                    <a:pt x="143420" y="41218"/>
                  </a:lnTo>
                  <a:lnTo>
                    <a:pt x="204321" y="41101"/>
                  </a:lnTo>
                  <a:lnTo>
                    <a:pt x="263330" y="41066"/>
                  </a:lnTo>
                  <a:lnTo>
                    <a:pt x="308992" y="41058"/>
                  </a:lnTo>
                  <a:lnTo>
                    <a:pt x="358233" y="39530"/>
                  </a:lnTo>
                  <a:lnTo>
                    <a:pt x="405508" y="33773"/>
                  </a:lnTo>
                  <a:lnTo>
                    <a:pt x="455974" y="26137"/>
                  </a:lnTo>
                  <a:lnTo>
                    <a:pt x="507348" y="19188"/>
                  </a:lnTo>
                  <a:lnTo>
                    <a:pt x="555573" y="16099"/>
                  </a:lnTo>
                  <a:lnTo>
                    <a:pt x="606459" y="10664"/>
                  </a:lnTo>
                  <a:lnTo>
                    <a:pt x="658022" y="4694"/>
                  </a:lnTo>
                  <a:lnTo>
                    <a:pt x="706329" y="2040"/>
                  </a:lnTo>
                  <a:lnTo>
                    <a:pt x="757253" y="861"/>
                  </a:lnTo>
                  <a:lnTo>
                    <a:pt x="810355" y="337"/>
                  </a:lnTo>
                  <a:lnTo>
                    <a:pt x="864425" y="104"/>
                  </a:lnTo>
                  <a:lnTo>
                    <a:pt x="914863" y="0"/>
                  </a:lnTo>
                  <a:lnTo>
                    <a:pt x="964195" y="1478"/>
                  </a:lnTo>
                  <a:lnTo>
                    <a:pt x="1016589" y="7212"/>
                  </a:lnTo>
                  <a:lnTo>
                    <a:pt x="1066282" y="10777"/>
                  </a:lnTo>
                  <a:lnTo>
                    <a:pt x="1115283" y="13885"/>
                  </a:lnTo>
                  <a:lnTo>
                    <a:pt x="1167530" y="20344"/>
                  </a:lnTo>
                  <a:lnTo>
                    <a:pt x="1217158" y="24230"/>
                  </a:lnTo>
                  <a:lnTo>
                    <a:pt x="1264606" y="25958"/>
                  </a:lnTo>
                  <a:lnTo>
                    <a:pt x="1311085" y="26725"/>
                  </a:lnTo>
                  <a:lnTo>
                    <a:pt x="1357134" y="31129"/>
                  </a:lnTo>
                  <a:lnTo>
                    <a:pt x="1401467" y="36641"/>
                  </a:lnTo>
                  <a:lnTo>
                    <a:pt x="1462210" y="39744"/>
                  </a:lnTo>
                  <a:lnTo>
                    <a:pt x="1524727" y="42187"/>
                  </a:lnTo>
                  <a:lnTo>
                    <a:pt x="1575074" y="50359"/>
                  </a:lnTo>
                  <a:lnTo>
                    <a:pt x="1629432" y="53458"/>
                  </a:lnTo>
                  <a:lnTo>
                    <a:pt x="1671281" y="54182"/>
                  </a:lnTo>
                  <a:lnTo>
                    <a:pt x="1715271" y="54504"/>
                  </a:lnTo>
                  <a:lnTo>
                    <a:pt x="1774738" y="58748"/>
                  </a:lnTo>
                  <a:lnTo>
                    <a:pt x="1825365" y="65592"/>
                  </a:lnTo>
                  <a:lnTo>
                    <a:pt x="1870836" y="67620"/>
                  </a:lnTo>
                  <a:lnTo>
                    <a:pt x="1905857" y="68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53387" y="1905857"/>
              <a:ext cx="27424" cy="342781"/>
            </a:xfrm>
            <a:custGeom>
              <a:avLst/>
              <a:gdLst/>
              <a:ahLst/>
              <a:cxnLst/>
              <a:rect l="0" t="0" r="0" b="0"/>
              <a:pathLst>
                <a:path w="27424" h="342781">
                  <a:moveTo>
                    <a:pt x="27423" y="0"/>
                  </a:moveTo>
                  <a:lnTo>
                    <a:pt x="18000" y="35886"/>
                  </a:lnTo>
                  <a:lnTo>
                    <a:pt x="14982" y="92054"/>
                  </a:lnTo>
                  <a:lnTo>
                    <a:pt x="12565" y="155416"/>
                  </a:lnTo>
                  <a:lnTo>
                    <a:pt x="4400" y="214985"/>
                  </a:lnTo>
                  <a:lnTo>
                    <a:pt x="1304" y="277154"/>
                  </a:lnTo>
                  <a:lnTo>
                    <a:pt x="869" y="29445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6478" y="2042969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3208" y="0"/>
                  </a:lnTo>
                  <a:lnTo>
                    <a:pt x="107730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892146" y="1912931"/>
              <a:ext cx="172236" cy="308222"/>
            </a:xfrm>
            <a:custGeom>
              <a:avLst/>
              <a:gdLst/>
              <a:ahLst/>
              <a:cxnLst/>
              <a:rect l="0" t="0" r="0" b="0"/>
              <a:pathLst>
                <a:path w="172236" h="308222">
                  <a:moveTo>
                    <a:pt x="54845" y="34060"/>
                  </a:moveTo>
                  <a:lnTo>
                    <a:pt x="39930" y="82867"/>
                  </a:lnTo>
                  <a:lnTo>
                    <a:pt x="31128" y="136374"/>
                  </a:lnTo>
                  <a:lnTo>
                    <a:pt x="28520" y="196409"/>
                  </a:lnTo>
                  <a:lnTo>
                    <a:pt x="31810" y="248729"/>
                  </a:lnTo>
                  <a:lnTo>
                    <a:pt x="40037" y="277244"/>
                  </a:lnTo>
                  <a:lnTo>
                    <a:pt x="53849" y="300074"/>
                  </a:lnTo>
                  <a:lnTo>
                    <a:pt x="64845" y="305858"/>
                  </a:lnTo>
                  <a:lnTo>
                    <a:pt x="93313" y="308221"/>
                  </a:lnTo>
                  <a:lnTo>
                    <a:pt x="122216" y="296068"/>
                  </a:lnTo>
                  <a:lnTo>
                    <a:pt x="136322" y="286429"/>
                  </a:lnTo>
                  <a:lnTo>
                    <a:pt x="156058" y="255405"/>
                  </a:lnTo>
                  <a:lnTo>
                    <a:pt x="171671" y="195114"/>
                  </a:lnTo>
                  <a:lnTo>
                    <a:pt x="172235" y="133070"/>
                  </a:lnTo>
                  <a:lnTo>
                    <a:pt x="162754" y="76091"/>
                  </a:lnTo>
                  <a:lnTo>
                    <a:pt x="153079" y="42076"/>
                  </a:lnTo>
                  <a:lnTo>
                    <a:pt x="138622" y="16802"/>
                  </a:lnTo>
                  <a:lnTo>
                    <a:pt x="127454" y="8843"/>
                  </a:lnTo>
                  <a:lnTo>
                    <a:pt x="98795" y="0"/>
                  </a:lnTo>
                  <a:lnTo>
                    <a:pt x="85669" y="689"/>
                  </a:lnTo>
                  <a:lnTo>
                    <a:pt x="62958" y="9580"/>
                  </a:lnTo>
                  <a:lnTo>
                    <a:pt x="42708" y="31813"/>
                  </a:lnTo>
                  <a:lnTo>
                    <a:pt x="12160" y="88460"/>
                  </a:lnTo>
                  <a:lnTo>
                    <a:pt x="3603" y="137185"/>
                  </a:lnTo>
                  <a:lnTo>
                    <a:pt x="1067" y="190217"/>
                  </a:lnTo>
                  <a:lnTo>
                    <a:pt x="0" y="239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91658" y="1864723"/>
              <a:ext cx="216575" cy="562161"/>
            </a:xfrm>
            <a:custGeom>
              <a:avLst/>
              <a:gdLst/>
              <a:ahLst/>
              <a:cxnLst/>
              <a:rect l="0" t="0" r="0" b="0"/>
              <a:pathLst>
                <a:path w="216575" h="562161">
                  <a:moveTo>
                    <a:pt x="52040" y="0"/>
                  </a:moveTo>
                  <a:lnTo>
                    <a:pt x="37482" y="14558"/>
                  </a:lnTo>
                  <a:lnTo>
                    <a:pt x="21150" y="52726"/>
                  </a:lnTo>
                  <a:lnTo>
                    <a:pt x="11397" y="93513"/>
                  </a:lnTo>
                  <a:lnTo>
                    <a:pt x="3507" y="142111"/>
                  </a:lnTo>
                  <a:lnTo>
                    <a:pt x="0" y="194179"/>
                  </a:lnTo>
                  <a:lnTo>
                    <a:pt x="5305" y="253046"/>
                  </a:lnTo>
                  <a:lnTo>
                    <a:pt x="12479" y="296805"/>
                  </a:lnTo>
                  <a:lnTo>
                    <a:pt x="20746" y="342152"/>
                  </a:lnTo>
                  <a:lnTo>
                    <a:pt x="37012" y="396423"/>
                  </a:lnTo>
                  <a:lnTo>
                    <a:pt x="67900" y="454822"/>
                  </a:lnTo>
                  <a:lnTo>
                    <a:pt x="87527" y="481954"/>
                  </a:lnTo>
                  <a:lnTo>
                    <a:pt x="137543" y="514358"/>
                  </a:lnTo>
                  <a:lnTo>
                    <a:pt x="196223" y="549558"/>
                  </a:lnTo>
                  <a:lnTo>
                    <a:pt x="216574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042969" y="1837301"/>
              <a:ext cx="176027" cy="466182"/>
            </a:xfrm>
            <a:custGeom>
              <a:avLst/>
              <a:gdLst/>
              <a:ahLst/>
              <a:cxnLst/>
              <a:rect l="0" t="0" r="0" b="0"/>
              <a:pathLst>
                <a:path w="176027" h="466182">
                  <a:moveTo>
                    <a:pt x="0" y="0"/>
                  </a:moveTo>
                  <a:lnTo>
                    <a:pt x="57252" y="57252"/>
                  </a:lnTo>
                  <a:lnTo>
                    <a:pt x="99219" y="113212"/>
                  </a:lnTo>
                  <a:lnTo>
                    <a:pt x="127577" y="171333"/>
                  </a:lnTo>
                  <a:lnTo>
                    <a:pt x="153754" y="226303"/>
                  </a:lnTo>
                  <a:lnTo>
                    <a:pt x="170312" y="273736"/>
                  </a:lnTo>
                  <a:lnTo>
                    <a:pt x="175895" y="325708"/>
                  </a:lnTo>
                  <a:lnTo>
                    <a:pt x="176026" y="378178"/>
                  </a:lnTo>
                  <a:lnTo>
                    <a:pt x="167256" y="433563"/>
                  </a:lnTo>
                  <a:lnTo>
                    <a:pt x="164534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276060" y="1857445"/>
              <a:ext cx="125980" cy="256141"/>
            </a:xfrm>
            <a:custGeom>
              <a:avLst/>
              <a:gdLst/>
              <a:ahLst/>
              <a:cxnLst/>
              <a:rect l="0" t="0" r="0" b="0"/>
              <a:pathLst>
                <a:path w="125980" h="256141">
                  <a:moveTo>
                    <a:pt x="0" y="7278"/>
                  </a:moveTo>
                  <a:lnTo>
                    <a:pt x="21836" y="0"/>
                  </a:lnTo>
                  <a:lnTo>
                    <a:pt x="48807" y="4551"/>
                  </a:lnTo>
                  <a:lnTo>
                    <a:pt x="78060" y="18254"/>
                  </a:lnTo>
                  <a:lnTo>
                    <a:pt x="101218" y="39579"/>
                  </a:lnTo>
                  <a:lnTo>
                    <a:pt x="124106" y="91837"/>
                  </a:lnTo>
                  <a:lnTo>
                    <a:pt x="125979" y="148286"/>
                  </a:lnTo>
                  <a:lnTo>
                    <a:pt x="109607" y="196327"/>
                  </a:lnTo>
                  <a:lnTo>
                    <a:pt x="85458" y="232228"/>
                  </a:lnTo>
                  <a:lnTo>
                    <a:pt x="51727" y="254884"/>
                  </a:lnTo>
                  <a:lnTo>
                    <a:pt x="40579" y="256140"/>
                  </a:lnTo>
                  <a:lnTo>
                    <a:pt x="20066" y="249409"/>
                  </a:lnTo>
                  <a:lnTo>
                    <a:pt x="14901" y="238778"/>
                  </a:lnTo>
                  <a:lnTo>
                    <a:pt x="13224" y="206654"/>
                  </a:lnTo>
                  <a:lnTo>
                    <a:pt x="21619" y="179173"/>
                  </a:lnTo>
                  <a:lnTo>
                    <a:pt x="28124" y="167578"/>
                  </a:lnTo>
                  <a:lnTo>
                    <a:pt x="38554" y="159849"/>
                  </a:lnTo>
                  <a:lnTo>
                    <a:pt x="66394" y="151261"/>
                  </a:lnTo>
                  <a:lnTo>
                    <a:pt x="79302" y="152018"/>
                  </a:lnTo>
                  <a:lnTo>
                    <a:pt x="101770" y="160984"/>
                  </a:lnTo>
                  <a:lnTo>
                    <a:pt x="108980" y="169164"/>
                  </a:lnTo>
                  <a:lnTo>
                    <a:pt x="123400" y="212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63995" y="1988124"/>
              <a:ext cx="41134" cy="246803"/>
            </a:xfrm>
            <a:custGeom>
              <a:avLst/>
              <a:gdLst/>
              <a:ahLst/>
              <a:cxnLst/>
              <a:rect l="0" t="0" r="0" b="0"/>
              <a:pathLst>
                <a:path w="41134" h="246803">
                  <a:moveTo>
                    <a:pt x="0" y="0"/>
                  </a:moveTo>
                  <a:lnTo>
                    <a:pt x="14915" y="48807"/>
                  </a:lnTo>
                  <a:lnTo>
                    <a:pt x="23716" y="98252"/>
                  </a:lnTo>
                  <a:lnTo>
                    <a:pt x="30387" y="147435"/>
                  </a:lnTo>
                  <a:lnTo>
                    <a:pt x="37949" y="195015"/>
                  </a:lnTo>
                  <a:lnTo>
                    <a:pt x="41133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36572" y="2084103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72865" y="1892146"/>
              <a:ext cx="65355" cy="411337"/>
            </a:xfrm>
            <a:custGeom>
              <a:avLst/>
              <a:gdLst/>
              <a:ahLst/>
              <a:cxnLst/>
              <a:rect l="0" t="0" r="0" b="0"/>
              <a:pathLst>
                <a:path w="65355" h="411337">
                  <a:moveTo>
                    <a:pt x="51642" y="0"/>
                  </a:moveTo>
                  <a:lnTo>
                    <a:pt x="32665" y="59660"/>
                  </a:lnTo>
                  <a:lnTo>
                    <a:pt x="13011" y="119241"/>
                  </a:lnTo>
                  <a:lnTo>
                    <a:pt x="4004" y="167256"/>
                  </a:lnTo>
                  <a:lnTo>
                    <a:pt x="0" y="213987"/>
                  </a:lnTo>
                  <a:lnTo>
                    <a:pt x="5026" y="275842"/>
                  </a:lnTo>
                  <a:lnTo>
                    <a:pt x="16163" y="325486"/>
                  </a:lnTo>
                  <a:lnTo>
                    <a:pt x="42998" y="380159"/>
                  </a:lnTo>
                  <a:lnTo>
                    <a:pt x="65354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879352" y="1988124"/>
              <a:ext cx="115203" cy="246803"/>
            </a:xfrm>
            <a:custGeom>
              <a:avLst/>
              <a:gdLst/>
              <a:ahLst/>
              <a:cxnLst/>
              <a:rect l="0" t="0" r="0" b="0"/>
              <a:pathLst>
                <a:path w="115203" h="246803">
                  <a:moveTo>
                    <a:pt x="41134" y="0"/>
                  </a:moveTo>
                  <a:lnTo>
                    <a:pt x="72450" y="12470"/>
                  </a:lnTo>
                  <a:lnTo>
                    <a:pt x="91107" y="26363"/>
                  </a:lnTo>
                  <a:lnTo>
                    <a:pt x="95778" y="35857"/>
                  </a:lnTo>
                  <a:lnTo>
                    <a:pt x="96905" y="58594"/>
                  </a:lnTo>
                  <a:lnTo>
                    <a:pt x="88975" y="97089"/>
                  </a:lnTo>
                  <a:lnTo>
                    <a:pt x="82168" y="107383"/>
                  </a:lnTo>
                  <a:lnTo>
                    <a:pt x="62418" y="122884"/>
                  </a:lnTo>
                  <a:lnTo>
                    <a:pt x="58371" y="124580"/>
                  </a:lnTo>
                  <a:lnTo>
                    <a:pt x="58719" y="122663"/>
                  </a:lnTo>
                  <a:lnTo>
                    <a:pt x="61998" y="118339"/>
                  </a:lnTo>
                  <a:lnTo>
                    <a:pt x="81892" y="117596"/>
                  </a:lnTo>
                  <a:lnTo>
                    <a:pt x="95728" y="119531"/>
                  </a:lnTo>
                  <a:lnTo>
                    <a:pt x="104953" y="126915"/>
                  </a:lnTo>
                  <a:lnTo>
                    <a:pt x="115202" y="151370"/>
                  </a:lnTo>
                  <a:lnTo>
                    <a:pt x="114888" y="163375"/>
                  </a:lnTo>
                  <a:lnTo>
                    <a:pt x="106414" y="184840"/>
                  </a:lnTo>
                  <a:lnTo>
                    <a:pt x="77234" y="214055"/>
                  </a:lnTo>
                  <a:lnTo>
                    <a:pt x="29475" y="238753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85020" y="2056680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48808" y="10853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63266" y="2001835"/>
              <a:ext cx="131006" cy="315359"/>
            </a:xfrm>
            <a:custGeom>
              <a:avLst/>
              <a:gdLst/>
              <a:ahLst/>
              <a:cxnLst/>
              <a:rect l="0" t="0" r="0" b="0"/>
              <a:pathLst>
                <a:path w="131006" h="315359">
                  <a:moveTo>
                    <a:pt x="0" y="0"/>
                  </a:moveTo>
                  <a:lnTo>
                    <a:pt x="0" y="59660"/>
                  </a:lnTo>
                  <a:lnTo>
                    <a:pt x="0" y="115179"/>
                  </a:lnTo>
                  <a:lnTo>
                    <a:pt x="3047" y="154787"/>
                  </a:lnTo>
                  <a:lnTo>
                    <a:pt x="14558" y="187625"/>
                  </a:lnTo>
                  <a:lnTo>
                    <a:pt x="33892" y="209329"/>
                  </a:lnTo>
                  <a:lnTo>
                    <a:pt x="45447" y="217250"/>
                  </a:lnTo>
                  <a:lnTo>
                    <a:pt x="57720" y="219483"/>
                  </a:lnTo>
                  <a:lnTo>
                    <a:pt x="83545" y="213840"/>
                  </a:lnTo>
                  <a:lnTo>
                    <a:pt x="106195" y="197112"/>
                  </a:lnTo>
                  <a:lnTo>
                    <a:pt x="116501" y="186253"/>
                  </a:lnTo>
                  <a:lnTo>
                    <a:pt x="127951" y="157937"/>
                  </a:lnTo>
                  <a:lnTo>
                    <a:pt x="131005" y="141855"/>
                  </a:lnTo>
                  <a:lnTo>
                    <a:pt x="126947" y="134180"/>
                  </a:lnTo>
                  <a:lnTo>
                    <a:pt x="118147" y="132111"/>
                  </a:lnTo>
                  <a:lnTo>
                    <a:pt x="106187" y="133778"/>
                  </a:lnTo>
                  <a:lnTo>
                    <a:pt x="95167" y="140983"/>
                  </a:lnTo>
                  <a:lnTo>
                    <a:pt x="66623" y="178716"/>
                  </a:lnTo>
                  <a:lnTo>
                    <a:pt x="53478" y="205877"/>
                  </a:lnTo>
                  <a:lnTo>
                    <a:pt x="50682" y="233184"/>
                  </a:lnTo>
                  <a:lnTo>
                    <a:pt x="56041" y="260554"/>
                  </a:lnTo>
                  <a:lnTo>
                    <a:pt x="74666" y="297089"/>
                  </a:lnTo>
                  <a:lnTo>
                    <a:pt x="9597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10068" y="1988124"/>
              <a:ext cx="63501" cy="383915"/>
            </a:xfrm>
            <a:custGeom>
              <a:avLst/>
              <a:gdLst/>
              <a:ahLst/>
              <a:cxnLst/>
              <a:rect l="0" t="0" r="0" b="0"/>
              <a:pathLst>
                <a:path w="63501" h="383915">
                  <a:moveTo>
                    <a:pt x="0" y="0"/>
                  </a:moveTo>
                  <a:lnTo>
                    <a:pt x="29829" y="48807"/>
                  </a:lnTo>
                  <a:lnTo>
                    <a:pt x="51495" y="102315"/>
                  </a:lnTo>
                  <a:lnTo>
                    <a:pt x="63500" y="162349"/>
                  </a:lnTo>
                  <a:lnTo>
                    <a:pt x="62995" y="218732"/>
                  </a:lnTo>
                  <a:lnTo>
                    <a:pt x="53197" y="274032"/>
                  </a:lnTo>
                  <a:lnTo>
                    <a:pt x="36582" y="32495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32272" y="1892146"/>
              <a:ext cx="138309" cy="193755"/>
            </a:xfrm>
            <a:custGeom>
              <a:avLst/>
              <a:gdLst/>
              <a:ahLst/>
              <a:cxnLst/>
              <a:rect l="0" t="0" r="0" b="0"/>
              <a:pathLst>
                <a:path w="138309" h="193755">
                  <a:moveTo>
                    <a:pt x="42330" y="0"/>
                  </a:moveTo>
                  <a:lnTo>
                    <a:pt x="92303" y="38168"/>
                  </a:lnTo>
                  <a:lnTo>
                    <a:pt x="112659" y="79019"/>
                  </a:lnTo>
                  <a:lnTo>
                    <a:pt x="115229" y="112308"/>
                  </a:lnTo>
                  <a:lnTo>
                    <a:pt x="109769" y="144370"/>
                  </a:lnTo>
                  <a:lnTo>
                    <a:pt x="97186" y="168775"/>
                  </a:lnTo>
                  <a:lnTo>
                    <a:pt x="77375" y="185717"/>
                  </a:lnTo>
                  <a:lnTo>
                    <a:pt x="65693" y="192367"/>
                  </a:lnTo>
                  <a:lnTo>
                    <a:pt x="53335" y="193754"/>
                  </a:lnTo>
                  <a:lnTo>
                    <a:pt x="27416" y="187169"/>
                  </a:lnTo>
                  <a:lnTo>
                    <a:pt x="8787" y="170024"/>
                  </a:lnTo>
                  <a:lnTo>
                    <a:pt x="1686" y="159053"/>
                  </a:lnTo>
                  <a:lnTo>
                    <a:pt x="0" y="147169"/>
                  </a:lnTo>
                  <a:lnTo>
                    <a:pt x="6250" y="121776"/>
                  </a:lnTo>
                  <a:lnTo>
                    <a:pt x="15230" y="111654"/>
                  </a:lnTo>
                  <a:lnTo>
                    <a:pt x="41458" y="96343"/>
                  </a:lnTo>
                  <a:lnTo>
                    <a:pt x="90484" y="86438"/>
                  </a:lnTo>
                  <a:lnTo>
                    <a:pt x="103378" y="89618"/>
                  </a:lnTo>
                  <a:lnTo>
                    <a:pt x="113498" y="96308"/>
                  </a:lnTo>
                  <a:lnTo>
                    <a:pt x="127281" y="114407"/>
                  </a:lnTo>
                  <a:lnTo>
                    <a:pt x="13830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14629" y="2605128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0"/>
                  </a:moveTo>
                  <a:lnTo>
                    <a:pt x="48807" y="10853"/>
                  </a:lnTo>
                  <a:lnTo>
                    <a:pt x="9597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83185" y="2659973"/>
              <a:ext cx="95979" cy="27423"/>
            </a:xfrm>
            <a:custGeom>
              <a:avLst/>
              <a:gdLst/>
              <a:ahLst/>
              <a:cxnLst/>
              <a:rect l="0" t="0" r="0" b="0"/>
              <a:pathLst>
                <a:path w="95979" h="27423">
                  <a:moveTo>
                    <a:pt x="0" y="27422"/>
                  </a:moveTo>
                  <a:lnTo>
                    <a:pt x="57252" y="8338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34597" y="2385749"/>
              <a:ext cx="2120627" cy="491846"/>
            </a:xfrm>
            <a:custGeom>
              <a:avLst/>
              <a:gdLst/>
              <a:ahLst/>
              <a:cxnLst/>
              <a:rect l="0" t="0" r="0" b="0"/>
              <a:pathLst>
                <a:path w="2120627" h="491846">
                  <a:moveTo>
                    <a:pt x="22812" y="356491"/>
                  </a:moveTo>
                  <a:lnTo>
                    <a:pt x="22812" y="327376"/>
                  </a:lnTo>
                  <a:lnTo>
                    <a:pt x="37370" y="287434"/>
                  </a:lnTo>
                  <a:lnTo>
                    <a:pt x="43181" y="283031"/>
                  </a:lnTo>
                  <a:lnTo>
                    <a:pt x="48579" y="284666"/>
                  </a:lnTo>
                  <a:lnTo>
                    <a:pt x="53701" y="290326"/>
                  </a:lnTo>
                  <a:lnTo>
                    <a:pt x="60910" y="334686"/>
                  </a:lnTo>
                  <a:lnTo>
                    <a:pt x="63046" y="388794"/>
                  </a:lnTo>
                  <a:lnTo>
                    <a:pt x="74714" y="452249"/>
                  </a:lnTo>
                  <a:lnTo>
                    <a:pt x="84233" y="491845"/>
                  </a:lnTo>
                  <a:lnTo>
                    <a:pt x="67488" y="434874"/>
                  </a:lnTo>
                  <a:lnTo>
                    <a:pt x="54500" y="384455"/>
                  </a:lnTo>
                  <a:lnTo>
                    <a:pt x="41003" y="324998"/>
                  </a:lnTo>
                  <a:lnTo>
                    <a:pt x="18732" y="262417"/>
                  </a:lnTo>
                  <a:lnTo>
                    <a:pt x="5764" y="232413"/>
                  </a:lnTo>
                  <a:lnTo>
                    <a:pt x="0" y="198765"/>
                  </a:lnTo>
                  <a:lnTo>
                    <a:pt x="3034" y="185832"/>
                  </a:lnTo>
                  <a:lnTo>
                    <a:pt x="9626" y="175686"/>
                  </a:lnTo>
                  <a:lnTo>
                    <a:pt x="29139" y="160350"/>
                  </a:lnTo>
                  <a:lnTo>
                    <a:pt x="53046" y="148456"/>
                  </a:lnTo>
                  <a:lnTo>
                    <a:pt x="99480" y="140473"/>
                  </a:lnTo>
                  <a:lnTo>
                    <a:pt x="151833" y="138108"/>
                  </a:lnTo>
                  <a:lnTo>
                    <a:pt x="213218" y="130128"/>
                  </a:lnTo>
                  <a:lnTo>
                    <a:pt x="261307" y="126391"/>
                  </a:lnTo>
                  <a:lnTo>
                    <a:pt x="308579" y="123206"/>
                  </a:lnTo>
                  <a:lnTo>
                    <a:pt x="362410" y="114372"/>
                  </a:lnTo>
                  <a:lnTo>
                    <a:pt x="414754" y="109553"/>
                  </a:lnTo>
                  <a:lnTo>
                    <a:pt x="478222" y="95049"/>
                  </a:lnTo>
                  <a:lnTo>
                    <a:pt x="530997" y="86054"/>
                  </a:lnTo>
                  <a:lnTo>
                    <a:pt x="581167" y="79327"/>
                  </a:lnTo>
                  <a:lnTo>
                    <a:pt x="629040" y="67685"/>
                  </a:lnTo>
                  <a:lnTo>
                    <a:pt x="668543" y="59028"/>
                  </a:lnTo>
                  <a:lnTo>
                    <a:pt x="721647" y="50102"/>
                  </a:lnTo>
                  <a:lnTo>
                    <a:pt x="768609" y="45120"/>
                  </a:lnTo>
                  <a:lnTo>
                    <a:pt x="829308" y="38252"/>
                  </a:lnTo>
                  <a:lnTo>
                    <a:pt x="871811" y="30712"/>
                  </a:lnTo>
                  <a:lnTo>
                    <a:pt x="926249" y="22283"/>
                  </a:lnTo>
                  <a:lnTo>
                    <a:pt x="973803" y="17521"/>
                  </a:lnTo>
                  <a:lnTo>
                    <a:pt x="1019822" y="15404"/>
                  </a:lnTo>
                  <a:lnTo>
                    <a:pt x="1075822" y="14464"/>
                  </a:lnTo>
                  <a:lnTo>
                    <a:pt x="1124071" y="14046"/>
                  </a:lnTo>
                  <a:lnTo>
                    <a:pt x="1185494" y="17873"/>
                  </a:lnTo>
                  <a:lnTo>
                    <a:pt x="1228167" y="23178"/>
                  </a:lnTo>
                  <a:lnTo>
                    <a:pt x="1282680" y="25536"/>
                  </a:lnTo>
                  <a:lnTo>
                    <a:pt x="1330267" y="26584"/>
                  </a:lnTo>
                  <a:lnTo>
                    <a:pt x="1376301" y="27050"/>
                  </a:lnTo>
                  <a:lnTo>
                    <a:pt x="1432308" y="27257"/>
                  </a:lnTo>
                  <a:lnTo>
                    <a:pt x="1480560" y="27349"/>
                  </a:lnTo>
                  <a:lnTo>
                    <a:pt x="1541985" y="27401"/>
                  </a:lnTo>
                  <a:lnTo>
                    <a:pt x="1598779" y="23353"/>
                  </a:lnTo>
                  <a:lnTo>
                    <a:pt x="1654202" y="16568"/>
                  </a:lnTo>
                  <a:lnTo>
                    <a:pt x="1695470" y="14981"/>
                  </a:lnTo>
                  <a:lnTo>
                    <a:pt x="1749360" y="14276"/>
                  </a:lnTo>
                  <a:lnTo>
                    <a:pt x="1804795" y="13962"/>
                  </a:lnTo>
                  <a:lnTo>
                    <a:pt x="1855333" y="12299"/>
                  </a:lnTo>
                  <a:lnTo>
                    <a:pt x="1914049" y="4321"/>
                  </a:lnTo>
                  <a:lnTo>
                    <a:pt x="1961781" y="1921"/>
                  </a:lnTo>
                  <a:lnTo>
                    <a:pt x="2005340" y="854"/>
                  </a:lnTo>
                  <a:lnTo>
                    <a:pt x="2064123" y="253"/>
                  </a:lnTo>
                  <a:lnTo>
                    <a:pt x="21206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01979" y="2522861"/>
              <a:ext cx="21612" cy="315359"/>
            </a:xfrm>
            <a:custGeom>
              <a:avLst/>
              <a:gdLst/>
              <a:ahLst/>
              <a:cxnLst/>
              <a:rect l="0" t="0" r="0" b="0"/>
              <a:pathLst>
                <a:path w="21612" h="315359">
                  <a:moveTo>
                    <a:pt x="7900" y="0"/>
                  </a:moveTo>
                  <a:lnTo>
                    <a:pt x="0" y="53209"/>
                  </a:lnTo>
                  <a:lnTo>
                    <a:pt x="6405" y="105989"/>
                  </a:lnTo>
                  <a:lnTo>
                    <a:pt x="16428" y="161745"/>
                  </a:lnTo>
                  <a:lnTo>
                    <a:pt x="20075" y="224308"/>
                  </a:lnTo>
                  <a:lnTo>
                    <a:pt x="21156" y="277546"/>
                  </a:lnTo>
                  <a:lnTo>
                    <a:pt x="21611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46484" y="2454305"/>
              <a:ext cx="125117" cy="207590"/>
            </a:xfrm>
            <a:custGeom>
              <a:avLst/>
              <a:gdLst/>
              <a:ahLst/>
              <a:cxnLst/>
              <a:rect l="0" t="0" r="0" b="0"/>
              <a:pathLst>
                <a:path w="125117" h="207590">
                  <a:moveTo>
                    <a:pt x="41640" y="0"/>
                  </a:moveTo>
                  <a:lnTo>
                    <a:pt x="70755" y="0"/>
                  </a:lnTo>
                  <a:lnTo>
                    <a:pt x="93175" y="8125"/>
                  </a:lnTo>
                  <a:lnTo>
                    <a:pt x="103419" y="14557"/>
                  </a:lnTo>
                  <a:lnTo>
                    <a:pt x="118864" y="42018"/>
                  </a:lnTo>
                  <a:lnTo>
                    <a:pt x="125116" y="60005"/>
                  </a:lnTo>
                  <a:lnTo>
                    <a:pt x="124713" y="75043"/>
                  </a:lnTo>
                  <a:lnTo>
                    <a:pt x="119874" y="88115"/>
                  </a:lnTo>
                  <a:lnTo>
                    <a:pt x="99353" y="129196"/>
                  </a:lnTo>
                  <a:lnTo>
                    <a:pt x="79561" y="171838"/>
                  </a:lnTo>
                  <a:lnTo>
                    <a:pt x="61541" y="192156"/>
                  </a:lnTo>
                  <a:lnTo>
                    <a:pt x="38297" y="206264"/>
                  </a:lnTo>
                  <a:lnTo>
                    <a:pt x="27224" y="207589"/>
                  </a:lnTo>
                  <a:lnTo>
                    <a:pt x="6795" y="200936"/>
                  </a:lnTo>
                  <a:lnTo>
                    <a:pt x="1652" y="193373"/>
                  </a:lnTo>
                  <a:lnTo>
                    <a:pt x="0" y="172781"/>
                  </a:lnTo>
                  <a:lnTo>
                    <a:pt x="8407" y="152457"/>
                  </a:lnTo>
                  <a:lnTo>
                    <a:pt x="14914" y="142772"/>
                  </a:lnTo>
                  <a:lnTo>
                    <a:pt x="38395" y="127947"/>
                  </a:lnTo>
                  <a:lnTo>
                    <a:pt x="53188" y="121862"/>
                  </a:lnTo>
                  <a:lnTo>
                    <a:pt x="66097" y="120851"/>
                  </a:lnTo>
                  <a:lnTo>
                    <a:pt x="88565" y="127854"/>
                  </a:lnTo>
                  <a:lnTo>
                    <a:pt x="95775" y="135510"/>
                  </a:lnTo>
                  <a:lnTo>
                    <a:pt x="110196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303482" y="2522861"/>
              <a:ext cx="41134" cy="287936"/>
            </a:xfrm>
            <a:custGeom>
              <a:avLst/>
              <a:gdLst/>
              <a:ahLst/>
              <a:cxnLst/>
              <a:rect l="0" t="0" r="0" b="0"/>
              <a:pathLst>
                <a:path w="41134" h="287936">
                  <a:moveTo>
                    <a:pt x="41133" y="0"/>
                  </a:moveTo>
                  <a:lnTo>
                    <a:pt x="22288" y="53209"/>
                  </a:lnTo>
                  <a:lnTo>
                    <a:pt x="16252" y="105989"/>
                  </a:lnTo>
                  <a:lnTo>
                    <a:pt x="12941" y="158698"/>
                  </a:lnTo>
                  <a:lnTo>
                    <a:pt x="4511" y="205462"/>
                  </a:lnTo>
                  <a:lnTo>
                    <a:pt x="891" y="262898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76060" y="2618839"/>
              <a:ext cx="191957" cy="27424"/>
            </a:xfrm>
            <a:custGeom>
              <a:avLst/>
              <a:gdLst/>
              <a:ahLst/>
              <a:cxnLst/>
              <a:rect l="0" t="0" r="0" b="0"/>
              <a:pathLst>
                <a:path w="191957" h="27424">
                  <a:moveTo>
                    <a:pt x="0" y="0"/>
                  </a:moveTo>
                  <a:lnTo>
                    <a:pt x="35886" y="9423"/>
                  </a:lnTo>
                  <a:lnTo>
                    <a:pt x="89006" y="13965"/>
                  </a:lnTo>
                  <a:lnTo>
                    <a:pt x="149445" y="24313"/>
                  </a:lnTo>
                  <a:lnTo>
                    <a:pt x="19195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98474" y="2372038"/>
            <a:ext cx="907573" cy="438759"/>
            <a:chOff x="2698474" y="2372038"/>
            <a:chExt cx="907573" cy="438759"/>
          </a:xfrm>
        </p:grpSpPr>
        <p:sp>
          <p:nvSpPr>
            <p:cNvPr id="46" name="Freeform 45"/>
            <p:cNvSpPr/>
            <p:nvPr/>
          </p:nvSpPr>
          <p:spPr>
            <a:xfrm>
              <a:off x="2698474" y="2413172"/>
              <a:ext cx="153457" cy="370203"/>
            </a:xfrm>
            <a:custGeom>
              <a:avLst/>
              <a:gdLst/>
              <a:ahLst/>
              <a:cxnLst/>
              <a:rect l="0" t="0" r="0" b="0"/>
              <a:pathLst>
                <a:path w="153457" h="370203">
                  <a:moveTo>
                    <a:pt x="153456" y="0"/>
                  </a:moveTo>
                  <a:lnTo>
                    <a:pt x="108009" y="52725"/>
                  </a:lnTo>
                  <a:lnTo>
                    <a:pt x="77189" y="102629"/>
                  </a:lnTo>
                  <a:lnTo>
                    <a:pt x="22156" y="164663"/>
                  </a:lnTo>
                  <a:lnTo>
                    <a:pt x="4708" y="198615"/>
                  </a:lnTo>
                  <a:lnTo>
                    <a:pt x="0" y="234018"/>
                  </a:lnTo>
                  <a:lnTo>
                    <a:pt x="5915" y="284147"/>
                  </a:lnTo>
                  <a:lnTo>
                    <a:pt x="14756" y="312150"/>
                  </a:lnTo>
                  <a:lnTo>
                    <a:pt x="4376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851930" y="2591417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51534" y="2859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16464" y="2495439"/>
              <a:ext cx="125260" cy="315358"/>
            </a:xfrm>
            <a:custGeom>
              <a:avLst/>
              <a:gdLst/>
              <a:ahLst/>
              <a:cxnLst/>
              <a:rect l="0" t="0" r="0" b="0"/>
              <a:pathLst>
                <a:path w="125260" h="315358">
                  <a:moveTo>
                    <a:pt x="68556" y="0"/>
                  </a:moveTo>
                  <a:lnTo>
                    <a:pt x="90393" y="7278"/>
                  </a:lnTo>
                  <a:lnTo>
                    <a:pt x="105176" y="23040"/>
                  </a:lnTo>
                  <a:lnTo>
                    <a:pt x="111251" y="33641"/>
                  </a:lnTo>
                  <a:lnTo>
                    <a:pt x="109207" y="43756"/>
                  </a:lnTo>
                  <a:lnTo>
                    <a:pt x="60556" y="98430"/>
                  </a:lnTo>
                  <a:lnTo>
                    <a:pt x="25052" y="123281"/>
                  </a:lnTo>
                  <a:lnTo>
                    <a:pt x="19748" y="124844"/>
                  </a:lnTo>
                  <a:lnTo>
                    <a:pt x="19259" y="122839"/>
                  </a:lnTo>
                  <a:lnTo>
                    <a:pt x="21980" y="118456"/>
                  </a:lnTo>
                  <a:lnTo>
                    <a:pt x="45317" y="117648"/>
                  </a:lnTo>
                  <a:lnTo>
                    <a:pt x="76509" y="123891"/>
                  </a:lnTo>
                  <a:lnTo>
                    <a:pt x="100529" y="136822"/>
                  </a:lnTo>
                  <a:lnTo>
                    <a:pt x="117298" y="156788"/>
                  </a:lnTo>
                  <a:lnTo>
                    <a:pt x="123903" y="168511"/>
                  </a:lnTo>
                  <a:lnTo>
                    <a:pt x="125259" y="180896"/>
                  </a:lnTo>
                  <a:lnTo>
                    <a:pt x="118641" y="206846"/>
                  </a:lnTo>
                  <a:lnTo>
                    <a:pt x="89565" y="249799"/>
                  </a:lnTo>
                  <a:lnTo>
                    <a:pt x="61916" y="27680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35844" y="2426883"/>
              <a:ext cx="43371" cy="383914"/>
            </a:xfrm>
            <a:custGeom>
              <a:avLst/>
              <a:gdLst/>
              <a:ahLst/>
              <a:cxnLst/>
              <a:rect l="0" t="0" r="0" b="0"/>
              <a:pathLst>
                <a:path w="43371" h="383914">
                  <a:moveTo>
                    <a:pt x="0" y="0"/>
                  </a:moveTo>
                  <a:lnTo>
                    <a:pt x="29830" y="59659"/>
                  </a:lnTo>
                  <a:lnTo>
                    <a:pt x="38168" y="76336"/>
                  </a:lnTo>
                  <a:lnTo>
                    <a:pt x="43370" y="115179"/>
                  </a:lnTo>
                  <a:lnTo>
                    <a:pt x="41796" y="175809"/>
                  </a:lnTo>
                  <a:lnTo>
                    <a:pt x="41330" y="236431"/>
                  </a:lnTo>
                  <a:lnTo>
                    <a:pt x="37129" y="298573"/>
                  </a:lnTo>
                  <a:lnTo>
                    <a:pt x="26236" y="347455"/>
                  </a:lnTo>
                  <a:lnTo>
                    <a:pt x="13711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31543" y="2372038"/>
              <a:ext cx="174504" cy="199709"/>
            </a:xfrm>
            <a:custGeom>
              <a:avLst/>
              <a:gdLst/>
              <a:ahLst/>
              <a:cxnLst/>
              <a:rect l="0" t="0" r="0" b="0"/>
              <a:pathLst>
                <a:path w="174504" h="199709">
                  <a:moveTo>
                    <a:pt x="23680" y="0"/>
                  </a:moveTo>
                  <a:lnTo>
                    <a:pt x="54995" y="12470"/>
                  </a:lnTo>
                  <a:lnTo>
                    <a:pt x="82894" y="35857"/>
                  </a:lnTo>
                  <a:lnTo>
                    <a:pt x="101287" y="58593"/>
                  </a:lnTo>
                  <a:lnTo>
                    <a:pt x="111493" y="92058"/>
                  </a:lnTo>
                  <a:lnTo>
                    <a:pt x="112982" y="127752"/>
                  </a:lnTo>
                  <a:lnTo>
                    <a:pt x="103488" y="153773"/>
                  </a:lnTo>
                  <a:lnTo>
                    <a:pt x="80986" y="175494"/>
                  </a:lnTo>
                  <a:lnTo>
                    <a:pt x="50673" y="192257"/>
                  </a:lnTo>
                  <a:lnTo>
                    <a:pt x="16888" y="199708"/>
                  </a:lnTo>
                  <a:lnTo>
                    <a:pt x="6964" y="197124"/>
                  </a:lnTo>
                  <a:lnTo>
                    <a:pt x="1871" y="190831"/>
                  </a:lnTo>
                  <a:lnTo>
                    <a:pt x="0" y="182065"/>
                  </a:lnTo>
                  <a:lnTo>
                    <a:pt x="6046" y="160138"/>
                  </a:lnTo>
                  <a:lnTo>
                    <a:pt x="26580" y="126161"/>
                  </a:lnTo>
                  <a:lnTo>
                    <a:pt x="34754" y="116100"/>
                  </a:lnTo>
                  <a:lnTo>
                    <a:pt x="60087" y="104921"/>
                  </a:lnTo>
                  <a:lnTo>
                    <a:pt x="75374" y="101940"/>
                  </a:lnTo>
                  <a:lnTo>
                    <a:pt x="104547" y="106753"/>
                  </a:lnTo>
                  <a:lnTo>
                    <a:pt x="142603" y="126593"/>
                  </a:lnTo>
                  <a:lnTo>
                    <a:pt x="160325" y="143101"/>
                  </a:lnTo>
                  <a:lnTo>
                    <a:pt x="174503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234008" y="2701107"/>
            <a:ext cx="2495440" cy="479893"/>
            <a:chOff x="1234008" y="2701107"/>
            <a:chExt cx="2495440" cy="479893"/>
          </a:xfrm>
        </p:grpSpPr>
        <p:sp>
          <p:nvSpPr>
            <p:cNvPr id="52" name="Freeform 51"/>
            <p:cNvSpPr/>
            <p:nvPr/>
          </p:nvSpPr>
          <p:spPr>
            <a:xfrm>
              <a:off x="1234008" y="2934197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0"/>
                  </a:moveTo>
                  <a:lnTo>
                    <a:pt x="48807" y="14915"/>
                  </a:lnTo>
                  <a:lnTo>
                    <a:pt x="90127" y="23716"/>
                  </a:lnTo>
                  <a:lnTo>
                    <a:pt x="12340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16275" y="2989042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64867" y="2844074"/>
              <a:ext cx="871706" cy="267562"/>
            </a:xfrm>
            <a:custGeom>
              <a:avLst/>
              <a:gdLst/>
              <a:ahLst/>
              <a:cxnLst/>
              <a:rect l="0" t="0" r="0" b="0"/>
              <a:pathLst>
                <a:path w="871706" h="267562">
                  <a:moveTo>
                    <a:pt x="7900" y="186102"/>
                  </a:moveTo>
                  <a:lnTo>
                    <a:pt x="621" y="164265"/>
                  </a:lnTo>
                  <a:lnTo>
                    <a:pt x="0" y="163927"/>
                  </a:lnTo>
                  <a:lnTo>
                    <a:pt x="13837" y="215719"/>
                  </a:lnTo>
                  <a:lnTo>
                    <a:pt x="26586" y="262587"/>
                  </a:lnTo>
                  <a:lnTo>
                    <a:pt x="29498" y="267561"/>
                  </a:lnTo>
                  <a:lnTo>
                    <a:pt x="31440" y="264783"/>
                  </a:lnTo>
                  <a:lnTo>
                    <a:pt x="34555" y="209261"/>
                  </a:lnTo>
                  <a:lnTo>
                    <a:pt x="27816" y="146921"/>
                  </a:lnTo>
                  <a:lnTo>
                    <a:pt x="23449" y="87486"/>
                  </a:lnTo>
                  <a:lnTo>
                    <a:pt x="28930" y="74653"/>
                  </a:lnTo>
                  <a:lnTo>
                    <a:pt x="38678" y="66099"/>
                  </a:lnTo>
                  <a:lnTo>
                    <a:pt x="67283" y="56594"/>
                  </a:lnTo>
                  <a:lnTo>
                    <a:pt x="123166" y="49719"/>
                  </a:lnTo>
                  <a:lnTo>
                    <a:pt x="173071" y="40234"/>
                  </a:lnTo>
                  <a:lnTo>
                    <a:pt x="213343" y="37481"/>
                  </a:lnTo>
                  <a:lnTo>
                    <a:pt x="264758" y="32195"/>
                  </a:lnTo>
                  <a:lnTo>
                    <a:pt x="321633" y="24767"/>
                  </a:lnTo>
                  <a:lnTo>
                    <a:pt x="377380" y="16388"/>
                  </a:lnTo>
                  <a:lnTo>
                    <a:pt x="424501" y="11648"/>
                  </a:lnTo>
                  <a:lnTo>
                    <a:pt x="470327" y="9541"/>
                  </a:lnTo>
                  <a:lnTo>
                    <a:pt x="526241" y="8605"/>
                  </a:lnTo>
                  <a:lnTo>
                    <a:pt x="574452" y="8189"/>
                  </a:lnTo>
                  <a:lnTo>
                    <a:pt x="631791" y="3892"/>
                  </a:lnTo>
                  <a:lnTo>
                    <a:pt x="667575" y="0"/>
                  </a:lnTo>
                  <a:lnTo>
                    <a:pt x="713948" y="3349"/>
                  </a:lnTo>
                  <a:lnTo>
                    <a:pt x="760965" y="5853"/>
                  </a:lnTo>
                  <a:lnTo>
                    <a:pt x="822135" y="7262"/>
                  </a:lnTo>
                  <a:lnTo>
                    <a:pt x="871705" y="7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19568" y="2934197"/>
              <a:ext cx="68557" cy="246803"/>
            </a:xfrm>
            <a:custGeom>
              <a:avLst/>
              <a:gdLst/>
              <a:ahLst/>
              <a:cxnLst/>
              <a:rect l="0" t="0" r="0" b="0"/>
              <a:pathLst>
                <a:path w="68557" h="246803">
                  <a:moveTo>
                    <a:pt x="68556" y="0"/>
                  </a:moveTo>
                  <a:lnTo>
                    <a:pt x="53641" y="48808"/>
                  </a:lnTo>
                  <a:lnTo>
                    <a:pt x="40777" y="98252"/>
                  </a:lnTo>
                  <a:lnTo>
                    <a:pt x="27317" y="151497"/>
                  </a:lnTo>
                  <a:lnTo>
                    <a:pt x="13680" y="201805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97814" y="2934197"/>
              <a:ext cx="24564" cy="219380"/>
            </a:xfrm>
            <a:custGeom>
              <a:avLst/>
              <a:gdLst/>
              <a:ahLst/>
              <a:cxnLst/>
              <a:rect l="0" t="0" r="0" b="0"/>
              <a:pathLst>
                <a:path w="24564" h="219380">
                  <a:moveTo>
                    <a:pt x="13711" y="0"/>
                  </a:moveTo>
                  <a:lnTo>
                    <a:pt x="17774" y="55597"/>
                  </a:lnTo>
                  <a:lnTo>
                    <a:pt x="24563" y="104327"/>
                  </a:lnTo>
                  <a:lnTo>
                    <a:pt x="22513" y="158883"/>
                  </a:lnTo>
                  <a:lnTo>
                    <a:pt x="12256" y="195868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056680" y="3002753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4732" y="1524"/>
                  </a:lnTo>
                  <a:lnTo>
                    <a:pt x="110841" y="9423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93368" y="2889452"/>
              <a:ext cx="160861" cy="291548"/>
            </a:xfrm>
            <a:custGeom>
              <a:avLst/>
              <a:gdLst/>
              <a:ahLst/>
              <a:cxnLst/>
              <a:rect l="0" t="0" r="0" b="0"/>
              <a:pathLst>
                <a:path w="160861" h="291548">
                  <a:moveTo>
                    <a:pt x="147226" y="17323"/>
                  </a:moveTo>
                  <a:lnTo>
                    <a:pt x="132668" y="2765"/>
                  </a:lnTo>
                  <a:lnTo>
                    <a:pt x="122286" y="0"/>
                  </a:lnTo>
                  <a:lnTo>
                    <a:pt x="94500" y="991"/>
                  </a:lnTo>
                  <a:lnTo>
                    <a:pt x="69963" y="14634"/>
                  </a:lnTo>
                  <a:lnTo>
                    <a:pt x="21437" y="64196"/>
                  </a:lnTo>
                  <a:lnTo>
                    <a:pt x="8545" y="88430"/>
                  </a:lnTo>
                  <a:lnTo>
                    <a:pt x="0" y="135047"/>
                  </a:lnTo>
                  <a:lnTo>
                    <a:pt x="3371" y="147604"/>
                  </a:lnTo>
                  <a:lnTo>
                    <a:pt x="10189" y="157498"/>
                  </a:lnTo>
                  <a:lnTo>
                    <a:pt x="19305" y="165618"/>
                  </a:lnTo>
                  <a:lnTo>
                    <a:pt x="29952" y="167984"/>
                  </a:lnTo>
                  <a:lnTo>
                    <a:pt x="53971" y="162488"/>
                  </a:lnTo>
                  <a:lnTo>
                    <a:pt x="95684" y="134133"/>
                  </a:lnTo>
                  <a:lnTo>
                    <a:pt x="122475" y="106609"/>
                  </a:lnTo>
                  <a:lnTo>
                    <a:pt x="150944" y="43864"/>
                  </a:lnTo>
                  <a:lnTo>
                    <a:pt x="154275" y="41111"/>
                  </a:lnTo>
                  <a:lnTo>
                    <a:pt x="156496" y="45369"/>
                  </a:lnTo>
                  <a:lnTo>
                    <a:pt x="160060" y="103268"/>
                  </a:lnTo>
                  <a:lnTo>
                    <a:pt x="160677" y="166019"/>
                  </a:lnTo>
                  <a:lnTo>
                    <a:pt x="160860" y="225577"/>
                  </a:lnTo>
                  <a:lnTo>
                    <a:pt x="156840" y="255117"/>
                  </a:lnTo>
                  <a:lnTo>
                    <a:pt x="147226" y="291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28529" y="2920486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1685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769663" y="3002753"/>
              <a:ext cx="68557" cy="27424"/>
            </a:xfrm>
            <a:custGeom>
              <a:avLst/>
              <a:gdLst/>
              <a:ahLst/>
              <a:cxnLst/>
              <a:rect l="0" t="0" r="0" b="0"/>
              <a:pathLst>
                <a:path w="68557" h="27424">
                  <a:moveTo>
                    <a:pt x="0" y="27423"/>
                  </a:moveTo>
                  <a:lnTo>
                    <a:pt x="40682" y="12508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43887" y="2701107"/>
              <a:ext cx="685561" cy="387536"/>
            </a:xfrm>
            <a:custGeom>
              <a:avLst/>
              <a:gdLst/>
              <a:ahLst/>
              <a:cxnLst/>
              <a:rect l="0" t="0" r="0" b="0"/>
              <a:pathLst>
                <a:path w="685561" h="387536">
                  <a:moveTo>
                    <a:pt x="0" y="287935"/>
                  </a:moveTo>
                  <a:lnTo>
                    <a:pt x="14557" y="273377"/>
                  </a:lnTo>
                  <a:lnTo>
                    <a:pt x="20369" y="275183"/>
                  </a:lnTo>
                  <a:lnTo>
                    <a:pt x="30889" y="293439"/>
                  </a:lnTo>
                  <a:lnTo>
                    <a:pt x="40633" y="353290"/>
                  </a:lnTo>
                  <a:lnTo>
                    <a:pt x="48433" y="387535"/>
                  </a:lnTo>
                  <a:lnTo>
                    <a:pt x="47523" y="386328"/>
                  </a:lnTo>
                  <a:lnTo>
                    <a:pt x="45393" y="380953"/>
                  </a:lnTo>
                  <a:lnTo>
                    <a:pt x="41975" y="328540"/>
                  </a:lnTo>
                  <a:lnTo>
                    <a:pt x="41383" y="277283"/>
                  </a:lnTo>
                  <a:lnTo>
                    <a:pt x="42731" y="223502"/>
                  </a:lnTo>
                  <a:lnTo>
                    <a:pt x="53625" y="172019"/>
                  </a:lnTo>
                  <a:lnTo>
                    <a:pt x="67506" y="147040"/>
                  </a:lnTo>
                  <a:lnTo>
                    <a:pt x="78520" y="139160"/>
                  </a:lnTo>
                  <a:lnTo>
                    <a:pt x="135920" y="122451"/>
                  </a:lnTo>
                  <a:lnTo>
                    <a:pt x="191721" y="104931"/>
                  </a:lnTo>
                  <a:lnTo>
                    <a:pt x="247578" y="91352"/>
                  </a:lnTo>
                  <a:lnTo>
                    <a:pt x="290311" y="82242"/>
                  </a:lnTo>
                  <a:lnTo>
                    <a:pt x="349070" y="68548"/>
                  </a:lnTo>
                  <a:lnTo>
                    <a:pt x="409870" y="50273"/>
                  </a:lnTo>
                  <a:lnTo>
                    <a:pt x="450295" y="41133"/>
                  </a:lnTo>
                  <a:lnTo>
                    <a:pt x="497207" y="31992"/>
                  </a:lnTo>
                  <a:lnTo>
                    <a:pt x="543448" y="22852"/>
                  </a:lnTo>
                  <a:lnTo>
                    <a:pt x="605027" y="9140"/>
                  </a:lnTo>
                  <a:lnTo>
                    <a:pt x="639103" y="4062"/>
                  </a:lnTo>
                  <a:lnTo>
                    <a:pt x="6855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72955" y="2865641"/>
              <a:ext cx="41135" cy="274225"/>
            </a:xfrm>
            <a:custGeom>
              <a:avLst/>
              <a:gdLst/>
              <a:ahLst/>
              <a:cxnLst/>
              <a:rect l="0" t="0" r="0" b="0"/>
              <a:pathLst>
                <a:path w="41135" h="274225">
                  <a:moveTo>
                    <a:pt x="41134" y="0"/>
                  </a:moveTo>
                  <a:lnTo>
                    <a:pt x="39611" y="53209"/>
                  </a:lnTo>
                  <a:lnTo>
                    <a:pt x="30188" y="105989"/>
                  </a:lnTo>
                  <a:lnTo>
                    <a:pt x="17747" y="161745"/>
                  </a:lnTo>
                  <a:lnTo>
                    <a:pt x="5936" y="221261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27736" y="2783374"/>
              <a:ext cx="142868" cy="259949"/>
            </a:xfrm>
            <a:custGeom>
              <a:avLst/>
              <a:gdLst/>
              <a:ahLst/>
              <a:cxnLst/>
              <a:rect l="0" t="0" r="0" b="0"/>
              <a:pathLst>
                <a:path w="142868" h="259949">
                  <a:moveTo>
                    <a:pt x="37176" y="27422"/>
                  </a:moveTo>
                  <a:lnTo>
                    <a:pt x="22261" y="87082"/>
                  </a:lnTo>
                  <a:lnTo>
                    <a:pt x="9397" y="138539"/>
                  </a:lnTo>
                  <a:lnTo>
                    <a:pt x="0" y="192380"/>
                  </a:lnTo>
                  <a:lnTo>
                    <a:pt x="848" y="225661"/>
                  </a:lnTo>
                  <a:lnTo>
                    <a:pt x="11382" y="250609"/>
                  </a:lnTo>
                  <a:lnTo>
                    <a:pt x="19980" y="256957"/>
                  </a:lnTo>
                  <a:lnTo>
                    <a:pt x="30282" y="259666"/>
                  </a:lnTo>
                  <a:lnTo>
                    <a:pt x="41721" y="259948"/>
                  </a:lnTo>
                  <a:lnTo>
                    <a:pt x="79657" y="245788"/>
                  </a:lnTo>
                  <a:lnTo>
                    <a:pt x="112564" y="222295"/>
                  </a:lnTo>
                  <a:lnTo>
                    <a:pt x="128066" y="196808"/>
                  </a:lnTo>
                  <a:lnTo>
                    <a:pt x="138511" y="163643"/>
                  </a:lnTo>
                  <a:lnTo>
                    <a:pt x="142867" y="105194"/>
                  </a:lnTo>
                  <a:lnTo>
                    <a:pt x="138487" y="72651"/>
                  </a:lnTo>
                  <a:lnTo>
                    <a:pt x="127400" y="47016"/>
                  </a:lnTo>
                  <a:lnTo>
                    <a:pt x="120177" y="35915"/>
                  </a:lnTo>
                  <a:lnTo>
                    <a:pt x="99965" y="19517"/>
                  </a:lnTo>
                  <a:lnTo>
                    <a:pt x="645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04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90500"/>
            <a:ext cx="9829419" cy="585152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5700"/>
            <a:ext cx="9514332" cy="40711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8128662" y="2631796"/>
            <a:ext cx="61579" cy="65387"/>
          </a:xfrm>
          <a:custGeom>
            <a:avLst/>
            <a:gdLst/>
            <a:ahLst/>
            <a:cxnLst/>
            <a:rect l="0" t="0" r="0" b="0"/>
            <a:pathLst>
              <a:path w="61579" h="65387">
                <a:moveTo>
                  <a:pt x="2080" y="24252"/>
                </a:moveTo>
                <a:lnTo>
                  <a:pt x="59334" y="5168"/>
                </a:lnTo>
                <a:lnTo>
                  <a:pt x="61578" y="2389"/>
                </a:lnTo>
                <a:lnTo>
                  <a:pt x="56980" y="536"/>
                </a:lnTo>
                <a:lnTo>
                  <a:pt x="35621" y="0"/>
                </a:lnTo>
                <a:lnTo>
                  <a:pt x="5815" y="4841"/>
                </a:lnTo>
                <a:lnTo>
                  <a:pt x="0" y="8264"/>
                </a:lnTo>
                <a:lnTo>
                  <a:pt x="693" y="12070"/>
                </a:lnTo>
                <a:lnTo>
                  <a:pt x="5726" y="16131"/>
                </a:lnTo>
                <a:lnTo>
                  <a:pt x="45401" y="22648"/>
                </a:lnTo>
                <a:lnTo>
                  <a:pt x="33013" y="23539"/>
                </a:lnTo>
                <a:lnTo>
                  <a:pt x="28797" y="28347"/>
                </a:lnTo>
                <a:lnTo>
                  <a:pt x="27508" y="36123"/>
                </a:lnTo>
                <a:lnTo>
                  <a:pt x="28173" y="45877"/>
                </a:lnTo>
                <a:lnTo>
                  <a:pt x="30140" y="52380"/>
                </a:lnTo>
                <a:lnTo>
                  <a:pt x="32975" y="56715"/>
                </a:lnTo>
                <a:lnTo>
                  <a:pt x="43214" y="653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554872" y="1422040"/>
            <a:ext cx="13712" cy="41135"/>
          </a:xfrm>
          <a:custGeom>
            <a:avLst/>
            <a:gdLst/>
            <a:ahLst/>
            <a:cxnLst/>
            <a:rect l="0" t="0" r="0" b="0"/>
            <a:pathLst>
              <a:path w="13712" h="41135">
                <a:moveTo>
                  <a:pt x="0" y="0"/>
                </a:moveTo>
                <a:lnTo>
                  <a:pt x="13711" y="41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048475" y="3862634"/>
            <a:ext cx="123402" cy="82268"/>
            <a:chOff x="8048475" y="3862634"/>
            <a:chExt cx="123402" cy="82268"/>
          </a:xfrm>
        </p:grpSpPr>
        <p:sp>
          <p:nvSpPr>
            <p:cNvPr id="6" name="Freeform 5"/>
            <p:cNvSpPr/>
            <p:nvPr/>
          </p:nvSpPr>
          <p:spPr>
            <a:xfrm>
              <a:off x="8158165" y="3931190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0" y="0"/>
                  </a:moveTo>
                  <a:lnTo>
                    <a:pt x="1371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048475" y="386263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5786127" y="2656048"/>
            <a:ext cx="13712" cy="13713"/>
          </a:xfrm>
          <a:custGeom>
            <a:avLst/>
            <a:gdLst/>
            <a:ahLst/>
            <a:cxnLst/>
            <a:rect l="0" t="0" r="0" b="0"/>
            <a:pathLst>
              <a:path w="13712" h="13713">
                <a:moveTo>
                  <a:pt x="0" y="0"/>
                </a:moveTo>
                <a:lnTo>
                  <a:pt x="13711" y="137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156329" y="3739233"/>
            <a:ext cx="1" cy="13712"/>
          </a:xfrm>
          <a:custGeom>
            <a:avLst/>
            <a:gdLst/>
            <a:ahLst/>
            <a:cxnLst/>
            <a:rect l="0" t="0" r="0" b="0"/>
            <a:pathLst>
              <a:path w="1" h="13712">
                <a:moveTo>
                  <a:pt x="0" y="13711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603609" y="3465009"/>
            <a:ext cx="689070" cy="336576"/>
            <a:chOff x="6603609" y="3465009"/>
            <a:chExt cx="689070" cy="336576"/>
          </a:xfrm>
        </p:grpSpPr>
        <p:sp>
          <p:nvSpPr>
            <p:cNvPr id="11" name="Freeform 10"/>
            <p:cNvSpPr/>
            <p:nvPr/>
          </p:nvSpPr>
          <p:spPr>
            <a:xfrm>
              <a:off x="6603609" y="3519854"/>
              <a:ext cx="153733" cy="281731"/>
            </a:xfrm>
            <a:custGeom>
              <a:avLst/>
              <a:gdLst/>
              <a:ahLst/>
              <a:cxnLst/>
              <a:rect l="0" t="0" r="0" b="0"/>
              <a:pathLst>
                <a:path w="153733" h="281731">
                  <a:moveTo>
                    <a:pt x="60035" y="82267"/>
                  </a:moveTo>
                  <a:lnTo>
                    <a:pt x="38199" y="89546"/>
                  </a:lnTo>
                  <a:lnTo>
                    <a:pt x="23415" y="105307"/>
                  </a:lnTo>
                  <a:lnTo>
                    <a:pt x="1511" y="152666"/>
                  </a:lnTo>
                  <a:lnTo>
                    <a:pt x="0" y="179064"/>
                  </a:lnTo>
                  <a:lnTo>
                    <a:pt x="5930" y="206032"/>
                  </a:lnTo>
                  <a:lnTo>
                    <a:pt x="26399" y="245386"/>
                  </a:lnTo>
                  <a:lnTo>
                    <a:pt x="43054" y="266993"/>
                  </a:lnTo>
                  <a:lnTo>
                    <a:pt x="68738" y="278628"/>
                  </a:lnTo>
                  <a:lnTo>
                    <a:pt x="84118" y="281730"/>
                  </a:lnTo>
                  <a:lnTo>
                    <a:pt x="97419" y="280752"/>
                  </a:lnTo>
                  <a:lnTo>
                    <a:pt x="120322" y="271539"/>
                  </a:lnTo>
                  <a:lnTo>
                    <a:pt x="136596" y="253226"/>
                  </a:lnTo>
                  <a:lnTo>
                    <a:pt x="147384" y="228328"/>
                  </a:lnTo>
                  <a:lnTo>
                    <a:pt x="153457" y="180051"/>
                  </a:lnTo>
                  <a:lnTo>
                    <a:pt x="153732" y="128675"/>
                  </a:lnTo>
                  <a:lnTo>
                    <a:pt x="143319" y="83830"/>
                  </a:lnTo>
                  <a:lnTo>
                    <a:pt x="129550" y="55539"/>
                  </a:lnTo>
                  <a:lnTo>
                    <a:pt x="97390" y="21196"/>
                  </a:lnTo>
                  <a:lnTo>
                    <a:pt x="76129" y="9420"/>
                  </a:lnTo>
                  <a:lnTo>
                    <a:pt x="463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105374" y="3465009"/>
              <a:ext cx="187305" cy="292804"/>
            </a:xfrm>
            <a:custGeom>
              <a:avLst/>
              <a:gdLst/>
              <a:ahLst/>
              <a:cxnLst/>
              <a:rect l="0" t="0" r="0" b="0"/>
              <a:pathLst>
                <a:path w="187305" h="292804">
                  <a:moveTo>
                    <a:pt x="65584" y="54845"/>
                  </a:moveTo>
                  <a:lnTo>
                    <a:pt x="43748" y="62124"/>
                  </a:lnTo>
                  <a:lnTo>
                    <a:pt x="28965" y="77885"/>
                  </a:lnTo>
                  <a:lnTo>
                    <a:pt x="7061" y="125244"/>
                  </a:lnTo>
                  <a:lnTo>
                    <a:pt x="0" y="172359"/>
                  </a:lnTo>
                  <a:lnTo>
                    <a:pt x="5188" y="224914"/>
                  </a:lnTo>
                  <a:lnTo>
                    <a:pt x="23653" y="271801"/>
                  </a:lnTo>
                  <a:lnTo>
                    <a:pt x="34583" y="281750"/>
                  </a:lnTo>
                  <a:lnTo>
                    <a:pt x="62978" y="292803"/>
                  </a:lnTo>
                  <a:lnTo>
                    <a:pt x="91849" y="289591"/>
                  </a:lnTo>
                  <a:lnTo>
                    <a:pt x="118391" y="278007"/>
                  </a:lnTo>
                  <a:lnTo>
                    <a:pt x="140344" y="262702"/>
                  </a:lnTo>
                  <a:lnTo>
                    <a:pt x="169833" y="222398"/>
                  </a:lnTo>
                  <a:lnTo>
                    <a:pt x="183311" y="171861"/>
                  </a:lnTo>
                  <a:lnTo>
                    <a:pt x="187304" y="118293"/>
                  </a:lnTo>
                  <a:lnTo>
                    <a:pt x="181208" y="71105"/>
                  </a:lnTo>
                  <a:lnTo>
                    <a:pt x="165724" y="46329"/>
                  </a:lnTo>
                  <a:lnTo>
                    <a:pt x="1067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842807" y="1051838"/>
            <a:ext cx="822674" cy="403570"/>
            <a:chOff x="7842807" y="1051838"/>
            <a:chExt cx="822674" cy="403570"/>
          </a:xfrm>
        </p:grpSpPr>
        <p:sp>
          <p:nvSpPr>
            <p:cNvPr id="14" name="Freeform 13"/>
            <p:cNvSpPr/>
            <p:nvPr/>
          </p:nvSpPr>
          <p:spPr>
            <a:xfrm>
              <a:off x="7842807" y="1195382"/>
              <a:ext cx="233092" cy="260026"/>
            </a:xfrm>
            <a:custGeom>
              <a:avLst/>
              <a:gdLst/>
              <a:ahLst/>
              <a:cxnLst/>
              <a:rect l="0" t="0" r="0" b="0"/>
              <a:pathLst>
                <a:path w="233092" h="260026">
                  <a:moveTo>
                    <a:pt x="0" y="7279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68637" y="7308"/>
                  </a:lnTo>
                  <a:lnTo>
                    <a:pt x="89413" y="20495"/>
                  </a:lnTo>
                  <a:lnTo>
                    <a:pt x="104740" y="40575"/>
                  </a:lnTo>
                  <a:lnTo>
                    <a:pt x="110961" y="52328"/>
                  </a:lnTo>
                  <a:lnTo>
                    <a:pt x="113810" y="81638"/>
                  </a:lnTo>
                  <a:lnTo>
                    <a:pt x="110911" y="132399"/>
                  </a:lnTo>
                  <a:lnTo>
                    <a:pt x="107185" y="166484"/>
                  </a:lnTo>
                  <a:lnTo>
                    <a:pt x="92528" y="211368"/>
                  </a:lnTo>
                  <a:lnTo>
                    <a:pt x="93430" y="239668"/>
                  </a:lnTo>
                  <a:lnTo>
                    <a:pt x="100373" y="249042"/>
                  </a:lnTo>
                  <a:lnTo>
                    <a:pt x="124338" y="259459"/>
                  </a:lnTo>
                  <a:lnTo>
                    <a:pt x="151240" y="260025"/>
                  </a:lnTo>
                  <a:lnTo>
                    <a:pt x="205751" y="247976"/>
                  </a:lnTo>
                  <a:lnTo>
                    <a:pt x="233091" y="24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021053" y="1051838"/>
              <a:ext cx="127043" cy="164535"/>
            </a:xfrm>
            <a:custGeom>
              <a:avLst/>
              <a:gdLst/>
              <a:ahLst/>
              <a:cxnLst/>
              <a:rect l="0" t="0" r="0" b="0"/>
              <a:pathLst>
                <a:path w="127043" h="164535">
                  <a:moveTo>
                    <a:pt x="0" y="0"/>
                  </a:moveTo>
                  <a:lnTo>
                    <a:pt x="19084" y="57252"/>
                  </a:lnTo>
                  <a:lnTo>
                    <a:pt x="32230" y="103970"/>
                  </a:lnTo>
                  <a:lnTo>
                    <a:pt x="36721" y="110447"/>
                  </a:lnTo>
                  <a:lnTo>
                    <a:pt x="41239" y="110194"/>
                  </a:lnTo>
                  <a:lnTo>
                    <a:pt x="66715" y="84229"/>
                  </a:lnTo>
                  <a:lnTo>
                    <a:pt x="76469" y="80528"/>
                  </a:lnTo>
                  <a:lnTo>
                    <a:pt x="99495" y="80478"/>
                  </a:lnTo>
                  <a:lnTo>
                    <a:pt x="108986" y="85645"/>
                  </a:lnTo>
                  <a:lnTo>
                    <a:pt x="123596" y="103573"/>
                  </a:lnTo>
                  <a:lnTo>
                    <a:pt x="127042" y="126776"/>
                  </a:lnTo>
                  <a:lnTo>
                    <a:pt x="125828" y="139362"/>
                  </a:lnTo>
                  <a:lnTo>
                    <a:pt x="121972" y="147753"/>
                  </a:lnTo>
                  <a:lnTo>
                    <a:pt x="116354" y="153347"/>
                  </a:lnTo>
                  <a:lnTo>
                    <a:pt x="9597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470121" y="1120394"/>
              <a:ext cx="195360" cy="156608"/>
            </a:xfrm>
            <a:custGeom>
              <a:avLst/>
              <a:gdLst/>
              <a:ahLst/>
              <a:cxnLst/>
              <a:rect l="0" t="0" r="0" b="0"/>
              <a:pathLst>
                <a:path w="195360" h="156608">
                  <a:moveTo>
                    <a:pt x="58246" y="0"/>
                  </a:moveTo>
                  <a:lnTo>
                    <a:pt x="29131" y="7278"/>
                  </a:lnTo>
                  <a:lnTo>
                    <a:pt x="19031" y="15516"/>
                  </a:lnTo>
                  <a:lnTo>
                    <a:pt x="3746" y="40920"/>
                  </a:lnTo>
                  <a:lnTo>
                    <a:pt x="0" y="72523"/>
                  </a:lnTo>
                  <a:lnTo>
                    <a:pt x="4936" y="105359"/>
                  </a:lnTo>
                  <a:lnTo>
                    <a:pt x="17287" y="135187"/>
                  </a:lnTo>
                  <a:lnTo>
                    <a:pt x="27893" y="144969"/>
                  </a:lnTo>
                  <a:lnTo>
                    <a:pt x="55928" y="155839"/>
                  </a:lnTo>
                  <a:lnTo>
                    <a:pt x="84638" y="156607"/>
                  </a:lnTo>
                  <a:lnTo>
                    <a:pt x="140310" y="144687"/>
                  </a:lnTo>
                  <a:lnTo>
                    <a:pt x="195359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427172" y="2231001"/>
            <a:ext cx="1390049" cy="397626"/>
            <a:chOff x="8427172" y="2231001"/>
            <a:chExt cx="1390049" cy="397626"/>
          </a:xfrm>
        </p:grpSpPr>
        <p:sp>
          <p:nvSpPr>
            <p:cNvPr id="18" name="Freeform 17"/>
            <p:cNvSpPr/>
            <p:nvPr/>
          </p:nvSpPr>
          <p:spPr>
            <a:xfrm>
              <a:off x="8427172" y="2456813"/>
              <a:ext cx="142330" cy="171814"/>
            </a:xfrm>
            <a:custGeom>
              <a:avLst/>
              <a:gdLst/>
              <a:ahLst/>
              <a:cxnLst/>
              <a:rect l="0" t="0" r="0" b="0"/>
              <a:pathLst>
                <a:path w="142330" h="171814">
                  <a:moveTo>
                    <a:pt x="87484" y="7278"/>
                  </a:moveTo>
                  <a:lnTo>
                    <a:pt x="65648" y="0"/>
                  </a:lnTo>
                  <a:lnTo>
                    <a:pt x="56168" y="902"/>
                  </a:lnTo>
                  <a:lnTo>
                    <a:pt x="37511" y="10031"/>
                  </a:lnTo>
                  <a:lnTo>
                    <a:pt x="23125" y="28307"/>
                  </a:lnTo>
                  <a:lnTo>
                    <a:pt x="1476" y="77280"/>
                  </a:lnTo>
                  <a:lnTo>
                    <a:pt x="0" y="103899"/>
                  </a:lnTo>
                  <a:lnTo>
                    <a:pt x="1739" y="117396"/>
                  </a:lnTo>
                  <a:lnTo>
                    <a:pt x="7469" y="124871"/>
                  </a:lnTo>
                  <a:lnTo>
                    <a:pt x="15858" y="128331"/>
                  </a:lnTo>
                  <a:lnTo>
                    <a:pt x="26023" y="129113"/>
                  </a:lnTo>
                  <a:lnTo>
                    <a:pt x="45441" y="121858"/>
                  </a:lnTo>
                  <a:lnTo>
                    <a:pt x="54885" y="115658"/>
                  </a:lnTo>
                  <a:lnTo>
                    <a:pt x="69441" y="96581"/>
                  </a:lnTo>
                  <a:lnTo>
                    <a:pt x="91199" y="47093"/>
                  </a:lnTo>
                  <a:lnTo>
                    <a:pt x="96054" y="44486"/>
                  </a:lnTo>
                  <a:lnTo>
                    <a:pt x="100814" y="48841"/>
                  </a:lnTo>
                  <a:lnTo>
                    <a:pt x="123997" y="105119"/>
                  </a:lnTo>
                  <a:lnTo>
                    <a:pt x="138256" y="150344"/>
                  </a:lnTo>
                  <a:lnTo>
                    <a:pt x="142329" y="171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090527" y="2231001"/>
              <a:ext cx="147372" cy="301647"/>
            </a:xfrm>
            <a:custGeom>
              <a:avLst/>
              <a:gdLst/>
              <a:ahLst/>
              <a:cxnLst/>
              <a:rect l="0" t="0" r="0" b="0"/>
              <a:pathLst>
                <a:path w="147372" h="301647">
                  <a:moveTo>
                    <a:pt x="0" y="0"/>
                  </a:moveTo>
                  <a:lnTo>
                    <a:pt x="0" y="59660"/>
                  </a:lnTo>
                  <a:lnTo>
                    <a:pt x="0" y="115179"/>
                  </a:lnTo>
                  <a:lnTo>
                    <a:pt x="4062" y="175809"/>
                  </a:lnTo>
                  <a:lnTo>
                    <a:pt x="14915" y="228306"/>
                  </a:lnTo>
                  <a:lnTo>
                    <a:pt x="19084" y="243612"/>
                  </a:lnTo>
                  <a:lnTo>
                    <a:pt x="26434" y="250769"/>
                  </a:lnTo>
                  <a:lnTo>
                    <a:pt x="35904" y="252494"/>
                  </a:lnTo>
                  <a:lnTo>
                    <a:pt x="98618" y="239652"/>
                  </a:lnTo>
                  <a:lnTo>
                    <a:pt x="131175" y="242608"/>
                  </a:lnTo>
                  <a:lnTo>
                    <a:pt x="140772" y="248576"/>
                  </a:lnTo>
                  <a:lnTo>
                    <a:pt x="145645" y="257126"/>
                  </a:lnTo>
                  <a:lnTo>
                    <a:pt x="147371" y="267396"/>
                  </a:lnTo>
                  <a:lnTo>
                    <a:pt x="143951" y="275766"/>
                  </a:lnTo>
                  <a:lnTo>
                    <a:pt x="127963" y="289128"/>
                  </a:lnTo>
                  <a:lnTo>
                    <a:pt x="85988" y="297937"/>
                  </a:lnTo>
                  <a:lnTo>
                    <a:pt x="4113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662902" y="2326979"/>
              <a:ext cx="154319" cy="183065"/>
            </a:xfrm>
            <a:custGeom>
              <a:avLst/>
              <a:gdLst/>
              <a:ahLst/>
              <a:cxnLst/>
              <a:rect l="0" t="0" r="0" b="0"/>
              <a:pathLst>
                <a:path w="154319" h="183065">
                  <a:moveTo>
                    <a:pt x="85762" y="0"/>
                  </a:moveTo>
                  <a:lnTo>
                    <a:pt x="28510" y="19085"/>
                  </a:lnTo>
                  <a:lnTo>
                    <a:pt x="10551" y="35905"/>
                  </a:lnTo>
                  <a:lnTo>
                    <a:pt x="3628" y="46789"/>
                  </a:lnTo>
                  <a:lnTo>
                    <a:pt x="0" y="75132"/>
                  </a:lnTo>
                  <a:lnTo>
                    <a:pt x="4989" y="106519"/>
                  </a:lnTo>
                  <a:lnTo>
                    <a:pt x="17362" y="135703"/>
                  </a:lnTo>
                  <a:lnTo>
                    <a:pt x="37080" y="155783"/>
                  </a:lnTo>
                  <a:lnTo>
                    <a:pt x="86980" y="181088"/>
                  </a:lnTo>
                  <a:lnTo>
                    <a:pt x="113725" y="183064"/>
                  </a:lnTo>
                  <a:lnTo>
                    <a:pt x="154318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52985" y="3492432"/>
            <a:ext cx="870865" cy="370203"/>
            <a:chOff x="8352985" y="3492432"/>
            <a:chExt cx="870865" cy="370203"/>
          </a:xfrm>
        </p:grpSpPr>
        <p:sp>
          <p:nvSpPr>
            <p:cNvPr id="22" name="Freeform 21"/>
            <p:cNvSpPr/>
            <p:nvPr/>
          </p:nvSpPr>
          <p:spPr>
            <a:xfrm>
              <a:off x="8352985" y="3560273"/>
              <a:ext cx="106828" cy="302362"/>
            </a:xfrm>
            <a:custGeom>
              <a:avLst/>
              <a:gdLst/>
              <a:ahLst/>
              <a:cxnLst/>
              <a:rect l="0" t="0" r="0" b="0"/>
              <a:pathLst>
                <a:path w="106828" h="302362">
                  <a:moveTo>
                    <a:pt x="24559" y="28137"/>
                  </a:moveTo>
                  <a:lnTo>
                    <a:pt x="39117" y="6300"/>
                  </a:lnTo>
                  <a:lnTo>
                    <a:pt x="47976" y="1391"/>
                  </a:lnTo>
                  <a:lnTo>
                    <a:pt x="70006" y="0"/>
                  </a:lnTo>
                  <a:lnTo>
                    <a:pt x="77709" y="6332"/>
                  </a:lnTo>
                  <a:lnTo>
                    <a:pt x="86268" y="29618"/>
                  </a:lnTo>
                  <a:lnTo>
                    <a:pt x="83808" y="76988"/>
                  </a:lnTo>
                  <a:lnTo>
                    <a:pt x="67804" y="136642"/>
                  </a:lnTo>
                  <a:lnTo>
                    <a:pt x="36881" y="188375"/>
                  </a:lnTo>
                  <a:lnTo>
                    <a:pt x="1433" y="235665"/>
                  </a:lnTo>
                  <a:lnTo>
                    <a:pt x="0" y="245709"/>
                  </a:lnTo>
                  <a:lnTo>
                    <a:pt x="3617" y="253929"/>
                  </a:lnTo>
                  <a:lnTo>
                    <a:pt x="19821" y="267124"/>
                  </a:lnTo>
                  <a:lnTo>
                    <a:pt x="80585" y="292793"/>
                  </a:lnTo>
                  <a:lnTo>
                    <a:pt x="106827" y="302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523774" y="3641167"/>
              <a:ext cx="114284" cy="139201"/>
            </a:xfrm>
            <a:custGeom>
              <a:avLst/>
              <a:gdLst/>
              <a:ahLst/>
              <a:cxnLst/>
              <a:rect l="0" t="0" r="0" b="0"/>
              <a:pathLst>
                <a:path w="114284" h="139201">
                  <a:moveTo>
                    <a:pt x="59438" y="15799"/>
                  </a:moveTo>
                  <a:lnTo>
                    <a:pt x="44880" y="1241"/>
                  </a:lnTo>
                  <a:lnTo>
                    <a:pt x="37545" y="0"/>
                  </a:lnTo>
                  <a:lnTo>
                    <a:pt x="29608" y="2220"/>
                  </a:lnTo>
                  <a:lnTo>
                    <a:pt x="21270" y="6746"/>
                  </a:lnTo>
                  <a:lnTo>
                    <a:pt x="7942" y="23963"/>
                  </a:lnTo>
                  <a:lnTo>
                    <a:pt x="2255" y="34953"/>
                  </a:lnTo>
                  <a:lnTo>
                    <a:pt x="0" y="63414"/>
                  </a:lnTo>
                  <a:lnTo>
                    <a:pt x="1530" y="79535"/>
                  </a:lnTo>
                  <a:lnTo>
                    <a:pt x="7122" y="88759"/>
                  </a:lnTo>
                  <a:lnTo>
                    <a:pt x="15420" y="93385"/>
                  </a:lnTo>
                  <a:lnTo>
                    <a:pt x="25522" y="94945"/>
                  </a:lnTo>
                  <a:lnTo>
                    <a:pt x="35304" y="92938"/>
                  </a:lnTo>
                  <a:lnTo>
                    <a:pt x="54298" y="82584"/>
                  </a:lnTo>
                  <a:lnTo>
                    <a:pt x="68833" y="63763"/>
                  </a:lnTo>
                  <a:lnTo>
                    <a:pt x="74842" y="52345"/>
                  </a:lnTo>
                  <a:lnTo>
                    <a:pt x="80371" y="49304"/>
                  </a:lnTo>
                  <a:lnTo>
                    <a:pt x="85582" y="51847"/>
                  </a:lnTo>
                  <a:lnTo>
                    <a:pt x="90578" y="58113"/>
                  </a:lnTo>
                  <a:lnTo>
                    <a:pt x="103318" y="116466"/>
                  </a:lnTo>
                  <a:lnTo>
                    <a:pt x="114283" y="139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010685" y="3492432"/>
              <a:ext cx="213165" cy="311295"/>
            </a:xfrm>
            <a:custGeom>
              <a:avLst/>
              <a:gdLst/>
              <a:ahLst/>
              <a:cxnLst/>
              <a:rect l="0" t="0" r="0" b="0"/>
              <a:pathLst>
                <a:path w="213165" h="311295">
                  <a:moveTo>
                    <a:pt x="107264" y="41133"/>
                  </a:moveTo>
                  <a:lnTo>
                    <a:pt x="95459" y="41133"/>
                  </a:lnTo>
                  <a:lnTo>
                    <a:pt x="62614" y="53603"/>
                  </a:lnTo>
                  <a:lnTo>
                    <a:pt x="34450" y="76990"/>
                  </a:lnTo>
                  <a:lnTo>
                    <a:pt x="15995" y="99727"/>
                  </a:lnTo>
                  <a:lnTo>
                    <a:pt x="5761" y="129129"/>
                  </a:lnTo>
                  <a:lnTo>
                    <a:pt x="0" y="179943"/>
                  </a:lnTo>
                  <a:lnTo>
                    <a:pt x="2356" y="229530"/>
                  </a:lnTo>
                  <a:lnTo>
                    <a:pt x="10364" y="257407"/>
                  </a:lnTo>
                  <a:lnTo>
                    <a:pt x="24079" y="279953"/>
                  </a:lnTo>
                  <a:lnTo>
                    <a:pt x="44393" y="296067"/>
                  </a:lnTo>
                  <a:lnTo>
                    <a:pt x="70181" y="306784"/>
                  </a:lnTo>
                  <a:lnTo>
                    <a:pt x="117435" y="311294"/>
                  </a:lnTo>
                  <a:lnTo>
                    <a:pt x="146824" y="306950"/>
                  </a:lnTo>
                  <a:lnTo>
                    <a:pt x="171058" y="291815"/>
                  </a:lnTo>
                  <a:lnTo>
                    <a:pt x="190462" y="269854"/>
                  </a:lnTo>
                  <a:lnTo>
                    <a:pt x="204163" y="244859"/>
                  </a:lnTo>
                  <a:lnTo>
                    <a:pt x="213164" y="197814"/>
                  </a:lnTo>
                  <a:lnTo>
                    <a:pt x="205259" y="136745"/>
                  </a:lnTo>
                  <a:lnTo>
                    <a:pt x="191821" y="86898"/>
                  </a:lnTo>
                  <a:lnTo>
                    <a:pt x="167696" y="44029"/>
                  </a:lnTo>
                  <a:lnTo>
                    <a:pt x="144787" y="21599"/>
                  </a:lnTo>
                  <a:lnTo>
                    <a:pt x="115308" y="9600"/>
                  </a:lnTo>
                  <a:lnTo>
                    <a:pt x="661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880970" y="4301392"/>
            <a:ext cx="511204" cy="287595"/>
            <a:chOff x="8880970" y="4301392"/>
            <a:chExt cx="511204" cy="287595"/>
          </a:xfrm>
        </p:grpSpPr>
        <p:sp>
          <p:nvSpPr>
            <p:cNvPr id="26" name="Freeform 25"/>
            <p:cNvSpPr/>
            <p:nvPr/>
          </p:nvSpPr>
          <p:spPr>
            <a:xfrm>
              <a:off x="8880970" y="4347623"/>
              <a:ext cx="168424" cy="241364"/>
            </a:xfrm>
            <a:custGeom>
              <a:avLst/>
              <a:gdLst/>
              <a:ahLst/>
              <a:cxnLst/>
              <a:rect l="0" t="0" r="0" b="0"/>
              <a:pathLst>
                <a:path w="168424" h="241364">
                  <a:moveTo>
                    <a:pt x="141000" y="118304"/>
                  </a:moveTo>
                  <a:lnTo>
                    <a:pt x="130148" y="167111"/>
                  </a:lnTo>
                  <a:lnTo>
                    <a:pt x="128136" y="216556"/>
                  </a:lnTo>
                  <a:lnTo>
                    <a:pt x="126142" y="241192"/>
                  </a:lnTo>
                  <a:lnTo>
                    <a:pt x="123477" y="241363"/>
                  </a:lnTo>
                  <a:lnTo>
                    <a:pt x="120177" y="236906"/>
                  </a:lnTo>
                  <a:lnTo>
                    <a:pt x="114881" y="185968"/>
                  </a:lnTo>
                  <a:lnTo>
                    <a:pt x="115487" y="134967"/>
                  </a:lnTo>
                  <a:lnTo>
                    <a:pt x="124638" y="81261"/>
                  </a:lnTo>
                  <a:lnTo>
                    <a:pt x="132713" y="44964"/>
                  </a:lnTo>
                  <a:lnTo>
                    <a:pt x="140046" y="31324"/>
                  </a:lnTo>
                  <a:lnTo>
                    <a:pt x="160381" y="12106"/>
                  </a:lnTo>
                  <a:lnTo>
                    <a:pt x="161539" y="6371"/>
                  </a:lnTo>
                  <a:lnTo>
                    <a:pt x="156216" y="2549"/>
                  </a:lnTo>
                  <a:lnTo>
                    <a:pt x="146574" y="0"/>
                  </a:lnTo>
                  <a:lnTo>
                    <a:pt x="123673" y="5293"/>
                  </a:lnTo>
                  <a:lnTo>
                    <a:pt x="71730" y="26240"/>
                  </a:lnTo>
                  <a:lnTo>
                    <a:pt x="48767" y="43870"/>
                  </a:lnTo>
                  <a:lnTo>
                    <a:pt x="29929" y="66940"/>
                  </a:lnTo>
                  <a:lnTo>
                    <a:pt x="5421" y="118992"/>
                  </a:lnTo>
                  <a:lnTo>
                    <a:pt x="340" y="132474"/>
                  </a:lnTo>
                  <a:lnTo>
                    <a:pt x="0" y="144509"/>
                  </a:lnTo>
                  <a:lnTo>
                    <a:pt x="7746" y="166006"/>
                  </a:lnTo>
                  <a:lnTo>
                    <a:pt x="17125" y="172957"/>
                  </a:lnTo>
                  <a:lnTo>
                    <a:pt x="43795" y="180681"/>
                  </a:lnTo>
                  <a:lnTo>
                    <a:pt x="56392" y="179694"/>
                  </a:lnTo>
                  <a:lnTo>
                    <a:pt x="78513" y="170472"/>
                  </a:lnTo>
                  <a:lnTo>
                    <a:pt x="108097" y="148149"/>
                  </a:lnTo>
                  <a:lnTo>
                    <a:pt x="128882" y="114959"/>
                  </a:lnTo>
                  <a:lnTo>
                    <a:pt x="138607" y="64040"/>
                  </a:lnTo>
                  <a:lnTo>
                    <a:pt x="150214" y="122085"/>
                  </a:lnTo>
                  <a:lnTo>
                    <a:pt x="157886" y="176322"/>
                  </a:lnTo>
                  <a:lnTo>
                    <a:pt x="168423" y="200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213928" y="4301392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0"/>
                  </a:moveTo>
                  <a:lnTo>
                    <a:pt x="59659" y="4063"/>
                  </a:lnTo>
                  <a:lnTo>
                    <a:pt x="98928" y="10853"/>
                  </a:lnTo>
                  <a:lnTo>
                    <a:pt x="123401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255061" y="4356237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48808" y="10853"/>
                  </a:lnTo>
                  <a:lnTo>
                    <a:pt x="94189" y="12864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9515573" y="4105505"/>
            <a:ext cx="315360" cy="333000"/>
          </a:xfrm>
          <a:custGeom>
            <a:avLst/>
            <a:gdLst/>
            <a:ahLst/>
            <a:cxnLst/>
            <a:rect l="0" t="0" r="0" b="0"/>
            <a:pathLst>
              <a:path w="315360" h="333000">
                <a:moveTo>
                  <a:pt x="0" y="17642"/>
                </a:moveTo>
                <a:lnTo>
                  <a:pt x="21837" y="3084"/>
                </a:lnTo>
                <a:lnTo>
                  <a:pt x="44746" y="0"/>
                </a:lnTo>
                <a:lnTo>
                  <a:pt x="70162" y="5231"/>
                </a:lnTo>
                <a:lnTo>
                  <a:pt x="96693" y="17712"/>
                </a:lnTo>
                <a:lnTo>
                  <a:pt x="105596" y="28353"/>
                </a:lnTo>
                <a:lnTo>
                  <a:pt x="115488" y="56426"/>
                </a:lnTo>
                <a:lnTo>
                  <a:pt x="113778" y="106492"/>
                </a:lnTo>
                <a:lnTo>
                  <a:pt x="99551" y="167057"/>
                </a:lnTo>
                <a:lnTo>
                  <a:pt x="82071" y="223032"/>
                </a:lnTo>
                <a:lnTo>
                  <a:pt x="71515" y="249085"/>
                </a:lnTo>
                <a:lnTo>
                  <a:pt x="56668" y="270821"/>
                </a:lnTo>
                <a:lnTo>
                  <a:pt x="56061" y="276312"/>
                </a:lnTo>
                <a:lnTo>
                  <a:pt x="60226" y="278450"/>
                </a:lnTo>
                <a:lnTo>
                  <a:pt x="123151" y="278193"/>
                </a:lnTo>
                <a:lnTo>
                  <a:pt x="173432" y="279689"/>
                </a:lnTo>
                <a:lnTo>
                  <a:pt x="217954" y="290628"/>
                </a:lnTo>
                <a:lnTo>
                  <a:pt x="273943" y="316787"/>
                </a:lnTo>
                <a:lnTo>
                  <a:pt x="315359" y="3329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9014692" y="4712729"/>
            <a:ext cx="542016" cy="301647"/>
            <a:chOff x="9014692" y="4712729"/>
            <a:chExt cx="542016" cy="301647"/>
          </a:xfrm>
        </p:grpSpPr>
        <p:sp>
          <p:nvSpPr>
            <p:cNvPr id="31" name="Freeform 30"/>
            <p:cNvSpPr/>
            <p:nvPr/>
          </p:nvSpPr>
          <p:spPr>
            <a:xfrm>
              <a:off x="9014692" y="4712729"/>
              <a:ext cx="192545" cy="301647"/>
            </a:xfrm>
            <a:custGeom>
              <a:avLst/>
              <a:gdLst/>
              <a:ahLst/>
              <a:cxnLst/>
              <a:rect l="0" t="0" r="0" b="0"/>
              <a:pathLst>
                <a:path w="192545" h="301647">
                  <a:moveTo>
                    <a:pt x="7278" y="0"/>
                  </a:moveTo>
                  <a:lnTo>
                    <a:pt x="0" y="21836"/>
                  </a:lnTo>
                  <a:lnTo>
                    <a:pt x="489" y="44744"/>
                  </a:lnTo>
                  <a:lnTo>
                    <a:pt x="5937" y="103970"/>
                  </a:lnTo>
                  <a:lnTo>
                    <a:pt x="16437" y="164928"/>
                  </a:lnTo>
                  <a:lnTo>
                    <a:pt x="21164" y="214756"/>
                  </a:lnTo>
                  <a:lnTo>
                    <a:pt x="27669" y="244747"/>
                  </a:lnTo>
                  <a:lnTo>
                    <a:pt x="31536" y="250002"/>
                  </a:lnTo>
                  <a:lnTo>
                    <a:pt x="35639" y="248935"/>
                  </a:lnTo>
                  <a:lnTo>
                    <a:pt x="81184" y="193799"/>
                  </a:lnTo>
                  <a:lnTo>
                    <a:pt x="93112" y="184044"/>
                  </a:lnTo>
                  <a:lnTo>
                    <a:pt x="107157" y="179064"/>
                  </a:lnTo>
                  <a:lnTo>
                    <a:pt x="139014" y="177593"/>
                  </a:lnTo>
                  <a:lnTo>
                    <a:pt x="165361" y="186081"/>
                  </a:lnTo>
                  <a:lnTo>
                    <a:pt x="176652" y="192609"/>
                  </a:lnTo>
                  <a:lnTo>
                    <a:pt x="184180" y="203056"/>
                  </a:lnTo>
                  <a:lnTo>
                    <a:pt x="192544" y="230914"/>
                  </a:lnTo>
                  <a:lnTo>
                    <a:pt x="191727" y="243827"/>
                  </a:lnTo>
                  <a:lnTo>
                    <a:pt x="182695" y="266300"/>
                  </a:lnTo>
                  <a:lnTo>
                    <a:pt x="160399" y="282382"/>
                  </a:lnTo>
                  <a:lnTo>
                    <a:pt x="130177" y="293084"/>
                  </a:lnTo>
                  <a:lnTo>
                    <a:pt x="73309" y="299955"/>
                  </a:lnTo>
                  <a:lnTo>
                    <a:pt x="48412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351039" y="4732251"/>
              <a:ext cx="150825" cy="7901"/>
            </a:xfrm>
            <a:custGeom>
              <a:avLst/>
              <a:gdLst/>
              <a:ahLst/>
              <a:cxnLst/>
              <a:rect l="0" t="0" r="0" b="0"/>
              <a:pathLst>
                <a:path w="150825" h="7901">
                  <a:moveTo>
                    <a:pt x="0" y="7900"/>
                  </a:moveTo>
                  <a:lnTo>
                    <a:pt x="55597" y="3837"/>
                  </a:lnTo>
                  <a:lnTo>
                    <a:pt x="82602" y="0"/>
                  </a:lnTo>
                  <a:lnTo>
                    <a:pt x="129054" y="5888"/>
                  </a:lnTo>
                  <a:lnTo>
                    <a:pt x="150824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378462" y="4822418"/>
              <a:ext cx="178246" cy="27423"/>
            </a:xfrm>
            <a:custGeom>
              <a:avLst/>
              <a:gdLst/>
              <a:ahLst/>
              <a:cxnLst/>
              <a:rect l="0" t="0" r="0" b="0"/>
              <a:pathLst>
                <a:path w="178246" h="27423">
                  <a:moveTo>
                    <a:pt x="0" y="27422"/>
                  </a:moveTo>
                  <a:lnTo>
                    <a:pt x="57252" y="8338"/>
                  </a:lnTo>
                  <a:lnTo>
                    <a:pt x="103970" y="2471"/>
                  </a:lnTo>
                  <a:lnTo>
                    <a:pt x="166734" y="48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694384" y="4507061"/>
            <a:ext cx="177682" cy="356492"/>
            <a:chOff x="9694384" y="4507061"/>
            <a:chExt cx="177682" cy="356492"/>
          </a:xfrm>
        </p:grpSpPr>
        <p:sp>
          <p:nvSpPr>
            <p:cNvPr id="35" name="Freeform 34"/>
            <p:cNvSpPr/>
            <p:nvPr/>
          </p:nvSpPr>
          <p:spPr>
            <a:xfrm>
              <a:off x="9694384" y="4548194"/>
              <a:ext cx="177682" cy="151801"/>
            </a:xfrm>
            <a:custGeom>
              <a:avLst/>
              <a:gdLst/>
              <a:ahLst/>
              <a:cxnLst/>
              <a:rect l="0" t="0" r="0" b="0"/>
              <a:pathLst>
                <a:path w="177682" h="151801">
                  <a:moveTo>
                    <a:pt x="13147" y="0"/>
                  </a:moveTo>
                  <a:lnTo>
                    <a:pt x="2294" y="48808"/>
                  </a:lnTo>
                  <a:lnTo>
                    <a:pt x="282" y="98252"/>
                  </a:lnTo>
                  <a:lnTo>
                    <a:pt x="0" y="115776"/>
                  </a:lnTo>
                  <a:lnTo>
                    <a:pt x="4382" y="128982"/>
                  </a:lnTo>
                  <a:lnTo>
                    <a:pt x="21439" y="147718"/>
                  </a:lnTo>
                  <a:lnTo>
                    <a:pt x="32386" y="151800"/>
                  </a:lnTo>
                  <a:lnTo>
                    <a:pt x="86857" y="151468"/>
                  </a:lnTo>
                  <a:lnTo>
                    <a:pt x="148568" y="143672"/>
                  </a:lnTo>
                  <a:lnTo>
                    <a:pt x="177681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864786" y="4507061"/>
              <a:ext cx="7280" cy="356492"/>
            </a:xfrm>
            <a:custGeom>
              <a:avLst/>
              <a:gdLst/>
              <a:ahLst/>
              <a:cxnLst/>
              <a:rect l="0" t="0" r="0" b="0"/>
              <a:pathLst>
                <a:path w="7280" h="356492">
                  <a:moveTo>
                    <a:pt x="7279" y="0"/>
                  </a:moveTo>
                  <a:lnTo>
                    <a:pt x="0" y="21836"/>
                  </a:lnTo>
                  <a:lnTo>
                    <a:pt x="489" y="44744"/>
                  </a:lnTo>
                  <a:lnTo>
                    <a:pt x="5267" y="91462"/>
                  </a:lnTo>
                  <a:lnTo>
                    <a:pt x="6683" y="149484"/>
                  </a:lnTo>
                  <a:lnTo>
                    <a:pt x="7103" y="209334"/>
                  </a:lnTo>
                  <a:lnTo>
                    <a:pt x="7227" y="271247"/>
                  </a:lnTo>
                  <a:lnTo>
                    <a:pt x="7263" y="320061"/>
                  </a:lnTo>
                  <a:lnTo>
                    <a:pt x="7279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9039808" y="5221949"/>
            <a:ext cx="242676" cy="255797"/>
          </a:xfrm>
          <a:custGeom>
            <a:avLst/>
            <a:gdLst/>
            <a:ahLst/>
            <a:cxnLst/>
            <a:rect l="0" t="0" r="0" b="0"/>
            <a:pathLst>
              <a:path w="242676" h="255797">
                <a:moveTo>
                  <a:pt x="146697" y="11805"/>
                </a:moveTo>
                <a:lnTo>
                  <a:pt x="87037" y="953"/>
                </a:lnTo>
                <a:lnTo>
                  <a:pt x="70361" y="0"/>
                </a:lnTo>
                <a:lnTo>
                  <a:pt x="43706" y="7066"/>
                </a:lnTo>
                <a:lnTo>
                  <a:pt x="32332" y="13216"/>
                </a:lnTo>
                <a:lnTo>
                  <a:pt x="15632" y="36300"/>
                </a:lnTo>
                <a:lnTo>
                  <a:pt x="4655" y="68396"/>
                </a:lnTo>
                <a:lnTo>
                  <a:pt x="0" y="126244"/>
                </a:lnTo>
                <a:lnTo>
                  <a:pt x="9115" y="173684"/>
                </a:lnTo>
                <a:lnTo>
                  <a:pt x="38720" y="226597"/>
                </a:lnTo>
                <a:lnTo>
                  <a:pt x="47290" y="237267"/>
                </a:lnTo>
                <a:lnTo>
                  <a:pt x="73063" y="249122"/>
                </a:lnTo>
                <a:lnTo>
                  <a:pt x="121832" y="255796"/>
                </a:lnTo>
                <a:lnTo>
                  <a:pt x="170814" y="253712"/>
                </a:lnTo>
                <a:lnTo>
                  <a:pt x="210211" y="247508"/>
                </a:lnTo>
                <a:lnTo>
                  <a:pt x="242675" y="2448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9364751" y="5206332"/>
            <a:ext cx="191957" cy="123401"/>
            <a:chOff x="9364751" y="5206332"/>
            <a:chExt cx="191957" cy="123401"/>
          </a:xfrm>
        </p:grpSpPr>
        <p:sp>
          <p:nvSpPr>
            <p:cNvPr id="39" name="Freeform 38"/>
            <p:cNvSpPr/>
            <p:nvPr/>
          </p:nvSpPr>
          <p:spPr>
            <a:xfrm>
              <a:off x="9364751" y="5206332"/>
              <a:ext cx="191957" cy="41134"/>
            </a:xfrm>
            <a:custGeom>
              <a:avLst/>
              <a:gdLst/>
              <a:ahLst/>
              <a:cxnLst/>
              <a:rect l="0" t="0" r="0" b="0"/>
              <a:pathLst>
                <a:path w="191957" h="41134">
                  <a:moveTo>
                    <a:pt x="0" y="0"/>
                  </a:moveTo>
                  <a:lnTo>
                    <a:pt x="48806" y="14915"/>
                  </a:lnTo>
                  <a:lnTo>
                    <a:pt x="98252" y="23716"/>
                  </a:lnTo>
                  <a:lnTo>
                    <a:pt x="147434" y="30387"/>
                  </a:lnTo>
                  <a:lnTo>
                    <a:pt x="191956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474440" y="5316021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474440" y="5069220"/>
            <a:ext cx="429338" cy="260514"/>
            <a:chOff x="9474440" y="5069220"/>
            <a:chExt cx="429338" cy="260514"/>
          </a:xfrm>
        </p:grpSpPr>
        <p:sp>
          <p:nvSpPr>
            <p:cNvPr id="42" name="Freeform 41"/>
            <p:cNvSpPr/>
            <p:nvPr/>
          </p:nvSpPr>
          <p:spPr>
            <a:xfrm>
              <a:off x="9474440" y="5274888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722122" y="5069220"/>
              <a:ext cx="181656" cy="260514"/>
            </a:xfrm>
            <a:custGeom>
              <a:avLst/>
              <a:gdLst/>
              <a:ahLst/>
              <a:cxnLst/>
              <a:rect l="0" t="0" r="0" b="0"/>
              <a:pathLst>
                <a:path w="181656" h="260514">
                  <a:moveTo>
                    <a:pt x="67676" y="0"/>
                  </a:moveTo>
                  <a:lnTo>
                    <a:pt x="45839" y="7278"/>
                  </a:lnTo>
                  <a:lnTo>
                    <a:pt x="31056" y="23040"/>
                  </a:lnTo>
                  <a:lnTo>
                    <a:pt x="9152" y="70398"/>
                  </a:lnTo>
                  <a:lnTo>
                    <a:pt x="2092" y="117514"/>
                  </a:lnTo>
                  <a:lnTo>
                    <a:pt x="0" y="170069"/>
                  </a:lnTo>
                  <a:lnTo>
                    <a:pt x="6659" y="216956"/>
                  </a:lnTo>
                  <a:lnTo>
                    <a:pt x="25560" y="252516"/>
                  </a:lnTo>
                  <a:lnTo>
                    <a:pt x="35028" y="258228"/>
                  </a:lnTo>
                  <a:lnTo>
                    <a:pt x="57736" y="260513"/>
                  </a:lnTo>
                  <a:lnTo>
                    <a:pt x="96216" y="253234"/>
                  </a:lnTo>
                  <a:lnTo>
                    <a:pt x="129284" y="234150"/>
                  </a:lnTo>
                  <a:lnTo>
                    <a:pt x="158380" y="201919"/>
                  </a:lnTo>
                  <a:lnTo>
                    <a:pt x="179019" y="163423"/>
                  </a:lnTo>
                  <a:lnTo>
                    <a:pt x="181655" y="136618"/>
                  </a:lnTo>
                  <a:lnTo>
                    <a:pt x="180226" y="123071"/>
                  </a:lnTo>
                  <a:lnTo>
                    <a:pt x="176225" y="117087"/>
                  </a:lnTo>
                  <a:lnTo>
                    <a:pt x="170511" y="116144"/>
                  </a:lnTo>
                  <a:lnTo>
                    <a:pt x="156038" y="123223"/>
                  </a:lnTo>
                  <a:lnTo>
                    <a:pt x="130759" y="145861"/>
                  </a:lnTo>
                  <a:lnTo>
                    <a:pt x="98982" y="193685"/>
                  </a:lnTo>
                  <a:lnTo>
                    <a:pt x="82538" y="229540"/>
                  </a:lnTo>
                  <a:lnTo>
                    <a:pt x="67676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702084" y="703915"/>
            <a:ext cx="751020" cy="271391"/>
            <a:chOff x="7702084" y="703915"/>
            <a:chExt cx="751020" cy="271391"/>
          </a:xfrm>
        </p:grpSpPr>
        <p:sp>
          <p:nvSpPr>
            <p:cNvPr id="45" name="Freeform 44"/>
            <p:cNvSpPr/>
            <p:nvPr/>
          </p:nvSpPr>
          <p:spPr>
            <a:xfrm>
              <a:off x="7702084" y="703915"/>
              <a:ext cx="149068" cy="152032"/>
            </a:xfrm>
            <a:custGeom>
              <a:avLst/>
              <a:gdLst/>
              <a:ahLst/>
              <a:cxnLst/>
              <a:rect l="0" t="0" r="0" b="0"/>
              <a:pathLst>
                <a:path w="149068" h="152032">
                  <a:moveTo>
                    <a:pt x="17322" y="73699"/>
                  </a:moveTo>
                  <a:lnTo>
                    <a:pt x="2765" y="88256"/>
                  </a:lnTo>
                  <a:lnTo>
                    <a:pt x="0" y="97115"/>
                  </a:lnTo>
                  <a:lnTo>
                    <a:pt x="991" y="119146"/>
                  </a:lnTo>
                  <a:lnTo>
                    <a:pt x="6435" y="128372"/>
                  </a:lnTo>
                  <a:lnTo>
                    <a:pt x="24671" y="142686"/>
                  </a:lnTo>
                  <a:lnTo>
                    <a:pt x="67912" y="152031"/>
                  </a:lnTo>
                  <a:lnTo>
                    <a:pt x="93636" y="146092"/>
                  </a:lnTo>
                  <a:lnTo>
                    <a:pt x="115225" y="131772"/>
                  </a:lnTo>
                  <a:lnTo>
                    <a:pt x="134976" y="110173"/>
                  </a:lnTo>
                  <a:lnTo>
                    <a:pt x="145787" y="81277"/>
                  </a:lnTo>
                  <a:lnTo>
                    <a:pt x="149067" y="49644"/>
                  </a:lnTo>
                  <a:lnTo>
                    <a:pt x="145447" y="20351"/>
                  </a:lnTo>
                  <a:lnTo>
                    <a:pt x="137779" y="10711"/>
                  </a:lnTo>
                  <a:lnTo>
                    <a:pt x="113008" y="0"/>
                  </a:lnTo>
                  <a:lnTo>
                    <a:pt x="100918" y="191"/>
                  </a:lnTo>
                  <a:lnTo>
                    <a:pt x="79360" y="8528"/>
                  </a:lnTo>
                  <a:lnTo>
                    <a:pt x="59622" y="30515"/>
                  </a:lnTo>
                  <a:lnTo>
                    <a:pt x="11839" y="91612"/>
                  </a:lnTo>
                  <a:lnTo>
                    <a:pt x="3612" y="1011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760540" y="861866"/>
              <a:ext cx="105134" cy="113440"/>
            </a:xfrm>
            <a:custGeom>
              <a:avLst/>
              <a:gdLst/>
              <a:ahLst/>
              <a:cxnLst/>
              <a:rect l="0" t="0" r="0" b="0"/>
              <a:pathLst>
                <a:path w="105134" h="113440">
                  <a:moveTo>
                    <a:pt x="0" y="25437"/>
                  </a:moveTo>
                  <a:lnTo>
                    <a:pt x="18977" y="81034"/>
                  </a:lnTo>
                  <a:lnTo>
                    <a:pt x="26363" y="94495"/>
                  </a:lnTo>
                  <a:lnTo>
                    <a:pt x="37380" y="103468"/>
                  </a:lnTo>
                  <a:lnTo>
                    <a:pt x="65872" y="113439"/>
                  </a:lnTo>
                  <a:lnTo>
                    <a:pt x="77431" y="111528"/>
                  </a:lnTo>
                  <a:lnTo>
                    <a:pt x="86661" y="105683"/>
                  </a:lnTo>
                  <a:lnTo>
                    <a:pt x="94337" y="97216"/>
                  </a:lnTo>
                  <a:lnTo>
                    <a:pt x="102866" y="71558"/>
                  </a:lnTo>
                  <a:lnTo>
                    <a:pt x="105133" y="41365"/>
                  </a:lnTo>
                  <a:lnTo>
                    <a:pt x="101063" y="12711"/>
                  </a:lnTo>
                  <a:lnTo>
                    <a:pt x="93274" y="4766"/>
                  </a:lnTo>
                  <a:lnTo>
                    <a:pt x="81988" y="992"/>
                  </a:lnTo>
                  <a:lnTo>
                    <a:pt x="68370" y="0"/>
                  </a:lnTo>
                  <a:lnTo>
                    <a:pt x="45114" y="7022"/>
                  </a:lnTo>
                  <a:lnTo>
                    <a:pt x="0" y="391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257955" y="750191"/>
              <a:ext cx="195149" cy="205669"/>
            </a:xfrm>
            <a:custGeom>
              <a:avLst/>
              <a:gdLst/>
              <a:ahLst/>
              <a:cxnLst/>
              <a:rect l="0" t="0" r="0" b="0"/>
              <a:pathLst>
                <a:path w="195149" h="205669">
                  <a:moveTo>
                    <a:pt x="23611" y="0"/>
                  </a:moveTo>
                  <a:lnTo>
                    <a:pt x="9054" y="14558"/>
                  </a:lnTo>
                  <a:lnTo>
                    <a:pt x="1906" y="37955"/>
                  </a:lnTo>
                  <a:lnTo>
                    <a:pt x="0" y="52726"/>
                  </a:lnTo>
                  <a:lnTo>
                    <a:pt x="6008" y="81326"/>
                  </a:lnTo>
                  <a:lnTo>
                    <a:pt x="26521" y="119059"/>
                  </a:lnTo>
                  <a:lnTo>
                    <a:pt x="71221" y="168533"/>
                  </a:lnTo>
                  <a:lnTo>
                    <a:pt x="95045" y="187133"/>
                  </a:lnTo>
                  <a:lnTo>
                    <a:pt x="124931" y="193368"/>
                  </a:lnTo>
                  <a:lnTo>
                    <a:pt x="155480" y="189537"/>
                  </a:lnTo>
                  <a:lnTo>
                    <a:pt x="179214" y="177678"/>
                  </a:lnTo>
                  <a:lnTo>
                    <a:pt x="186761" y="167203"/>
                  </a:lnTo>
                  <a:lnTo>
                    <a:pt x="195148" y="139314"/>
                  </a:lnTo>
                  <a:lnTo>
                    <a:pt x="194337" y="126392"/>
                  </a:lnTo>
                  <a:lnTo>
                    <a:pt x="185311" y="103910"/>
                  </a:lnTo>
                  <a:lnTo>
                    <a:pt x="177115" y="98219"/>
                  </a:lnTo>
                  <a:lnTo>
                    <a:pt x="155821" y="95959"/>
                  </a:lnTo>
                  <a:lnTo>
                    <a:pt x="146790" y="100536"/>
                  </a:lnTo>
                  <a:lnTo>
                    <a:pt x="132693" y="117809"/>
                  </a:lnTo>
                  <a:lnTo>
                    <a:pt x="116193" y="153229"/>
                  </a:lnTo>
                  <a:lnTo>
                    <a:pt x="114525" y="175253"/>
                  </a:lnTo>
                  <a:lnTo>
                    <a:pt x="11958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8546002" y="2093889"/>
            <a:ext cx="168699" cy="208543"/>
          </a:xfrm>
          <a:custGeom>
            <a:avLst/>
            <a:gdLst/>
            <a:ahLst/>
            <a:cxnLst/>
            <a:rect l="0" t="0" r="0" b="0"/>
            <a:pathLst>
              <a:path w="168699" h="208543">
                <a:moveTo>
                  <a:pt x="50921" y="0"/>
                </a:moveTo>
                <a:lnTo>
                  <a:pt x="29085" y="7279"/>
                </a:lnTo>
                <a:lnTo>
                  <a:pt x="14301" y="23040"/>
                </a:lnTo>
                <a:lnTo>
                  <a:pt x="4176" y="46803"/>
                </a:lnTo>
                <a:lnTo>
                  <a:pt x="0" y="94442"/>
                </a:lnTo>
                <a:lnTo>
                  <a:pt x="9257" y="145628"/>
                </a:lnTo>
                <a:lnTo>
                  <a:pt x="22755" y="175937"/>
                </a:lnTo>
                <a:lnTo>
                  <a:pt x="42973" y="196517"/>
                </a:lnTo>
                <a:lnTo>
                  <a:pt x="54764" y="204137"/>
                </a:lnTo>
                <a:lnTo>
                  <a:pt x="80051" y="208542"/>
                </a:lnTo>
                <a:lnTo>
                  <a:pt x="93193" y="207584"/>
                </a:lnTo>
                <a:lnTo>
                  <a:pt x="115921" y="198395"/>
                </a:lnTo>
                <a:lnTo>
                  <a:pt x="136178" y="182630"/>
                </a:lnTo>
                <a:lnTo>
                  <a:pt x="155338" y="160389"/>
                </a:lnTo>
                <a:lnTo>
                  <a:pt x="165885" y="131207"/>
                </a:lnTo>
                <a:lnTo>
                  <a:pt x="168698" y="114894"/>
                </a:lnTo>
                <a:lnTo>
                  <a:pt x="164479" y="104018"/>
                </a:lnTo>
                <a:lnTo>
                  <a:pt x="155572" y="96768"/>
                </a:lnTo>
                <a:lnTo>
                  <a:pt x="143540" y="91934"/>
                </a:lnTo>
                <a:lnTo>
                  <a:pt x="133996" y="93282"/>
                </a:lnTo>
                <a:lnTo>
                  <a:pt x="126110" y="98751"/>
                </a:lnTo>
                <a:lnTo>
                  <a:pt x="113284" y="117016"/>
                </a:lnTo>
                <a:lnTo>
                  <a:pt x="102506" y="140368"/>
                </a:lnTo>
                <a:lnTo>
                  <a:pt x="102069" y="151470"/>
                </a:lnTo>
                <a:lnTo>
                  <a:pt x="119478" y="1919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9548567" y="2011622"/>
            <a:ext cx="188980" cy="194839"/>
          </a:xfrm>
          <a:custGeom>
            <a:avLst/>
            <a:gdLst/>
            <a:ahLst/>
            <a:cxnLst/>
            <a:rect l="0" t="0" r="0" b="0"/>
            <a:pathLst>
              <a:path w="188980" h="194839">
                <a:moveTo>
                  <a:pt x="76697" y="0"/>
                </a:moveTo>
                <a:lnTo>
                  <a:pt x="47581" y="0"/>
                </a:lnTo>
                <a:lnTo>
                  <a:pt x="35958" y="4570"/>
                </a:lnTo>
                <a:lnTo>
                  <a:pt x="14917" y="21836"/>
                </a:lnTo>
                <a:lnTo>
                  <a:pt x="3535" y="48807"/>
                </a:lnTo>
                <a:lnTo>
                  <a:pt x="0" y="81107"/>
                </a:lnTo>
                <a:lnTo>
                  <a:pt x="8098" y="132028"/>
                </a:lnTo>
                <a:lnTo>
                  <a:pt x="21325" y="162275"/>
                </a:lnTo>
                <a:lnTo>
                  <a:pt x="45485" y="182827"/>
                </a:lnTo>
                <a:lnTo>
                  <a:pt x="60460" y="190441"/>
                </a:lnTo>
                <a:lnTo>
                  <a:pt x="89285" y="194838"/>
                </a:lnTo>
                <a:lnTo>
                  <a:pt x="115808" y="190190"/>
                </a:lnTo>
                <a:lnTo>
                  <a:pt x="147870" y="170443"/>
                </a:lnTo>
                <a:lnTo>
                  <a:pt x="175143" y="143772"/>
                </a:lnTo>
                <a:lnTo>
                  <a:pt x="187991" y="120267"/>
                </a:lnTo>
                <a:lnTo>
                  <a:pt x="188979" y="109124"/>
                </a:lnTo>
                <a:lnTo>
                  <a:pt x="181952" y="88617"/>
                </a:lnTo>
                <a:lnTo>
                  <a:pt x="174289" y="84977"/>
                </a:lnTo>
                <a:lnTo>
                  <a:pt x="164611" y="85597"/>
                </a:lnTo>
                <a:lnTo>
                  <a:pt x="153587" y="89058"/>
                </a:lnTo>
                <a:lnTo>
                  <a:pt x="133214" y="109153"/>
                </a:lnTo>
                <a:lnTo>
                  <a:pt x="108677" y="146601"/>
                </a:lnTo>
                <a:lnTo>
                  <a:pt x="90407" y="1782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8391255" y="4027169"/>
            <a:ext cx="520896" cy="274224"/>
            <a:chOff x="8391255" y="4027169"/>
            <a:chExt cx="520896" cy="274224"/>
          </a:xfrm>
        </p:grpSpPr>
        <p:sp>
          <p:nvSpPr>
            <p:cNvPr id="51" name="Freeform 50"/>
            <p:cNvSpPr/>
            <p:nvPr/>
          </p:nvSpPr>
          <p:spPr>
            <a:xfrm>
              <a:off x="8404967" y="40683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391255" y="4082013"/>
              <a:ext cx="150825" cy="92156"/>
            </a:xfrm>
            <a:custGeom>
              <a:avLst/>
              <a:gdLst/>
              <a:ahLst/>
              <a:cxnLst/>
              <a:rect l="0" t="0" r="0" b="0"/>
              <a:pathLst>
                <a:path w="150825" h="92156">
                  <a:moveTo>
                    <a:pt x="0" y="0"/>
                  </a:moveTo>
                  <a:lnTo>
                    <a:pt x="4063" y="59660"/>
                  </a:lnTo>
                  <a:lnTo>
                    <a:pt x="7280" y="76336"/>
                  </a:lnTo>
                  <a:lnTo>
                    <a:pt x="15517" y="85931"/>
                  </a:lnTo>
                  <a:lnTo>
                    <a:pt x="27103" y="90804"/>
                  </a:lnTo>
                  <a:lnTo>
                    <a:pt x="54703" y="92155"/>
                  </a:lnTo>
                  <a:lnTo>
                    <a:pt x="109662" y="84672"/>
                  </a:lnTo>
                  <a:lnTo>
                    <a:pt x="150824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15503" y="4027169"/>
              <a:ext cx="12865" cy="274224"/>
            </a:xfrm>
            <a:custGeom>
              <a:avLst/>
              <a:gdLst/>
              <a:ahLst/>
              <a:cxnLst/>
              <a:rect l="0" t="0" r="0" b="0"/>
              <a:pathLst>
                <a:path w="12865" h="274224">
                  <a:moveTo>
                    <a:pt x="12864" y="0"/>
                  </a:moveTo>
                  <a:lnTo>
                    <a:pt x="8801" y="59659"/>
                  </a:lnTo>
                  <a:lnTo>
                    <a:pt x="2012" y="111116"/>
                  </a:lnTo>
                  <a:lnTo>
                    <a:pt x="0" y="169019"/>
                  </a:lnTo>
                  <a:lnTo>
                    <a:pt x="3466" y="226294"/>
                  </a:lnTo>
                  <a:lnTo>
                    <a:pt x="12864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803721" y="4054591"/>
              <a:ext cx="108430" cy="138612"/>
            </a:xfrm>
            <a:custGeom>
              <a:avLst/>
              <a:gdLst/>
              <a:ahLst/>
              <a:cxnLst/>
              <a:rect l="0" t="0" r="0" b="0"/>
              <a:pathLst>
                <a:path w="108430" h="138612">
                  <a:moveTo>
                    <a:pt x="26293" y="0"/>
                  </a:moveTo>
                  <a:lnTo>
                    <a:pt x="11735" y="14558"/>
                  </a:lnTo>
                  <a:lnTo>
                    <a:pt x="4588" y="37955"/>
                  </a:lnTo>
                  <a:lnTo>
                    <a:pt x="564" y="85388"/>
                  </a:lnTo>
                  <a:lnTo>
                    <a:pt x="0" y="102629"/>
                  </a:lnTo>
                  <a:lnTo>
                    <a:pt x="4193" y="115647"/>
                  </a:lnTo>
                  <a:lnTo>
                    <a:pt x="11560" y="125849"/>
                  </a:lnTo>
                  <a:lnTo>
                    <a:pt x="21041" y="134173"/>
                  </a:lnTo>
                  <a:lnTo>
                    <a:pt x="33456" y="138200"/>
                  </a:lnTo>
                  <a:lnTo>
                    <a:pt x="63501" y="138611"/>
                  </a:lnTo>
                  <a:lnTo>
                    <a:pt x="89042" y="125590"/>
                  </a:lnTo>
                  <a:lnTo>
                    <a:pt x="100118" y="115720"/>
                  </a:lnTo>
                  <a:lnTo>
                    <a:pt x="105979" y="103045"/>
                  </a:lnTo>
                  <a:lnTo>
                    <a:pt x="108429" y="72713"/>
                  </a:lnTo>
                  <a:lnTo>
                    <a:pt x="100377" y="47044"/>
                  </a:lnTo>
                  <a:lnTo>
                    <a:pt x="93963" y="35933"/>
                  </a:lnTo>
                  <a:lnTo>
                    <a:pt x="85118" y="30049"/>
                  </a:lnTo>
                  <a:lnTo>
                    <a:pt x="2629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991795" y="2518936"/>
            <a:ext cx="767828" cy="295472"/>
            <a:chOff x="5991795" y="2518936"/>
            <a:chExt cx="767828" cy="295472"/>
          </a:xfrm>
        </p:grpSpPr>
        <p:sp>
          <p:nvSpPr>
            <p:cNvPr id="56" name="Freeform 55"/>
            <p:cNvSpPr/>
            <p:nvPr/>
          </p:nvSpPr>
          <p:spPr>
            <a:xfrm>
              <a:off x="5991795" y="2518936"/>
              <a:ext cx="205961" cy="295472"/>
            </a:xfrm>
            <a:custGeom>
              <a:avLst/>
              <a:gdLst/>
              <a:ahLst/>
              <a:cxnLst/>
              <a:rect l="0" t="0" r="0" b="0"/>
              <a:pathLst>
                <a:path w="205961" h="295472">
                  <a:moveTo>
                    <a:pt x="0" y="0"/>
                  </a:moveTo>
                  <a:lnTo>
                    <a:pt x="30890" y="57252"/>
                  </a:lnTo>
                  <a:lnTo>
                    <a:pt x="38098" y="103971"/>
                  </a:lnTo>
                  <a:lnTo>
                    <a:pt x="40234" y="156408"/>
                  </a:lnTo>
                  <a:lnTo>
                    <a:pt x="48146" y="210539"/>
                  </a:lnTo>
                  <a:lnTo>
                    <a:pt x="45622" y="263337"/>
                  </a:lnTo>
                  <a:lnTo>
                    <a:pt x="47173" y="262396"/>
                  </a:lnTo>
                  <a:lnTo>
                    <a:pt x="54482" y="250686"/>
                  </a:lnTo>
                  <a:lnTo>
                    <a:pt x="114266" y="191650"/>
                  </a:lnTo>
                  <a:lnTo>
                    <a:pt x="126452" y="182611"/>
                  </a:lnTo>
                  <a:lnTo>
                    <a:pt x="139146" y="178109"/>
                  </a:lnTo>
                  <a:lnTo>
                    <a:pt x="165438" y="177169"/>
                  </a:lnTo>
                  <a:lnTo>
                    <a:pt x="188296" y="185893"/>
                  </a:lnTo>
                  <a:lnTo>
                    <a:pt x="198657" y="192484"/>
                  </a:lnTo>
                  <a:lnTo>
                    <a:pt x="204041" y="204496"/>
                  </a:lnTo>
                  <a:lnTo>
                    <a:pt x="205960" y="238156"/>
                  </a:lnTo>
                  <a:lnTo>
                    <a:pt x="201292" y="253226"/>
                  </a:lnTo>
                  <a:lnTo>
                    <a:pt x="183918" y="278095"/>
                  </a:lnTo>
                  <a:lnTo>
                    <a:pt x="152837" y="291179"/>
                  </a:lnTo>
                  <a:lnTo>
                    <a:pt x="116678" y="295471"/>
                  </a:lnTo>
                  <a:lnTo>
                    <a:pt x="64351" y="289875"/>
                  </a:lnTo>
                  <a:lnTo>
                    <a:pt x="41134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615539" y="2587492"/>
              <a:ext cx="144084" cy="178247"/>
            </a:xfrm>
            <a:custGeom>
              <a:avLst/>
              <a:gdLst/>
              <a:ahLst/>
              <a:cxnLst/>
              <a:rect l="0" t="0" r="0" b="0"/>
              <a:pathLst>
                <a:path w="144084" h="178247">
                  <a:moveTo>
                    <a:pt x="130372" y="0"/>
                  </a:moveTo>
                  <a:lnTo>
                    <a:pt x="70712" y="4063"/>
                  </a:lnTo>
                  <a:lnTo>
                    <a:pt x="54035" y="7279"/>
                  </a:lnTo>
                  <a:lnTo>
                    <a:pt x="27381" y="23040"/>
                  </a:lnTo>
                  <a:lnTo>
                    <a:pt x="16007" y="33642"/>
                  </a:lnTo>
                  <a:lnTo>
                    <a:pt x="3370" y="61672"/>
                  </a:lnTo>
                  <a:lnTo>
                    <a:pt x="0" y="77678"/>
                  </a:lnTo>
                  <a:lnTo>
                    <a:pt x="4381" y="107650"/>
                  </a:lnTo>
                  <a:lnTo>
                    <a:pt x="23977" y="146156"/>
                  </a:lnTo>
                  <a:lnTo>
                    <a:pt x="32020" y="156853"/>
                  </a:lnTo>
                  <a:lnTo>
                    <a:pt x="57206" y="168738"/>
                  </a:lnTo>
                  <a:lnTo>
                    <a:pt x="101584" y="175429"/>
                  </a:lnTo>
                  <a:lnTo>
                    <a:pt x="14408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27261" y="2121311"/>
            <a:ext cx="644427" cy="301648"/>
            <a:chOff x="5827261" y="2121311"/>
            <a:chExt cx="644427" cy="301648"/>
          </a:xfrm>
        </p:grpSpPr>
        <p:sp>
          <p:nvSpPr>
            <p:cNvPr id="59" name="Freeform 58"/>
            <p:cNvSpPr/>
            <p:nvPr/>
          </p:nvSpPr>
          <p:spPr>
            <a:xfrm>
              <a:off x="5827261" y="2258423"/>
              <a:ext cx="123402" cy="80725"/>
            </a:xfrm>
            <a:custGeom>
              <a:avLst/>
              <a:gdLst/>
              <a:ahLst/>
              <a:cxnLst/>
              <a:rect l="0" t="0" r="0" b="0"/>
              <a:pathLst>
                <a:path w="123402" h="80725">
                  <a:moveTo>
                    <a:pt x="0" y="0"/>
                  </a:moveTo>
                  <a:lnTo>
                    <a:pt x="0" y="29115"/>
                  </a:lnTo>
                  <a:lnTo>
                    <a:pt x="14557" y="69058"/>
                  </a:lnTo>
                  <a:lnTo>
                    <a:pt x="24939" y="76508"/>
                  </a:lnTo>
                  <a:lnTo>
                    <a:pt x="52725" y="80724"/>
                  </a:lnTo>
                  <a:lnTo>
                    <a:pt x="64096" y="76668"/>
                  </a:lnTo>
                  <a:lnTo>
                    <a:pt x="12340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36950" y="2203579"/>
              <a:ext cx="109691" cy="219380"/>
            </a:xfrm>
            <a:custGeom>
              <a:avLst/>
              <a:gdLst/>
              <a:ahLst/>
              <a:cxnLst/>
              <a:rect l="0" t="0" r="0" b="0"/>
              <a:pathLst>
                <a:path w="109691" h="219380">
                  <a:moveTo>
                    <a:pt x="0" y="0"/>
                  </a:moveTo>
                  <a:lnTo>
                    <a:pt x="19085" y="57252"/>
                  </a:lnTo>
                  <a:lnTo>
                    <a:pt x="46145" y="110165"/>
                  </a:lnTo>
                  <a:lnTo>
                    <a:pt x="71803" y="160565"/>
                  </a:lnTo>
                  <a:lnTo>
                    <a:pt x="10969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293441" y="2121311"/>
              <a:ext cx="178247" cy="233092"/>
            </a:xfrm>
            <a:custGeom>
              <a:avLst/>
              <a:gdLst/>
              <a:ahLst/>
              <a:cxnLst/>
              <a:rect l="0" t="0" r="0" b="0"/>
              <a:pathLst>
                <a:path w="178247" h="233092">
                  <a:moveTo>
                    <a:pt x="0" y="0"/>
                  </a:moveTo>
                  <a:lnTo>
                    <a:pt x="0" y="29115"/>
                  </a:lnTo>
                  <a:lnTo>
                    <a:pt x="20370" y="82602"/>
                  </a:lnTo>
                  <a:lnTo>
                    <a:pt x="44707" y="133116"/>
                  </a:lnTo>
                  <a:lnTo>
                    <a:pt x="78403" y="172886"/>
                  </a:lnTo>
                  <a:lnTo>
                    <a:pt x="90355" y="177720"/>
                  </a:lnTo>
                  <a:lnTo>
                    <a:pt x="119886" y="179028"/>
                  </a:lnTo>
                  <a:lnTo>
                    <a:pt x="133246" y="174197"/>
                  </a:lnTo>
                  <a:lnTo>
                    <a:pt x="156215" y="156641"/>
                  </a:lnTo>
                  <a:lnTo>
                    <a:pt x="162035" y="145561"/>
                  </a:lnTo>
                  <a:lnTo>
                    <a:pt x="164440" y="121062"/>
                  </a:lnTo>
                  <a:lnTo>
                    <a:pt x="159901" y="115748"/>
                  </a:lnTo>
                  <a:lnTo>
                    <a:pt x="152304" y="115252"/>
                  </a:lnTo>
                  <a:lnTo>
                    <a:pt x="142670" y="117969"/>
                  </a:lnTo>
                  <a:lnTo>
                    <a:pt x="137770" y="125873"/>
                  </a:lnTo>
                  <a:lnTo>
                    <a:pt x="136389" y="150907"/>
                  </a:lnTo>
                  <a:lnTo>
                    <a:pt x="144177" y="191982"/>
                  </a:lnTo>
                  <a:lnTo>
                    <a:pt x="155995" y="211265"/>
                  </a:lnTo>
                  <a:lnTo>
                    <a:pt x="178246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837301" y="4616750"/>
            <a:ext cx="5786128" cy="358903"/>
            <a:chOff x="1837301" y="4616750"/>
            <a:chExt cx="5786128" cy="358903"/>
          </a:xfrm>
        </p:grpSpPr>
        <p:sp>
          <p:nvSpPr>
            <p:cNvPr id="63" name="Freeform 62"/>
            <p:cNvSpPr/>
            <p:nvPr/>
          </p:nvSpPr>
          <p:spPr>
            <a:xfrm>
              <a:off x="1837301" y="4665616"/>
              <a:ext cx="274225" cy="209470"/>
            </a:xfrm>
            <a:custGeom>
              <a:avLst/>
              <a:gdLst/>
              <a:ahLst/>
              <a:cxnLst/>
              <a:rect l="0" t="0" r="0" b="0"/>
              <a:pathLst>
                <a:path w="274225" h="209470">
                  <a:moveTo>
                    <a:pt x="0" y="115669"/>
                  </a:moveTo>
                  <a:lnTo>
                    <a:pt x="0" y="168877"/>
                  </a:lnTo>
                  <a:lnTo>
                    <a:pt x="0" y="203810"/>
                  </a:lnTo>
                  <a:lnTo>
                    <a:pt x="1524" y="209469"/>
                  </a:lnTo>
                  <a:lnTo>
                    <a:pt x="4063" y="207148"/>
                  </a:lnTo>
                  <a:lnTo>
                    <a:pt x="9423" y="188319"/>
                  </a:lnTo>
                  <a:lnTo>
                    <a:pt x="16927" y="126577"/>
                  </a:lnTo>
                  <a:lnTo>
                    <a:pt x="28375" y="73704"/>
                  </a:lnTo>
                  <a:lnTo>
                    <a:pt x="45478" y="23507"/>
                  </a:lnTo>
                  <a:lnTo>
                    <a:pt x="53171" y="8523"/>
                  </a:lnTo>
                  <a:lnTo>
                    <a:pt x="61346" y="1581"/>
                  </a:lnTo>
                  <a:lnTo>
                    <a:pt x="69843" y="0"/>
                  </a:lnTo>
                  <a:lnTo>
                    <a:pt x="78555" y="1993"/>
                  </a:lnTo>
                  <a:lnTo>
                    <a:pt x="84363" y="9415"/>
                  </a:lnTo>
                  <a:lnTo>
                    <a:pt x="97747" y="61051"/>
                  </a:lnTo>
                  <a:lnTo>
                    <a:pt x="114609" y="115713"/>
                  </a:lnTo>
                  <a:lnTo>
                    <a:pt x="135354" y="149537"/>
                  </a:lnTo>
                  <a:lnTo>
                    <a:pt x="142034" y="151959"/>
                  </a:lnTo>
                  <a:lnTo>
                    <a:pt x="148010" y="149003"/>
                  </a:lnTo>
                  <a:lnTo>
                    <a:pt x="184251" y="91225"/>
                  </a:lnTo>
                  <a:lnTo>
                    <a:pt x="201736" y="68750"/>
                  </a:lnTo>
                  <a:lnTo>
                    <a:pt x="212187" y="63061"/>
                  </a:lnTo>
                  <a:lnTo>
                    <a:pt x="235988" y="60802"/>
                  </a:lnTo>
                  <a:lnTo>
                    <a:pt x="245686" y="66903"/>
                  </a:lnTo>
                  <a:lnTo>
                    <a:pt x="260525" y="89932"/>
                  </a:lnTo>
                  <a:lnTo>
                    <a:pt x="264073" y="116418"/>
                  </a:lnTo>
                  <a:lnTo>
                    <a:pt x="263618" y="141901"/>
                  </a:lnTo>
                  <a:lnTo>
                    <a:pt x="274224" y="18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88697" y="4794996"/>
              <a:ext cx="183342" cy="123401"/>
            </a:xfrm>
            <a:custGeom>
              <a:avLst/>
              <a:gdLst/>
              <a:ahLst/>
              <a:cxnLst/>
              <a:rect l="0" t="0" r="0" b="0"/>
              <a:pathLst>
                <a:path w="183342" h="123401">
                  <a:moveTo>
                    <a:pt x="32518" y="0"/>
                  </a:moveTo>
                  <a:lnTo>
                    <a:pt x="1628" y="57252"/>
                  </a:lnTo>
                  <a:lnTo>
                    <a:pt x="0" y="83337"/>
                  </a:lnTo>
                  <a:lnTo>
                    <a:pt x="1698" y="96691"/>
                  </a:lnTo>
                  <a:lnTo>
                    <a:pt x="7401" y="104071"/>
                  </a:lnTo>
                  <a:lnTo>
                    <a:pt x="15773" y="107467"/>
                  </a:lnTo>
                  <a:lnTo>
                    <a:pt x="25925" y="108208"/>
                  </a:lnTo>
                  <a:lnTo>
                    <a:pt x="45330" y="100906"/>
                  </a:lnTo>
                  <a:lnTo>
                    <a:pt x="82615" y="71391"/>
                  </a:lnTo>
                  <a:lnTo>
                    <a:pt x="91815" y="68922"/>
                  </a:lnTo>
                  <a:lnTo>
                    <a:pt x="100995" y="70324"/>
                  </a:lnTo>
                  <a:lnTo>
                    <a:pt x="119320" y="80006"/>
                  </a:lnTo>
                  <a:lnTo>
                    <a:pt x="155911" y="106985"/>
                  </a:lnTo>
                  <a:lnTo>
                    <a:pt x="183341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495439" y="4630461"/>
              <a:ext cx="452470" cy="260513"/>
            </a:xfrm>
            <a:custGeom>
              <a:avLst/>
              <a:gdLst/>
              <a:ahLst/>
              <a:cxnLst/>
              <a:rect l="0" t="0" r="0" b="0"/>
              <a:pathLst>
                <a:path w="452470" h="260513">
                  <a:moveTo>
                    <a:pt x="0" y="0"/>
                  </a:moveTo>
                  <a:lnTo>
                    <a:pt x="4062" y="55597"/>
                  </a:lnTo>
                  <a:lnTo>
                    <a:pt x="19084" y="109838"/>
                  </a:lnTo>
                  <a:lnTo>
                    <a:pt x="36721" y="164564"/>
                  </a:lnTo>
                  <a:lnTo>
                    <a:pt x="50813" y="223448"/>
                  </a:lnTo>
                  <a:lnTo>
                    <a:pt x="52157" y="240373"/>
                  </a:lnTo>
                  <a:lnTo>
                    <a:pt x="50006" y="248610"/>
                  </a:lnTo>
                  <a:lnTo>
                    <a:pt x="45525" y="251054"/>
                  </a:lnTo>
                  <a:lnTo>
                    <a:pt x="39491" y="249637"/>
                  </a:lnTo>
                  <a:lnTo>
                    <a:pt x="38515" y="244121"/>
                  </a:lnTo>
                  <a:lnTo>
                    <a:pt x="45556" y="225805"/>
                  </a:lnTo>
                  <a:lnTo>
                    <a:pt x="85849" y="178330"/>
                  </a:lnTo>
                  <a:lnTo>
                    <a:pt x="137819" y="142094"/>
                  </a:lnTo>
                  <a:lnTo>
                    <a:pt x="151295" y="135863"/>
                  </a:lnTo>
                  <a:lnTo>
                    <a:pt x="158755" y="137803"/>
                  </a:lnTo>
                  <a:lnTo>
                    <a:pt x="162205" y="145190"/>
                  </a:lnTo>
                  <a:lnTo>
                    <a:pt x="162981" y="156209"/>
                  </a:lnTo>
                  <a:lnTo>
                    <a:pt x="155719" y="176577"/>
                  </a:lnTo>
                  <a:lnTo>
                    <a:pt x="149516" y="186274"/>
                  </a:lnTo>
                  <a:lnTo>
                    <a:pt x="146688" y="209236"/>
                  </a:lnTo>
                  <a:lnTo>
                    <a:pt x="148066" y="221758"/>
                  </a:lnTo>
                  <a:lnTo>
                    <a:pt x="153555" y="231629"/>
                  </a:lnTo>
                  <a:lnTo>
                    <a:pt x="171842" y="246660"/>
                  </a:lnTo>
                  <a:lnTo>
                    <a:pt x="183117" y="248231"/>
                  </a:lnTo>
                  <a:lnTo>
                    <a:pt x="207833" y="241851"/>
                  </a:lnTo>
                  <a:lnTo>
                    <a:pt x="259417" y="212928"/>
                  </a:lnTo>
                  <a:lnTo>
                    <a:pt x="311813" y="167416"/>
                  </a:lnTo>
                  <a:lnTo>
                    <a:pt x="301594" y="178003"/>
                  </a:lnTo>
                  <a:lnTo>
                    <a:pt x="294006" y="202005"/>
                  </a:lnTo>
                  <a:lnTo>
                    <a:pt x="291982" y="216938"/>
                  </a:lnTo>
                  <a:lnTo>
                    <a:pt x="297859" y="241654"/>
                  </a:lnTo>
                  <a:lnTo>
                    <a:pt x="303692" y="252511"/>
                  </a:lnTo>
                  <a:lnTo>
                    <a:pt x="312151" y="258225"/>
                  </a:lnTo>
                  <a:lnTo>
                    <a:pt x="333737" y="260512"/>
                  </a:lnTo>
                  <a:lnTo>
                    <a:pt x="386143" y="253234"/>
                  </a:lnTo>
                  <a:lnTo>
                    <a:pt x="415881" y="245598"/>
                  </a:lnTo>
                  <a:lnTo>
                    <a:pt x="45246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061081" y="4767573"/>
              <a:ext cx="92496" cy="191958"/>
            </a:xfrm>
            <a:custGeom>
              <a:avLst/>
              <a:gdLst/>
              <a:ahLst/>
              <a:cxnLst/>
              <a:rect l="0" t="0" r="0" b="0"/>
              <a:pathLst>
                <a:path w="92496" h="191958">
                  <a:moveTo>
                    <a:pt x="92495" y="0"/>
                  </a:moveTo>
                  <a:lnTo>
                    <a:pt x="63380" y="0"/>
                  </a:lnTo>
                  <a:lnTo>
                    <a:pt x="40961" y="8125"/>
                  </a:lnTo>
                  <a:lnTo>
                    <a:pt x="1741" y="38168"/>
                  </a:lnTo>
                  <a:lnTo>
                    <a:pt x="0" y="45251"/>
                  </a:lnTo>
                  <a:lnTo>
                    <a:pt x="3409" y="51496"/>
                  </a:lnTo>
                  <a:lnTo>
                    <a:pt x="41720" y="79744"/>
                  </a:lnTo>
                  <a:lnTo>
                    <a:pt x="49505" y="91249"/>
                  </a:lnTo>
                  <a:lnTo>
                    <a:pt x="58154" y="120283"/>
                  </a:lnTo>
                  <a:lnTo>
                    <a:pt x="55744" y="163611"/>
                  </a:lnTo>
                  <a:lnTo>
                    <a:pt x="49247" y="179359"/>
                  </a:lnTo>
                  <a:lnTo>
                    <a:pt x="3765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619757" y="4700105"/>
              <a:ext cx="144322" cy="275548"/>
            </a:xfrm>
            <a:custGeom>
              <a:avLst/>
              <a:gdLst/>
              <a:ahLst/>
              <a:cxnLst/>
              <a:rect l="0" t="0" r="0" b="0"/>
              <a:pathLst>
                <a:path w="144322" h="275548">
                  <a:moveTo>
                    <a:pt x="0" y="12624"/>
                  </a:moveTo>
                  <a:lnTo>
                    <a:pt x="9423" y="65832"/>
                  </a:lnTo>
                  <a:lnTo>
                    <a:pt x="13964" y="120136"/>
                  </a:lnTo>
                  <a:lnTo>
                    <a:pt x="22758" y="182268"/>
                  </a:lnTo>
                  <a:lnTo>
                    <a:pt x="27564" y="238426"/>
                  </a:lnTo>
                  <a:lnTo>
                    <a:pt x="34913" y="275547"/>
                  </a:lnTo>
                  <a:lnTo>
                    <a:pt x="33939" y="274743"/>
                  </a:lnTo>
                  <a:lnTo>
                    <a:pt x="21431" y="233336"/>
                  </a:lnTo>
                  <a:lnTo>
                    <a:pt x="15999" y="183985"/>
                  </a:lnTo>
                  <a:lnTo>
                    <a:pt x="14389" y="130768"/>
                  </a:lnTo>
                  <a:lnTo>
                    <a:pt x="28470" y="76406"/>
                  </a:lnTo>
                  <a:lnTo>
                    <a:pt x="51939" y="28983"/>
                  </a:lnTo>
                  <a:lnTo>
                    <a:pt x="77421" y="8214"/>
                  </a:lnTo>
                  <a:lnTo>
                    <a:pt x="92748" y="543"/>
                  </a:lnTo>
                  <a:lnTo>
                    <a:pt x="106012" y="0"/>
                  </a:lnTo>
                  <a:lnTo>
                    <a:pt x="117902" y="4207"/>
                  </a:lnTo>
                  <a:lnTo>
                    <a:pt x="128876" y="11583"/>
                  </a:lnTo>
                  <a:lnTo>
                    <a:pt x="136192" y="24118"/>
                  </a:lnTo>
                  <a:lnTo>
                    <a:pt x="144321" y="58358"/>
                  </a:lnTo>
                  <a:lnTo>
                    <a:pt x="141618" y="113181"/>
                  </a:lnTo>
                  <a:lnTo>
                    <a:pt x="130989" y="141614"/>
                  </a:lnTo>
                  <a:lnTo>
                    <a:pt x="123890" y="153462"/>
                  </a:lnTo>
                  <a:lnTo>
                    <a:pt x="107876" y="166626"/>
                  </a:lnTo>
                  <a:lnTo>
                    <a:pt x="82267" y="1771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852848" y="4765422"/>
              <a:ext cx="219558" cy="123429"/>
            </a:xfrm>
            <a:custGeom>
              <a:avLst/>
              <a:gdLst/>
              <a:ahLst/>
              <a:cxnLst/>
              <a:rect l="0" t="0" r="0" b="0"/>
              <a:pathLst>
                <a:path w="219558" h="123429">
                  <a:moveTo>
                    <a:pt x="0" y="43285"/>
                  </a:moveTo>
                  <a:lnTo>
                    <a:pt x="7278" y="65121"/>
                  </a:lnTo>
                  <a:lnTo>
                    <a:pt x="12470" y="68507"/>
                  </a:lnTo>
                  <a:lnTo>
                    <a:pt x="18977" y="67717"/>
                  </a:lnTo>
                  <a:lnTo>
                    <a:pt x="42694" y="52048"/>
                  </a:lnTo>
                  <a:lnTo>
                    <a:pt x="100177" y="5779"/>
                  </a:lnTo>
                  <a:lnTo>
                    <a:pt x="112489" y="0"/>
                  </a:lnTo>
                  <a:lnTo>
                    <a:pt x="120696" y="2240"/>
                  </a:lnTo>
                  <a:lnTo>
                    <a:pt x="126168" y="9828"/>
                  </a:lnTo>
                  <a:lnTo>
                    <a:pt x="133869" y="49622"/>
                  </a:lnTo>
                  <a:lnTo>
                    <a:pt x="143750" y="110384"/>
                  </a:lnTo>
                  <a:lnTo>
                    <a:pt x="152201" y="118487"/>
                  </a:lnTo>
                  <a:lnTo>
                    <a:pt x="163929" y="122365"/>
                  </a:lnTo>
                  <a:lnTo>
                    <a:pt x="177842" y="123428"/>
                  </a:lnTo>
                  <a:lnTo>
                    <a:pt x="190164" y="118042"/>
                  </a:lnTo>
                  <a:lnTo>
                    <a:pt x="211981" y="95807"/>
                  </a:lnTo>
                  <a:lnTo>
                    <a:pt x="217494" y="82870"/>
                  </a:lnTo>
                  <a:lnTo>
                    <a:pt x="219557" y="56308"/>
                  </a:lnTo>
                  <a:lnTo>
                    <a:pt x="214927" y="45873"/>
                  </a:lnTo>
                  <a:lnTo>
                    <a:pt x="197595" y="30216"/>
                  </a:lnTo>
                  <a:lnTo>
                    <a:pt x="189622" y="26955"/>
                  </a:lnTo>
                  <a:lnTo>
                    <a:pt x="182783" y="26305"/>
                  </a:lnTo>
                  <a:lnTo>
                    <a:pt x="164534" y="29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173146" y="4740151"/>
              <a:ext cx="214440" cy="178246"/>
            </a:xfrm>
            <a:custGeom>
              <a:avLst/>
              <a:gdLst/>
              <a:ahLst/>
              <a:cxnLst/>
              <a:rect l="0" t="0" r="0" b="0"/>
              <a:pathLst>
                <a:path w="214440" h="178246">
                  <a:moveTo>
                    <a:pt x="49904" y="0"/>
                  </a:moveTo>
                  <a:lnTo>
                    <a:pt x="11736" y="45447"/>
                  </a:lnTo>
                  <a:lnTo>
                    <a:pt x="2471" y="74536"/>
                  </a:lnTo>
                  <a:lnTo>
                    <a:pt x="0" y="90824"/>
                  </a:lnTo>
                  <a:lnTo>
                    <a:pt x="5380" y="117047"/>
                  </a:lnTo>
                  <a:lnTo>
                    <a:pt x="11081" y="128306"/>
                  </a:lnTo>
                  <a:lnTo>
                    <a:pt x="20975" y="135811"/>
                  </a:lnTo>
                  <a:lnTo>
                    <a:pt x="48219" y="144151"/>
                  </a:lnTo>
                  <a:lnTo>
                    <a:pt x="90538" y="141567"/>
                  </a:lnTo>
                  <a:lnTo>
                    <a:pt x="114175" y="130967"/>
                  </a:lnTo>
                  <a:lnTo>
                    <a:pt x="124744" y="123875"/>
                  </a:lnTo>
                  <a:lnTo>
                    <a:pt x="140550" y="103806"/>
                  </a:lnTo>
                  <a:lnTo>
                    <a:pt x="146898" y="92056"/>
                  </a:lnTo>
                  <a:lnTo>
                    <a:pt x="146560" y="88793"/>
                  </a:lnTo>
                  <a:lnTo>
                    <a:pt x="133995" y="97355"/>
                  </a:lnTo>
                  <a:lnTo>
                    <a:pt x="130341" y="107560"/>
                  </a:lnTo>
                  <a:lnTo>
                    <a:pt x="130342" y="135150"/>
                  </a:lnTo>
                  <a:lnTo>
                    <a:pt x="139483" y="159600"/>
                  </a:lnTo>
                  <a:lnTo>
                    <a:pt x="146187" y="170385"/>
                  </a:lnTo>
                  <a:lnTo>
                    <a:pt x="155226" y="176052"/>
                  </a:lnTo>
                  <a:lnTo>
                    <a:pt x="214439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495713" y="4740151"/>
              <a:ext cx="90285" cy="205669"/>
            </a:xfrm>
            <a:custGeom>
              <a:avLst/>
              <a:gdLst/>
              <a:ahLst/>
              <a:cxnLst/>
              <a:rect l="0" t="0" r="0" b="0"/>
              <a:pathLst>
                <a:path w="90285" h="205669">
                  <a:moveTo>
                    <a:pt x="42694" y="0"/>
                  </a:moveTo>
                  <a:lnTo>
                    <a:pt x="20858" y="14558"/>
                  </a:lnTo>
                  <a:lnTo>
                    <a:pt x="6075" y="33892"/>
                  </a:lnTo>
                  <a:lnTo>
                    <a:pt x="0" y="45447"/>
                  </a:lnTo>
                  <a:lnTo>
                    <a:pt x="520" y="54673"/>
                  </a:lnTo>
                  <a:lnTo>
                    <a:pt x="5437" y="62348"/>
                  </a:lnTo>
                  <a:lnTo>
                    <a:pt x="60809" y="106286"/>
                  </a:lnTo>
                  <a:lnTo>
                    <a:pt x="73052" y="111990"/>
                  </a:lnTo>
                  <a:lnTo>
                    <a:pt x="81215" y="121888"/>
                  </a:lnTo>
                  <a:lnTo>
                    <a:pt x="90284" y="149135"/>
                  </a:lnTo>
                  <a:lnTo>
                    <a:pt x="89656" y="161885"/>
                  </a:lnTo>
                  <a:lnTo>
                    <a:pt x="80832" y="184178"/>
                  </a:lnTo>
                  <a:lnTo>
                    <a:pt x="70817" y="196117"/>
                  </a:lnTo>
                  <a:lnTo>
                    <a:pt x="5640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650074" y="4767573"/>
              <a:ext cx="125252" cy="205669"/>
            </a:xfrm>
            <a:custGeom>
              <a:avLst/>
              <a:gdLst/>
              <a:ahLst/>
              <a:cxnLst/>
              <a:rect l="0" t="0" r="0" b="0"/>
              <a:pathLst>
                <a:path w="125252" h="205669">
                  <a:moveTo>
                    <a:pt x="39157" y="0"/>
                  </a:moveTo>
                  <a:lnTo>
                    <a:pt x="989" y="38168"/>
                  </a:lnTo>
                  <a:lnTo>
                    <a:pt x="0" y="46774"/>
                  </a:lnTo>
                  <a:lnTo>
                    <a:pt x="3912" y="55558"/>
                  </a:lnTo>
                  <a:lnTo>
                    <a:pt x="11090" y="64461"/>
                  </a:lnTo>
                  <a:lnTo>
                    <a:pt x="35316" y="74354"/>
                  </a:lnTo>
                  <a:lnTo>
                    <a:pt x="83215" y="83985"/>
                  </a:lnTo>
                  <a:lnTo>
                    <a:pt x="100522" y="87983"/>
                  </a:lnTo>
                  <a:lnTo>
                    <a:pt x="112060" y="96742"/>
                  </a:lnTo>
                  <a:lnTo>
                    <a:pt x="124880" y="122725"/>
                  </a:lnTo>
                  <a:lnTo>
                    <a:pt x="125251" y="136661"/>
                  </a:lnTo>
                  <a:lnTo>
                    <a:pt x="112740" y="175066"/>
                  </a:lnTo>
                  <a:lnTo>
                    <a:pt x="9400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949744" y="4749239"/>
              <a:ext cx="109690" cy="155447"/>
            </a:xfrm>
            <a:custGeom>
              <a:avLst/>
              <a:gdLst/>
              <a:ahLst/>
              <a:cxnLst/>
              <a:rect l="0" t="0" r="0" b="0"/>
              <a:pathLst>
                <a:path w="109690" h="155447">
                  <a:moveTo>
                    <a:pt x="0" y="100601"/>
                  </a:moveTo>
                  <a:lnTo>
                    <a:pt x="29114" y="100601"/>
                  </a:lnTo>
                  <a:lnTo>
                    <a:pt x="51534" y="92476"/>
                  </a:lnTo>
                  <a:lnTo>
                    <a:pt x="90754" y="62433"/>
                  </a:lnTo>
                  <a:lnTo>
                    <a:pt x="101274" y="36918"/>
                  </a:lnTo>
                  <a:lnTo>
                    <a:pt x="104079" y="21583"/>
                  </a:lnTo>
                  <a:lnTo>
                    <a:pt x="99855" y="11359"/>
                  </a:lnTo>
                  <a:lnTo>
                    <a:pt x="90945" y="4544"/>
                  </a:lnTo>
                  <a:lnTo>
                    <a:pt x="78912" y="0"/>
                  </a:lnTo>
                  <a:lnTo>
                    <a:pt x="69366" y="1541"/>
                  </a:lnTo>
                  <a:lnTo>
                    <a:pt x="61478" y="7139"/>
                  </a:lnTo>
                  <a:lnTo>
                    <a:pt x="48652" y="25546"/>
                  </a:lnTo>
                  <a:lnTo>
                    <a:pt x="37873" y="48962"/>
                  </a:lnTo>
                  <a:lnTo>
                    <a:pt x="37797" y="102397"/>
                  </a:lnTo>
                  <a:lnTo>
                    <a:pt x="43480" y="117033"/>
                  </a:lnTo>
                  <a:lnTo>
                    <a:pt x="61981" y="137358"/>
                  </a:lnTo>
                  <a:lnTo>
                    <a:pt x="81376" y="147407"/>
                  </a:lnTo>
                  <a:lnTo>
                    <a:pt x="109689" y="155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80597" y="4808707"/>
              <a:ext cx="166773" cy="109690"/>
            </a:xfrm>
            <a:custGeom>
              <a:avLst/>
              <a:gdLst/>
              <a:ahLst/>
              <a:cxnLst/>
              <a:rect l="0" t="0" r="0" b="0"/>
              <a:pathLst>
                <a:path w="166773" h="109690">
                  <a:moveTo>
                    <a:pt x="43371" y="0"/>
                  </a:moveTo>
                  <a:lnTo>
                    <a:pt x="21478" y="24940"/>
                  </a:lnTo>
                  <a:lnTo>
                    <a:pt x="5202" y="52726"/>
                  </a:lnTo>
                  <a:lnTo>
                    <a:pt x="0" y="81325"/>
                  </a:lnTo>
                  <a:lnTo>
                    <a:pt x="746" y="95350"/>
                  </a:lnTo>
                  <a:lnTo>
                    <a:pt x="5813" y="101653"/>
                  </a:lnTo>
                  <a:lnTo>
                    <a:pt x="13762" y="102809"/>
                  </a:lnTo>
                  <a:lnTo>
                    <a:pt x="34782" y="95967"/>
                  </a:lnTo>
                  <a:lnTo>
                    <a:pt x="70788" y="73461"/>
                  </a:lnTo>
                  <a:lnTo>
                    <a:pt x="91611" y="50931"/>
                  </a:lnTo>
                  <a:lnTo>
                    <a:pt x="101430" y="47665"/>
                  </a:lnTo>
                  <a:lnTo>
                    <a:pt x="111023" y="50058"/>
                  </a:lnTo>
                  <a:lnTo>
                    <a:pt x="129807" y="64905"/>
                  </a:lnTo>
                  <a:lnTo>
                    <a:pt x="166772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435485" y="4794996"/>
              <a:ext cx="70683" cy="150824"/>
            </a:xfrm>
            <a:custGeom>
              <a:avLst/>
              <a:gdLst/>
              <a:ahLst/>
              <a:cxnLst/>
              <a:rect l="0" t="0" r="0" b="0"/>
              <a:pathLst>
                <a:path w="70683" h="150824">
                  <a:moveTo>
                    <a:pt x="35284" y="0"/>
                  </a:moveTo>
                  <a:lnTo>
                    <a:pt x="6169" y="0"/>
                  </a:lnTo>
                  <a:lnTo>
                    <a:pt x="639" y="3046"/>
                  </a:lnTo>
                  <a:lnTo>
                    <a:pt x="0" y="8125"/>
                  </a:lnTo>
                  <a:lnTo>
                    <a:pt x="2621" y="14557"/>
                  </a:lnTo>
                  <a:lnTo>
                    <a:pt x="17720" y="25767"/>
                  </a:lnTo>
                  <a:lnTo>
                    <a:pt x="64654" y="52655"/>
                  </a:lnTo>
                  <a:lnTo>
                    <a:pt x="70099" y="62526"/>
                  </a:lnTo>
                  <a:lnTo>
                    <a:pt x="70682" y="73677"/>
                  </a:lnTo>
                  <a:lnTo>
                    <a:pt x="63205" y="96731"/>
                  </a:lnTo>
                  <a:lnTo>
                    <a:pt x="35284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607881" y="4863552"/>
              <a:ext cx="1" cy="54845"/>
            </a:xfrm>
            <a:custGeom>
              <a:avLst/>
              <a:gdLst/>
              <a:ahLst/>
              <a:cxnLst/>
              <a:rect l="0" t="0" r="0" b="0"/>
              <a:pathLst>
                <a:path w="1" h="54845">
                  <a:moveTo>
                    <a:pt x="0" y="0"/>
                  </a:moveTo>
                  <a:lnTo>
                    <a:pt x="0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566748" y="47127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76437" y="4796596"/>
              <a:ext cx="54846" cy="94379"/>
            </a:xfrm>
            <a:custGeom>
              <a:avLst/>
              <a:gdLst/>
              <a:ahLst/>
              <a:cxnLst/>
              <a:rect l="0" t="0" r="0" b="0"/>
              <a:pathLst>
                <a:path w="54846" h="94379">
                  <a:moveTo>
                    <a:pt x="0" y="25822"/>
                  </a:moveTo>
                  <a:lnTo>
                    <a:pt x="21837" y="33101"/>
                  </a:lnTo>
                  <a:lnTo>
                    <a:pt x="31316" y="32198"/>
                  </a:lnTo>
                  <a:lnTo>
                    <a:pt x="49974" y="23070"/>
                  </a:lnTo>
                  <a:lnTo>
                    <a:pt x="53121" y="16370"/>
                  </a:lnTo>
                  <a:lnTo>
                    <a:pt x="52173" y="8856"/>
                  </a:lnTo>
                  <a:lnTo>
                    <a:pt x="48493" y="800"/>
                  </a:lnTo>
                  <a:lnTo>
                    <a:pt x="44517" y="0"/>
                  </a:lnTo>
                  <a:lnTo>
                    <a:pt x="40342" y="4037"/>
                  </a:lnTo>
                  <a:lnTo>
                    <a:pt x="36036" y="11299"/>
                  </a:lnTo>
                  <a:lnTo>
                    <a:pt x="35313" y="35618"/>
                  </a:lnTo>
                  <a:lnTo>
                    <a:pt x="40071" y="62168"/>
                  </a:lnTo>
                  <a:lnTo>
                    <a:pt x="54845" y="943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840972" y="4794996"/>
              <a:ext cx="82268" cy="95979"/>
            </a:xfrm>
            <a:custGeom>
              <a:avLst/>
              <a:gdLst/>
              <a:ahLst/>
              <a:cxnLst/>
              <a:rect l="0" t="0" r="0" b="0"/>
              <a:pathLst>
                <a:path w="82268" h="95979">
                  <a:moveTo>
                    <a:pt x="0" y="95978"/>
                  </a:moveTo>
                  <a:lnTo>
                    <a:pt x="45447" y="38726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197463" y="4616750"/>
              <a:ext cx="27424" cy="274225"/>
            </a:xfrm>
            <a:custGeom>
              <a:avLst/>
              <a:gdLst/>
              <a:ahLst/>
              <a:cxnLst/>
              <a:rect l="0" t="0" r="0" b="0"/>
              <a:pathLst>
                <a:path w="27424" h="274225">
                  <a:moveTo>
                    <a:pt x="0" y="0"/>
                  </a:moveTo>
                  <a:lnTo>
                    <a:pt x="10946" y="54732"/>
                  </a:lnTo>
                  <a:lnTo>
                    <a:pt x="21864" y="115412"/>
                  </a:lnTo>
                  <a:lnTo>
                    <a:pt x="25776" y="172662"/>
                  </a:lnTo>
                  <a:lnTo>
                    <a:pt x="26935" y="225173"/>
                  </a:lnTo>
                  <a:lnTo>
                    <a:pt x="2742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142618" y="4796901"/>
              <a:ext cx="247726" cy="122341"/>
            </a:xfrm>
            <a:custGeom>
              <a:avLst/>
              <a:gdLst/>
              <a:ahLst/>
              <a:cxnLst/>
              <a:rect l="0" t="0" r="0" b="0"/>
              <a:pathLst>
                <a:path w="247726" h="122341">
                  <a:moveTo>
                    <a:pt x="0" y="11806"/>
                  </a:moveTo>
                  <a:lnTo>
                    <a:pt x="45309" y="2383"/>
                  </a:lnTo>
                  <a:lnTo>
                    <a:pt x="83615" y="0"/>
                  </a:lnTo>
                  <a:lnTo>
                    <a:pt x="113844" y="7067"/>
                  </a:lnTo>
                  <a:lnTo>
                    <a:pt x="126170" y="13217"/>
                  </a:lnTo>
                  <a:lnTo>
                    <a:pt x="134388" y="23411"/>
                  </a:lnTo>
                  <a:lnTo>
                    <a:pt x="151640" y="79494"/>
                  </a:lnTo>
                  <a:lnTo>
                    <a:pt x="155938" y="93495"/>
                  </a:lnTo>
                  <a:lnTo>
                    <a:pt x="163374" y="104352"/>
                  </a:lnTo>
                  <a:lnTo>
                    <a:pt x="183824" y="120478"/>
                  </a:lnTo>
                  <a:lnTo>
                    <a:pt x="194152" y="122340"/>
                  </a:lnTo>
                  <a:lnTo>
                    <a:pt x="204085" y="120535"/>
                  </a:lnTo>
                  <a:lnTo>
                    <a:pt x="223246" y="110405"/>
                  </a:lnTo>
                  <a:lnTo>
                    <a:pt x="241919" y="95745"/>
                  </a:lnTo>
                  <a:lnTo>
                    <a:pt x="246593" y="86047"/>
                  </a:lnTo>
                  <a:lnTo>
                    <a:pt x="247725" y="63083"/>
                  </a:lnTo>
                  <a:lnTo>
                    <a:pt x="242847" y="53608"/>
                  </a:lnTo>
                  <a:lnTo>
                    <a:pt x="225239" y="39018"/>
                  </a:lnTo>
                  <a:lnTo>
                    <a:pt x="202178" y="31517"/>
                  </a:lnTo>
                  <a:lnTo>
                    <a:pt x="164535" y="25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627741" y="4630461"/>
              <a:ext cx="135341" cy="291609"/>
            </a:xfrm>
            <a:custGeom>
              <a:avLst/>
              <a:gdLst/>
              <a:ahLst/>
              <a:cxnLst/>
              <a:rect l="0" t="0" r="0" b="0"/>
              <a:pathLst>
                <a:path w="135341" h="291609">
                  <a:moveTo>
                    <a:pt x="90747" y="0"/>
                  </a:moveTo>
                  <a:lnTo>
                    <a:pt x="94810" y="59660"/>
                  </a:lnTo>
                  <a:lnTo>
                    <a:pt x="109725" y="107054"/>
                  </a:lnTo>
                  <a:lnTo>
                    <a:pt x="134784" y="164014"/>
                  </a:lnTo>
                  <a:lnTo>
                    <a:pt x="135340" y="176375"/>
                  </a:lnTo>
                  <a:lnTo>
                    <a:pt x="127832" y="198235"/>
                  </a:lnTo>
                  <a:lnTo>
                    <a:pt x="120041" y="203760"/>
                  </a:lnTo>
                  <a:lnTo>
                    <a:pt x="110276" y="205919"/>
                  </a:lnTo>
                  <a:lnTo>
                    <a:pt x="47208" y="212996"/>
                  </a:lnTo>
                  <a:lnTo>
                    <a:pt x="17568" y="224667"/>
                  </a:lnTo>
                  <a:lnTo>
                    <a:pt x="5398" y="232046"/>
                  </a:lnTo>
                  <a:lnTo>
                    <a:pt x="331" y="241535"/>
                  </a:lnTo>
                  <a:lnTo>
                    <a:pt x="0" y="252431"/>
                  </a:lnTo>
                  <a:lnTo>
                    <a:pt x="2827" y="264266"/>
                  </a:lnTo>
                  <a:lnTo>
                    <a:pt x="10806" y="273679"/>
                  </a:lnTo>
                  <a:lnTo>
                    <a:pt x="35920" y="288201"/>
                  </a:lnTo>
                  <a:lnTo>
                    <a:pt x="63333" y="291608"/>
                  </a:lnTo>
                  <a:lnTo>
                    <a:pt x="100399" y="284961"/>
                  </a:lnTo>
                  <a:lnTo>
                    <a:pt x="13188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869312" y="4836129"/>
              <a:ext cx="68557" cy="82268"/>
            </a:xfrm>
            <a:custGeom>
              <a:avLst/>
              <a:gdLst/>
              <a:ahLst/>
              <a:cxnLst/>
              <a:rect l="0" t="0" r="0" b="0"/>
              <a:pathLst>
                <a:path w="68557" h="82268">
                  <a:moveTo>
                    <a:pt x="0" y="0"/>
                  </a:moveTo>
                  <a:lnTo>
                    <a:pt x="51496" y="55558"/>
                  </a:lnTo>
                  <a:lnTo>
                    <a:pt x="68556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55601" y="4671595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979001" y="4808707"/>
              <a:ext cx="109691" cy="81814"/>
            </a:xfrm>
            <a:custGeom>
              <a:avLst/>
              <a:gdLst/>
              <a:ahLst/>
              <a:cxnLst/>
              <a:rect l="0" t="0" r="0" b="0"/>
              <a:pathLst>
                <a:path w="109691" h="81814">
                  <a:moveTo>
                    <a:pt x="0" y="41133"/>
                  </a:moveTo>
                  <a:lnTo>
                    <a:pt x="38169" y="79302"/>
                  </a:lnTo>
                  <a:lnTo>
                    <a:pt x="48298" y="81813"/>
                  </a:lnTo>
                  <a:lnTo>
                    <a:pt x="71741" y="76479"/>
                  </a:lnTo>
                  <a:lnTo>
                    <a:pt x="81343" y="69268"/>
                  </a:lnTo>
                  <a:lnTo>
                    <a:pt x="96076" y="49067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170958" y="4808707"/>
              <a:ext cx="13712" cy="82268"/>
            </a:xfrm>
            <a:custGeom>
              <a:avLst/>
              <a:gdLst/>
              <a:ahLst/>
              <a:cxnLst/>
              <a:rect l="0" t="0" r="0" b="0"/>
              <a:pathLst>
                <a:path w="13712" h="82268">
                  <a:moveTo>
                    <a:pt x="0" y="0"/>
                  </a:moveTo>
                  <a:lnTo>
                    <a:pt x="10852" y="44744"/>
                  </a:lnTo>
                  <a:lnTo>
                    <a:pt x="13711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143536" y="468530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266937" y="4648875"/>
              <a:ext cx="356492" cy="256416"/>
            </a:xfrm>
            <a:custGeom>
              <a:avLst/>
              <a:gdLst/>
              <a:ahLst/>
              <a:cxnLst/>
              <a:rect l="0" t="0" r="0" b="0"/>
              <a:pathLst>
                <a:path w="356492" h="256416">
                  <a:moveTo>
                    <a:pt x="0" y="118698"/>
                  </a:moveTo>
                  <a:lnTo>
                    <a:pt x="0" y="164007"/>
                  </a:lnTo>
                  <a:lnTo>
                    <a:pt x="1523" y="220146"/>
                  </a:lnTo>
                  <a:lnTo>
                    <a:pt x="7279" y="252147"/>
                  </a:lnTo>
                  <a:lnTo>
                    <a:pt x="12470" y="256415"/>
                  </a:lnTo>
                  <a:lnTo>
                    <a:pt x="18977" y="253166"/>
                  </a:lnTo>
                  <a:lnTo>
                    <a:pt x="26362" y="244907"/>
                  </a:lnTo>
                  <a:lnTo>
                    <a:pt x="44035" y="196889"/>
                  </a:lnTo>
                  <a:lnTo>
                    <a:pt x="51642" y="134418"/>
                  </a:lnTo>
                  <a:lnTo>
                    <a:pt x="49358" y="90137"/>
                  </a:lnTo>
                  <a:lnTo>
                    <a:pt x="43266" y="46589"/>
                  </a:lnTo>
                  <a:lnTo>
                    <a:pt x="32793" y="0"/>
                  </a:lnTo>
                  <a:lnTo>
                    <a:pt x="31003" y="1479"/>
                  </a:lnTo>
                  <a:lnTo>
                    <a:pt x="29809" y="8559"/>
                  </a:lnTo>
                  <a:lnTo>
                    <a:pt x="42652" y="69663"/>
                  </a:lnTo>
                  <a:lnTo>
                    <a:pt x="59715" y="130849"/>
                  </a:lnTo>
                  <a:lnTo>
                    <a:pt x="73215" y="173081"/>
                  </a:lnTo>
                  <a:lnTo>
                    <a:pt x="90432" y="196697"/>
                  </a:lnTo>
                  <a:lnTo>
                    <a:pt x="101421" y="207261"/>
                  </a:lnTo>
                  <a:lnTo>
                    <a:pt x="114842" y="212779"/>
                  </a:lnTo>
                  <a:lnTo>
                    <a:pt x="146003" y="214849"/>
                  </a:lnTo>
                  <a:lnTo>
                    <a:pt x="190528" y="200170"/>
                  </a:lnTo>
                  <a:lnTo>
                    <a:pt x="210619" y="180807"/>
                  </a:lnTo>
                  <a:lnTo>
                    <a:pt x="218110" y="169245"/>
                  </a:lnTo>
                  <a:lnTo>
                    <a:pt x="228652" y="116578"/>
                  </a:lnTo>
                  <a:lnTo>
                    <a:pt x="225561" y="106621"/>
                  </a:lnTo>
                  <a:lnTo>
                    <a:pt x="218929" y="103029"/>
                  </a:lnTo>
                  <a:lnTo>
                    <a:pt x="209938" y="103682"/>
                  </a:lnTo>
                  <a:lnTo>
                    <a:pt x="206991" y="108687"/>
                  </a:lnTo>
                  <a:lnTo>
                    <a:pt x="208073" y="116595"/>
                  </a:lnTo>
                  <a:lnTo>
                    <a:pt x="211842" y="126437"/>
                  </a:lnTo>
                  <a:lnTo>
                    <a:pt x="221972" y="132998"/>
                  </a:lnTo>
                  <a:lnTo>
                    <a:pt x="253540" y="140288"/>
                  </a:lnTo>
                  <a:lnTo>
                    <a:pt x="284836" y="135403"/>
                  </a:lnTo>
                  <a:lnTo>
                    <a:pt x="324088" y="123648"/>
                  </a:lnTo>
                  <a:lnTo>
                    <a:pt x="356491" y="1186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741323" y="5085720"/>
            <a:ext cx="4579542" cy="504526"/>
            <a:chOff x="1741323" y="5085720"/>
            <a:chExt cx="4579542" cy="504526"/>
          </a:xfrm>
        </p:grpSpPr>
        <p:sp>
          <p:nvSpPr>
            <p:cNvPr id="89" name="Freeform 88"/>
            <p:cNvSpPr/>
            <p:nvPr/>
          </p:nvSpPr>
          <p:spPr>
            <a:xfrm>
              <a:off x="1837301" y="5370866"/>
              <a:ext cx="13712" cy="219380"/>
            </a:xfrm>
            <a:custGeom>
              <a:avLst/>
              <a:gdLst/>
              <a:ahLst/>
              <a:cxnLst/>
              <a:rect l="0" t="0" r="0" b="0"/>
              <a:pathLst>
                <a:path w="13712" h="219380">
                  <a:moveTo>
                    <a:pt x="0" y="0"/>
                  </a:moveTo>
                  <a:lnTo>
                    <a:pt x="4063" y="59660"/>
                  </a:lnTo>
                  <a:lnTo>
                    <a:pt x="10852" y="111116"/>
                  </a:lnTo>
                  <a:lnTo>
                    <a:pt x="12864" y="164957"/>
                  </a:lnTo>
                  <a:lnTo>
                    <a:pt x="1371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741323" y="52885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974413" y="5329427"/>
              <a:ext cx="233091" cy="192263"/>
            </a:xfrm>
            <a:custGeom>
              <a:avLst/>
              <a:gdLst/>
              <a:ahLst/>
              <a:cxnLst/>
              <a:rect l="0" t="0" r="0" b="0"/>
              <a:pathLst>
                <a:path w="233091" h="192263">
                  <a:moveTo>
                    <a:pt x="0" y="109995"/>
                  </a:moveTo>
                  <a:lnTo>
                    <a:pt x="14557" y="124553"/>
                  </a:lnTo>
                  <a:lnTo>
                    <a:pt x="20369" y="124271"/>
                  </a:lnTo>
                  <a:lnTo>
                    <a:pt x="25767" y="119512"/>
                  </a:lnTo>
                  <a:lnTo>
                    <a:pt x="45377" y="79036"/>
                  </a:lnTo>
                  <a:lnTo>
                    <a:pt x="72576" y="17614"/>
                  </a:lnTo>
                  <a:lnTo>
                    <a:pt x="80377" y="7274"/>
                  </a:lnTo>
                  <a:lnTo>
                    <a:pt x="91671" y="1904"/>
                  </a:lnTo>
                  <a:lnTo>
                    <a:pt x="120471" y="0"/>
                  </a:lnTo>
                  <a:lnTo>
                    <a:pt x="133635" y="6196"/>
                  </a:lnTo>
                  <a:lnTo>
                    <a:pt x="156387" y="29330"/>
                  </a:lnTo>
                  <a:lnTo>
                    <a:pt x="184874" y="84413"/>
                  </a:lnTo>
                  <a:lnTo>
                    <a:pt x="201877" y="133223"/>
                  </a:lnTo>
                  <a:lnTo>
                    <a:pt x="233090" y="192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495439" y="5137776"/>
              <a:ext cx="68557" cy="397625"/>
            </a:xfrm>
            <a:custGeom>
              <a:avLst/>
              <a:gdLst/>
              <a:ahLst/>
              <a:cxnLst/>
              <a:rect l="0" t="0" r="0" b="0"/>
              <a:pathLst>
                <a:path w="68557" h="397625">
                  <a:moveTo>
                    <a:pt x="0" y="0"/>
                  </a:moveTo>
                  <a:lnTo>
                    <a:pt x="3046" y="45309"/>
                  </a:lnTo>
                  <a:lnTo>
                    <a:pt x="20369" y="106017"/>
                  </a:lnTo>
                  <a:lnTo>
                    <a:pt x="30889" y="155285"/>
                  </a:lnTo>
                  <a:lnTo>
                    <a:pt x="40643" y="207651"/>
                  </a:lnTo>
                  <a:lnTo>
                    <a:pt x="48533" y="259871"/>
                  </a:lnTo>
                  <a:lnTo>
                    <a:pt x="52039" y="308470"/>
                  </a:lnTo>
                  <a:lnTo>
                    <a:pt x="61292" y="364099"/>
                  </a:lnTo>
                  <a:lnTo>
                    <a:pt x="68556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468016" y="5210975"/>
              <a:ext cx="589583" cy="218104"/>
            </a:xfrm>
            <a:custGeom>
              <a:avLst/>
              <a:gdLst/>
              <a:ahLst/>
              <a:cxnLst/>
              <a:rect l="0" t="0" r="0" b="0"/>
              <a:pathLst>
                <a:path w="589583" h="218104">
                  <a:moveTo>
                    <a:pt x="0" y="146180"/>
                  </a:moveTo>
                  <a:lnTo>
                    <a:pt x="57253" y="127096"/>
                  </a:lnTo>
                  <a:lnTo>
                    <a:pt x="89413" y="106671"/>
                  </a:lnTo>
                  <a:lnTo>
                    <a:pt x="118240" y="74042"/>
                  </a:lnTo>
                  <a:lnTo>
                    <a:pt x="153604" y="12659"/>
                  </a:lnTo>
                  <a:lnTo>
                    <a:pt x="161818" y="2321"/>
                  </a:lnTo>
                  <a:lnTo>
                    <a:pt x="170341" y="0"/>
                  </a:lnTo>
                  <a:lnTo>
                    <a:pt x="179070" y="3022"/>
                  </a:lnTo>
                  <a:lnTo>
                    <a:pt x="187936" y="9608"/>
                  </a:lnTo>
                  <a:lnTo>
                    <a:pt x="201850" y="33175"/>
                  </a:lnTo>
                  <a:lnTo>
                    <a:pt x="218248" y="84767"/>
                  </a:lnTo>
                  <a:lnTo>
                    <a:pt x="232755" y="140171"/>
                  </a:lnTo>
                  <a:lnTo>
                    <a:pt x="237437" y="155885"/>
                  </a:lnTo>
                  <a:lnTo>
                    <a:pt x="243606" y="161791"/>
                  </a:lnTo>
                  <a:lnTo>
                    <a:pt x="250765" y="161158"/>
                  </a:lnTo>
                  <a:lnTo>
                    <a:pt x="266845" y="148266"/>
                  </a:lnTo>
                  <a:lnTo>
                    <a:pt x="284148" y="127302"/>
                  </a:lnTo>
                  <a:lnTo>
                    <a:pt x="294551" y="122930"/>
                  </a:lnTo>
                  <a:lnTo>
                    <a:pt x="306057" y="123063"/>
                  </a:lnTo>
                  <a:lnTo>
                    <a:pt x="318298" y="126198"/>
                  </a:lnTo>
                  <a:lnTo>
                    <a:pt x="327982" y="132859"/>
                  </a:lnTo>
                  <a:lnTo>
                    <a:pt x="342805" y="152447"/>
                  </a:lnTo>
                  <a:lnTo>
                    <a:pt x="353461" y="156452"/>
                  </a:lnTo>
                  <a:lnTo>
                    <a:pt x="381551" y="152777"/>
                  </a:lnTo>
                  <a:lnTo>
                    <a:pt x="391480" y="144484"/>
                  </a:lnTo>
                  <a:lnTo>
                    <a:pt x="403929" y="114362"/>
                  </a:lnTo>
                  <a:lnTo>
                    <a:pt x="401443" y="121374"/>
                  </a:lnTo>
                  <a:lnTo>
                    <a:pt x="406035" y="151017"/>
                  </a:lnTo>
                  <a:lnTo>
                    <a:pt x="424323" y="188747"/>
                  </a:lnTo>
                  <a:lnTo>
                    <a:pt x="444531" y="207248"/>
                  </a:lnTo>
                  <a:lnTo>
                    <a:pt x="456318" y="214314"/>
                  </a:lnTo>
                  <a:lnTo>
                    <a:pt x="481602" y="218103"/>
                  </a:lnTo>
                  <a:lnTo>
                    <a:pt x="535075" y="208122"/>
                  </a:lnTo>
                  <a:lnTo>
                    <a:pt x="589582" y="20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76977" y="5233754"/>
              <a:ext cx="287936" cy="219380"/>
            </a:xfrm>
            <a:custGeom>
              <a:avLst/>
              <a:gdLst/>
              <a:ahLst/>
              <a:cxnLst/>
              <a:rect l="0" t="0" r="0" b="0"/>
              <a:pathLst>
                <a:path w="287936" h="219380">
                  <a:moveTo>
                    <a:pt x="0" y="0"/>
                  </a:moveTo>
                  <a:lnTo>
                    <a:pt x="0" y="53209"/>
                  </a:lnTo>
                  <a:lnTo>
                    <a:pt x="1524" y="105989"/>
                  </a:lnTo>
                  <a:lnTo>
                    <a:pt x="7900" y="149557"/>
                  </a:lnTo>
                  <a:lnTo>
                    <a:pt x="6790" y="149979"/>
                  </a:lnTo>
                  <a:lnTo>
                    <a:pt x="4527" y="145690"/>
                  </a:lnTo>
                  <a:lnTo>
                    <a:pt x="8620" y="110538"/>
                  </a:lnTo>
                  <a:lnTo>
                    <a:pt x="25175" y="56536"/>
                  </a:lnTo>
                  <a:lnTo>
                    <a:pt x="39627" y="34776"/>
                  </a:lnTo>
                  <a:lnTo>
                    <a:pt x="49270" y="30801"/>
                  </a:lnTo>
                  <a:lnTo>
                    <a:pt x="60269" y="31198"/>
                  </a:lnTo>
                  <a:lnTo>
                    <a:pt x="72172" y="34510"/>
                  </a:lnTo>
                  <a:lnTo>
                    <a:pt x="81631" y="42812"/>
                  </a:lnTo>
                  <a:lnTo>
                    <a:pt x="120252" y="102331"/>
                  </a:lnTo>
                  <a:lnTo>
                    <a:pt x="128919" y="104784"/>
                  </a:lnTo>
                  <a:lnTo>
                    <a:pt x="137744" y="101849"/>
                  </a:lnTo>
                  <a:lnTo>
                    <a:pt x="155674" y="86400"/>
                  </a:lnTo>
                  <a:lnTo>
                    <a:pt x="201135" y="33440"/>
                  </a:lnTo>
                  <a:lnTo>
                    <a:pt x="208740" y="31434"/>
                  </a:lnTo>
                  <a:lnTo>
                    <a:pt x="215333" y="34667"/>
                  </a:lnTo>
                  <a:lnTo>
                    <a:pt x="221252" y="41393"/>
                  </a:lnTo>
                  <a:lnTo>
                    <a:pt x="241699" y="94450"/>
                  </a:lnTo>
                  <a:lnTo>
                    <a:pt x="260408" y="150521"/>
                  </a:lnTo>
                  <a:lnTo>
                    <a:pt x="274193" y="187805"/>
                  </a:lnTo>
                  <a:lnTo>
                    <a:pt x="28793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33469" y="5357155"/>
              <a:ext cx="13712" cy="137113"/>
            </a:xfrm>
            <a:custGeom>
              <a:avLst/>
              <a:gdLst/>
              <a:ahLst/>
              <a:cxnLst/>
              <a:rect l="0" t="0" r="0" b="0"/>
              <a:pathLst>
                <a:path w="13712" h="137113">
                  <a:moveTo>
                    <a:pt x="0" y="0"/>
                  </a:moveTo>
                  <a:lnTo>
                    <a:pt x="1523" y="51685"/>
                  </a:lnTo>
                  <a:lnTo>
                    <a:pt x="10852" y="105003"/>
                  </a:lnTo>
                  <a:lnTo>
                    <a:pt x="13711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19757" y="524746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715736" y="5122909"/>
              <a:ext cx="150824" cy="343937"/>
            </a:xfrm>
            <a:custGeom>
              <a:avLst/>
              <a:gdLst/>
              <a:ahLst/>
              <a:cxnLst/>
              <a:rect l="0" t="0" r="0" b="0"/>
              <a:pathLst>
                <a:path w="150824" h="343937">
                  <a:moveTo>
                    <a:pt x="0" y="165690"/>
                  </a:moveTo>
                  <a:lnTo>
                    <a:pt x="10852" y="214497"/>
                  </a:lnTo>
                  <a:lnTo>
                    <a:pt x="12864" y="263942"/>
                  </a:lnTo>
                  <a:lnTo>
                    <a:pt x="13146" y="281466"/>
                  </a:lnTo>
                  <a:lnTo>
                    <a:pt x="16381" y="290101"/>
                  </a:lnTo>
                  <a:lnTo>
                    <a:pt x="21585" y="292812"/>
                  </a:lnTo>
                  <a:lnTo>
                    <a:pt x="28101" y="291571"/>
                  </a:lnTo>
                  <a:lnTo>
                    <a:pt x="43466" y="278006"/>
                  </a:lnTo>
                  <a:lnTo>
                    <a:pt x="58928" y="255218"/>
                  </a:lnTo>
                  <a:lnTo>
                    <a:pt x="74674" y="206605"/>
                  </a:lnTo>
                  <a:lnTo>
                    <a:pt x="80017" y="146159"/>
                  </a:lnTo>
                  <a:lnTo>
                    <a:pt x="80077" y="88977"/>
                  </a:lnTo>
                  <a:lnTo>
                    <a:pt x="71123" y="34963"/>
                  </a:lnTo>
                  <a:lnTo>
                    <a:pt x="63095" y="3993"/>
                  </a:lnTo>
                  <a:lnTo>
                    <a:pt x="60344" y="0"/>
                  </a:lnTo>
                  <a:lnTo>
                    <a:pt x="58511" y="3432"/>
                  </a:lnTo>
                  <a:lnTo>
                    <a:pt x="57997" y="23496"/>
                  </a:lnTo>
                  <a:lnTo>
                    <a:pt x="70081" y="81967"/>
                  </a:lnTo>
                  <a:lnTo>
                    <a:pt x="82719" y="132250"/>
                  </a:lnTo>
                  <a:lnTo>
                    <a:pt x="96112" y="187267"/>
                  </a:lnTo>
                  <a:lnTo>
                    <a:pt x="109729" y="240639"/>
                  </a:lnTo>
                  <a:lnTo>
                    <a:pt x="127475" y="296571"/>
                  </a:lnTo>
                  <a:lnTo>
                    <a:pt x="150823" y="343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948826" y="5262348"/>
              <a:ext cx="90644" cy="235695"/>
            </a:xfrm>
            <a:custGeom>
              <a:avLst/>
              <a:gdLst/>
              <a:ahLst/>
              <a:cxnLst/>
              <a:rect l="0" t="0" r="0" b="0"/>
              <a:pathLst>
                <a:path w="90644" h="235695">
                  <a:moveTo>
                    <a:pt x="0" y="122229"/>
                  </a:moveTo>
                  <a:lnTo>
                    <a:pt x="10852" y="171037"/>
                  </a:lnTo>
                  <a:lnTo>
                    <a:pt x="20425" y="230726"/>
                  </a:lnTo>
                  <a:lnTo>
                    <a:pt x="21234" y="235694"/>
                  </a:lnTo>
                  <a:lnTo>
                    <a:pt x="20250" y="234436"/>
                  </a:lnTo>
                  <a:lnTo>
                    <a:pt x="7724" y="192299"/>
                  </a:lnTo>
                  <a:lnTo>
                    <a:pt x="2288" y="135543"/>
                  </a:lnTo>
                  <a:lnTo>
                    <a:pt x="7957" y="77762"/>
                  </a:lnTo>
                  <a:lnTo>
                    <a:pt x="19285" y="29326"/>
                  </a:lnTo>
                  <a:lnTo>
                    <a:pt x="26568" y="17637"/>
                  </a:lnTo>
                  <a:lnTo>
                    <a:pt x="46848" y="586"/>
                  </a:lnTo>
                  <a:lnTo>
                    <a:pt x="57131" y="0"/>
                  </a:lnTo>
                  <a:lnTo>
                    <a:pt x="67033" y="4180"/>
                  </a:lnTo>
                  <a:lnTo>
                    <a:pt x="76681" y="11537"/>
                  </a:lnTo>
                  <a:lnTo>
                    <a:pt x="87402" y="40024"/>
                  </a:lnTo>
                  <a:lnTo>
                    <a:pt x="90643" y="75029"/>
                  </a:lnTo>
                  <a:lnTo>
                    <a:pt x="87005" y="105822"/>
                  </a:lnTo>
                  <a:lnTo>
                    <a:pt x="62834" y="159783"/>
                  </a:lnTo>
                  <a:lnTo>
                    <a:pt x="41134" y="1907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099649" y="5357155"/>
              <a:ext cx="90139" cy="123094"/>
            </a:xfrm>
            <a:custGeom>
              <a:avLst/>
              <a:gdLst/>
              <a:ahLst/>
              <a:cxnLst/>
              <a:rect l="0" t="0" r="0" b="0"/>
              <a:pathLst>
                <a:path w="90139" h="123094">
                  <a:moveTo>
                    <a:pt x="0" y="0"/>
                  </a:moveTo>
                  <a:lnTo>
                    <a:pt x="0" y="59660"/>
                  </a:lnTo>
                  <a:lnTo>
                    <a:pt x="3047" y="90501"/>
                  </a:lnTo>
                  <a:lnTo>
                    <a:pt x="14558" y="114365"/>
                  </a:lnTo>
                  <a:lnTo>
                    <a:pt x="23417" y="120423"/>
                  </a:lnTo>
                  <a:lnTo>
                    <a:pt x="45447" y="123093"/>
                  </a:lnTo>
                  <a:lnTo>
                    <a:pt x="56197" y="118625"/>
                  </a:lnTo>
                  <a:lnTo>
                    <a:pt x="76267" y="101473"/>
                  </a:lnTo>
                  <a:lnTo>
                    <a:pt x="87218" y="74553"/>
                  </a:lnTo>
                  <a:lnTo>
                    <a:pt x="90138" y="58843"/>
                  </a:lnTo>
                  <a:lnTo>
                    <a:pt x="87514" y="46846"/>
                  </a:lnTo>
                  <a:lnTo>
                    <a:pt x="81195" y="37324"/>
                  </a:lnTo>
                  <a:lnTo>
                    <a:pt x="72411" y="29453"/>
                  </a:lnTo>
                  <a:lnTo>
                    <a:pt x="65032" y="27253"/>
                  </a:lnTo>
                  <a:lnTo>
                    <a:pt x="58590" y="28833"/>
                  </a:lnTo>
                  <a:lnTo>
                    <a:pt x="41134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236761" y="5316021"/>
              <a:ext cx="41135" cy="109691"/>
            </a:xfrm>
            <a:custGeom>
              <a:avLst/>
              <a:gdLst/>
              <a:ahLst/>
              <a:cxnLst/>
              <a:rect l="0" t="0" r="0" b="0"/>
              <a:pathLst>
                <a:path w="41135" h="109691">
                  <a:moveTo>
                    <a:pt x="0" y="0"/>
                  </a:moveTo>
                  <a:lnTo>
                    <a:pt x="19084" y="57253"/>
                  </a:lnTo>
                  <a:lnTo>
                    <a:pt x="41134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250472" y="5151487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373873" y="5308047"/>
              <a:ext cx="137113" cy="158799"/>
            </a:xfrm>
            <a:custGeom>
              <a:avLst/>
              <a:gdLst/>
              <a:ahLst/>
              <a:cxnLst/>
              <a:rect l="0" t="0" r="0" b="0"/>
              <a:pathLst>
                <a:path w="137113" h="158799">
                  <a:moveTo>
                    <a:pt x="0" y="35397"/>
                  </a:moveTo>
                  <a:lnTo>
                    <a:pt x="0" y="64511"/>
                  </a:lnTo>
                  <a:lnTo>
                    <a:pt x="3047" y="70041"/>
                  </a:lnTo>
                  <a:lnTo>
                    <a:pt x="8125" y="70681"/>
                  </a:lnTo>
                  <a:lnTo>
                    <a:pt x="14558" y="68060"/>
                  </a:lnTo>
                  <a:lnTo>
                    <a:pt x="25767" y="52961"/>
                  </a:lnTo>
                  <a:lnTo>
                    <a:pt x="52656" y="6027"/>
                  </a:lnTo>
                  <a:lnTo>
                    <a:pt x="61003" y="582"/>
                  </a:lnTo>
                  <a:lnTo>
                    <a:pt x="69615" y="0"/>
                  </a:lnTo>
                  <a:lnTo>
                    <a:pt x="78403" y="2658"/>
                  </a:lnTo>
                  <a:lnTo>
                    <a:pt x="85785" y="9000"/>
                  </a:lnTo>
                  <a:lnTo>
                    <a:pt x="98050" y="28235"/>
                  </a:lnTo>
                  <a:lnTo>
                    <a:pt x="118337" y="87247"/>
                  </a:lnTo>
                  <a:lnTo>
                    <a:pt x="132952" y="136370"/>
                  </a:lnTo>
                  <a:lnTo>
                    <a:pt x="137112" y="158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606964" y="5124064"/>
              <a:ext cx="54845" cy="315359"/>
            </a:xfrm>
            <a:custGeom>
              <a:avLst/>
              <a:gdLst/>
              <a:ahLst/>
              <a:cxnLst/>
              <a:rect l="0" t="0" r="0" b="0"/>
              <a:pathLst>
                <a:path w="54845" h="315359">
                  <a:moveTo>
                    <a:pt x="0" y="0"/>
                  </a:moveTo>
                  <a:lnTo>
                    <a:pt x="1523" y="45310"/>
                  </a:lnTo>
                  <a:lnTo>
                    <a:pt x="10946" y="104495"/>
                  </a:lnTo>
                  <a:lnTo>
                    <a:pt x="19084" y="148007"/>
                  </a:lnTo>
                  <a:lnTo>
                    <a:pt x="24952" y="208050"/>
                  </a:lnTo>
                  <a:lnTo>
                    <a:pt x="37880" y="270463"/>
                  </a:lnTo>
                  <a:lnTo>
                    <a:pt x="54844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620675" y="5288599"/>
              <a:ext cx="68557" cy="95979"/>
            </a:xfrm>
            <a:custGeom>
              <a:avLst/>
              <a:gdLst/>
              <a:ahLst/>
              <a:cxnLst/>
              <a:rect l="0" t="0" r="0" b="0"/>
              <a:pathLst>
                <a:path w="68557" h="95979">
                  <a:moveTo>
                    <a:pt x="0" y="95978"/>
                  </a:moveTo>
                  <a:lnTo>
                    <a:pt x="12470" y="64663"/>
                  </a:lnTo>
                  <a:lnTo>
                    <a:pt x="60893" y="8165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964404" y="5086288"/>
              <a:ext cx="95030" cy="325713"/>
            </a:xfrm>
            <a:custGeom>
              <a:avLst/>
              <a:gdLst/>
              <a:ahLst/>
              <a:cxnLst/>
              <a:rect l="0" t="0" r="0" b="0"/>
              <a:pathLst>
                <a:path w="95030" h="325713">
                  <a:moveTo>
                    <a:pt x="53896" y="325712"/>
                  </a:moveTo>
                  <a:lnTo>
                    <a:pt x="34918" y="276904"/>
                  </a:lnTo>
                  <a:lnTo>
                    <a:pt x="15264" y="219334"/>
                  </a:lnTo>
                  <a:lnTo>
                    <a:pt x="6257" y="171790"/>
                  </a:lnTo>
                  <a:lnTo>
                    <a:pt x="2253" y="125268"/>
                  </a:lnTo>
                  <a:lnTo>
                    <a:pt x="0" y="63531"/>
                  </a:lnTo>
                  <a:lnTo>
                    <a:pt x="6611" y="13922"/>
                  </a:lnTo>
                  <a:lnTo>
                    <a:pt x="14755" y="5116"/>
                  </a:lnTo>
                  <a:lnTo>
                    <a:pt x="26279" y="768"/>
                  </a:lnTo>
                  <a:lnTo>
                    <a:pt x="52286" y="0"/>
                  </a:lnTo>
                  <a:lnTo>
                    <a:pt x="95029" y="10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990877" y="5274888"/>
              <a:ext cx="226748" cy="108524"/>
            </a:xfrm>
            <a:custGeom>
              <a:avLst/>
              <a:gdLst/>
              <a:ahLst/>
              <a:cxnLst/>
              <a:rect l="0" t="0" r="0" b="0"/>
              <a:pathLst>
                <a:path w="226748" h="108524">
                  <a:moveTo>
                    <a:pt x="0" y="0"/>
                  </a:moveTo>
                  <a:lnTo>
                    <a:pt x="48808" y="14915"/>
                  </a:lnTo>
                  <a:lnTo>
                    <a:pt x="98253" y="23716"/>
                  </a:lnTo>
                  <a:lnTo>
                    <a:pt x="147435" y="30387"/>
                  </a:lnTo>
                  <a:lnTo>
                    <a:pt x="162276" y="33969"/>
                  </a:lnTo>
                  <a:lnTo>
                    <a:pt x="170646" y="40927"/>
                  </a:lnTo>
                  <a:lnTo>
                    <a:pt x="174703" y="50137"/>
                  </a:lnTo>
                  <a:lnTo>
                    <a:pt x="184825" y="97756"/>
                  </a:lnTo>
                  <a:lnTo>
                    <a:pt x="191773" y="104781"/>
                  </a:lnTo>
                  <a:lnTo>
                    <a:pt x="200975" y="107940"/>
                  </a:lnTo>
                  <a:lnTo>
                    <a:pt x="211680" y="108523"/>
                  </a:lnTo>
                  <a:lnTo>
                    <a:pt x="218817" y="102818"/>
                  </a:lnTo>
                  <a:lnTo>
                    <a:pt x="226747" y="80229"/>
                  </a:lnTo>
                  <a:lnTo>
                    <a:pt x="224291" y="71767"/>
                  </a:lnTo>
                  <a:lnTo>
                    <a:pt x="218083" y="66127"/>
                  </a:lnTo>
                  <a:lnTo>
                    <a:pt x="191957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292524" y="5192621"/>
              <a:ext cx="68557" cy="178246"/>
            </a:xfrm>
            <a:custGeom>
              <a:avLst/>
              <a:gdLst/>
              <a:ahLst/>
              <a:cxnLst/>
              <a:rect l="0" t="0" r="0" b="0"/>
              <a:pathLst>
                <a:path w="68557" h="178246">
                  <a:moveTo>
                    <a:pt x="0" y="178245"/>
                  </a:moveTo>
                  <a:lnTo>
                    <a:pt x="4062" y="122648"/>
                  </a:lnTo>
                  <a:lnTo>
                    <a:pt x="18977" y="82044"/>
                  </a:lnTo>
                  <a:lnTo>
                    <a:pt x="60893" y="18957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403484" y="5233754"/>
              <a:ext cx="218110" cy="150824"/>
            </a:xfrm>
            <a:custGeom>
              <a:avLst/>
              <a:gdLst/>
              <a:ahLst/>
              <a:cxnLst/>
              <a:rect l="0" t="0" r="0" b="0"/>
              <a:pathLst>
                <a:path w="218110" h="150824">
                  <a:moveTo>
                    <a:pt x="12440" y="0"/>
                  </a:moveTo>
                  <a:lnTo>
                    <a:pt x="3017" y="35886"/>
                  </a:lnTo>
                  <a:lnTo>
                    <a:pt x="0" y="90530"/>
                  </a:lnTo>
                  <a:lnTo>
                    <a:pt x="629" y="135328"/>
                  </a:lnTo>
                  <a:lnTo>
                    <a:pt x="3043" y="135923"/>
                  </a:lnTo>
                  <a:lnTo>
                    <a:pt x="9787" y="124396"/>
                  </a:lnTo>
                  <a:lnTo>
                    <a:pt x="30974" y="66882"/>
                  </a:lnTo>
                  <a:lnTo>
                    <a:pt x="36984" y="61346"/>
                  </a:lnTo>
                  <a:lnTo>
                    <a:pt x="44037" y="60702"/>
                  </a:lnTo>
                  <a:lnTo>
                    <a:pt x="51787" y="63320"/>
                  </a:lnTo>
                  <a:lnTo>
                    <a:pt x="56953" y="71159"/>
                  </a:lnTo>
                  <a:lnTo>
                    <a:pt x="73370" y="119401"/>
                  </a:lnTo>
                  <a:lnTo>
                    <a:pt x="80482" y="129875"/>
                  </a:lnTo>
                  <a:lnTo>
                    <a:pt x="86748" y="130764"/>
                  </a:lnTo>
                  <a:lnTo>
                    <a:pt x="92448" y="125263"/>
                  </a:lnTo>
                  <a:lnTo>
                    <a:pt x="128209" y="66996"/>
                  </a:lnTo>
                  <a:lnTo>
                    <a:pt x="145652" y="40440"/>
                  </a:lnTo>
                  <a:lnTo>
                    <a:pt x="156093" y="34578"/>
                  </a:lnTo>
                  <a:lnTo>
                    <a:pt x="167624" y="33716"/>
                  </a:lnTo>
                  <a:lnTo>
                    <a:pt x="179882" y="36189"/>
                  </a:lnTo>
                  <a:lnTo>
                    <a:pt x="188054" y="43931"/>
                  </a:lnTo>
                  <a:lnTo>
                    <a:pt x="205231" y="96080"/>
                  </a:lnTo>
                  <a:lnTo>
                    <a:pt x="218109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76437" y="5296876"/>
              <a:ext cx="150825" cy="92572"/>
            </a:xfrm>
            <a:custGeom>
              <a:avLst/>
              <a:gdLst/>
              <a:ahLst/>
              <a:cxnLst/>
              <a:rect l="0" t="0" r="0" b="0"/>
              <a:pathLst>
                <a:path w="150825" h="92572">
                  <a:moveTo>
                    <a:pt x="0" y="5434"/>
                  </a:moveTo>
                  <a:lnTo>
                    <a:pt x="3047" y="55595"/>
                  </a:lnTo>
                  <a:lnTo>
                    <a:pt x="14558" y="79018"/>
                  </a:lnTo>
                  <a:lnTo>
                    <a:pt x="20370" y="81912"/>
                  </a:lnTo>
                  <a:lnTo>
                    <a:pt x="25768" y="79272"/>
                  </a:lnTo>
                  <a:lnTo>
                    <a:pt x="35828" y="64150"/>
                  </a:lnTo>
                  <a:lnTo>
                    <a:pt x="59319" y="4138"/>
                  </a:lnTo>
                  <a:lnTo>
                    <a:pt x="65445" y="0"/>
                  </a:lnTo>
                  <a:lnTo>
                    <a:pt x="72576" y="1811"/>
                  </a:lnTo>
                  <a:lnTo>
                    <a:pt x="80377" y="7589"/>
                  </a:lnTo>
                  <a:lnTo>
                    <a:pt x="98635" y="37558"/>
                  </a:lnTo>
                  <a:lnTo>
                    <a:pt x="113693" y="82662"/>
                  </a:lnTo>
                  <a:lnTo>
                    <a:pt x="119976" y="90435"/>
                  </a:lnTo>
                  <a:lnTo>
                    <a:pt x="127211" y="92571"/>
                  </a:lnTo>
                  <a:lnTo>
                    <a:pt x="135082" y="90948"/>
                  </a:lnTo>
                  <a:lnTo>
                    <a:pt x="140329" y="88342"/>
                  </a:lnTo>
                  <a:lnTo>
                    <a:pt x="143827" y="85082"/>
                  </a:lnTo>
                  <a:lnTo>
                    <a:pt x="150824" y="73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854683" y="5085720"/>
              <a:ext cx="329070" cy="304661"/>
            </a:xfrm>
            <a:custGeom>
              <a:avLst/>
              <a:gdLst/>
              <a:ahLst/>
              <a:cxnLst/>
              <a:rect l="0" t="0" r="0" b="0"/>
              <a:pathLst>
                <a:path w="329070" h="304661">
                  <a:moveTo>
                    <a:pt x="0" y="148034"/>
                  </a:moveTo>
                  <a:lnTo>
                    <a:pt x="9423" y="94825"/>
                  </a:lnTo>
                  <a:lnTo>
                    <a:pt x="12441" y="42046"/>
                  </a:lnTo>
                  <a:lnTo>
                    <a:pt x="13147" y="5965"/>
                  </a:lnTo>
                  <a:lnTo>
                    <a:pt x="14858" y="0"/>
                  </a:lnTo>
                  <a:lnTo>
                    <a:pt x="17523" y="2118"/>
                  </a:lnTo>
                  <a:lnTo>
                    <a:pt x="32745" y="49301"/>
                  </a:lnTo>
                  <a:lnTo>
                    <a:pt x="38648" y="106930"/>
                  </a:lnTo>
                  <a:lnTo>
                    <a:pt x="47676" y="164970"/>
                  </a:lnTo>
                  <a:lnTo>
                    <a:pt x="59999" y="220762"/>
                  </a:lnTo>
                  <a:lnTo>
                    <a:pt x="73299" y="268608"/>
                  </a:lnTo>
                  <a:lnTo>
                    <a:pt x="80859" y="274121"/>
                  </a:lnTo>
                  <a:lnTo>
                    <a:pt x="90469" y="273226"/>
                  </a:lnTo>
                  <a:lnTo>
                    <a:pt x="101446" y="268058"/>
                  </a:lnTo>
                  <a:lnTo>
                    <a:pt x="121769" y="246067"/>
                  </a:lnTo>
                  <a:lnTo>
                    <a:pt x="154897" y="186391"/>
                  </a:lnTo>
                  <a:lnTo>
                    <a:pt x="151661" y="247803"/>
                  </a:lnTo>
                  <a:lnTo>
                    <a:pt x="158350" y="295918"/>
                  </a:lnTo>
                  <a:lnTo>
                    <a:pt x="163459" y="302991"/>
                  </a:lnTo>
                  <a:lnTo>
                    <a:pt x="169911" y="304660"/>
                  </a:lnTo>
                  <a:lnTo>
                    <a:pt x="177260" y="302726"/>
                  </a:lnTo>
                  <a:lnTo>
                    <a:pt x="183682" y="296866"/>
                  </a:lnTo>
                  <a:lnTo>
                    <a:pt x="204936" y="254622"/>
                  </a:lnTo>
                  <a:lnTo>
                    <a:pt x="209750" y="241944"/>
                  </a:lnTo>
                  <a:lnTo>
                    <a:pt x="216007" y="236540"/>
                  </a:lnTo>
                  <a:lnTo>
                    <a:pt x="223225" y="235984"/>
                  </a:lnTo>
                  <a:lnTo>
                    <a:pt x="231084" y="238660"/>
                  </a:lnTo>
                  <a:lnTo>
                    <a:pt x="243879" y="253822"/>
                  </a:lnTo>
                  <a:lnTo>
                    <a:pt x="271785" y="293516"/>
                  </a:lnTo>
                  <a:lnTo>
                    <a:pt x="281739" y="298343"/>
                  </a:lnTo>
                  <a:lnTo>
                    <a:pt x="329069" y="2988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307153" y="537086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117031" y="5935236"/>
            <a:ext cx="1553298" cy="1030784"/>
            <a:chOff x="8117031" y="5935236"/>
            <a:chExt cx="1553298" cy="1030784"/>
          </a:xfrm>
        </p:grpSpPr>
        <p:sp>
          <p:nvSpPr>
            <p:cNvPr id="113" name="Freeform 112"/>
            <p:cNvSpPr/>
            <p:nvPr/>
          </p:nvSpPr>
          <p:spPr>
            <a:xfrm>
              <a:off x="8158165" y="5948947"/>
              <a:ext cx="123402" cy="274225"/>
            </a:xfrm>
            <a:custGeom>
              <a:avLst/>
              <a:gdLst/>
              <a:ahLst/>
              <a:cxnLst/>
              <a:rect l="0" t="0" r="0" b="0"/>
              <a:pathLst>
                <a:path w="123402" h="274225">
                  <a:moveTo>
                    <a:pt x="0" y="0"/>
                  </a:moveTo>
                  <a:lnTo>
                    <a:pt x="19084" y="57253"/>
                  </a:lnTo>
                  <a:lnTo>
                    <a:pt x="46144" y="110166"/>
                  </a:lnTo>
                  <a:lnTo>
                    <a:pt x="67741" y="164629"/>
                  </a:lnTo>
                  <a:lnTo>
                    <a:pt x="93955" y="219398"/>
                  </a:lnTo>
                  <a:lnTo>
                    <a:pt x="12340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130742" y="5948947"/>
              <a:ext cx="178247" cy="219381"/>
            </a:xfrm>
            <a:custGeom>
              <a:avLst/>
              <a:gdLst/>
              <a:ahLst/>
              <a:cxnLst/>
              <a:rect l="0" t="0" r="0" b="0"/>
              <a:pathLst>
                <a:path w="178247" h="219381">
                  <a:moveTo>
                    <a:pt x="0" y="219380"/>
                  </a:moveTo>
                  <a:lnTo>
                    <a:pt x="12470" y="178641"/>
                  </a:lnTo>
                  <a:lnTo>
                    <a:pt x="51315" y="121346"/>
                  </a:lnTo>
                  <a:lnTo>
                    <a:pt x="96116" y="58637"/>
                  </a:lnTo>
                  <a:lnTo>
                    <a:pt x="115845" y="39772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418678" y="6182038"/>
              <a:ext cx="1" cy="150824"/>
            </a:xfrm>
            <a:custGeom>
              <a:avLst/>
              <a:gdLst/>
              <a:ahLst/>
              <a:cxnLst/>
              <a:rect l="0" t="0" r="0" b="0"/>
              <a:pathLst>
                <a:path w="1" h="150824">
                  <a:moveTo>
                    <a:pt x="0" y="0"/>
                  </a:moveTo>
                  <a:lnTo>
                    <a:pt x="0" y="59660"/>
                  </a:lnTo>
                  <a:lnTo>
                    <a:pt x="0" y="107054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610634" y="5990081"/>
              <a:ext cx="13713" cy="205669"/>
            </a:xfrm>
            <a:custGeom>
              <a:avLst/>
              <a:gdLst/>
              <a:ahLst/>
              <a:cxnLst/>
              <a:rect l="0" t="0" r="0" b="0"/>
              <a:pathLst>
                <a:path w="13713" h="205669">
                  <a:moveTo>
                    <a:pt x="13712" y="0"/>
                  </a:moveTo>
                  <a:lnTo>
                    <a:pt x="5812" y="43786"/>
                  </a:lnTo>
                  <a:lnTo>
                    <a:pt x="7638" y="107054"/>
                  </a:lnTo>
                  <a:lnTo>
                    <a:pt x="2264" y="154105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555789" y="6086060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8807" y="10852"/>
                  </a:lnTo>
                  <a:lnTo>
                    <a:pt x="94191" y="8801"/>
                  </a:lnTo>
                  <a:lnTo>
                    <a:pt x="122607" y="5435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912281" y="5935236"/>
              <a:ext cx="95979" cy="246803"/>
            </a:xfrm>
            <a:custGeom>
              <a:avLst/>
              <a:gdLst/>
              <a:ahLst/>
              <a:cxnLst/>
              <a:rect l="0" t="0" r="0" b="0"/>
              <a:pathLst>
                <a:path w="95979" h="246803">
                  <a:moveTo>
                    <a:pt x="0" y="0"/>
                  </a:moveTo>
                  <a:lnTo>
                    <a:pt x="19084" y="57252"/>
                  </a:lnTo>
                  <a:lnTo>
                    <a:pt x="52091" y="112865"/>
                  </a:lnTo>
                  <a:lnTo>
                    <a:pt x="72582" y="165162"/>
                  </a:lnTo>
                  <a:lnTo>
                    <a:pt x="91844" y="225048"/>
                  </a:lnTo>
                  <a:lnTo>
                    <a:pt x="95978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884858" y="5948947"/>
              <a:ext cx="150825" cy="219381"/>
            </a:xfrm>
            <a:custGeom>
              <a:avLst/>
              <a:gdLst/>
              <a:ahLst/>
              <a:cxnLst/>
              <a:rect l="0" t="0" r="0" b="0"/>
              <a:pathLst>
                <a:path w="150825" h="219381">
                  <a:moveTo>
                    <a:pt x="0" y="219380"/>
                  </a:moveTo>
                  <a:lnTo>
                    <a:pt x="18978" y="163782"/>
                  </a:lnTo>
                  <a:lnTo>
                    <a:pt x="58594" y="109542"/>
                  </a:lnTo>
                  <a:lnTo>
                    <a:pt x="108907" y="46916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117949" y="6127193"/>
              <a:ext cx="82268" cy="41135"/>
            </a:xfrm>
            <a:custGeom>
              <a:avLst/>
              <a:gdLst/>
              <a:ahLst/>
              <a:cxnLst/>
              <a:rect l="0" t="0" r="0" b="0"/>
              <a:pathLst>
                <a:path w="82268" h="41135">
                  <a:moveTo>
                    <a:pt x="0" y="0"/>
                  </a:moveTo>
                  <a:lnTo>
                    <a:pt x="40738" y="12470"/>
                  </a:lnTo>
                  <a:lnTo>
                    <a:pt x="82267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145371" y="6264305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9659" y="10852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117031" y="6483684"/>
              <a:ext cx="1151742" cy="41135"/>
            </a:xfrm>
            <a:custGeom>
              <a:avLst/>
              <a:gdLst/>
              <a:ahLst/>
              <a:cxnLst/>
              <a:rect l="0" t="0" r="0" b="0"/>
              <a:pathLst>
                <a:path w="1151742" h="41135">
                  <a:moveTo>
                    <a:pt x="0" y="13712"/>
                  </a:moveTo>
                  <a:lnTo>
                    <a:pt x="29115" y="28269"/>
                  </a:lnTo>
                  <a:lnTo>
                    <a:pt x="59661" y="31353"/>
                  </a:lnTo>
                  <a:lnTo>
                    <a:pt x="119242" y="24524"/>
                  </a:lnTo>
                  <a:lnTo>
                    <a:pt x="182600" y="12852"/>
                  </a:lnTo>
                  <a:lnTo>
                    <a:pt x="242505" y="3808"/>
                  </a:lnTo>
                  <a:lnTo>
                    <a:pt x="289073" y="1693"/>
                  </a:lnTo>
                  <a:lnTo>
                    <a:pt x="349550" y="502"/>
                  </a:lnTo>
                  <a:lnTo>
                    <a:pt x="406063" y="149"/>
                  </a:lnTo>
                  <a:lnTo>
                    <a:pt x="461402" y="44"/>
                  </a:lnTo>
                  <a:lnTo>
                    <a:pt x="516394" y="13"/>
                  </a:lnTo>
                  <a:lnTo>
                    <a:pt x="571282" y="4"/>
                  </a:lnTo>
                  <a:lnTo>
                    <a:pt x="626139" y="1"/>
                  </a:lnTo>
                  <a:lnTo>
                    <a:pt x="680989" y="0"/>
                  </a:lnTo>
                  <a:lnTo>
                    <a:pt x="735835" y="0"/>
                  </a:lnTo>
                  <a:lnTo>
                    <a:pt x="790680" y="1524"/>
                  </a:lnTo>
                  <a:lnTo>
                    <a:pt x="845524" y="9423"/>
                  </a:lnTo>
                  <a:lnTo>
                    <a:pt x="898846" y="13964"/>
                  </a:lnTo>
                  <a:lnTo>
                    <a:pt x="947314" y="22758"/>
                  </a:lnTo>
                  <a:lnTo>
                    <a:pt x="1005518" y="27564"/>
                  </a:lnTo>
                  <a:lnTo>
                    <a:pt x="1054587" y="36436"/>
                  </a:lnTo>
                  <a:lnTo>
                    <a:pt x="1116864" y="40206"/>
                  </a:lnTo>
                  <a:lnTo>
                    <a:pt x="1151741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555789" y="6684257"/>
              <a:ext cx="246803" cy="281763"/>
            </a:xfrm>
            <a:custGeom>
              <a:avLst/>
              <a:gdLst/>
              <a:ahLst/>
              <a:cxnLst/>
              <a:rect l="0" t="0" r="0" b="0"/>
              <a:pathLst>
                <a:path w="246803" h="281763">
                  <a:moveTo>
                    <a:pt x="0" y="32518"/>
                  </a:moveTo>
                  <a:lnTo>
                    <a:pt x="23416" y="12148"/>
                  </a:lnTo>
                  <a:lnTo>
                    <a:pt x="45448" y="1629"/>
                  </a:lnTo>
                  <a:lnTo>
                    <a:pt x="70474" y="0"/>
                  </a:lnTo>
                  <a:lnTo>
                    <a:pt x="83546" y="1698"/>
                  </a:lnTo>
                  <a:lnTo>
                    <a:pt x="106196" y="15773"/>
                  </a:lnTo>
                  <a:lnTo>
                    <a:pt x="116502" y="25925"/>
                  </a:lnTo>
                  <a:lnTo>
                    <a:pt x="121849" y="38787"/>
                  </a:lnTo>
                  <a:lnTo>
                    <a:pt x="123727" y="69328"/>
                  </a:lnTo>
                  <a:lnTo>
                    <a:pt x="108940" y="120783"/>
                  </a:lnTo>
                  <a:lnTo>
                    <a:pt x="76647" y="181817"/>
                  </a:lnTo>
                  <a:lnTo>
                    <a:pt x="58949" y="210086"/>
                  </a:lnTo>
                  <a:lnTo>
                    <a:pt x="53115" y="237885"/>
                  </a:lnTo>
                  <a:lnTo>
                    <a:pt x="53692" y="251696"/>
                  </a:lnTo>
                  <a:lnTo>
                    <a:pt x="58646" y="262428"/>
                  </a:lnTo>
                  <a:lnTo>
                    <a:pt x="76340" y="278413"/>
                  </a:lnTo>
                  <a:lnTo>
                    <a:pt x="87457" y="281762"/>
                  </a:lnTo>
                  <a:lnTo>
                    <a:pt x="146263" y="280254"/>
                  </a:lnTo>
                  <a:lnTo>
                    <a:pt x="200255" y="275533"/>
                  </a:lnTo>
                  <a:lnTo>
                    <a:pt x="246802" y="2656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131660" y="6168327"/>
              <a:ext cx="95979" cy="126368"/>
            </a:xfrm>
            <a:custGeom>
              <a:avLst/>
              <a:gdLst/>
              <a:ahLst/>
              <a:cxnLst/>
              <a:rect l="0" t="0" r="0" b="0"/>
              <a:pathLst>
                <a:path w="95979" h="126368">
                  <a:moveTo>
                    <a:pt x="0" y="0"/>
                  </a:moveTo>
                  <a:lnTo>
                    <a:pt x="55597" y="4062"/>
                  </a:lnTo>
                  <a:lnTo>
                    <a:pt x="69057" y="7278"/>
                  </a:lnTo>
                  <a:lnTo>
                    <a:pt x="74984" y="13993"/>
                  </a:lnTo>
                  <a:lnTo>
                    <a:pt x="75888" y="23039"/>
                  </a:lnTo>
                  <a:lnTo>
                    <a:pt x="68768" y="43756"/>
                  </a:lnTo>
                  <a:lnTo>
                    <a:pt x="38096" y="98430"/>
                  </a:lnTo>
                  <a:lnTo>
                    <a:pt x="39109" y="108277"/>
                  </a:lnTo>
                  <a:lnTo>
                    <a:pt x="44354" y="116365"/>
                  </a:lnTo>
                  <a:lnTo>
                    <a:pt x="52421" y="123280"/>
                  </a:lnTo>
                  <a:lnTo>
                    <a:pt x="60846" y="126367"/>
                  </a:lnTo>
                  <a:lnTo>
                    <a:pt x="95978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584130" y="6511106"/>
              <a:ext cx="86199" cy="191959"/>
            </a:xfrm>
            <a:custGeom>
              <a:avLst/>
              <a:gdLst/>
              <a:ahLst/>
              <a:cxnLst/>
              <a:rect l="0" t="0" r="0" b="0"/>
              <a:pathLst>
                <a:path w="86199" h="191959">
                  <a:moveTo>
                    <a:pt x="68556" y="0"/>
                  </a:moveTo>
                  <a:lnTo>
                    <a:pt x="83113" y="21837"/>
                  </a:lnTo>
                  <a:lnTo>
                    <a:pt x="86198" y="48808"/>
                  </a:lnTo>
                  <a:lnTo>
                    <a:pt x="75765" y="108498"/>
                  </a:lnTo>
                  <a:lnTo>
                    <a:pt x="56134" y="143192"/>
                  </a:lnTo>
                  <a:lnTo>
                    <a:pt x="23727" y="179165"/>
                  </a:lnTo>
                  <a:lnTo>
                    <a:pt x="0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192874" y="7441267"/>
            <a:ext cx="2180082" cy="323627"/>
            <a:chOff x="1192874" y="7441267"/>
            <a:chExt cx="2180082" cy="323627"/>
          </a:xfrm>
        </p:grpSpPr>
        <p:sp>
          <p:nvSpPr>
            <p:cNvPr id="127" name="Freeform 126"/>
            <p:cNvSpPr/>
            <p:nvPr/>
          </p:nvSpPr>
          <p:spPr>
            <a:xfrm>
              <a:off x="1192874" y="7494481"/>
              <a:ext cx="137114" cy="270413"/>
            </a:xfrm>
            <a:custGeom>
              <a:avLst/>
              <a:gdLst/>
              <a:ahLst/>
              <a:cxnLst/>
              <a:rect l="0" t="0" r="0" b="0"/>
              <a:pathLst>
                <a:path w="137114" h="270413">
                  <a:moveTo>
                    <a:pt x="0" y="23610"/>
                  </a:moveTo>
                  <a:lnTo>
                    <a:pt x="14558" y="9053"/>
                  </a:lnTo>
                  <a:lnTo>
                    <a:pt x="37956" y="1906"/>
                  </a:lnTo>
                  <a:lnTo>
                    <a:pt x="52726" y="0"/>
                  </a:lnTo>
                  <a:lnTo>
                    <a:pt x="77263" y="6007"/>
                  </a:lnTo>
                  <a:lnTo>
                    <a:pt x="88072" y="11875"/>
                  </a:lnTo>
                  <a:lnTo>
                    <a:pt x="93755" y="21880"/>
                  </a:lnTo>
                  <a:lnTo>
                    <a:pt x="96006" y="49248"/>
                  </a:lnTo>
                  <a:lnTo>
                    <a:pt x="88708" y="106195"/>
                  </a:lnTo>
                  <a:lnTo>
                    <a:pt x="69618" y="164033"/>
                  </a:lnTo>
                  <a:lnTo>
                    <a:pt x="51944" y="212485"/>
                  </a:lnTo>
                  <a:lnTo>
                    <a:pt x="51387" y="225700"/>
                  </a:lnTo>
                  <a:lnTo>
                    <a:pt x="58895" y="248509"/>
                  </a:lnTo>
                  <a:lnTo>
                    <a:pt x="68209" y="255810"/>
                  </a:lnTo>
                  <a:lnTo>
                    <a:pt x="114756" y="267529"/>
                  </a:lnTo>
                  <a:lnTo>
                    <a:pt x="137113" y="270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408005" y="7655204"/>
              <a:ext cx="100228" cy="95979"/>
            </a:xfrm>
            <a:custGeom>
              <a:avLst/>
              <a:gdLst/>
              <a:ahLst/>
              <a:cxnLst/>
              <a:rect l="0" t="0" r="0" b="0"/>
              <a:pathLst>
                <a:path w="100228" h="95979">
                  <a:moveTo>
                    <a:pt x="45382" y="0"/>
                  </a:moveTo>
                  <a:lnTo>
                    <a:pt x="23546" y="7279"/>
                  </a:lnTo>
                  <a:lnTo>
                    <a:pt x="8763" y="23041"/>
                  </a:lnTo>
                  <a:lnTo>
                    <a:pt x="2688" y="33641"/>
                  </a:lnTo>
                  <a:lnTo>
                    <a:pt x="0" y="57609"/>
                  </a:lnTo>
                  <a:lnTo>
                    <a:pt x="1416" y="70399"/>
                  </a:lnTo>
                  <a:lnTo>
                    <a:pt x="6931" y="77402"/>
                  </a:lnTo>
                  <a:lnTo>
                    <a:pt x="15178" y="80546"/>
                  </a:lnTo>
                  <a:lnTo>
                    <a:pt x="25246" y="81120"/>
                  </a:lnTo>
                  <a:lnTo>
                    <a:pt x="33482" y="76932"/>
                  </a:lnTo>
                  <a:lnTo>
                    <a:pt x="46695" y="60090"/>
                  </a:lnTo>
                  <a:lnTo>
                    <a:pt x="55398" y="55295"/>
                  </a:lnTo>
                  <a:lnTo>
                    <a:pt x="77256" y="54029"/>
                  </a:lnTo>
                  <a:lnTo>
                    <a:pt x="84913" y="58871"/>
                  </a:lnTo>
                  <a:lnTo>
                    <a:pt x="90018" y="66670"/>
                  </a:lnTo>
                  <a:lnTo>
                    <a:pt x="100227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946991" y="7445701"/>
              <a:ext cx="137113" cy="247998"/>
            </a:xfrm>
            <a:custGeom>
              <a:avLst/>
              <a:gdLst/>
              <a:ahLst/>
              <a:cxnLst/>
              <a:rect l="0" t="0" r="0" b="0"/>
              <a:pathLst>
                <a:path w="137113" h="247998">
                  <a:moveTo>
                    <a:pt x="0" y="31257"/>
                  </a:moveTo>
                  <a:lnTo>
                    <a:pt x="57252" y="368"/>
                  </a:lnTo>
                  <a:lnTo>
                    <a:pt x="68637" y="0"/>
                  </a:lnTo>
                  <a:lnTo>
                    <a:pt x="89413" y="7716"/>
                  </a:lnTo>
                  <a:lnTo>
                    <a:pt x="94648" y="18610"/>
                  </a:lnTo>
                  <a:lnTo>
                    <a:pt x="96403" y="51027"/>
                  </a:lnTo>
                  <a:lnTo>
                    <a:pt x="81546" y="104824"/>
                  </a:lnTo>
                  <a:lnTo>
                    <a:pt x="60175" y="166651"/>
                  </a:lnTo>
                  <a:lnTo>
                    <a:pt x="48976" y="208993"/>
                  </a:lnTo>
                  <a:lnTo>
                    <a:pt x="51221" y="236698"/>
                  </a:lnTo>
                  <a:lnTo>
                    <a:pt x="56999" y="244392"/>
                  </a:lnTo>
                  <a:lnTo>
                    <a:pt x="65422" y="247997"/>
                  </a:lnTo>
                  <a:lnTo>
                    <a:pt x="86968" y="247939"/>
                  </a:lnTo>
                  <a:lnTo>
                    <a:pt x="137112" y="236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172802" y="7449536"/>
              <a:ext cx="74822" cy="233091"/>
            </a:xfrm>
            <a:custGeom>
              <a:avLst/>
              <a:gdLst/>
              <a:ahLst/>
              <a:cxnLst/>
              <a:rect l="0" t="0" r="0" b="0"/>
              <a:pathLst>
                <a:path w="74822" h="233091">
                  <a:moveTo>
                    <a:pt x="7279" y="0"/>
                  </a:moveTo>
                  <a:lnTo>
                    <a:pt x="0" y="21836"/>
                  </a:lnTo>
                  <a:lnTo>
                    <a:pt x="4261" y="81107"/>
                  </a:lnTo>
                  <a:lnTo>
                    <a:pt x="5938" y="115775"/>
                  </a:lnTo>
                  <a:lnTo>
                    <a:pt x="10955" y="125935"/>
                  </a:lnTo>
                  <a:lnTo>
                    <a:pt x="18871" y="131183"/>
                  </a:lnTo>
                  <a:lnTo>
                    <a:pt x="64414" y="143220"/>
                  </a:lnTo>
                  <a:lnTo>
                    <a:pt x="71268" y="150325"/>
                  </a:lnTo>
                  <a:lnTo>
                    <a:pt x="74314" y="159632"/>
                  </a:lnTo>
                  <a:lnTo>
                    <a:pt x="74821" y="170407"/>
                  </a:lnTo>
                  <a:lnTo>
                    <a:pt x="67259" y="190504"/>
                  </a:lnTo>
                  <a:lnTo>
                    <a:pt x="60977" y="200129"/>
                  </a:lnTo>
                  <a:lnTo>
                    <a:pt x="41809" y="214886"/>
                  </a:lnTo>
                  <a:lnTo>
                    <a:pt x="7279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553831" y="7449536"/>
              <a:ext cx="180461" cy="260653"/>
            </a:xfrm>
            <a:custGeom>
              <a:avLst/>
              <a:gdLst/>
              <a:ahLst/>
              <a:cxnLst/>
              <a:rect l="0" t="0" r="0" b="0"/>
              <a:pathLst>
                <a:path w="180461" h="260653">
                  <a:moveTo>
                    <a:pt x="37586" y="0"/>
                  </a:moveTo>
                  <a:lnTo>
                    <a:pt x="17217" y="35885"/>
                  </a:lnTo>
                  <a:lnTo>
                    <a:pt x="3282" y="90530"/>
                  </a:lnTo>
                  <a:lnTo>
                    <a:pt x="0" y="144469"/>
                  </a:lnTo>
                  <a:lnTo>
                    <a:pt x="11767" y="204412"/>
                  </a:lnTo>
                  <a:lnTo>
                    <a:pt x="21540" y="231008"/>
                  </a:lnTo>
                  <a:lnTo>
                    <a:pt x="36041" y="252985"/>
                  </a:lnTo>
                  <a:lnTo>
                    <a:pt x="47220" y="258542"/>
                  </a:lnTo>
                  <a:lnTo>
                    <a:pt x="75892" y="260652"/>
                  </a:lnTo>
                  <a:lnTo>
                    <a:pt x="119015" y="253275"/>
                  </a:lnTo>
                  <a:lnTo>
                    <a:pt x="129959" y="246547"/>
                  </a:lnTo>
                  <a:lnTo>
                    <a:pt x="146181" y="226883"/>
                  </a:lnTo>
                  <a:lnTo>
                    <a:pt x="169009" y="175496"/>
                  </a:lnTo>
                  <a:lnTo>
                    <a:pt x="180460" y="127326"/>
                  </a:lnTo>
                  <a:lnTo>
                    <a:pt x="178275" y="97723"/>
                  </a:lnTo>
                  <a:lnTo>
                    <a:pt x="168163" y="73394"/>
                  </a:lnTo>
                  <a:lnTo>
                    <a:pt x="161200" y="62640"/>
                  </a:lnTo>
                  <a:lnTo>
                    <a:pt x="151988" y="56995"/>
                  </a:lnTo>
                  <a:lnTo>
                    <a:pt x="129565" y="54784"/>
                  </a:lnTo>
                  <a:lnTo>
                    <a:pt x="80977" y="65779"/>
                  </a:lnTo>
                  <a:lnTo>
                    <a:pt x="51297" y="82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036608" y="7441267"/>
              <a:ext cx="144392" cy="279243"/>
            </a:xfrm>
            <a:custGeom>
              <a:avLst/>
              <a:gdLst/>
              <a:ahLst/>
              <a:cxnLst/>
              <a:rect l="0" t="0" r="0" b="0"/>
              <a:pathLst>
                <a:path w="144392" h="279243">
                  <a:moveTo>
                    <a:pt x="7279" y="90535"/>
                  </a:moveTo>
                  <a:lnTo>
                    <a:pt x="0" y="68699"/>
                  </a:lnTo>
                  <a:lnTo>
                    <a:pt x="903" y="59220"/>
                  </a:lnTo>
                  <a:lnTo>
                    <a:pt x="10031" y="40562"/>
                  </a:lnTo>
                  <a:lnTo>
                    <a:pt x="32301" y="12928"/>
                  </a:lnTo>
                  <a:lnTo>
                    <a:pt x="57502" y="2722"/>
                  </a:lnTo>
                  <a:lnTo>
                    <a:pt x="72754" y="0"/>
                  </a:lnTo>
                  <a:lnTo>
                    <a:pt x="84445" y="4280"/>
                  </a:lnTo>
                  <a:lnTo>
                    <a:pt x="93763" y="13227"/>
                  </a:lnTo>
                  <a:lnTo>
                    <a:pt x="101498" y="25286"/>
                  </a:lnTo>
                  <a:lnTo>
                    <a:pt x="106030" y="50871"/>
                  </a:lnTo>
                  <a:lnTo>
                    <a:pt x="96526" y="104537"/>
                  </a:lnTo>
                  <a:lnTo>
                    <a:pt x="84335" y="160024"/>
                  </a:lnTo>
                  <a:lnTo>
                    <a:pt x="71075" y="217429"/>
                  </a:lnTo>
                  <a:lnTo>
                    <a:pt x="72055" y="265753"/>
                  </a:lnTo>
                  <a:lnTo>
                    <a:pt x="79408" y="274380"/>
                  </a:lnTo>
                  <a:lnTo>
                    <a:pt x="90405" y="278608"/>
                  </a:lnTo>
                  <a:lnTo>
                    <a:pt x="114303" y="279242"/>
                  </a:lnTo>
                  <a:lnTo>
                    <a:pt x="144391" y="268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266636" y="7504381"/>
              <a:ext cx="106320" cy="191957"/>
            </a:xfrm>
            <a:custGeom>
              <a:avLst/>
              <a:gdLst/>
              <a:ahLst/>
              <a:cxnLst/>
              <a:rect l="0" t="0" r="0" b="0"/>
              <a:pathLst>
                <a:path w="106320" h="191957">
                  <a:moveTo>
                    <a:pt x="65186" y="0"/>
                  </a:moveTo>
                  <a:lnTo>
                    <a:pt x="27018" y="45446"/>
                  </a:lnTo>
                  <a:lnTo>
                    <a:pt x="8004" y="83545"/>
                  </a:lnTo>
                  <a:lnTo>
                    <a:pt x="0" y="131058"/>
                  </a:lnTo>
                  <a:lnTo>
                    <a:pt x="6253" y="157781"/>
                  </a:lnTo>
                  <a:lnTo>
                    <a:pt x="12186" y="169172"/>
                  </a:lnTo>
                  <a:lnTo>
                    <a:pt x="22235" y="176767"/>
                  </a:lnTo>
                  <a:lnTo>
                    <a:pt x="62447" y="187456"/>
                  </a:lnTo>
                  <a:lnTo>
                    <a:pt x="106319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8254143" y="758750"/>
            <a:ext cx="425048" cy="537561"/>
            <a:chOff x="8254143" y="758750"/>
            <a:chExt cx="425048" cy="537561"/>
          </a:xfrm>
        </p:grpSpPr>
        <p:sp>
          <p:nvSpPr>
            <p:cNvPr id="135" name="Freeform 134"/>
            <p:cNvSpPr/>
            <p:nvPr/>
          </p:nvSpPr>
          <p:spPr>
            <a:xfrm>
              <a:off x="8254143" y="1146952"/>
              <a:ext cx="219380" cy="149359"/>
            </a:xfrm>
            <a:custGeom>
              <a:avLst/>
              <a:gdLst/>
              <a:ahLst/>
              <a:cxnLst/>
              <a:rect l="0" t="0" r="0" b="0"/>
              <a:pathLst>
                <a:path w="219380" h="149359">
                  <a:moveTo>
                    <a:pt x="0" y="53121"/>
                  </a:moveTo>
                  <a:lnTo>
                    <a:pt x="12470" y="21805"/>
                  </a:lnTo>
                  <a:lnTo>
                    <a:pt x="26363" y="3147"/>
                  </a:lnTo>
                  <a:lnTo>
                    <a:pt x="34333" y="0"/>
                  </a:lnTo>
                  <a:lnTo>
                    <a:pt x="42694" y="949"/>
                  </a:lnTo>
                  <a:lnTo>
                    <a:pt x="51315" y="4628"/>
                  </a:lnTo>
                  <a:lnTo>
                    <a:pt x="78005" y="31643"/>
                  </a:lnTo>
                  <a:lnTo>
                    <a:pt x="108526" y="95037"/>
                  </a:lnTo>
                  <a:lnTo>
                    <a:pt x="119837" y="120501"/>
                  </a:lnTo>
                  <a:lnTo>
                    <a:pt x="135021" y="141975"/>
                  </a:lnTo>
                  <a:lnTo>
                    <a:pt x="144859" y="147397"/>
                  </a:lnTo>
                  <a:lnTo>
                    <a:pt x="167978" y="149358"/>
                  </a:lnTo>
                  <a:lnTo>
                    <a:pt x="219379" y="1353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254143" y="761314"/>
              <a:ext cx="109691" cy="233092"/>
            </a:xfrm>
            <a:custGeom>
              <a:avLst/>
              <a:gdLst/>
              <a:ahLst/>
              <a:cxnLst/>
              <a:rect l="0" t="0" r="0" b="0"/>
              <a:pathLst>
                <a:path w="109691" h="233092">
                  <a:moveTo>
                    <a:pt x="0" y="0"/>
                  </a:moveTo>
                  <a:lnTo>
                    <a:pt x="18978" y="48808"/>
                  </a:lnTo>
                  <a:lnTo>
                    <a:pt x="51315" y="108497"/>
                  </a:lnTo>
                  <a:lnTo>
                    <a:pt x="76097" y="164299"/>
                  </a:lnTo>
                  <a:lnTo>
                    <a:pt x="95663" y="211208"/>
                  </a:lnTo>
                  <a:lnTo>
                    <a:pt x="10969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336411" y="758750"/>
              <a:ext cx="342780" cy="158383"/>
            </a:xfrm>
            <a:custGeom>
              <a:avLst/>
              <a:gdLst/>
              <a:ahLst/>
              <a:cxnLst/>
              <a:rect l="0" t="0" r="0" b="0"/>
              <a:pathLst>
                <a:path w="342780" h="158383">
                  <a:moveTo>
                    <a:pt x="0" y="43698"/>
                  </a:moveTo>
                  <a:lnTo>
                    <a:pt x="7278" y="21862"/>
                  </a:lnTo>
                  <a:lnTo>
                    <a:pt x="23039" y="7078"/>
                  </a:lnTo>
                  <a:lnTo>
                    <a:pt x="33641" y="1003"/>
                  </a:lnTo>
                  <a:lnTo>
                    <a:pt x="43756" y="0"/>
                  </a:lnTo>
                  <a:lnTo>
                    <a:pt x="63120" y="7011"/>
                  </a:lnTo>
                  <a:lnTo>
                    <a:pt x="77820" y="28408"/>
                  </a:lnTo>
                  <a:lnTo>
                    <a:pt x="87907" y="58231"/>
                  </a:lnTo>
                  <a:lnTo>
                    <a:pt x="95111" y="107758"/>
                  </a:lnTo>
                  <a:lnTo>
                    <a:pt x="102194" y="137678"/>
                  </a:lnTo>
                  <a:lnTo>
                    <a:pt x="110787" y="147485"/>
                  </a:lnTo>
                  <a:lnTo>
                    <a:pt x="136583" y="158382"/>
                  </a:lnTo>
                  <a:lnTo>
                    <a:pt x="164300" y="155099"/>
                  </a:lnTo>
                  <a:lnTo>
                    <a:pt x="219332" y="128165"/>
                  </a:lnTo>
                  <a:lnTo>
                    <a:pt x="275738" y="105974"/>
                  </a:lnTo>
                  <a:lnTo>
                    <a:pt x="327731" y="100011"/>
                  </a:lnTo>
                  <a:lnTo>
                    <a:pt x="342779" y="985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290759" y="7236189"/>
            <a:ext cx="190052" cy="178247"/>
            <a:chOff x="1290759" y="7236189"/>
            <a:chExt cx="190052" cy="178247"/>
          </a:xfrm>
        </p:grpSpPr>
        <p:sp>
          <p:nvSpPr>
            <p:cNvPr id="139" name="Freeform 138"/>
            <p:cNvSpPr/>
            <p:nvPr/>
          </p:nvSpPr>
          <p:spPr>
            <a:xfrm>
              <a:off x="1290759" y="7277323"/>
              <a:ext cx="148918" cy="97746"/>
            </a:xfrm>
            <a:custGeom>
              <a:avLst/>
              <a:gdLst/>
              <a:ahLst/>
              <a:cxnLst/>
              <a:rect l="0" t="0" r="0" b="0"/>
              <a:pathLst>
                <a:path w="148918" h="97746">
                  <a:moveTo>
                    <a:pt x="11805" y="0"/>
                  </a:moveTo>
                  <a:lnTo>
                    <a:pt x="953" y="48807"/>
                  </a:lnTo>
                  <a:lnTo>
                    <a:pt x="0" y="64531"/>
                  </a:lnTo>
                  <a:lnTo>
                    <a:pt x="3935" y="76537"/>
                  </a:lnTo>
                  <a:lnTo>
                    <a:pt x="11129" y="86065"/>
                  </a:lnTo>
                  <a:lnTo>
                    <a:pt x="20495" y="93939"/>
                  </a:lnTo>
                  <a:lnTo>
                    <a:pt x="31310" y="97666"/>
                  </a:lnTo>
                  <a:lnTo>
                    <a:pt x="55514" y="97745"/>
                  </a:lnTo>
                  <a:lnTo>
                    <a:pt x="117771" y="81296"/>
                  </a:lnTo>
                  <a:lnTo>
                    <a:pt x="148917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459820" y="7236189"/>
              <a:ext cx="20991" cy="178247"/>
            </a:xfrm>
            <a:custGeom>
              <a:avLst/>
              <a:gdLst/>
              <a:ahLst/>
              <a:cxnLst/>
              <a:rect l="0" t="0" r="0" b="0"/>
              <a:pathLst>
                <a:path w="20991" h="178247">
                  <a:moveTo>
                    <a:pt x="7279" y="0"/>
                  </a:moveTo>
                  <a:lnTo>
                    <a:pt x="0" y="21837"/>
                  </a:lnTo>
                  <a:lnTo>
                    <a:pt x="489" y="44746"/>
                  </a:lnTo>
                  <a:lnTo>
                    <a:pt x="5937" y="103971"/>
                  </a:lnTo>
                  <a:lnTo>
                    <a:pt x="17954" y="165306"/>
                  </a:lnTo>
                  <a:lnTo>
                    <a:pt x="2099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930909" y="7219941"/>
            <a:ext cx="239070" cy="223211"/>
            <a:chOff x="1930909" y="7219941"/>
            <a:chExt cx="239070" cy="223211"/>
          </a:xfrm>
        </p:grpSpPr>
        <p:sp>
          <p:nvSpPr>
            <p:cNvPr id="142" name="Freeform 141"/>
            <p:cNvSpPr/>
            <p:nvPr/>
          </p:nvSpPr>
          <p:spPr>
            <a:xfrm>
              <a:off x="1930909" y="7219941"/>
              <a:ext cx="162584" cy="133042"/>
            </a:xfrm>
            <a:custGeom>
              <a:avLst/>
              <a:gdLst/>
              <a:ahLst/>
              <a:cxnLst/>
              <a:rect l="0" t="0" r="0" b="0"/>
              <a:pathLst>
                <a:path w="162584" h="133042">
                  <a:moveTo>
                    <a:pt x="112060" y="16248"/>
                  </a:moveTo>
                  <a:lnTo>
                    <a:pt x="90224" y="8970"/>
                  </a:lnTo>
                  <a:lnTo>
                    <a:pt x="67315" y="9459"/>
                  </a:lnTo>
                  <a:lnTo>
                    <a:pt x="54808" y="11722"/>
                  </a:lnTo>
                  <a:lnTo>
                    <a:pt x="32785" y="26424"/>
                  </a:lnTo>
                  <a:lnTo>
                    <a:pt x="14365" y="49717"/>
                  </a:lnTo>
                  <a:lnTo>
                    <a:pt x="1099" y="80382"/>
                  </a:lnTo>
                  <a:lnTo>
                    <a:pt x="0" y="94044"/>
                  </a:lnTo>
                  <a:lnTo>
                    <a:pt x="6903" y="117348"/>
                  </a:lnTo>
                  <a:lnTo>
                    <a:pt x="16056" y="124782"/>
                  </a:lnTo>
                  <a:lnTo>
                    <a:pt x="42477" y="133041"/>
                  </a:lnTo>
                  <a:lnTo>
                    <a:pt x="70470" y="128587"/>
                  </a:lnTo>
                  <a:lnTo>
                    <a:pt x="125681" y="108179"/>
                  </a:lnTo>
                  <a:lnTo>
                    <a:pt x="145028" y="90623"/>
                  </a:lnTo>
                  <a:lnTo>
                    <a:pt x="152320" y="79542"/>
                  </a:lnTo>
                  <a:lnTo>
                    <a:pt x="162583" y="34833"/>
                  </a:lnTo>
                  <a:lnTo>
                    <a:pt x="159454" y="22545"/>
                  </a:lnTo>
                  <a:lnTo>
                    <a:pt x="152797" y="12829"/>
                  </a:lnTo>
                  <a:lnTo>
                    <a:pt x="143788" y="4828"/>
                  </a:lnTo>
                  <a:lnTo>
                    <a:pt x="136259" y="1017"/>
                  </a:lnTo>
                  <a:lnTo>
                    <a:pt x="129716" y="0"/>
                  </a:lnTo>
                  <a:lnTo>
                    <a:pt x="112060" y="2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056680" y="7335172"/>
              <a:ext cx="113299" cy="107980"/>
            </a:xfrm>
            <a:custGeom>
              <a:avLst/>
              <a:gdLst/>
              <a:ahLst/>
              <a:cxnLst/>
              <a:rect l="0" t="0" r="0" b="0"/>
              <a:pathLst>
                <a:path w="113299" h="107980">
                  <a:moveTo>
                    <a:pt x="0" y="51841"/>
                  </a:moveTo>
                  <a:lnTo>
                    <a:pt x="7279" y="80956"/>
                  </a:lnTo>
                  <a:lnTo>
                    <a:pt x="13994" y="91056"/>
                  </a:lnTo>
                  <a:lnTo>
                    <a:pt x="33642" y="106340"/>
                  </a:lnTo>
                  <a:lnTo>
                    <a:pt x="45280" y="107979"/>
                  </a:lnTo>
                  <a:lnTo>
                    <a:pt x="70399" y="101674"/>
                  </a:lnTo>
                  <a:lnTo>
                    <a:pt x="88672" y="84653"/>
                  </a:lnTo>
                  <a:lnTo>
                    <a:pt x="112817" y="36486"/>
                  </a:lnTo>
                  <a:lnTo>
                    <a:pt x="113298" y="24845"/>
                  </a:lnTo>
                  <a:lnTo>
                    <a:pt x="105707" y="3787"/>
                  </a:lnTo>
                  <a:lnTo>
                    <a:pt x="99418" y="0"/>
                  </a:lnTo>
                  <a:lnTo>
                    <a:pt x="92177" y="521"/>
                  </a:lnTo>
                  <a:lnTo>
                    <a:pt x="76007" y="9227"/>
                  </a:lnTo>
                  <a:lnTo>
                    <a:pt x="41134" y="38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097659" y="7084263"/>
            <a:ext cx="330142" cy="275328"/>
            <a:chOff x="3097659" y="7084263"/>
            <a:chExt cx="330142" cy="275328"/>
          </a:xfrm>
        </p:grpSpPr>
        <p:sp>
          <p:nvSpPr>
            <p:cNvPr id="145" name="Freeform 144"/>
            <p:cNvSpPr/>
            <p:nvPr/>
          </p:nvSpPr>
          <p:spPr>
            <a:xfrm>
              <a:off x="3097659" y="7140211"/>
              <a:ext cx="42207" cy="219380"/>
            </a:xfrm>
            <a:custGeom>
              <a:avLst/>
              <a:gdLst/>
              <a:ahLst/>
              <a:cxnLst/>
              <a:rect l="0" t="0" r="0" b="0"/>
              <a:pathLst>
                <a:path w="42207" h="219380">
                  <a:moveTo>
                    <a:pt x="28495" y="0"/>
                  </a:moveTo>
                  <a:lnTo>
                    <a:pt x="6659" y="7278"/>
                  </a:lnTo>
                  <a:lnTo>
                    <a:pt x="1750" y="13993"/>
                  </a:lnTo>
                  <a:lnTo>
                    <a:pt x="0" y="23039"/>
                  </a:lnTo>
                  <a:lnTo>
                    <a:pt x="8140" y="77677"/>
                  </a:lnTo>
                  <a:lnTo>
                    <a:pt x="22894" y="137728"/>
                  </a:lnTo>
                  <a:lnTo>
                    <a:pt x="31451" y="194505"/>
                  </a:lnTo>
                  <a:lnTo>
                    <a:pt x="4220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180999" y="7084263"/>
              <a:ext cx="246802" cy="161400"/>
            </a:xfrm>
            <a:custGeom>
              <a:avLst/>
              <a:gdLst/>
              <a:ahLst/>
              <a:cxnLst/>
              <a:rect l="0" t="0" r="0" b="0"/>
              <a:pathLst>
                <a:path w="246802" h="161400">
                  <a:moveTo>
                    <a:pt x="0" y="124504"/>
                  </a:moveTo>
                  <a:lnTo>
                    <a:pt x="4062" y="68907"/>
                  </a:lnTo>
                  <a:lnTo>
                    <a:pt x="12469" y="43426"/>
                  </a:lnTo>
                  <a:lnTo>
                    <a:pt x="26363" y="21944"/>
                  </a:lnTo>
                  <a:lnTo>
                    <a:pt x="46757" y="6303"/>
                  </a:lnTo>
                  <a:lnTo>
                    <a:pt x="58593" y="0"/>
                  </a:lnTo>
                  <a:lnTo>
                    <a:pt x="68008" y="367"/>
                  </a:lnTo>
                  <a:lnTo>
                    <a:pt x="75808" y="5183"/>
                  </a:lnTo>
                  <a:lnTo>
                    <a:pt x="88537" y="22722"/>
                  </a:lnTo>
                  <a:lnTo>
                    <a:pt x="102745" y="59814"/>
                  </a:lnTo>
                  <a:lnTo>
                    <a:pt x="107632" y="108722"/>
                  </a:lnTo>
                  <a:lnTo>
                    <a:pt x="108775" y="143897"/>
                  </a:lnTo>
                  <a:lnTo>
                    <a:pt x="113650" y="154191"/>
                  </a:lnTo>
                  <a:lnTo>
                    <a:pt x="121471" y="159530"/>
                  </a:lnTo>
                  <a:lnTo>
                    <a:pt x="143871" y="161399"/>
                  </a:lnTo>
                  <a:lnTo>
                    <a:pt x="203843" y="150187"/>
                  </a:lnTo>
                  <a:lnTo>
                    <a:pt x="246801" y="1382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Freeform 147"/>
          <p:cNvSpPr/>
          <p:nvPr/>
        </p:nvSpPr>
        <p:spPr>
          <a:xfrm>
            <a:off x="4033059" y="7551547"/>
            <a:ext cx="204883" cy="342781"/>
          </a:xfrm>
          <a:custGeom>
            <a:avLst/>
            <a:gdLst/>
            <a:ahLst/>
            <a:cxnLst/>
            <a:rect l="0" t="0" r="0" b="0"/>
            <a:pathLst>
              <a:path w="204883" h="342781">
                <a:moveTo>
                  <a:pt x="121435" y="0"/>
                </a:moveTo>
                <a:lnTo>
                  <a:pt x="90120" y="12470"/>
                </a:lnTo>
                <a:lnTo>
                  <a:pt x="43827" y="51315"/>
                </a:lnTo>
                <a:lnTo>
                  <a:pt x="23621" y="85284"/>
                </a:lnTo>
                <a:lnTo>
                  <a:pt x="4668" y="139232"/>
                </a:lnTo>
                <a:lnTo>
                  <a:pt x="0" y="189369"/>
                </a:lnTo>
                <a:lnTo>
                  <a:pt x="140" y="241295"/>
                </a:lnTo>
                <a:lnTo>
                  <a:pt x="5572" y="271777"/>
                </a:lnTo>
                <a:lnTo>
                  <a:pt x="24474" y="307354"/>
                </a:lnTo>
                <a:lnTo>
                  <a:pt x="44825" y="323480"/>
                </a:lnTo>
                <a:lnTo>
                  <a:pt x="56650" y="329914"/>
                </a:lnTo>
                <a:lnTo>
                  <a:pt x="81978" y="332999"/>
                </a:lnTo>
                <a:lnTo>
                  <a:pt x="108469" y="327769"/>
                </a:lnTo>
                <a:lnTo>
                  <a:pt x="135477" y="315288"/>
                </a:lnTo>
                <a:lnTo>
                  <a:pt x="169099" y="283852"/>
                </a:lnTo>
                <a:lnTo>
                  <a:pt x="198358" y="245592"/>
                </a:lnTo>
                <a:lnTo>
                  <a:pt x="204882" y="218841"/>
                </a:lnTo>
                <a:lnTo>
                  <a:pt x="204489" y="205309"/>
                </a:lnTo>
                <a:lnTo>
                  <a:pt x="199656" y="197812"/>
                </a:lnTo>
                <a:lnTo>
                  <a:pt x="191864" y="194336"/>
                </a:lnTo>
                <a:lnTo>
                  <a:pt x="182099" y="193543"/>
                </a:lnTo>
                <a:lnTo>
                  <a:pt x="172542" y="199108"/>
                </a:lnTo>
                <a:lnTo>
                  <a:pt x="153798" y="221542"/>
                </a:lnTo>
                <a:lnTo>
                  <a:pt x="127884" y="274652"/>
                </a:lnTo>
                <a:lnTo>
                  <a:pt x="112158" y="321028"/>
                </a:lnTo>
                <a:lnTo>
                  <a:pt x="107724" y="342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4898780" y="7551547"/>
            <a:ext cx="204301" cy="356492"/>
          </a:xfrm>
          <a:custGeom>
            <a:avLst/>
            <a:gdLst/>
            <a:ahLst/>
            <a:cxnLst/>
            <a:rect l="0" t="0" r="0" b="0"/>
            <a:pathLst>
              <a:path w="204301" h="356492">
                <a:moveTo>
                  <a:pt x="78386" y="0"/>
                </a:moveTo>
                <a:lnTo>
                  <a:pt x="56550" y="7278"/>
                </a:lnTo>
                <a:lnTo>
                  <a:pt x="37704" y="23039"/>
                </a:lnTo>
                <a:lnTo>
                  <a:pt x="14026" y="57609"/>
                </a:lnTo>
                <a:lnTo>
                  <a:pt x="4078" y="85019"/>
                </a:lnTo>
                <a:lnTo>
                  <a:pt x="0" y="136235"/>
                </a:lnTo>
                <a:lnTo>
                  <a:pt x="7764" y="195928"/>
                </a:lnTo>
                <a:lnTo>
                  <a:pt x="21236" y="242392"/>
                </a:lnTo>
                <a:lnTo>
                  <a:pt x="35720" y="265663"/>
                </a:lnTo>
                <a:lnTo>
                  <a:pt x="56376" y="282099"/>
                </a:lnTo>
                <a:lnTo>
                  <a:pt x="68283" y="288615"/>
                </a:lnTo>
                <a:lnTo>
                  <a:pt x="97763" y="291792"/>
                </a:lnTo>
                <a:lnTo>
                  <a:pt x="128132" y="286603"/>
                </a:lnTo>
                <a:lnTo>
                  <a:pt x="162359" y="266550"/>
                </a:lnTo>
                <a:lnTo>
                  <a:pt x="182232" y="249992"/>
                </a:lnTo>
                <a:lnTo>
                  <a:pt x="203272" y="216263"/>
                </a:lnTo>
                <a:lnTo>
                  <a:pt x="204300" y="205114"/>
                </a:lnTo>
                <a:lnTo>
                  <a:pt x="197318" y="184600"/>
                </a:lnTo>
                <a:lnTo>
                  <a:pt x="189667" y="179435"/>
                </a:lnTo>
                <a:lnTo>
                  <a:pt x="168978" y="177759"/>
                </a:lnTo>
                <a:lnTo>
                  <a:pt x="148611" y="186154"/>
                </a:lnTo>
                <a:lnTo>
                  <a:pt x="138914" y="192659"/>
                </a:lnTo>
                <a:lnTo>
                  <a:pt x="124077" y="212074"/>
                </a:lnTo>
                <a:lnTo>
                  <a:pt x="87845" y="265645"/>
                </a:lnTo>
                <a:lnTo>
                  <a:pt x="72217" y="303167"/>
                </a:lnTo>
                <a:lnTo>
                  <a:pt x="64675" y="3564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10118867" y="7554049"/>
            <a:ext cx="54846" cy="329070"/>
          </a:xfrm>
          <a:custGeom>
            <a:avLst/>
            <a:gdLst/>
            <a:ahLst/>
            <a:cxnLst/>
            <a:rect l="0" t="0" r="0" b="0"/>
            <a:pathLst>
              <a:path w="54846" h="329070">
                <a:moveTo>
                  <a:pt x="0" y="329069"/>
                </a:moveTo>
                <a:lnTo>
                  <a:pt x="19084" y="271817"/>
                </a:lnTo>
                <a:lnTo>
                  <a:pt x="27298" y="209481"/>
                </a:lnTo>
                <a:lnTo>
                  <a:pt x="42011" y="151576"/>
                </a:lnTo>
                <a:lnTo>
                  <a:pt x="52309" y="88848"/>
                </a:lnTo>
                <a:lnTo>
                  <a:pt x="54093" y="35805"/>
                </a:lnTo>
                <a:lnTo>
                  <a:pt x="548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5868394" y="7436686"/>
            <a:ext cx="928396" cy="278778"/>
            <a:chOff x="5868394" y="7436686"/>
            <a:chExt cx="928396" cy="278778"/>
          </a:xfrm>
        </p:grpSpPr>
        <p:sp>
          <p:nvSpPr>
            <p:cNvPr id="151" name="Freeform 150"/>
            <p:cNvSpPr/>
            <p:nvPr/>
          </p:nvSpPr>
          <p:spPr>
            <a:xfrm>
              <a:off x="5868394" y="7499056"/>
              <a:ext cx="191958" cy="216408"/>
            </a:xfrm>
            <a:custGeom>
              <a:avLst/>
              <a:gdLst/>
              <a:ahLst/>
              <a:cxnLst/>
              <a:rect l="0" t="0" r="0" b="0"/>
              <a:pathLst>
                <a:path w="191958" h="216408">
                  <a:moveTo>
                    <a:pt x="0" y="23612"/>
                  </a:moveTo>
                  <a:lnTo>
                    <a:pt x="14558" y="9054"/>
                  </a:lnTo>
                  <a:lnTo>
                    <a:pt x="37956" y="1906"/>
                  </a:lnTo>
                  <a:lnTo>
                    <a:pt x="52726" y="0"/>
                  </a:lnTo>
                  <a:lnTo>
                    <a:pt x="77263" y="6008"/>
                  </a:lnTo>
                  <a:lnTo>
                    <a:pt x="88072" y="11876"/>
                  </a:lnTo>
                  <a:lnTo>
                    <a:pt x="95278" y="21882"/>
                  </a:lnTo>
                  <a:lnTo>
                    <a:pt x="103285" y="49250"/>
                  </a:lnTo>
                  <a:lnTo>
                    <a:pt x="107792" y="98917"/>
                  </a:lnTo>
                  <a:lnTo>
                    <a:pt x="98369" y="159349"/>
                  </a:lnTo>
                  <a:lnTo>
                    <a:pt x="90439" y="187535"/>
                  </a:lnTo>
                  <a:lnTo>
                    <a:pt x="92286" y="198403"/>
                  </a:lnTo>
                  <a:lnTo>
                    <a:pt x="98087" y="207172"/>
                  </a:lnTo>
                  <a:lnTo>
                    <a:pt x="106525" y="214541"/>
                  </a:lnTo>
                  <a:lnTo>
                    <a:pt x="116721" y="216407"/>
                  </a:lnTo>
                  <a:lnTo>
                    <a:pt x="161860" y="205633"/>
                  </a:lnTo>
                  <a:lnTo>
                    <a:pt x="191957" y="2018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087773" y="7467823"/>
              <a:ext cx="108887" cy="233091"/>
            </a:xfrm>
            <a:custGeom>
              <a:avLst/>
              <a:gdLst/>
              <a:ahLst/>
              <a:cxnLst/>
              <a:rect l="0" t="0" r="0" b="0"/>
              <a:pathLst>
                <a:path w="108887" h="233091">
                  <a:moveTo>
                    <a:pt x="0" y="0"/>
                  </a:moveTo>
                  <a:lnTo>
                    <a:pt x="9423" y="45309"/>
                  </a:lnTo>
                  <a:lnTo>
                    <a:pt x="13965" y="101448"/>
                  </a:lnTo>
                  <a:lnTo>
                    <a:pt x="20426" y="133449"/>
                  </a:lnTo>
                  <a:lnTo>
                    <a:pt x="25805" y="140764"/>
                  </a:lnTo>
                  <a:lnTo>
                    <a:pt x="32438" y="142593"/>
                  </a:lnTo>
                  <a:lnTo>
                    <a:pt x="39907" y="140766"/>
                  </a:lnTo>
                  <a:lnTo>
                    <a:pt x="75311" y="120511"/>
                  </a:lnTo>
                  <a:lnTo>
                    <a:pt x="98981" y="121101"/>
                  </a:lnTo>
                  <a:lnTo>
                    <a:pt x="105597" y="126438"/>
                  </a:lnTo>
                  <a:lnTo>
                    <a:pt x="108485" y="134566"/>
                  </a:lnTo>
                  <a:lnTo>
                    <a:pt x="108886" y="144556"/>
                  </a:lnTo>
                  <a:lnTo>
                    <a:pt x="101207" y="163780"/>
                  </a:lnTo>
                  <a:lnTo>
                    <a:pt x="71451" y="200948"/>
                  </a:lnTo>
                  <a:lnTo>
                    <a:pt x="1371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636221" y="7436686"/>
              <a:ext cx="160569" cy="209413"/>
            </a:xfrm>
            <a:custGeom>
              <a:avLst/>
              <a:gdLst/>
              <a:ahLst/>
              <a:cxnLst/>
              <a:rect l="0" t="0" r="0" b="0"/>
              <a:pathLst>
                <a:path w="160569" h="209413">
                  <a:moveTo>
                    <a:pt x="54845" y="17426"/>
                  </a:moveTo>
                  <a:lnTo>
                    <a:pt x="40288" y="31983"/>
                  </a:lnTo>
                  <a:lnTo>
                    <a:pt x="33140" y="55381"/>
                  </a:lnTo>
                  <a:lnTo>
                    <a:pt x="29117" y="102813"/>
                  </a:lnTo>
                  <a:lnTo>
                    <a:pt x="31222" y="136119"/>
                  </a:lnTo>
                  <a:lnTo>
                    <a:pt x="49538" y="179042"/>
                  </a:lnTo>
                  <a:lnTo>
                    <a:pt x="65690" y="201484"/>
                  </a:lnTo>
                  <a:lnTo>
                    <a:pt x="75786" y="207164"/>
                  </a:lnTo>
                  <a:lnTo>
                    <a:pt x="99192" y="209412"/>
                  </a:lnTo>
                  <a:lnTo>
                    <a:pt x="120767" y="201270"/>
                  </a:lnTo>
                  <a:lnTo>
                    <a:pt x="130786" y="194834"/>
                  </a:lnTo>
                  <a:lnTo>
                    <a:pt x="145981" y="175494"/>
                  </a:lnTo>
                  <a:lnTo>
                    <a:pt x="156288" y="150141"/>
                  </a:lnTo>
                  <a:lnTo>
                    <a:pt x="160568" y="101607"/>
                  </a:lnTo>
                  <a:lnTo>
                    <a:pt x="151341" y="51679"/>
                  </a:lnTo>
                  <a:lnTo>
                    <a:pt x="137851" y="27063"/>
                  </a:lnTo>
                  <a:lnTo>
                    <a:pt x="117635" y="10029"/>
                  </a:lnTo>
                  <a:lnTo>
                    <a:pt x="105846" y="3354"/>
                  </a:lnTo>
                  <a:lnTo>
                    <a:pt x="80559" y="0"/>
                  </a:lnTo>
                  <a:lnTo>
                    <a:pt x="55609" y="5110"/>
                  </a:lnTo>
                  <a:lnTo>
                    <a:pt x="0" y="44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088691" y="7441510"/>
            <a:ext cx="992321" cy="279127"/>
            <a:chOff x="7088691" y="7441510"/>
            <a:chExt cx="992321" cy="279127"/>
          </a:xfrm>
        </p:grpSpPr>
        <p:sp>
          <p:nvSpPr>
            <p:cNvPr id="155" name="Freeform 154"/>
            <p:cNvSpPr/>
            <p:nvPr/>
          </p:nvSpPr>
          <p:spPr>
            <a:xfrm>
              <a:off x="7088691" y="7453185"/>
              <a:ext cx="233092" cy="267452"/>
            </a:xfrm>
            <a:custGeom>
              <a:avLst/>
              <a:gdLst/>
              <a:ahLst/>
              <a:cxnLst/>
              <a:rect l="0" t="0" r="0" b="0"/>
              <a:pathLst>
                <a:path w="233092" h="267452">
                  <a:moveTo>
                    <a:pt x="0" y="55771"/>
                  </a:moveTo>
                  <a:lnTo>
                    <a:pt x="7279" y="33936"/>
                  </a:lnTo>
                  <a:lnTo>
                    <a:pt x="23040" y="15089"/>
                  </a:lnTo>
                  <a:lnTo>
                    <a:pt x="33642" y="5798"/>
                  </a:lnTo>
                  <a:lnTo>
                    <a:pt x="45280" y="1127"/>
                  </a:lnTo>
                  <a:lnTo>
                    <a:pt x="70399" y="0"/>
                  </a:lnTo>
                  <a:lnTo>
                    <a:pt x="80449" y="4879"/>
                  </a:lnTo>
                  <a:lnTo>
                    <a:pt x="95678" y="22488"/>
                  </a:lnTo>
                  <a:lnTo>
                    <a:pt x="105538" y="65376"/>
                  </a:lnTo>
                  <a:lnTo>
                    <a:pt x="108460" y="116679"/>
                  </a:lnTo>
                  <a:lnTo>
                    <a:pt x="98501" y="177662"/>
                  </a:lnTo>
                  <a:lnTo>
                    <a:pt x="81863" y="233719"/>
                  </a:lnTo>
                  <a:lnTo>
                    <a:pt x="77427" y="247529"/>
                  </a:lnTo>
                  <a:lnTo>
                    <a:pt x="80564" y="256737"/>
                  </a:lnTo>
                  <a:lnTo>
                    <a:pt x="88748" y="262874"/>
                  </a:lnTo>
                  <a:lnTo>
                    <a:pt x="100300" y="266967"/>
                  </a:lnTo>
                  <a:lnTo>
                    <a:pt x="125321" y="267451"/>
                  </a:lnTo>
                  <a:lnTo>
                    <a:pt x="185904" y="262627"/>
                  </a:lnTo>
                  <a:lnTo>
                    <a:pt x="233091" y="261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297896" y="7474255"/>
              <a:ext cx="147287" cy="161087"/>
            </a:xfrm>
            <a:custGeom>
              <a:avLst/>
              <a:gdLst/>
              <a:ahLst/>
              <a:cxnLst/>
              <a:rect l="0" t="0" r="0" b="0"/>
              <a:pathLst>
                <a:path w="147287" h="161087">
                  <a:moveTo>
                    <a:pt x="78730" y="7279"/>
                  </a:moveTo>
                  <a:lnTo>
                    <a:pt x="56894" y="0"/>
                  </a:lnTo>
                  <a:lnTo>
                    <a:pt x="47415" y="903"/>
                  </a:lnTo>
                  <a:lnTo>
                    <a:pt x="28757" y="10032"/>
                  </a:lnTo>
                  <a:lnTo>
                    <a:pt x="14370" y="28307"/>
                  </a:lnTo>
                  <a:lnTo>
                    <a:pt x="4422" y="53188"/>
                  </a:lnTo>
                  <a:lnTo>
                    <a:pt x="0" y="84559"/>
                  </a:lnTo>
                  <a:lnTo>
                    <a:pt x="6160" y="114752"/>
                  </a:lnTo>
                  <a:lnTo>
                    <a:pt x="12069" y="129203"/>
                  </a:lnTo>
                  <a:lnTo>
                    <a:pt x="30821" y="149320"/>
                  </a:lnTo>
                  <a:lnTo>
                    <a:pt x="42220" y="156818"/>
                  </a:lnTo>
                  <a:lnTo>
                    <a:pt x="67074" y="161086"/>
                  </a:lnTo>
                  <a:lnTo>
                    <a:pt x="106761" y="158987"/>
                  </a:lnTo>
                  <a:lnTo>
                    <a:pt x="147286" y="158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801673" y="7441510"/>
              <a:ext cx="279339" cy="240262"/>
            </a:xfrm>
            <a:custGeom>
              <a:avLst/>
              <a:gdLst/>
              <a:ahLst/>
              <a:cxnLst/>
              <a:rect l="0" t="0" r="0" b="0"/>
              <a:pathLst>
                <a:path w="279339" h="240262">
                  <a:moveTo>
                    <a:pt x="123401" y="12602"/>
                  </a:moveTo>
                  <a:lnTo>
                    <a:pt x="103032" y="36018"/>
                  </a:lnTo>
                  <a:lnTo>
                    <a:pt x="92512" y="58049"/>
                  </a:lnTo>
                  <a:lnTo>
                    <a:pt x="84291" y="120378"/>
                  </a:lnTo>
                  <a:lnTo>
                    <a:pt x="85914" y="170307"/>
                  </a:lnTo>
                  <a:lnTo>
                    <a:pt x="97091" y="194922"/>
                  </a:lnTo>
                  <a:lnTo>
                    <a:pt x="120515" y="225910"/>
                  </a:lnTo>
                  <a:lnTo>
                    <a:pt x="145987" y="236900"/>
                  </a:lnTo>
                  <a:lnTo>
                    <a:pt x="176097" y="240261"/>
                  </a:lnTo>
                  <a:lnTo>
                    <a:pt x="204713" y="236676"/>
                  </a:lnTo>
                  <a:lnTo>
                    <a:pt x="228604" y="225943"/>
                  </a:lnTo>
                  <a:lnTo>
                    <a:pt x="239240" y="218815"/>
                  </a:lnTo>
                  <a:lnTo>
                    <a:pt x="255121" y="198707"/>
                  </a:lnTo>
                  <a:lnTo>
                    <a:pt x="277730" y="148558"/>
                  </a:lnTo>
                  <a:lnTo>
                    <a:pt x="279338" y="121778"/>
                  </a:lnTo>
                  <a:lnTo>
                    <a:pt x="273450" y="94641"/>
                  </a:lnTo>
                  <a:lnTo>
                    <a:pt x="260677" y="67345"/>
                  </a:lnTo>
                  <a:lnTo>
                    <a:pt x="229077" y="33562"/>
                  </a:lnTo>
                  <a:lnTo>
                    <a:pt x="190769" y="11534"/>
                  </a:lnTo>
                  <a:lnTo>
                    <a:pt x="143192" y="2636"/>
                  </a:lnTo>
                  <a:lnTo>
                    <a:pt x="90502" y="0"/>
                  </a:lnTo>
                  <a:lnTo>
                    <a:pt x="36295" y="6498"/>
                  </a:lnTo>
                  <a:lnTo>
                    <a:pt x="0" y="12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Freeform 158"/>
          <p:cNvSpPr/>
          <p:nvPr/>
        </p:nvSpPr>
        <p:spPr>
          <a:xfrm>
            <a:off x="5772416" y="7467823"/>
            <a:ext cx="877518" cy="726695"/>
          </a:xfrm>
          <a:custGeom>
            <a:avLst/>
            <a:gdLst/>
            <a:ahLst/>
            <a:cxnLst/>
            <a:rect l="0" t="0" r="0" b="0"/>
            <a:pathLst>
              <a:path w="877518" h="726695">
                <a:moveTo>
                  <a:pt x="0" y="0"/>
                </a:moveTo>
                <a:lnTo>
                  <a:pt x="12470" y="31315"/>
                </a:lnTo>
                <a:lnTo>
                  <a:pt x="60109" y="86779"/>
                </a:lnTo>
                <a:lnTo>
                  <a:pt x="112489" y="132534"/>
                </a:lnTo>
                <a:lnTo>
                  <a:pt x="167762" y="189096"/>
                </a:lnTo>
                <a:lnTo>
                  <a:pt x="222569" y="237284"/>
                </a:lnTo>
                <a:lnTo>
                  <a:pt x="276750" y="283315"/>
                </a:lnTo>
                <a:lnTo>
                  <a:pt x="329568" y="318395"/>
                </a:lnTo>
                <a:lnTo>
                  <a:pt x="368827" y="339448"/>
                </a:lnTo>
                <a:lnTo>
                  <a:pt x="418286" y="385964"/>
                </a:lnTo>
                <a:lnTo>
                  <a:pt x="478557" y="431884"/>
                </a:lnTo>
                <a:lnTo>
                  <a:pt x="534473" y="470296"/>
                </a:lnTo>
                <a:lnTo>
                  <a:pt x="595979" y="516395"/>
                </a:lnTo>
                <a:lnTo>
                  <a:pt x="654917" y="562152"/>
                </a:lnTo>
                <a:lnTo>
                  <a:pt x="676512" y="578914"/>
                </a:lnTo>
                <a:lnTo>
                  <a:pt x="733740" y="614339"/>
                </a:lnTo>
                <a:lnTo>
                  <a:pt x="785326" y="654326"/>
                </a:lnTo>
                <a:lnTo>
                  <a:pt x="819731" y="674782"/>
                </a:lnTo>
                <a:lnTo>
                  <a:pt x="877517" y="7266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/>
          <p:cNvGrpSpPr/>
          <p:nvPr/>
        </p:nvGrpSpPr>
        <p:grpSpPr>
          <a:xfrm>
            <a:off x="6992713" y="7317000"/>
            <a:ext cx="2577707" cy="822673"/>
            <a:chOff x="6992713" y="7317000"/>
            <a:chExt cx="2577707" cy="822673"/>
          </a:xfrm>
        </p:grpSpPr>
        <p:sp>
          <p:nvSpPr>
            <p:cNvPr id="160" name="Freeform 159"/>
            <p:cNvSpPr/>
            <p:nvPr/>
          </p:nvSpPr>
          <p:spPr>
            <a:xfrm>
              <a:off x="8671912" y="7481534"/>
              <a:ext cx="222952" cy="356492"/>
            </a:xfrm>
            <a:custGeom>
              <a:avLst/>
              <a:gdLst/>
              <a:ahLst/>
              <a:cxnLst/>
              <a:rect l="0" t="0" r="0" b="0"/>
              <a:pathLst>
                <a:path w="222952" h="356492">
                  <a:moveTo>
                    <a:pt x="7278" y="0"/>
                  </a:moveTo>
                  <a:lnTo>
                    <a:pt x="0" y="21837"/>
                  </a:lnTo>
                  <a:lnTo>
                    <a:pt x="4261" y="81107"/>
                  </a:lnTo>
                  <a:lnTo>
                    <a:pt x="7908" y="132029"/>
                  </a:lnTo>
                  <a:lnTo>
                    <a:pt x="22016" y="190953"/>
                  </a:lnTo>
                  <a:lnTo>
                    <a:pt x="39474" y="253881"/>
                  </a:lnTo>
                  <a:lnTo>
                    <a:pt x="53043" y="299682"/>
                  </a:lnTo>
                  <a:lnTo>
                    <a:pt x="57593" y="304907"/>
                  </a:lnTo>
                  <a:lnTo>
                    <a:pt x="62150" y="303820"/>
                  </a:lnTo>
                  <a:lnTo>
                    <a:pt x="66711" y="298525"/>
                  </a:lnTo>
                  <a:lnTo>
                    <a:pt x="84978" y="247765"/>
                  </a:lnTo>
                  <a:lnTo>
                    <a:pt x="94117" y="219808"/>
                  </a:lnTo>
                  <a:lnTo>
                    <a:pt x="111382" y="200272"/>
                  </a:lnTo>
                  <a:lnTo>
                    <a:pt x="159707" y="175318"/>
                  </a:lnTo>
                  <a:lnTo>
                    <a:pt x="171360" y="174771"/>
                  </a:lnTo>
                  <a:lnTo>
                    <a:pt x="192432" y="182287"/>
                  </a:lnTo>
                  <a:lnTo>
                    <a:pt x="207892" y="199848"/>
                  </a:lnTo>
                  <a:lnTo>
                    <a:pt x="218317" y="224410"/>
                  </a:lnTo>
                  <a:lnTo>
                    <a:pt x="222951" y="255639"/>
                  </a:lnTo>
                  <a:lnTo>
                    <a:pt x="216886" y="281706"/>
                  </a:lnTo>
                  <a:lnTo>
                    <a:pt x="202510" y="303448"/>
                  </a:lnTo>
                  <a:lnTo>
                    <a:pt x="168720" y="331296"/>
                  </a:lnTo>
                  <a:lnTo>
                    <a:pt x="143016" y="344278"/>
                  </a:lnTo>
                  <a:lnTo>
                    <a:pt x="84421" y="354079"/>
                  </a:lnTo>
                  <a:lnTo>
                    <a:pt x="62123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992713" y="7317000"/>
              <a:ext cx="795251" cy="822673"/>
            </a:xfrm>
            <a:custGeom>
              <a:avLst/>
              <a:gdLst/>
              <a:ahLst/>
              <a:cxnLst/>
              <a:rect l="0" t="0" r="0" b="0"/>
              <a:pathLst>
                <a:path w="795251" h="822673">
                  <a:moveTo>
                    <a:pt x="0" y="0"/>
                  </a:moveTo>
                  <a:lnTo>
                    <a:pt x="0" y="29115"/>
                  </a:lnTo>
                  <a:lnTo>
                    <a:pt x="14557" y="69058"/>
                  </a:lnTo>
                  <a:lnTo>
                    <a:pt x="46774" y="123499"/>
                  </a:lnTo>
                  <a:lnTo>
                    <a:pt x="82478" y="178265"/>
                  </a:lnTo>
                  <a:lnTo>
                    <a:pt x="127998" y="237382"/>
                  </a:lnTo>
                  <a:lnTo>
                    <a:pt x="168602" y="284720"/>
                  </a:lnTo>
                  <a:lnTo>
                    <a:pt x="224203" y="342639"/>
                  </a:lnTo>
                  <a:lnTo>
                    <a:pt x="275177" y="387045"/>
                  </a:lnTo>
                  <a:lnTo>
                    <a:pt x="329257" y="432098"/>
                  </a:lnTo>
                  <a:lnTo>
                    <a:pt x="383951" y="470338"/>
                  </a:lnTo>
                  <a:lnTo>
                    <a:pt x="438766" y="507232"/>
                  </a:lnTo>
                  <a:lnTo>
                    <a:pt x="493604" y="543861"/>
                  </a:lnTo>
                  <a:lnTo>
                    <a:pt x="548448" y="580437"/>
                  </a:lnTo>
                  <a:lnTo>
                    <a:pt x="609725" y="626144"/>
                  </a:lnTo>
                  <a:lnTo>
                    <a:pt x="672695" y="675911"/>
                  </a:lnTo>
                  <a:lnTo>
                    <a:pt x="729570" y="731516"/>
                  </a:lnTo>
                  <a:lnTo>
                    <a:pt x="763430" y="782491"/>
                  </a:lnTo>
                  <a:lnTo>
                    <a:pt x="775013" y="804814"/>
                  </a:lnTo>
                  <a:lnTo>
                    <a:pt x="795250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286784" y="7618647"/>
              <a:ext cx="64256" cy="220965"/>
            </a:xfrm>
            <a:custGeom>
              <a:avLst/>
              <a:gdLst/>
              <a:ahLst/>
              <a:cxnLst/>
              <a:rect l="0" t="0" r="0" b="0"/>
              <a:pathLst>
                <a:path w="64256" h="220965">
                  <a:moveTo>
                    <a:pt x="64255" y="0"/>
                  </a:moveTo>
                  <a:lnTo>
                    <a:pt x="35140" y="0"/>
                  </a:lnTo>
                  <a:lnTo>
                    <a:pt x="25040" y="4570"/>
                  </a:lnTo>
                  <a:lnTo>
                    <a:pt x="9756" y="21835"/>
                  </a:lnTo>
                  <a:lnTo>
                    <a:pt x="1947" y="48807"/>
                  </a:lnTo>
                  <a:lnTo>
                    <a:pt x="0" y="81106"/>
                  </a:lnTo>
                  <a:lnTo>
                    <a:pt x="7469" y="133551"/>
                  </a:lnTo>
                  <a:lnTo>
                    <a:pt x="20853" y="184638"/>
                  </a:lnTo>
                  <a:lnTo>
                    <a:pt x="45317" y="220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471990" y="7838025"/>
              <a:ext cx="98430" cy="59733"/>
            </a:xfrm>
            <a:custGeom>
              <a:avLst/>
              <a:gdLst/>
              <a:ahLst/>
              <a:cxnLst/>
              <a:rect l="0" t="0" r="0" b="0"/>
              <a:pathLst>
                <a:path w="98430" h="59733">
                  <a:moveTo>
                    <a:pt x="0" y="59732"/>
                  </a:moveTo>
                  <a:lnTo>
                    <a:pt x="805" y="59632"/>
                  </a:lnTo>
                  <a:lnTo>
                    <a:pt x="25079" y="48847"/>
                  </a:lnTo>
                  <a:lnTo>
                    <a:pt x="80234" y="7599"/>
                  </a:lnTo>
                  <a:lnTo>
                    <a:pt x="984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809589" y="7097621"/>
            <a:ext cx="682853" cy="301647"/>
            <a:chOff x="8809589" y="7097621"/>
            <a:chExt cx="682853" cy="301647"/>
          </a:xfrm>
        </p:grpSpPr>
        <p:sp>
          <p:nvSpPr>
            <p:cNvPr id="165" name="Freeform 164"/>
            <p:cNvSpPr/>
            <p:nvPr/>
          </p:nvSpPr>
          <p:spPr>
            <a:xfrm>
              <a:off x="8809589" y="7221021"/>
              <a:ext cx="116404" cy="129731"/>
            </a:xfrm>
            <a:custGeom>
              <a:avLst/>
              <a:gdLst/>
              <a:ahLst/>
              <a:cxnLst/>
              <a:rect l="0" t="0" r="0" b="0"/>
              <a:pathLst>
                <a:path w="116404" h="129731">
                  <a:moveTo>
                    <a:pt x="20425" y="0"/>
                  </a:moveTo>
                  <a:lnTo>
                    <a:pt x="9572" y="59660"/>
                  </a:lnTo>
                  <a:lnTo>
                    <a:pt x="0" y="121644"/>
                  </a:lnTo>
                  <a:lnTo>
                    <a:pt x="2237" y="128323"/>
                  </a:lnTo>
                  <a:lnTo>
                    <a:pt x="8300" y="129730"/>
                  </a:lnTo>
                  <a:lnTo>
                    <a:pt x="27224" y="123167"/>
                  </a:lnTo>
                  <a:lnTo>
                    <a:pt x="89876" y="92882"/>
                  </a:lnTo>
                  <a:lnTo>
                    <a:pt x="116403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905002" y="7138754"/>
              <a:ext cx="20991" cy="260514"/>
            </a:xfrm>
            <a:custGeom>
              <a:avLst/>
              <a:gdLst/>
              <a:ahLst/>
              <a:cxnLst/>
              <a:rect l="0" t="0" r="0" b="0"/>
              <a:pathLst>
                <a:path w="20991" h="260514">
                  <a:moveTo>
                    <a:pt x="7279" y="0"/>
                  </a:moveTo>
                  <a:lnTo>
                    <a:pt x="0" y="21837"/>
                  </a:lnTo>
                  <a:lnTo>
                    <a:pt x="489" y="44745"/>
                  </a:lnTo>
                  <a:lnTo>
                    <a:pt x="5938" y="103971"/>
                  </a:lnTo>
                  <a:lnTo>
                    <a:pt x="6881" y="156407"/>
                  </a:lnTo>
                  <a:lnTo>
                    <a:pt x="16623" y="216251"/>
                  </a:lnTo>
                  <a:lnTo>
                    <a:pt x="2099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311929" y="7097621"/>
              <a:ext cx="180513" cy="287935"/>
            </a:xfrm>
            <a:custGeom>
              <a:avLst/>
              <a:gdLst/>
              <a:ahLst/>
              <a:cxnLst/>
              <a:rect l="0" t="0" r="0" b="0"/>
              <a:pathLst>
                <a:path w="180513" h="287935">
                  <a:moveTo>
                    <a:pt x="39110" y="0"/>
                  </a:moveTo>
                  <a:lnTo>
                    <a:pt x="18741" y="23416"/>
                  </a:lnTo>
                  <a:lnTo>
                    <a:pt x="8221" y="45446"/>
                  </a:lnTo>
                  <a:lnTo>
                    <a:pt x="0" y="107776"/>
                  </a:lnTo>
                  <a:lnTo>
                    <a:pt x="100" y="160751"/>
                  </a:lnTo>
                  <a:lnTo>
                    <a:pt x="10624" y="213518"/>
                  </a:lnTo>
                  <a:lnTo>
                    <a:pt x="24418" y="244196"/>
                  </a:lnTo>
                  <a:lnTo>
                    <a:pt x="44768" y="264940"/>
                  </a:lnTo>
                  <a:lnTo>
                    <a:pt x="56594" y="272605"/>
                  </a:lnTo>
                  <a:lnTo>
                    <a:pt x="81920" y="277059"/>
                  </a:lnTo>
                  <a:lnTo>
                    <a:pt x="95073" y="276114"/>
                  </a:lnTo>
                  <a:lnTo>
                    <a:pt x="117812" y="266938"/>
                  </a:lnTo>
                  <a:lnTo>
                    <a:pt x="138075" y="251181"/>
                  </a:lnTo>
                  <a:lnTo>
                    <a:pt x="165089" y="216614"/>
                  </a:lnTo>
                  <a:lnTo>
                    <a:pt x="177876" y="190727"/>
                  </a:lnTo>
                  <a:lnTo>
                    <a:pt x="180512" y="163988"/>
                  </a:lnTo>
                  <a:lnTo>
                    <a:pt x="179082" y="150458"/>
                  </a:lnTo>
                  <a:lnTo>
                    <a:pt x="172035" y="141439"/>
                  </a:lnTo>
                  <a:lnTo>
                    <a:pt x="147955" y="131418"/>
                  </a:lnTo>
                  <a:lnTo>
                    <a:pt x="136049" y="131792"/>
                  </a:lnTo>
                  <a:lnTo>
                    <a:pt x="114695" y="140333"/>
                  </a:lnTo>
                  <a:lnTo>
                    <a:pt x="99110" y="162411"/>
                  </a:lnTo>
                  <a:lnTo>
                    <a:pt x="81771" y="209101"/>
                  </a:lnTo>
                  <a:lnTo>
                    <a:pt x="66985" y="253405"/>
                  </a:lnTo>
                  <a:lnTo>
                    <a:pt x="52822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8031153" y="8608921"/>
            <a:ext cx="510927" cy="232350"/>
            <a:chOff x="8031153" y="8608921"/>
            <a:chExt cx="510927" cy="232350"/>
          </a:xfrm>
        </p:grpSpPr>
        <p:sp>
          <p:nvSpPr>
            <p:cNvPr id="169" name="Freeform 168"/>
            <p:cNvSpPr/>
            <p:nvPr/>
          </p:nvSpPr>
          <p:spPr>
            <a:xfrm>
              <a:off x="8031153" y="8636918"/>
              <a:ext cx="232701" cy="204353"/>
            </a:xfrm>
            <a:custGeom>
              <a:avLst/>
              <a:gdLst/>
              <a:ahLst/>
              <a:cxnLst/>
              <a:rect l="0" t="0" r="0" b="0"/>
              <a:pathLst>
                <a:path w="232701" h="204353">
                  <a:moveTo>
                    <a:pt x="17322" y="40559"/>
                  </a:moveTo>
                  <a:lnTo>
                    <a:pt x="2765" y="55117"/>
                  </a:lnTo>
                  <a:lnTo>
                    <a:pt x="0" y="65498"/>
                  </a:lnTo>
                  <a:lnTo>
                    <a:pt x="2447" y="125946"/>
                  </a:lnTo>
                  <a:lnTo>
                    <a:pt x="3266" y="178596"/>
                  </a:lnTo>
                  <a:lnTo>
                    <a:pt x="4981" y="203981"/>
                  </a:lnTo>
                  <a:lnTo>
                    <a:pt x="7572" y="204352"/>
                  </a:lnTo>
                  <a:lnTo>
                    <a:pt x="10822" y="200029"/>
                  </a:lnTo>
                  <a:lnTo>
                    <a:pt x="26985" y="139881"/>
                  </a:lnTo>
                  <a:lnTo>
                    <a:pt x="38806" y="85899"/>
                  </a:lnTo>
                  <a:lnTo>
                    <a:pt x="46031" y="34357"/>
                  </a:lnTo>
                  <a:lnTo>
                    <a:pt x="58520" y="9364"/>
                  </a:lnTo>
                  <a:lnTo>
                    <a:pt x="67639" y="3004"/>
                  </a:lnTo>
                  <a:lnTo>
                    <a:pt x="78289" y="287"/>
                  </a:lnTo>
                  <a:lnTo>
                    <a:pt x="89959" y="0"/>
                  </a:lnTo>
                  <a:lnTo>
                    <a:pt x="99263" y="4379"/>
                  </a:lnTo>
                  <a:lnTo>
                    <a:pt x="113664" y="21432"/>
                  </a:lnTo>
                  <a:lnTo>
                    <a:pt x="125899" y="69902"/>
                  </a:lnTo>
                  <a:lnTo>
                    <a:pt x="129316" y="69261"/>
                  </a:lnTo>
                  <a:lnTo>
                    <a:pt x="137177" y="56362"/>
                  </a:lnTo>
                  <a:lnTo>
                    <a:pt x="158699" y="14904"/>
                  </a:lnTo>
                  <a:lnTo>
                    <a:pt x="166418" y="5173"/>
                  </a:lnTo>
                  <a:lnTo>
                    <a:pt x="176135" y="1734"/>
                  </a:lnTo>
                  <a:lnTo>
                    <a:pt x="199119" y="6037"/>
                  </a:lnTo>
                  <a:lnTo>
                    <a:pt x="208599" y="12974"/>
                  </a:lnTo>
                  <a:lnTo>
                    <a:pt x="223196" y="32869"/>
                  </a:lnTo>
                  <a:lnTo>
                    <a:pt x="232700" y="77044"/>
                  </a:lnTo>
                  <a:lnTo>
                    <a:pt x="222990" y="1365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350121" y="8608921"/>
              <a:ext cx="109692" cy="27423"/>
            </a:xfrm>
            <a:custGeom>
              <a:avLst/>
              <a:gdLst/>
              <a:ahLst/>
              <a:cxnLst/>
              <a:rect l="0" t="0" r="0" b="0"/>
              <a:pathLst>
                <a:path w="109692" h="27423">
                  <a:moveTo>
                    <a:pt x="0" y="27422"/>
                  </a:moveTo>
                  <a:lnTo>
                    <a:pt x="48807" y="12507"/>
                  </a:lnTo>
                  <a:lnTo>
                    <a:pt x="1096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432389" y="8704899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9660" y="285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8720324" y="7991917"/>
            <a:ext cx="1028341" cy="548448"/>
            <a:chOff x="8720324" y="7991917"/>
            <a:chExt cx="1028341" cy="548448"/>
          </a:xfrm>
        </p:grpSpPr>
        <p:sp>
          <p:nvSpPr>
            <p:cNvPr id="173" name="Freeform 172"/>
            <p:cNvSpPr/>
            <p:nvPr/>
          </p:nvSpPr>
          <p:spPr>
            <a:xfrm>
              <a:off x="8802591" y="8142740"/>
              <a:ext cx="191958" cy="164535"/>
            </a:xfrm>
            <a:custGeom>
              <a:avLst/>
              <a:gdLst/>
              <a:ahLst/>
              <a:cxnLst/>
              <a:rect l="0" t="0" r="0" b="0"/>
              <a:pathLst>
                <a:path w="191958" h="164535">
                  <a:moveTo>
                    <a:pt x="0" y="0"/>
                  </a:moveTo>
                  <a:lnTo>
                    <a:pt x="55558" y="55558"/>
                  </a:lnTo>
                  <a:lnTo>
                    <a:pt x="102166" y="99120"/>
                  </a:lnTo>
                  <a:lnTo>
                    <a:pt x="158071" y="134459"/>
                  </a:lnTo>
                  <a:lnTo>
                    <a:pt x="191957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925992" y="8245898"/>
              <a:ext cx="53982" cy="171067"/>
            </a:xfrm>
            <a:custGeom>
              <a:avLst/>
              <a:gdLst/>
              <a:ahLst/>
              <a:cxnLst/>
              <a:rect l="0" t="0" r="0" b="0"/>
              <a:pathLst>
                <a:path w="53982" h="171067">
                  <a:moveTo>
                    <a:pt x="53981" y="0"/>
                  </a:moveTo>
                  <a:lnTo>
                    <a:pt x="45657" y="29806"/>
                  </a:lnTo>
                  <a:lnTo>
                    <a:pt x="27413" y="87979"/>
                  </a:lnTo>
                  <a:lnTo>
                    <a:pt x="9139" y="143481"/>
                  </a:lnTo>
                  <a:lnTo>
                    <a:pt x="0" y="1710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590662" y="7991917"/>
              <a:ext cx="7180" cy="80362"/>
            </a:xfrm>
            <a:custGeom>
              <a:avLst/>
              <a:gdLst/>
              <a:ahLst/>
              <a:cxnLst/>
              <a:rect l="0" t="0" r="0" b="0"/>
              <a:pathLst>
                <a:path w="7180" h="80362">
                  <a:moveTo>
                    <a:pt x="7179" y="0"/>
                  </a:moveTo>
                  <a:lnTo>
                    <a:pt x="3117" y="55597"/>
                  </a:lnTo>
                  <a:lnTo>
                    <a:pt x="0" y="803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599464" y="8005628"/>
              <a:ext cx="80645" cy="180935"/>
            </a:xfrm>
            <a:custGeom>
              <a:avLst/>
              <a:gdLst/>
              <a:ahLst/>
              <a:cxnLst/>
              <a:rect l="0" t="0" r="0" b="0"/>
              <a:pathLst>
                <a:path w="80645" h="180935">
                  <a:moveTo>
                    <a:pt x="80644" y="0"/>
                  </a:moveTo>
                  <a:lnTo>
                    <a:pt x="49755" y="57253"/>
                  </a:lnTo>
                  <a:lnTo>
                    <a:pt x="29065" y="119588"/>
                  </a:lnTo>
                  <a:lnTo>
                    <a:pt x="1279" y="177492"/>
                  </a:lnTo>
                  <a:lnTo>
                    <a:pt x="0" y="1809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734953" y="8074183"/>
              <a:ext cx="13712" cy="178248"/>
            </a:xfrm>
            <a:custGeom>
              <a:avLst/>
              <a:gdLst/>
              <a:ahLst/>
              <a:cxnLst/>
              <a:rect l="0" t="0" r="0" b="0"/>
              <a:pathLst>
                <a:path w="13712" h="178248">
                  <a:moveTo>
                    <a:pt x="13711" y="0"/>
                  </a:moveTo>
                  <a:lnTo>
                    <a:pt x="13711" y="59661"/>
                  </a:lnTo>
                  <a:lnTo>
                    <a:pt x="9648" y="111117"/>
                  </a:lnTo>
                  <a:lnTo>
                    <a:pt x="2859" y="152771"/>
                  </a:lnTo>
                  <a:lnTo>
                    <a:pt x="0" y="1782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720324" y="8450428"/>
              <a:ext cx="451214" cy="89937"/>
            </a:xfrm>
            <a:custGeom>
              <a:avLst/>
              <a:gdLst/>
              <a:ahLst/>
              <a:cxnLst/>
              <a:rect l="0" t="0" r="0" b="0"/>
              <a:pathLst>
                <a:path w="451214" h="89937">
                  <a:moveTo>
                    <a:pt x="0" y="89936"/>
                  </a:moveTo>
                  <a:lnTo>
                    <a:pt x="57252" y="70853"/>
                  </a:lnTo>
                  <a:lnTo>
                    <a:pt x="119588" y="53215"/>
                  </a:lnTo>
                  <a:lnTo>
                    <a:pt x="177493" y="35060"/>
                  </a:lnTo>
                  <a:lnTo>
                    <a:pt x="223218" y="25434"/>
                  </a:lnTo>
                  <a:lnTo>
                    <a:pt x="285985" y="14903"/>
                  </a:lnTo>
                  <a:lnTo>
                    <a:pt x="335770" y="9813"/>
                  </a:lnTo>
                  <a:lnTo>
                    <a:pt x="389115" y="8305"/>
                  </a:lnTo>
                  <a:lnTo>
                    <a:pt x="443516" y="579"/>
                  </a:lnTo>
                  <a:lnTo>
                    <a:pt x="4512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435715" y="8403253"/>
              <a:ext cx="299239" cy="28891"/>
            </a:xfrm>
            <a:custGeom>
              <a:avLst/>
              <a:gdLst/>
              <a:ahLst/>
              <a:cxnLst/>
              <a:rect l="0" t="0" r="0" b="0"/>
              <a:pathLst>
                <a:path w="299239" h="28891">
                  <a:moveTo>
                    <a:pt x="0" y="28890"/>
                  </a:moveTo>
                  <a:lnTo>
                    <a:pt x="14445" y="26240"/>
                  </a:lnTo>
                  <a:lnTo>
                    <a:pt x="58403" y="19279"/>
                  </a:lnTo>
                  <a:lnTo>
                    <a:pt x="103331" y="16186"/>
                  </a:lnTo>
                  <a:lnTo>
                    <a:pt x="164172" y="14444"/>
                  </a:lnTo>
                  <a:lnTo>
                    <a:pt x="213515" y="6649"/>
                  </a:lnTo>
                  <a:lnTo>
                    <a:pt x="275985" y="1313"/>
                  </a:lnTo>
                  <a:lnTo>
                    <a:pt x="29923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 180"/>
          <p:cNvSpPr/>
          <p:nvPr/>
        </p:nvSpPr>
        <p:spPr>
          <a:xfrm>
            <a:off x="8925992" y="8115317"/>
            <a:ext cx="68557" cy="191958"/>
          </a:xfrm>
          <a:custGeom>
            <a:avLst/>
            <a:gdLst/>
            <a:ahLst/>
            <a:cxnLst/>
            <a:rect l="0" t="0" r="0" b="0"/>
            <a:pathLst>
              <a:path w="68557" h="191958">
                <a:moveTo>
                  <a:pt x="68556" y="0"/>
                </a:moveTo>
                <a:lnTo>
                  <a:pt x="49472" y="57252"/>
                </a:lnTo>
                <a:lnTo>
                  <a:pt x="31834" y="110165"/>
                </a:lnTo>
                <a:lnTo>
                  <a:pt x="13680" y="160565"/>
                </a:lnTo>
                <a:lnTo>
                  <a:pt x="0" y="1919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8884858" y="8171008"/>
            <a:ext cx="850096" cy="671065"/>
            <a:chOff x="8884858" y="8171008"/>
            <a:chExt cx="850096" cy="671065"/>
          </a:xfrm>
        </p:grpSpPr>
        <p:sp>
          <p:nvSpPr>
            <p:cNvPr id="182" name="Freeform 181"/>
            <p:cNvSpPr/>
            <p:nvPr/>
          </p:nvSpPr>
          <p:spPr>
            <a:xfrm>
              <a:off x="9172794" y="8171008"/>
              <a:ext cx="164536" cy="12866"/>
            </a:xfrm>
            <a:custGeom>
              <a:avLst/>
              <a:gdLst/>
              <a:ahLst/>
              <a:cxnLst/>
              <a:rect l="0" t="0" r="0" b="0"/>
              <a:pathLst>
                <a:path w="164536" h="12866">
                  <a:moveTo>
                    <a:pt x="0" y="12865"/>
                  </a:moveTo>
                  <a:lnTo>
                    <a:pt x="59660" y="2013"/>
                  </a:lnTo>
                  <a:lnTo>
                    <a:pt x="111116" y="0"/>
                  </a:lnTo>
                  <a:lnTo>
                    <a:pt x="140793" y="1054"/>
                  </a:lnTo>
                  <a:lnTo>
                    <a:pt x="148707" y="3467"/>
                  </a:lnTo>
                  <a:lnTo>
                    <a:pt x="164535" y="128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035682" y="8292716"/>
              <a:ext cx="123402" cy="63163"/>
            </a:xfrm>
            <a:custGeom>
              <a:avLst/>
              <a:gdLst/>
              <a:ahLst/>
              <a:cxnLst/>
              <a:rect l="0" t="0" r="0" b="0"/>
              <a:pathLst>
                <a:path w="123402" h="63163">
                  <a:moveTo>
                    <a:pt x="0" y="14558"/>
                  </a:moveTo>
                  <a:lnTo>
                    <a:pt x="21836" y="0"/>
                  </a:lnTo>
                  <a:lnTo>
                    <a:pt x="29792" y="282"/>
                  </a:lnTo>
                  <a:lnTo>
                    <a:pt x="36619" y="5041"/>
                  </a:lnTo>
                  <a:lnTo>
                    <a:pt x="42694" y="12784"/>
                  </a:lnTo>
                  <a:lnTo>
                    <a:pt x="45221" y="22516"/>
                  </a:lnTo>
                  <a:lnTo>
                    <a:pt x="43965" y="45518"/>
                  </a:lnTo>
                  <a:lnTo>
                    <a:pt x="49115" y="53479"/>
                  </a:lnTo>
                  <a:lnTo>
                    <a:pt x="58643" y="58787"/>
                  </a:lnTo>
                  <a:lnTo>
                    <a:pt x="82431" y="63162"/>
                  </a:lnTo>
                  <a:lnTo>
                    <a:pt x="123401" y="556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884858" y="8595209"/>
              <a:ext cx="178247" cy="219380"/>
            </a:xfrm>
            <a:custGeom>
              <a:avLst/>
              <a:gdLst/>
              <a:ahLst/>
              <a:cxnLst/>
              <a:rect l="0" t="0" r="0" b="0"/>
              <a:pathLst>
                <a:path w="178247" h="219380">
                  <a:moveTo>
                    <a:pt x="0" y="0"/>
                  </a:moveTo>
                  <a:lnTo>
                    <a:pt x="12470" y="31316"/>
                  </a:lnTo>
                  <a:lnTo>
                    <a:pt x="51315" y="84887"/>
                  </a:lnTo>
                  <a:lnTo>
                    <a:pt x="96116" y="147106"/>
                  </a:lnTo>
                  <a:lnTo>
                    <a:pt x="150835" y="201280"/>
                  </a:lnTo>
                  <a:lnTo>
                    <a:pt x="178246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905002" y="8567787"/>
              <a:ext cx="171814" cy="233091"/>
            </a:xfrm>
            <a:custGeom>
              <a:avLst/>
              <a:gdLst/>
              <a:ahLst/>
              <a:cxnLst/>
              <a:rect l="0" t="0" r="0" b="0"/>
              <a:pathLst>
                <a:path w="171814" h="233091">
                  <a:moveTo>
                    <a:pt x="7279" y="233090"/>
                  </a:moveTo>
                  <a:lnTo>
                    <a:pt x="0" y="211254"/>
                  </a:lnTo>
                  <a:lnTo>
                    <a:pt x="903" y="201775"/>
                  </a:lnTo>
                  <a:lnTo>
                    <a:pt x="10031" y="183117"/>
                  </a:lnTo>
                  <a:lnTo>
                    <a:pt x="58196" y="120719"/>
                  </a:lnTo>
                  <a:lnTo>
                    <a:pt x="103342" y="58555"/>
                  </a:lnTo>
                  <a:lnTo>
                    <a:pt x="160836" y="8451"/>
                  </a:lnTo>
                  <a:lnTo>
                    <a:pt x="171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131660" y="8704052"/>
              <a:ext cx="123402" cy="138021"/>
            </a:xfrm>
            <a:custGeom>
              <a:avLst/>
              <a:gdLst/>
              <a:ahLst/>
              <a:cxnLst/>
              <a:rect l="0" t="0" r="0" b="0"/>
              <a:pathLst>
                <a:path w="123402" h="138021">
                  <a:moveTo>
                    <a:pt x="0" y="14558"/>
                  </a:moveTo>
                  <a:lnTo>
                    <a:pt x="14558" y="0"/>
                  </a:lnTo>
                  <a:lnTo>
                    <a:pt x="20370" y="283"/>
                  </a:lnTo>
                  <a:lnTo>
                    <a:pt x="25768" y="5041"/>
                  </a:lnTo>
                  <a:lnTo>
                    <a:pt x="30889" y="12784"/>
                  </a:lnTo>
                  <a:lnTo>
                    <a:pt x="38098" y="52796"/>
                  </a:lnTo>
                  <a:lnTo>
                    <a:pt x="34158" y="108441"/>
                  </a:lnTo>
                  <a:lnTo>
                    <a:pt x="43619" y="130426"/>
                  </a:lnTo>
                  <a:lnTo>
                    <a:pt x="53455" y="135984"/>
                  </a:lnTo>
                  <a:lnTo>
                    <a:pt x="100839" y="138020"/>
                  </a:lnTo>
                  <a:lnTo>
                    <a:pt x="123401" y="1379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309905" y="8691187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13712"/>
                  </a:moveTo>
                  <a:lnTo>
                    <a:pt x="48807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501863" y="8499231"/>
              <a:ext cx="95979" cy="178247"/>
            </a:xfrm>
            <a:custGeom>
              <a:avLst/>
              <a:gdLst/>
              <a:ahLst/>
              <a:cxnLst/>
              <a:rect l="0" t="0" r="0" b="0"/>
              <a:pathLst>
                <a:path w="95979" h="178247">
                  <a:moveTo>
                    <a:pt x="0" y="0"/>
                  </a:moveTo>
                  <a:lnTo>
                    <a:pt x="26362" y="57252"/>
                  </a:lnTo>
                  <a:lnTo>
                    <a:pt x="58584" y="110165"/>
                  </a:lnTo>
                  <a:lnTo>
                    <a:pt x="81200" y="156503"/>
                  </a:lnTo>
                  <a:lnTo>
                    <a:pt x="95978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9515573" y="8526653"/>
              <a:ext cx="95980" cy="137114"/>
            </a:xfrm>
            <a:custGeom>
              <a:avLst/>
              <a:gdLst/>
              <a:ahLst/>
              <a:cxnLst/>
              <a:rect l="0" t="0" r="0" b="0"/>
              <a:pathLst>
                <a:path w="95980" h="137114">
                  <a:moveTo>
                    <a:pt x="0" y="137113"/>
                  </a:moveTo>
                  <a:lnTo>
                    <a:pt x="0" y="107997"/>
                  </a:lnTo>
                  <a:lnTo>
                    <a:pt x="8126" y="85578"/>
                  </a:lnTo>
                  <a:lnTo>
                    <a:pt x="23417" y="65457"/>
                  </a:lnTo>
                  <a:lnTo>
                    <a:pt x="82837" y="12317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693819" y="8608921"/>
              <a:ext cx="1" cy="164535"/>
            </a:xfrm>
            <a:custGeom>
              <a:avLst/>
              <a:gdLst/>
              <a:ahLst/>
              <a:cxnLst/>
              <a:rect l="0" t="0" r="0" b="0"/>
              <a:pathLst>
                <a:path w="1" h="164535">
                  <a:moveTo>
                    <a:pt x="0" y="0"/>
                  </a:moveTo>
                  <a:lnTo>
                    <a:pt x="0" y="54732"/>
                  </a:lnTo>
                  <a:lnTo>
                    <a:pt x="0" y="112364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117949" y="8389541"/>
              <a:ext cx="617005" cy="41135"/>
            </a:xfrm>
            <a:custGeom>
              <a:avLst/>
              <a:gdLst/>
              <a:ahLst/>
              <a:cxnLst/>
              <a:rect l="0" t="0" r="0" b="0"/>
              <a:pathLst>
                <a:path w="617005" h="41135">
                  <a:moveTo>
                    <a:pt x="0" y="41134"/>
                  </a:moveTo>
                  <a:lnTo>
                    <a:pt x="55596" y="37071"/>
                  </a:lnTo>
                  <a:lnTo>
                    <a:pt x="117117" y="29328"/>
                  </a:lnTo>
                  <a:lnTo>
                    <a:pt x="178528" y="19900"/>
                  </a:lnTo>
                  <a:lnTo>
                    <a:pt x="229958" y="24517"/>
                  </a:lnTo>
                  <a:lnTo>
                    <a:pt x="283791" y="26562"/>
                  </a:lnTo>
                  <a:lnTo>
                    <a:pt x="336813" y="28691"/>
                  </a:lnTo>
                  <a:lnTo>
                    <a:pt x="383669" y="35246"/>
                  </a:lnTo>
                  <a:lnTo>
                    <a:pt x="435469" y="30418"/>
                  </a:lnTo>
                  <a:lnTo>
                    <a:pt x="487889" y="26786"/>
                  </a:lnTo>
                  <a:lnTo>
                    <a:pt x="547319" y="12683"/>
                  </a:lnTo>
                  <a:lnTo>
                    <a:pt x="585184" y="3758"/>
                  </a:lnTo>
                  <a:lnTo>
                    <a:pt x="6170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2313948" y="9129947"/>
            <a:ext cx="511647" cy="260513"/>
            <a:chOff x="2313948" y="9129947"/>
            <a:chExt cx="511647" cy="260513"/>
          </a:xfrm>
        </p:grpSpPr>
        <p:sp>
          <p:nvSpPr>
            <p:cNvPr id="193" name="Freeform 192"/>
            <p:cNvSpPr/>
            <p:nvPr/>
          </p:nvSpPr>
          <p:spPr>
            <a:xfrm>
              <a:off x="2313948" y="9239636"/>
              <a:ext cx="154069" cy="150824"/>
            </a:xfrm>
            <a:custGeom>
              <a:avLst/>
              <a:gdLst/>
              <a:ahLst/>
              <a:cxnLst/>
              <a:rect l="0" t="0" r="0" b="0"/>
              <a:pathLst>
                <a:path w="154069" h="150824">
                  <a:moveTo>
                    <a:pt x="99224" y="0"/>
                  </a:moveTo>
                  <a:lnTo>
                    <a:pt x="43627" y="4063"/>
                  </a:lnTo>
                  <a:lnTo>
                    <a:pt x="30166" y="7279"/>
                  </a:lnTo>
                  <a:lnTo>
                    <a:pt x="19669" y="13993"/>
                  </a:lnTo>
                  <a:lnTo>
                    <a:pt x="3943" y="33641"/>
                  </a:lnTo>
                  <a:lnTo>
                    <a:pt x="0" y="57609"/>
                  </a:lnTo>
                  <a:lnTo>
                    <a:pt x="1082" y="70399"/>
                  </a:lnTo>
                  <a:lnTo>
                    <a:pt x="6373" y="80449"/>
                  </a:lnTo>
                  <a:lnTo>
                    <a:pt x="24440" y="95678"/>
                  </a:lnTo>
                  <a:lnTo>
                    <a:pt x="35657" y="97302"/>
                  </a:lnTo>
                  <a:lnTo>
                    <a:pt x="60307" y="90981"/>
                  </a:lnTo>
                  <a:lnTo>
                    <a:pt x="68709" y="81983"/>
                  </a:lnTo>
                  <a:lnTo>
                    <a:pt x="78044" y="55733"/>
                  </a:lnTo>
                  <a:lnTo>
                    <a:pt x="83580" y="49343"/>
                  </a:lnTo>
                  <a:lnTo>
                    <a:pt x="90318" y="48130"/>
                  </a:lnTo>
                  <a:lnTo>
                    <a:pt x="97857" y="50368"/>
                  </a:lnTo>
                  <a:lnTo>
                    <a:pt x="104407" y="56431"/>
                  </a:lnTo>
                  <a:lnTo>
                    <a:pt x="125864" y="99000"/>
                  </a:lnTo>
                  <a:lnTo>
                    <a:pt x="154068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550283" y="9212213"/>
              <a:ext cx="41135" cy="137113"/>
            </a:xfrm>
            <a:custGeom>
              <a:avLst/>
              <a:gdLst/>
              <a:ahLst/>
              <a:cxnLst/>
              <a:rect l="0" t="0" r="0" b="0"/>
              <a:pathLst>
                <a:path w="41135" h="137113">
                  <a:moveTo>
                    <a:pt x="0" y="0"/>
                  </a:moveTo>
                  <a:lnTo>
                    <a:pt x="0" y="29115"/>
                  </a:lnTo>
                  <a:lnTo>
                    <a:pt x="8126" y="51535"/>
                  </a:lnTo>
                  <a:lnTo>
                    <a:pt x="30890" y="98033"/>
                  </a:lnTo>
                  <a:lnTo>
                    <a:pt x="41134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550283" y="9294481"/>
              <a:ext cx="82269" cy="1"/>
            </a:xfrm>
            <a:custGeom>
              <a:avLst/>
              <a:gdLst/>
              <a:ahLst/>
              <a:cxnLst/>
              <a:rect l="0" t="0" r="0" b="0"/>
              <a:pathLst>
                <a:path w="82269" h="1">
                  <a:moveTo>
                    <a:pt x="0" y="0"/>
                  </a:moveTo>
                  <a:lnTo>
                    <a:pt x="51535" y="0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687395" y="9129947"/>
              <a:ext cx="138200" cy="219379"/>
            </a:xfrm>
            <a:custGeom>
              <a:avLst/>
              <a:gdLst/>
              <a:ahLst/>
              <a:cxnLst/>
              <a:rect l="0" t="0" r="0" b="0"/>
              <a:pathLst>
                <a:path w="138200" h="219379">
                  <a:moveTo>
                    <a:pt x="0" y="0"/>
                  </a:moveTo>
                  <a:lnTo>
                    <a:pt x="19085" y="57251"/>
                  </a:lnTo>
                  <a:lnTo>
                    <a:pt x="32231" y="103969"/>
                  </a:lnTo>
                  <a:lnTo>
                    <a:pt x="45775" y="156406"/>
                  </a:lnTo>
                  <a:lnTo>
                    <a:pt x="50322" y="162163"/>
                  </a:lnTo>
                  <a:lnTo>
                    <a:pt x="54877" y="159906"/>
                  </a:lnTo>
                  <a:lnTo>
                    <a:pt x="97185" y="109282"/>
                  </a:lnTo>
                  <a:lnTo>
                    <a:pt x="105924" y="100277"/>
                  </a:lnTo>
                  <a:lnTo>
                    <a:pt x="114797" y="97320"/>
                  </a:lnTo>
                  <a:lnTo>
                    <a:pt x="123759" y="98396"/>
                  </a:lnTo>
                  <a:lnTo>
                    <a:pt x="132780" y="102160"/>
                  </a:lnTo>
                  <a:lnTo>
                    <a:pt x="137271" y="110763"/>
                  </a:lnTo>
                  <a:lnTo>
                    <a:pt x="138199" y="136573"/>
                  </a:lnTo>
                  <a:lnTo>
                    <a:pt x="122877" y="178086"/>
                  </a:lnTo>
                  <a:lnTo>
                    <a:pt x="95979" y="2193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564912" y="9061390"/>
            <a:ext cx="137452" cy="205669"/>
            <a:chOff x="3564912" y="9061390"/>
            <a:chExt cx="137452" cy="205669"/>
          </a:xfrm>
        </p:grpSpPr>
        <p:sp>
          <p:nvSpPr>
            <p:cNvPr id="198" name="Freeform 197"/>
            <p:cNvSpPr/>
            <p:nvPr/>
          </p:nvSpPr>
          <p:spPr>
            <a:xfrm>
              <a:off x="3564912" y="9061390"/>
              <a:ext cx="137452" cy="205669"/>
            </a:xfrm>
            <a:custGeom>
              <a:avLst/>
              <a:gdLst/>
              <a:ahLst/>
              <a:cxnLst/>
              <a:rect l="0" t="0" r="0" b="0"/>
              <a:pathLst>
                <a:path w="137452" h="205669">
                  <a:moveTo>
                    <a:pt x="0" y="0"/>
                  </a:moveTo>
                  <a:lnTo>
                    <a:pt x="14915" y="55598"/>
                  </a:lnTo>
                  <a:lnTo>
                    <a:pt x="23717" y="100264"/>
                  </a:lnTo>
                  <a:lnTo>
                    <a:pt x="24252" y="123782"/>
                  </a:lnTo>
                  <a:lnTo>
                    <a:pt x="22262" y="123655"/>
                  </a:lnTo>
                  <a:lnTo>
                    <a:pt x="19412" y="119000"/>
                  </a:lnTo>
                  <a:lnTo>
                    <a:pt x="20559" y="112849"/>
                  </a:lnTo>
                  <a:lnTo>
                    <a:pt x="29958" y="97890"/>
                  </a:lnTo>
                  <a:lnTo>
                    <a:pt x="48354" y="85149"/>
                  </a:lnTo>
                  <a:lnTo>
                    <a:pt x="59659" y="79618"/>
                  </a:lnTo>
                  <a:lnTo>
                    <a:pt x="84407" y="77535"/>
                  </a:lnTo>
                  <a:lnTo>
                    <a:pt x="109118" y="83212"/>
                  </a:lnTo>
                  <a:lnTo>
                    <a:pt x="130256" y="95890"/>
                  </a:lnTo>
                  <a:lnTo>
                    <a:pt x="135588" y="105061"/>
                  </a:lnTo>
                  <a:lnTo>
                    <a:pt x="137451" y="127437"/>
                  </a:lnTo>
                  <a:lnTo>
                    <a:pt x="129138" y="148555"/>
                  </a:lnTo>
                  <a:lnTo>
                    <a:pt x="98974" y="186938"/>
                  </a:lnTo>
                  <a:lnTo>
                    <a:pt x="85630" y="197343"/>
                  </a:lnTo>
                  <a:lnTo>
                    <a:pt x="68557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647180" y="9143657"/>
              <a:ext cx="13712" cy="109691"/>
            </a:xfrm>
            <a:custGeom>
              <a:avLst/>
              <a:gdLst/>
              <a:ahLst/>
              <a:cxnLst/>
              <a:rect l="0" t="0" r="0" b="0"/>
              <a:pathLst>
                <a:path w="13712" h="109691">
                  <a:moveTo>
                    <a:pt x="0" y="0"/>
                  </a:moveTo>
                  <a:lnTo>
                    <a:pt x="4062" y="55598"/>
                  </a:lnTo>
                  <a:lnTo>
                    <a:pt x="13711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Freeform 200"/>
          <p:cNvSpPr/>
          <p:nvPr/>
        </p:nvSpPr>
        <p:spPr>
          <a:xfrm>
            <a:off x="2463925" y="8691187"/>
            <a:ext cx="196049" cy="142812"/>
          </a:xfrm>
          <a:custGeom>
            <a:avLst/>
            <a:gdLst/>
            <a:ahLst/>
            <a:cxnLst/>
            <a:rect l="0" t="0" r="0" b="0"/>
            <a:pathLst>
              <a:path w="196049" h="142812">
                <a:moveTo>
                  <a:pt x="86358" y="0"/>
                </a:moveTo>
                <a:lnTo>
                  <a:pt x="57243" y="0"/>
                </a:lnTo>
                <a:lnTo>
                  <a:pt x="34824" y="8126"/>
                </a:lnTo>
                <a:lnTo>
                  <a:pt x="24580" y="14558"/>
                </a:lnTo>
                <a:lnTo>
                  <a:pt x="9135" y="33894"/>
                </a:lnTo>
                <a:lnTo>
                  <a:pt x="2883" y="45448"/>
                </a:lnTo>
                <a:lnTo>
                  <a:pt x="0" y="70474"/>
                </a:lnTo>
                <a:lnTo>
                  <a:pt x="5320" y="96831"/>
                </a:lnTo>
                <a:lnTo>
                  <a:pt x="17841" y="123780"/>
                </a:lnTo>
                <a:lnTo>
                  <a:pt x="28492" y="132795"/>
                </a:lnTo>
                <a:lnTo>
                  <a:pt x="56577" y="142811"/>
                </a:lnTo>
                <a:lnTo>
                  <a:pt x="99371" y="141171"/>
                </a:lnTo>
                <a:lnTo>
                  <a:pt x="153253" y="128491"/>
                </a:lnTo>
                <a:lnTo>
                  <a:pt x="196048" y="1234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3637482" y="8608921"/>
            <a:ext cx="215367" cy="229134"/>
          </a:xfrm>
          <a:custGeom>
            <a:avLst/>
            <a:gdLst/>
            <a:ahLst/>
            <a:cxnLst/>
            <a:rect l="0" t="0" r="0" b="0"/>
            <a:pathLst>
              <a:path w="215367" h="229134">
                <a:moveTo>
                  <a:pt x="133098" y="0"/>
                </a:moveTo>
                <a:lnTo>
                  <a:pt x="77501" y="4063"/>
                </a:lnTo>
                <a:lnTo>
                  <a:pt x="52020" y="12469"/>
                </a:lnTo>
                <a:lnTo>
                  <a:pt x="30539" y="26362"/>
                </a:lnTo>
                <a:lnTo>
                  <a:pt x="14898" y="46756"/>
                </a:lnTo>
                <a:lnTo>
                  <a:pt x="4391" y="72578"/>
                </a:lnTo>
                <a:lnTo>
                  <a:pt x="0" y="121376"/>
                </a:lnTo>
                <a:lnTo>
                  <a:pt x="4372" y="156524"/>
                </a:lnTo>
                <a:lnTo>
                  <a:pt x="19518" y="184334"/>
                </a:lnTo>
                <a:lnTo>
                  <a:pt x="41485" y="205326"/>
                </a:lnTo>
                <a:lnTo>
                  <a:pt x="66482" y="219735"/>
                </a:lnTo>
                <a:lnTo>
                  <a:pt x="113529" y="229133"/>
                </a:lnTo>
                <a:lnTo>
                  <a:pt x="158785" y="224639"/>
                </a:lnTo>
                <a:lnTo>
                  <a:pt x="215366" y="205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4558552" y="8596197"/>
            <a:ext cx="179336" cy="150261"/>
          </a:xfrm>
          <a:custGeom>
            <a:avLst/>
            <a:gdLst/>
            <a:ahLst/>
            <a:cxnLst/>
            <a:rect l="0" t="0" r="0" b="0"/>
            <a:pathLst>
              <a:path w="179336" h="150261">
                <a:moveTo>
                  <a:pt x="7278" y="53857"/>
                </a:moveTo>
                <a:lnTo>
                  <a:pt x="0" y="75694"/>
                </a:lnTo>
                <a:lnTo>
                  <a:pt x="489" y="98602"/>
                </a:lnTo>
                <a:lnTo>
                  <a:pt x="7308" y="122495"/>
                </a:lnTo>
                <a:lnTo>
                  <a:pt x="20494" y="143270"/>
                </a:lnTo>
                <a:lnTo>
                  <a:pt x="29800" y="148506"/>
                </a:lnTo>
                <a:lnTo>
                  <a:pt x="52328" y="150260"/>
                </a:lnTo>
                <a:lnTo>
                  <a:pt x="90706" y="142683"/>
                </a:lnTo>
                <a:lnTo>
                  <a:pt x="143096" y="115527"/>
                </a:lnTo>
                <a:lnTo>
                  <a:pt x="164636" y="98532"/>
                </a:lnTo>
                <a:lnTo>
                  <a:pt x="176240" y="72697"/>
                </a:lnTo>
                <a:lnTo>
                  <a:pt x="179335" y="57276"/>
                </a:lnTo>
                <a:lnTo>
                  <a:pt x="176827" y="45472"/>
                </a:lnTo>
                <a:lnTo>
                  <a:pt x="170585" y="36079"/>
                </a:lnTo>
                <a:lnTo>
                  <a:pt x="127728" y="2780"/>
                </a:lnTo>
                <a:lnTo>
                  <a:pt x="115001" y="0"/>
                </a:lnTo>
                <a:lnTo>
                  <a:pt x="88671" y="5038"/>
                </a:lnTo>
                <a:lnTo>
                  <a:pt x="69859" y="17432"/>
                </a:lnTo>
                <a:lnTo>
                  <a:pt x="48412" y="401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>
            <a:off x="4497274" y="8775581"/>
            <a:ext cx="397626" cy="272099"/>
            <a:chOff x="4497274" y="8775581"/>
            <a:chExt cx="397626" cy="272099"/>
          </a:xfrm>
        </p:grpSpPr>
        <p:sp>
          <p:nvSpPr>
            <p:cNvPr id="204" name="Freeform 203"/>
            <p:cNvSpPr/>
            <p:nvPr/>
          </p:nvSpPr>
          <p:spPr>
            <a:xfrm>
              <a:off x="4497274" y="8775581"/>
              <a:ext cx="397626" cy="46287"/>
            </a:xfrm>
            <a:custGeom>
              <a:avLst/>
              <a:gdLst/>
              <a:ahLst/>
              <a:cxnLst/>
              <a:rect l="0" t="0" r="0" b="0"/>
              <a:pathLst>
                <a:path w="397626" h="46287">
                  <a:moveTo>
                    <a:pt x="0" y="39007"/>
                  </a:moveTo>
                  <a:lnTo>
                    <a:pt x="21836" y="46286"/>
                  </a:lnTo>
                  <a:lnTo>
                    <a:pt x="44745" y="45797"/>
                  </a:lnTo>
                  <a:lnTo>
                    <a:pt x="103971" y="40348"/>
                  </a:lnTo>
                  <a:lnTo>
                    <a:pt x="163405" y="28326"/>
                  </a:lnTo>
                  <a:lnTo>
                    <a:pt x="223218" y="15344"/>
                  </a:lnTo>
                  <a:lnTo>
                    <a:pt x="285985" y="5049"/>
                  </a:lnTo>
                  <a:lnTo>
                    <a:pt x="335770" y="0"/>
                  </a:lnTo>
                  <a:lnTo>
                    <a:pt x="397625" y="1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619616" y="8883145"/>
              <a:ext cx="179306" cy="164535"/>
            </a:xfrm>
            <a:custGeom>
              <a:avLst/>
              <a:gdLst/>
              <a:ahLst/>
              <a:cxnLst/>
              <a:rect l="0" t="0" r="0" b="0"/>
              <a:pathLst>
                <a:path w="179306" h="164535">
                  <a:moveTo>
                    <a:pt x="97037" y="0"/>
                  </a:moveTo>
                  <a:lnTo>
                    <a:pt x="41441" y="4061"/>
                  </a:lnTo>
                  <a:lnTo>
                    <a:pt x="27980" y="7278"/>
                  </a:lnTo>
                  <a:lnTo>
                    <a:pt x="17483" y="13993"/>
                  </a:lnTo>
                  <a:lnTo>
                    <a:pt x="1757" y="33641"/>
                  </a:lnTo>
                  <a:lnTo>
                    <a:pt x="0" y="43756"/>
                  </a:lnTo>
                  <a:lnTo>
                    <a:pt x="1877" y="53546"/>
                  </a:lnTo>
                  <a:lnTo>
                    <a:pt x="6175" y="63119"/>
                  </a:lnTo>
                  <a:lnTo>
                    <a:pt x="23138" y="77819"/>
                  </a:lnTo>
                  <a:lnTo>
                    <a:pt x="34060" y="83872"/>
                  </a:lnTo>
                  <a:lnTo>
                    <a:pt x="45911" y="84860"/>
                  </a:lnTo>
                  <a:lnTo>
                    <a:pt x="71268" y="77834"/>
                  </a:lnTo>
                  <a:lnTo>
                    <a:pt x="103960" y="56747"/>
                  </a:lnTo>
                  <a:lnTo>
                    <a:pt x="115363" y="54589"/>
                  </a:lnTo>
                  <a:lnTo>
                    <a:pt x="140222" y="60317"/>
                  </a:lnTo>
                  <a:lnTo>
                    <a:pt x="148679" y="69157"/>
                  </a:lnTo>
                  <a:lnTo>
                    <a:pt x="166315" y="123068"/>
                  </a:lnTo>
                  <a:lnTo>
                    <a:pt x="179305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364759" y="10007464"/>
            <a:ext cx="916468" cy="164535"/>
            <a:chOff x="2364759" y="10007464"/>
            <a:chExt cx="916468" cy="164535"/>
          </a:xfrm>
        </p:grpSpPr>
        <p:sp>
          <p:nvSpPr>
            <p:cNvPr id="207" name="Freeform 206"/>
            <p:cNvSpPr/>
            <p:nvPr/>
          </p:nvSpPr>
          <p:spPr>
            <a:xfrm>
              <a:off x="2364759" y="10018469"/>
              <a:ext cx="240370" cy="153530"/>
            </a:xfrm>
            <a:custGeom>
              <a:avLst/>
              <a:gdLst/>
              <a:ahLst/>
              <a:cxnLst/>
              <a:rect l="0" t="0" r="0" b="0"/>
              <a:pathLst>
                <a:path w="240370" h="153530">
                  <a:moveTo>
                    <a:pt x="7279" y="71261"/>
                  </a:moveTo>
                  <a:lnTo>
                    <a:pt x="0" y="49425"/>
                  </a:lnTo>
                  <a:lnTo>
                    <a:pt x="903" y="39946"/>
                  </a:lnTo>
                  <a:lnTo>
                    <a:pt x="10031" y="21288"/>
                  </a:lnTo>
                  <a:lnTo>
                    <a:pt x="28307" y="6901"/>
                  </a:lnTo>
                  <a:lnTo>
                    <a:pt x="39579" y="933"/>
                  </a:lnTo>
                  <a:lnTo>
                    <a:pt x="50141" y="0"/>
                  </a:lnTo>
                  <a:lnTo>
                    <a:pt x="70001" y="7089"/>
                  </a:lnTo>
                  <a:lnTo>
                    <a:pt x="98313" y="28210"/>
                  </a:lnTo>
                  <a:lnTo>
                    <a:pt x="108677" y="57206"/>
                  </a:lnTo>
                  <a:lnTo>
                    <a:pt x="114512" y="112293"/>
                  </a:lnTo>
                  <a:lnTo>
                    <a:pt x="115331" y="130608"/>
                  </a:lnTo>
                  <a:lnTo>
                    <a:pt x="120447" y="141295"/>
                  </a:lnTo>
                  <a:lnTo>
                    <a:pt x="128428" y="146897"/>
                  </a:lnTo>
                  <a:lnTo>
                    <a:pt x="181356" y="152219"/>
                  </a:lnTo>
                  <a:lnTo>
                    <a:pt x="240369" y="153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628302" y="10076019"/>
              <a:ext cx="86517" cy="82268"/>
            </a:xfrm>
            <a:custGeom>
              <a:avLst/>
              <a:gdLst/>
              <a:ahLst/>
              <a:cxnLst/>
              <a:rect l="0" t="0" r="0" b="0"/>
              <a:pathLst>
                <a:path w="86517" h="82268">
                  <a:moveTo>
                    <a:pt x="45382" y="0"/>
                  </a:moveTo>
                  <a:lnTo>
                    <a:pt x="23546" y="7279"/>
                  </a:lnTo>
                  <a:lnTo>
                    <a:pt x="8763" y="23040"/>
                  </a:lnTo>
                  <a:lnTo>
                    <a:pt x="2688" y="33641"/>
                  </a:lnTo>
                  <a:lnTo>
                    <a:pt x="0" y="57610"/>
                  </a:lnTo>
                  <a:lnTo>
                    <a:pt x="1416" y="70400"/>
                  </a:lnTo>
                  <a:lnTo>
                    <a:pt x="5407" y="75878"/>
                  </a:lnTo>
                  <a:lnTo>
                    <a:pt x="11115" y="76485"/>
                  </a:lnTo>
                  <a:lnTo>
                    <a:pt x="17967" y="73841"/>
                  </a:lnTo>
                  <a:lnTo>
                    <a:pt x="29643" y="58717"/>
                  </a:lnTo>
                  <a:lnTo>
                    <a:pt x="34889" y="48286"/>
                  </a:lnTo>
                  <a:lnTo>
                    <a:pt x="41434" y="45901"/>
                  </a:lnTo>
                  <a:lnTo>
                    <a:pt x="48844" y="48882"/>
                  </a:lnTo>
                  <a:lnTo>
                    <a:pt x="86516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171099" y="10007464"/>
              <a:ext cx="110128" cy="126496"/>
            </a:xfrm>
            <a:custGeom>
              <a:avLst/>
              <a:gdLst/>
              <a:ahLst/>
              <a:cxnLst/>
              <a:rect l="0" t="0" r="0" b="0"/>
              <a:pathLst>
                <a:path w="110128" h="126496">
                  <a:moveTo>
                    <a:pt x="23611" y="0"/>
                  </a:moveTo>
                  <a:lnTo>
                    <a:pt x="9053" y="14557"/>
                  </a:lnTo>
                  <a:lnTo>
                    <a:pt x="1906" y="37954"/>
                  </a:lnTo>
                  <a:lnTo>
                    <a:pt x="0" y="52725"/>
                  </a:lnTo>
                  <a:lnTo>
                    <a:pt x="6008" y="81325"/>
                  </a:lnTo>
                  <a:lnTo>
                    <a:pt x="11875" y="95350"/>
                  </a:lnTo>
                  <a:lnTo>
                    <a:pt x="30583" y="114996"/>
                  </a:lnTo>
                  <a:lnTo>
                    <a:pt x="41970" y="122367"/>
                  </a:lnTo>
                  <a:lnTo>
                    <a:pt x="70873" y="126495"/>
                  </a:lnTo>
                  <a:lnTo>
                    <a:pt x="87112" y="125463"/>
                  </a:lnTo>
                  <a:lnTo>
                    <a:pt x="97938" y="118681"/>
                  </a:lnTo>
                  <a:lnTo>
                    <a:pt x="105155" y="108067"/>
                  </a:lnTo>
                  <a:lnTo>
                    <a:pt x="109966" y="94896"/>
                  </a:lnTo>
                  <a:lnTo>
                    <a:pt x="110127" y="83069"/>
                  </a:lnTo>
                  <a:lnTo>
                    <a:pt x="102181" y="61802"/>
                  </a:lnTo>
                  <a:lnTo>
                    <a:pt x="80576" y="32699"/>
                  </a:lnTo>
                  <a:lnTo>
                    <a:pt x="47599" y="12059"/>
                  </a:lnTo>
                  <a:lnTo>
                    <a:pt x="38079" y="9562"/>
                  </a:lnTo>
                  <a:lnTo>
                    <a:pt x="30209" y="9421"/>
                  </a:lnTo>
                  <a:lnTo>
                    <a:pt x="9900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2569713" y="9541283"/>
            <a:ext cx="710833" cy="165457"/>
            <a:chOff x="2569713" y="9541283"/>
            <a:chExt cx="710833" cy="165457"/>
          </a:xfrm>
        </p:grpSpPr>
        <p:sp>
          <p:nvSpPr>
            <p:cNvPr id="211" name="Freeform 210"/>
            <p:cNvSpPr/>
            <p:nvPr/>
          </p:nvSpPr>
          <p:spPr>
            <a:xfrm>
              <a:off x="2569713" y="9544527"/>
              <a:ext cx="122788" cy="154885"/>
            </a:xfrm>
            <a:custGeom>
              <a:avLst/>
              <a:gdLst/>
              <a:ahLst/>
              <a:cxnLst/>
              <a:rect l="0" t="0" r="0" b="0"/>
              <a:pathLst>
                <a:path w="122788" h="154885">
                  <a:moveTo>
                    <a:pt x="35415" y="51600"/>
                  </a:moveTo>
                  <a:lnTo>
                    <a:pt x="13579" y="66158"/>
                  </a:lnTo>
                  <a:lnTo>
                    <a:pt x="7147" y="76539"/>
                  </a:lnTo>
                  <a:lnTo>
                    <a:pt x="0" y="104326"/>
                  </a:lnTo>
                  <a:lnTo>
                    <a:pt x="1141" y="117220"/>
                  </a:lnTo>
                  <a:lnTo>
                    <a:pt x="10533" y="139671"/>
                  </a:lnTo>
                  <a:lnTo>
                    <a:pt x="20351" y="146878"/>
                  </a:lnTo>
                  <a:lnTo>
                    <a:pt x="47509" y="154884"/>
                  </a:lnTo>
                  <a:lnTo>
                    <a:pt x="60236" y="153972"/>
                  </a:lnTo>
                  <a:lnTo>
                    <a:pt x="82502" y="144834"/>
                  </a:lnTo>
                  <a:lnTo>
                    <a:pt x="98492" y="126553"/>
                  </a:lnTo>
                  <a:lnTo>
                    <a:pt x="121171" y="77578"/>
                  </a:lnTo>
                  <a:lnTo>
                    <a:pt x="122787" y="50959"/>
                  </a:lnTo>
                  <a:lnTo>
                    <a:pt x="116904" y="25416"/>
                  </a:lnTo>
                  <a:lnTo>
                    <a:pt x="104133" y="3907"/>
                  </a:lnTo>
                  <a:lnTo>
                    <a:pt x="96462" y="0"/>
                  </a:lnTo>
                  <a:lnTo>
                    <a:pt x="88301" y="442"/>
                  </a:lnTo>
                  <a:lnTo>
                    <a:pt x="69584" y="10582"/>
                  </a:lnTo>
                  <a:lnTo>
                    <a:pt x="28453" y="50269"/>
                  </a:lnTo>
                  <a:lnTo>
                    <a:pt x="7993" y="790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145583" y="9541283"/>
              <a:ext cx="134963" cy="165457"/>
            </a:xfrm>
            <a:custGeom>
              <a:avLst/>
              <a:gdLst/>
              <a:ahLst/>
              <a:cxnLst/>
              <a:rect l="0" t="0" r="0" b="0"/>
              <a:pathLst>
                <a:path w="134963" h="165457">
                  <a:moveTo>
                    <a:pt x="35416" y="0"/>
                  </a:moveTo>
                  <a:lnTo>
                    <a:pt x="13579" y="14557"/>
                  </a:lnTo>
                  <a:lnTo>
                    <a:pt x="7147" y="24939"/>
                  </a:lnTo>
                  <a:lnTo>
                    <a:pt x="0" y="52725"/>
                  </a:lnTo>
                  <a:lnTo>
                    <a:pt x="3255" y="95350"/>
                  </a:lnTo>
                  <a:lnTo>
                    <a:pt x="21147" y="136925"/>
                  </a:lnTo>
                  <a:lnTo>
                    <a:pt x="41262" y="156326"/>
                  </a:lnTo>
                  <a:lnTo>
                    <a:pt x="53024" y="163632"/>
                  </a:lnTo>
                  <a:lnTo>
                    <a:pt x="65436" y="165456"/>
                  </a:lnTo>
                  <a:lnTo>
                    <a:pt x="91415" y="159357"/>
                  </a:lnTo>
                  <a:lnTo>
                    <a:pt x="110071" y="142427"/>
                  </a:lnTo>
                  <a:lnTo>
                    <a:pt x="134461" y="94320"/>
                  </a:lnTo>
                  <a:lnTo>
                    <a:pt x="134962" y="81161"/>
                  </a:lnTo>
                  <a:lnTo>
                    <a:pt x="127394" y="54352"/>
                  </a:lnTo>
                  <a:lnTo>
                    <a:pt x="109811" y="35329"/>
                  </a:lnTo>
                  <a:lnTo>
                    <a:pt x="98724" y="28123"/>
                  </a:lnTo>
                  <a:lnTo>
                    <a:pt x="74217" y="24178"/>
                  </a:lnTo>
                  <a:lnTo>
                    <a:pt x="51137" y="27503"/>
                  </a:lnTo>
                  <a:lnTo>
                    <a:pt x="21704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3907692" y="9517287"/>
            <a:ext cx="452471" cy="545022"/>
            <a:chOff x="3907692" y="9517287"/>
            <a:chExt cx="452471" cy="545022"/>
          </a:xfrm>
        </p:grpSpPr>
        <p:sp>
          <p:nvSpPr>
            <p:cNvPr id="214" name="Freeform 213"/>
            <p:cNvSpPr/>
            <p:nvPr/>
          </p:nvSpPr>
          <p:spPr>
            <a:xfrm>
              <a:off x="3917793" y="9517287"/>
              <a:ext cx="172123" cy="129752"/>
            </a:xfrm>
            <a:custGeom>
              <a:avLst/>
              <a:gdLst/>
              <a:ahLst/>
              <a:cxnLst/>
              <a:rect l="0" t="0" r="0" b="0"/>
              <a:pathLst>
                <a:path w="172123" h="129752">
                  <a:moveTo>
                    <a:pt x="17322" y="51417"/>
                  </a:moveTo>
                  <a:lnTo>
                    <a:pt x="2764" y="65975"/>
                  </a:lnTo>
                  <a:lnTo>
                    <a:pt x="0" y="74834"/>
                  </a:lnTo>
                  <a:lnTo>
                    <a:pt x="990" y="96865"/>
                  </a:lnTo>
                  <a:lnTo>
                    <a:pt x="6434" y="106091"/>
                  </a:lnTo>
                  <a:lnTo>
                    <a:pt x="24671" y="120405"/>
                  </a:lnTo>
                  <a:lnTo>
                    <a:pt x="67911" y="129751"/>
                  </a:lnTo>
                  <a:lnTo>
                    <a:pt x="112039" y="125241"/>
                  </a:lnTo>
                  <a:lnTo>
                    <a:pt x="136100" y="110127"/>
                  </a:lnTo>
                  <a:lnTo>
                    <a:pt x="155426" y="88175"/>
                  </a:lnTo>
                  <a:lnTo>
                    <a:pt x="169094" y="63184"/>
                  </a:lnTo>
                  <a:lnTo>
                    <a:pt x="172122" y="32780"/>
                  </a:lnTo>
                  <a:lnTo>
                    <a:pt x="170796" y="16140"/>
                  </a:lnTo>
                  <a:lnTo>
                    <a:pt x="163819" y="6570"/>
                  </a:lnTo>
                  <a:lnTo>
                    <a:pt x="153073" y="1714"/>
                  </a:lnTo>
                  <a:lnTo>
                    <a:pt x="139816" y="0"/>
                  </a:lnTo>
                  <a:lnTo>
                    <a:pt x="116960" y="6222"/>
                  </a:lnTo>
                  <a:lnTo>
                    <a:pt x="58455" y="514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907692" y="9679274"/>
              <a:ext cx="315359" cy="67677"/>
            </a:xfrm>
            <a:custGeom>
              <a:avLst/>
              <a:gdLst/>
              <a:ahLst/>
              <a:cxnLst/>
              <a:rect l="0" t="0" r="0" b="0"/>
              <a:pathLst>
                <a:path w="315359" h="67677">
                  <a:moveTo>
                    <a:pt x="0" y="67676"/>
                  </a:moveTo>
                  <a:lnTo>
                    <a:pt x="14558" y="45839"/>
                  </a:lnTo>
                  <a:lnTo>
                    <a:pt x="33893" y="31057"/>
                  </a:lnTo>
                  <a:lnTo>
                    <a:pt x="90824" y="9152"/>
                  </a:lnTo>
                  <a:lnTo>
                    <a:pt x="150143" y="2092"/>
                  </a:lnTo>
                  <a:lnTo>
                    <a:pt x="208683" y="0"/>
                  </a:lnTo>
                  <a:lnTo>
                    <a:pt x="264623" y="6660"/>
                  </a:lnTo>
                  <a:lnTo>
                    <a:pt x="315358" y="12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946738" y="9847869"/>
              <a:ext cx="194046" cy="214440"/>
            </a:xfrm>
            <a:custGeom>
              <a:avLst/>
              <a:gdLst/>
              <a:ahLst/>
              <a:cxnLst/>
              <a:rect l="0" t="0" r="0" b="0"/>
              <a:pathLst>
                <a:path w="194046" h="214440">
                  <a:moveTo>
                    <a:pt x="15799" y="49904"/>
                  </a:moveTo>
                  <a:lnTo>
                    <a:pt x="1242" y="35347"/>
                  </a:lnTo>
                  <a:lnTo>
                    <a:pt x="0" y="28012"/>
                  </a:lnTo>
                  <a:lnTo>
                    <a:pt x="2219" y="20074"/>
                  </a:lnTo>
                  <a:lnTo>
                    <a:pt x="6746" y="11736"/>
                  </a:lnTo>
                  <a:lnTo>
                    <a:pt x="15858" y="6178"/>
                  </a:lnTo>
                  <a:lnTo>
                    <a:pt x="42232" y="0"/>
                  </a:lnTo>
                  <a:lnTo>
                    <a:pt x="54750" y="2924"/>
                  </a:lnTo>
                  <a:lnTo>
                    <a:pt x="76783" y="18360"/>
                  </a:lnTo>
                  <a:lnTo>
                    <a:pt x="88607" y="44517"/>
                  </a:lnTo>
                  <a:lnTo>
                    <a:pt x="95264" y="93504"/>
                  </a:lnTo>
                  <a:lnTo>
                    <a:pt x="93173" y="146613"/>
                  </a:lnTo>
                  <a:lnTo>
                    <a:pt x="90234" y="164652"/>
                  </a:lnTo>
                  <a:lnTo>
                    <a:pt x="94368" y="176677"/>
                  </a:lnTo>
                  <a:lnTo>
                    <a:pt x="103218" y="184694"/>
                  </a:lnTo>
                  <a:lnTo>
                    <a:pt x="164254" y="208039"/>
                  </a:lnTo>
                  <a:lnTo>
                    <a:pt x="194045" y="2144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195628" y="9915892"/>
              <a:ext cx="164535" cy="44721"/>
            </a:xfrm>
            <a:custGeom>
              <a:avLst/>
              <a:gdLst/>
              <a:ahLst/>
              <a:cxnLst/>
              <a:rect l="0" t="0" r="0" b="0"/>
              <a:pathLst>
                <a:path w="164535" h="44721">
                  <a:moveTo>
                    <a:pt x="0" y="9304"/>
                  </a:moveTo>
                  <a:lnTo>
                    <a:pt x="7279" y="31140"/>
                  </a:lnTo>
                  <a:lnTo>
                    <a:pt x="15517" y="37573"/>
                  </a:lnTo>
                  <a:lnTo>
                    <a:pt x="40920" y="44720"/>
                  </a:lnTo>
                  <a:lnTo>
                    <a:pt x="53179" y="43579"/>
                  </a:lnTo>
                  <a:lnTo>
                    <a:pt x="74925" y="34185"/>
                  </a:lnTo>
                  <a:lnTo>
                    <a:pt x="80419" y="25891"/>
                  </a:lnTo>
                  <a:lnTo>
                    <a:pt x="82461" y="4489"/>
                  </a:lnTo>
                  <a:lnTo>
                    <a:pt x="85443" y="0"/>
                  </a:lnTo>
                  <a:lnTo>
                    <a:pt x="90478" y="54"/>
                  </a:lnTo>
                  <a:lnTo>
                    <a:pt x="104198" y="8240"/>
                  </a:lnTo>
                  <a:lnTo>
                    <a:pt x="129052" y="26932"/>
                  </a:lnTo>
                  <a:lnTo>
                    <a:pt x="164534" y="367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114278" y="8636288"/>
            <a:ext cx="538776" cy="233147"/>
            <a:chOff x="5114278" y="8636288"/>
            <a:chExt cx="538776" cy="233147"/>
          </a:xfrm>
        </p:grpSpPr>
        <p:sp>
          <p:nvSpPr>
            <p:cNvPr id="219" name="Freeform 218"/>
            <p:cNvSpPr/>
            <p:nvPr/>
          </p:nvSpPr>
          <p:spPr>
            <a:xfrm>
              <a:off x="5114278" y="8691187"/>
              <a:ext cx="191958" cy="95980"/>
            </a:xfrm>
            <a:custGeom>
              <a:avLst/>
              <a:gdLst/>
              <a:ahLst/>
              <a:cxnLst/>
              <a:rect l="0" t="0" r="0" b="0"/>
              <a:pathLst>
                <a:path w="191958" h="95980">
                  <a:moveTo>
                    <a:pt x="0" y="0"/>
                  </a:moveTo>
                  <a:lnTo>
                    <a:pt x="23417" y="20370"/>
                  </a:lnTo>
                  <a:lnTo>
                    <a:pt x="74536" y="40644"/>
                  </a:lnTo>
                  <a:lnTo>
                    <a:pt x="135585" y="59318"/>
                  </a:lnTo>
                  <a:lnTo>
                    <a:pt x="191957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141700" y="8855722"/>
              <a:ext cx="164536" cy="13713"/>
            </a:xfrm>
            <a:custGeom>
              <a:avLst/>
              <a:gdLst/>
              <a:ahLst/>
              <a:cxnLst/>
              <a:rect l="0" t="0" r="0" b="0"/>
              <a:pathLst>
                <a:path w="164536" h="13713">
                  <a:moveTo>
                    <a:pt x="0" y="0"/>
                  </a:moveTo>
                  <a:lnTo>
                    <a:pt x="59660" y="0"/>
                  </a:lnTo>
                  <a:lnTo>
                    <a:pt x="121644" y="7280"/>
                  </a:lnTo>
                  <a:lnTo>
                    <a:pt x="164535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5452810" y="8636288"/>
              <a:ext cx="200244" cy="223408"/>
            </a:xfrm>
            <a:custGeom>
              <a:avLst/>
              <a:gdLst/>
              <a:ahLst/>
              <a:cxnLst/>
              <a:rect l="0" t="0" r="0" b="0"/>
              <a:pathLst>
                <a:path w="200244" h="223408">
                  <a:moveTo>
                    <a:pt x="45382" y="41189"/>
                  </a:moveTo>
                  <a:lnTo>
                    <a:pt x="23546" y="48467"/>
                  </a:lnTo>
                  <a:lnTo>
                    <a:pt x="8762" y="64228"/>
                  </a:lnTo>
                  <a:lnTo>
                    <a:pt x="2687" y="74830"/>
                  </a:lnTo>
                  <a:lnTo>
                    <a:pt x="0" y="102860"/>
                  </a:lnTo>
                  <a:lnTo>
                    <a:pt x="10688" y="163230"/>
                  </a:lnTo>
                  <a:lnTo>
                    <a:pt x="30362" y="198041"/>
                  </a:lnTo>
                  <a:lnTo>
                    <a:pt x="50894" y="213989"/>
                  </a:lnTo>
                  <a:lnTo>
                    <a:pt x="62768" y="220375"/>
                  </a:lnTo>
                  <a:lnTo>
                    <a:pt x="88149" y="223407"/>
                  </a:lnTo>
                  <a:lnTo>
                    <a:pt x="114664" y="218153"/>
                  </a:lnTo>
                  <a:lnTo>
                    <a:pt x="141683" y="205661"/>
                  </a:lnTo>
                  <a:lnTo>
                    <a:pt x="175310" y="174220"/>
                  </a:lnTo>
                  <a:lnTo>
                    <a:pt x="197293" y="135958"/>
                  </a:lnTo>
                  <a:lnTo>
                    <a:pt x="200243" y="105144"/>
                  </a:lnTo>
                  <a:lnTo>
                    <a:pt x="189723" y="42988"/>
                  </a:lnTo>
                  <a:lnTo>
                    <a:pt x="170078" y="7867"/>
                  </a:lnTo>
                  <a:lnTo>
                    <a:pt x="160506" y="2216"/>
                  </a:lnTo>
                  <a:lnTo>
                    <a:pt x="137681" y="0"/>
                  </a:lnTo>
                  <a:lnTo>
                    <a:pt x="99137" y="731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538407" y="8800877"/>
            <a:ext cx="1592610" cy="987208"/>
            <a:chOff x="4538407" y="8800877"/>
            <a:chExt cx="1592610" cy="987208"/>
          </a:xfrm>
        </p:grpSpPr>
        <p:sp>
          <p:nvSpPr>
            <p:cNvPr id="223" name="Freeform 222"/>
            <p:cNvSpPr/>
            <p:nvPr/>
          </p:nvSpPr>
          <p:spPr>
            <a:xfrm>
              <a:off x="4538407" y="9609838"/>
              <a:ext cx="219381" cy="27424"/>
            </a:xfrm>
            <a:custGeom>
              <a:avLst/>
              <a:gdLst/>
              <a:ahLst/>
              <a:cxnLst/>
              <a:rect l="0" t="0" r="0" b="0"/>
              <a:pathLst>
                <a:path w="219381" h="27424">
                  <a:moveTo>
                    <a:pt x="0" y="0"/>
                  </a:moveTo>
                  <a:lnTo>
                    <a:pt x="14558" y="14557"/>
                  </a:lnTo>
                  <a:lnTo>
                    <a:pt x="42018" y="21705"/>
                  </a:lnTo>
                  <a:lnTo>
                    <a:pt x="96241" y="25728"/>
                  </a:lnTo>
                  <a:lnTo>
                    <a:pt x="150901" y="26920"/>
                  </a:lnTo>
                  <a:lnTo>
                    <a:pt x="193504" y="27274"/>
                  </a:lnTo>
                  <a:lnTo>
                    <a:pt x="219380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661808" y="9774372"/>
              <a:ext cx="164536" cy="13713"/>
            </a:xfrm>
            <a:custGeom>
              <a:avLst/>
              <a:gdLst/>
              <a:ahLst/>
              <a:cxnLst/>
              <a:rect l="0" t="0" r="0" b="0"/>
              <a:pathLst>
                <a:path w="164536" h="13713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64535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032011" y="9441366"/>
              <a:ext cx="200016" cy="254678"/>
            </a:xfrm>
            <a:custGeom>
              <a:avLst/>
              <a:gdLst/>
              <a:ahLst/>
              <a:cxnLst/>
              <a:rect l="0" t="0" r="0" b="0"/>
              <a:pathLst>
                <a:path w="200016" h="254678">
                  <a:moveTo>
                    <a:pt x="27422" y="31360"/>
                  </a:moveTo>
                  <a:lnTo>
                    <a:pt x="12865" y="53196"/>
                  </a:lnTo>
                  <a:lnTo>
                    <a:pt x="3812" y="95891"/>
                  </a:lnTo>
                  <a:lnTo>
                    <a:pt x="1129" y="147136"/>
                  </a:lnTo>
                  <a:lnTo>
                    <a:pt x="8627" y="178794"/>
                  </a:lnTo>
                  <a:lnTo>
                    <a:pt x="29979" y="218251"/>
                  </a:lnTo>
                  <a:lnTo>
                    <a:pt x="48364" y="237823"/>
                  </a:lnTo>
                  <a:lnTo>
                    <a:pt x="71769" y="251600"/>
                  </a:lnTo>
                  <a:lnTo>
                    <a:pt x="97407" y="254677"/>
                  </a:lnTo>
                  <a:lnTo>
                    <a:pt x="110642" y="253364"/>
                  </a:lnTo>
                  <a:lnTo>
                    <a:pt x="137535" y="239718"/>
                  </a:lnTo>
                  <a:lnTo>
                    <a:pt x="184761" y="200996"/>
                  </a:lnTo>
                  <a:lnTo>
                    <a:pt x="196376" y="174294"/>
                  </a:lnTo>
                  <a:lnTo>
                    <a:pt x="200015" y="142114"/>
                  </a:lnTo>
                  <a:lnTo>
                    <a:pt x="191974" y="91260"/>
                  </a:lnTo>
                  <a:lnTo>
                    <a:pt x="170972" y="48093"/>
                  </a:lnTo>
                  <a:lnTo>
                    <a:pt x="154192" y="25593"/>
                  </a:lnTo>
                  <a:lnTo>
                    <a:pt x="120337" y="3075"/>
                  </a:lnTo>
                  <a:lnTo>
                    <a:pt x="90554" y="0"/>
                  </a:lnTo>
                  <a:lnTo>
                    <a:pt x="60051" y="5234"/>
                  </a:lnTo>
                  <a:lnTo>
                    <a:pt x="36338" y="17717"/>
                  </a:lnTo>
                  <a:lnTo>
                    <a:pt x="0" y="587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649015" y="8800877"/>
              <a:ext cx="482002" cy="671850"/>
            </a:xfrm>
            <a:custGeom>
              <a:avLst/>
              <a:gdLst/>
              <a:ahLst/>
              <a:cxnLst/>
              <a:rect l="0" t="0" r="0" b="0"/>
              <a:pathLst>
                <a:path w="482002" h="671850">
                  <a:moveTo>
                    <a:pt x="205668" y="0"/>
                  </a:moveTo>
                  <a:lnTo>
                    <a:pt x="265328" y="18978"/>
                  </a:lnTo>
                  <a:lnTo>
                    <a:pt x="327312" y="44036"/>
                  </a:lnTo>
                  <a:lnTo>
                    <a:pt x="376961" y="58922"/>
                  </a:lnTo>
                  <a:lnTo>
                    <a:pt x="435861" y="79123"/>
                  </a:lnTo>
                  <a:lnTo>
                    <a:pt x="458292" y="94073"/>
                  </a:lnTo>
                  <a:lnTo>
                    <a:pt x="474354" y="114937"/>
                  </a:lnTo>
                  <a:lnTo>
                    <a:pt x="480771" y="126899"/>
                  </a:lnTo>
                  <a:lnTo>
                    <a:pt x="482001" y="139444"/>
                  </a:lnTo>
                  <a:lnTo>
                    <a:pt x="475243" y="165571"/>
                  </a:lnTo>
                  <a:lnTo>
                    <a:pt x="446078" y="218061"/>
                  </a:lnTo>
                  <a:lnTo>
                    <a:pt x="401955" y="268879"/>
                  </a:lnTo>
                  <a:lnTo>
                    <a:pt x="345607" y="304404"/>
                  </a:lnTo>
                  <a:lnTo>
                    <a:pt x="288183" y="356734"/>
                  </a:lnTo>
                  <a:lnTo>
                    <a:pt x="231318" y="403751"/>
                  </a:lnTo>
                  <a:lnTo>
                    <a:pt x="171580" y="459709"/>
                  </a:lnTo>
                  <a:lnTo>
                    <a:pt x="123727" y="517917"/>
                  </a:lnTo>
                  <a:lnTo>
                    <a:pt x="68585" y="575598"/>
                  </a:lnTo>
                  <a:lnTo>
                    <a:pt x="24379" y="623063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6622510" y="8225006"/>
            <a:ext cx="1357410" cy="919817"/>
            <a:chOff x="6622510" y="8225006"/>
            <a:chExt cx="1357410" cy="919817"/>
          </a:xfrm>
        </p:grpSpPr>
        <p:sp>
          <p:nvSpPr>
            <p:cNvPr id="228" name="Freeform 227"/>
            <p:cNvSpPr/>
            <p:nvPr/>
          </p:nvSpPr>
          <p:spPr>
            <a:xfrm>
              <a:off x="6622510" y="8746032"/>
              <a:ext cx="260514" cy="398791"/>
            </a:xfrm>
            <a:custGeom>
              <a:avLst/>
              <a:gdLst/>
              <a:ahLst/>
              <a:cxnLst/>
              <a:rect l="0" t="0" r="0" b="0"/>
              <a:pathLst>
                <a:path w="260514" h="398791">
                  <a:moveTo>
                    <a:pt x="0" y="219380"/>
                  </a:moveTo>
                  <a:lnTo>
                    <a:pt x="14915" y="272249"/>
                  </a:lnTo>
                  <a:lnTo>
                    <a:pt x="23717" y="328485"/>
                  </a:lnTo>
                  <a:lnTo>
                    <a:pt x="30387" y="379678"/>
                  </a:lnTo>
                  <a:lnTo>
                    <a:pt x="33969" y="394802"/>
                  </a:lnTo>
                  <a:lnTo>
                    <a:pt x="36357" y="398790"/>
                  </a:lnTo>
                  <a:lnTo>
                    <a:pt x="37949" y="395354"/>
                  </a:lnTo>
                  <a:lnTo>
                    <a:pt x="38195" y="376811"/>
                  </a:lnTo>
                  <a:lnTo>
                    <a:pt x="30002" y="323604"/>
                  </a:lnTo>
                  <a:lnTo>
                    <a:pt x="28187" y="272605"/>
                  </a:lnTo>
                  <a:lnTo>
                    <a:pt x="27649" y="218900"/>
                  </a:lnTo>
                  <a:lnTo>
                    <a:pt x="27490" y="164392"/>
                  </a:lnTo>
                  <a:lnTo>
                    <a:pt x="27443" y="109648"/>
                  </a:lnTo>
                  <a:lnTo>
                    <a:pt x="27436" y="91381"/>
                  </a:lnTo>
                  <a:lnTo>
                    <a:pt x="32002" y="80725"/>
                  </a:lnTo>
                  <a:lnTo>
                    <a:pt x="39617" y="75145"/>
                  </a:lnTo>
                  <a:lnTo>
                    <a:pt x="60264" y="68438"/>
                  </a:lnTo>
                  <a:lnTo>
                    <a:pt x="114823" y="43368"/>
                  </a:lnTo>
                  <a:lnTo>
                    <a:pt x="176552" y="23294"/>
                  </a:lnTo>
                  <a:lnTo>
                    <a:pt x="238453" y="4121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6649933" y="8883145"/>
              <a:ext cx="137113" cy="68556"/>
            </a:xfrm>
            <a:custGeom>
              <a:avLst/>
              <a:gdLst/>
              <a:ahLst/>
              <a:cxnLst/>
              <a:rect l="0" t="0" r="0" b="0"/>
              <a:pathLst>
                <a:path w="137113" h="68556">
                  <a:moveTo>
                    <a:pt x="0" y="68555"/>
                  </a:moveTo>
                  <a:lnTo>
                    <a:pt x="57251" y="30388"/>
                  </a:lnTo>
                  <a:lnTo>
                    <a:pt x="115593" y="505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628943" y="9033968"/>
              <a:ext cx="171814" cy="97052"/>
            </a:xfrm>
            <a:custGeom>
              <a:avLst/>
              <a:gdLst/>
              <a:ahLst/>
              <a:cxnLst/>
              <a:rect l="0" t="0" r="0" b="0"/>
              <a:pathLst>
                <a:path w="171814" h="97052">
                  <a:moveTo>
                    <a:pt x="7278" y="68555"/>
                  </a:moveTo>
                  <a:lnTo>
                    <a:pt x="0" y="90392"/>
                  </a:lnTo>
                  <a:lnTo>
                    <a:pt x="2426" y="95301"/>
                  </a:lnTo>
                  <a:lnTo>
                    <a:pt x="8614" y="97051"/>
                  </a:lnTo>
                  <a:lnTo>
                    <a:pt x="17309" y="96693"/>
                  </a:lnTo>
                  <a:lnTo>
                    <a:pt x="73528" y="74226"/>
                  </a:lnTo>
                  <a:lnTo>
                    <a:pt x="130224" y="36385"/>
                  </a:lnTo>
                  <a:lnTo>
                    <a:pt x="171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951579" y="8828300"/>
              <a:ext cx="82269" cy="137113"/>
            </a:xfrm>
            <a:custGeom>
              <a:avLst/>
              <a:gdLst/>
              <a:ahLst/>
              <a:cxnLst/>
              <a:rect l="0" t="0" r="0" b="0"/>
              <a:pathLst>
                <a:path w="82269" h="137113">
                  <a:moveTo>
                    <a:pt x="0" y="0"/>
                  </a:moveTo>
                  <a:lnTo>
                    <a:pt x="19085" y="57253"/>
                  </a:lnTo>
                  <a:lnTo>
                    <a:pt x="47668" y="99219"/>
                  </a:lnTo>
                  <a:lnTo>
                    <a:pt x="82268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922069" y="8650054"/>
              <a:ext cx="139201" cy="137113"/>
            </a:xfrm>
            <a:custGeom>
              <a:avLst/>
              <a:gdLst/>
              <a:ahLst/>
              <a:cxnLst/>
              <a:rect l="0" t="0" r="0" b="0"/>
              <a:pathLst>
                <a:path w="139201" h="137113">
                  <a:moveTo>
                    <a:pt x="15799" y="137112"/>
                  </a:moveTo>
                  <a:lnTo>
                    <a:pt x="1241" y="115275"/>
                  </a:lnTo>
                  <a:lnTo>
                    <a:pt x="0" y="105796"/>
                  </a:lnTo>
                  <a:lnTo>
                    <a:pt x="6746" y="87138"/>
                  </a:lnTo>
                  <a:lnTo>
                    <a:pt x="37427" y="40911"/>
                  </a:lnTo>
                  <a:lnTo>
                    <a:pt x="60451" y="20214"/>
                  </a:lnTo>
                  <a:lnTo>
                    <a:pt x="89982" y="8984"/>
                  </a:lnTo>
                  <a:lnTo>
                    <a:pt x="139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965290" y="8773455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48298" y="23305"/>
                  </a:lnTo>
                  <a:lnTo>
                    <a:pt x="84391" y="7583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7287081" y="8458098"/>
              <a:ext cx="75835" cy="315358"/>
            </a:xfrm>
            <a:custGeom>
              <a:avLst/>
              <a:gdLst/>
              <a:ahLst/>
              <a:cxnLst/>
              <a:rect l="0" t="0" r="0" b="0"/>
              <a:pathLst>
                <a:path w="75835" h="315358">
                  <a:moveTo>
                    <a:pt x="7278" y="0"/>
                  </a:moveTo>
                  <a:lnTo>
                    <a:pt x="0" y="21836"/>
                  </a:lnTo>
                  <a:lnTo>
                    <a:pt x="489" y="44744"/>
                  </a:lnTo>
                  <a:lnTo>
                    <a:pt x="13215" y="96691"/>
                  </a:lnTo>
                  <a:lnTo>
                    <a:pt x="25965" y="144601"/>
                  </a:lnTo>
                  <a:lnTo>
                    <a:pt x="39390" y="197392"/>
                  </a:lnTo>
                  <a:lnTo>
                    <a:pt x="57576" y="258878"/>
                  </a:lnTo>
                  <a:lnTo>
                    <a:pt x="75834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376626" y="8444386"/>
              <a:ext cx="82269" cy="260514"/>
            </a:xfrm>
            <a:custGeom>
              <a:avLst/>
              <a:gdLst/>
              <a:ahLst/>
              <a:cxnLst/>
              <a:rect l="0" t="0" r="0" b="0"/>
              <a:pathLst>
                <a:path w="82269" h="260514">
                  <a:moveTo>
                    <a:pt x="0" y="0"/>
                  </a:moveTo>
                  <a:lnTo>
                    <a:pt x="19085" y="57252"/>
                  </a:lnTo>
                  <a:lnTo>
                    <a:pt x="32231" y="103971"/>
                  </a:lnTo>
                  <a:lnTo>
                    <a:pt x="45774" y="156407"/>
                  </a:lnTo>
                  <a:lnTo>
                    <a:pt x="64000" y="216250"/>
                  </a:lnTo>
                  <a:lnTo>
                    <a:pt x="82268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611623" y="8356224"/>
              <a:ext cx="203763" cy="229451"/>
            </a:xfrm>
            <a:custGeom>
              <a:avLst/>
              <a:gdLst/>
              <a:ahLst/>
              <a:cxnLst/>
              <a:rect l="0" t="0" r="0" b="0"/>
              <a:pathLst>
                <a:path w="203763" h="229451">
                  <a:moveTo>
                    <a:pt x="11805" y="197852"/>
                  </a:moveTo>
                  <a:lnTo>
                    <a:pt x="11805" y="226967"/>
                  </a:lnTo>
                  <a:lnTo>
                    <a:pt x="10282" y="229450"/>
                  </a:lnTo>
                  <a:lnTo>
                    <a:pt x="4526" y="215957"/>
                  </a:lnTo>
                  <a:lnTo>
                    <a:pt x="0" y="166822"/>
                  </a:lnTo>
                  <a:lnTo>
                    <a:pt x="5937" y="111299"/>
                  </a:lnTo>
                  <a:lnTo>
                    <a:pt x="17345" y="56253"/>
                  </a:lnTo>
                  <a:lnTo>
                    <a:pt x="30373" y="8628"/>
                  </a:lnTo>
                  <a:lnTo>
                    <a:pt x="36371" y="1623"/>
                  </a:lnTo>
                  <a:lnTo>
                    <a:pt x="43417" y="0"/>
                  </a:lnTo>
                  <a:lnTo>
                    <a:pt x="51161" y="1965"/>
                  </a:lnTo>
                  <a:lnTo>
                    <a:pt x="67891" y="20398"/>
                  </a:lnTo>
                  <a:lnTo>
                    <a:pt x="103459" y="74608"/>
                  </a:lnTo>
                  <a:lnTo>
                    <a:pt x="139826" y="137227"/>
                  </a:lnTo>
                  <a:lnTo>
                    <a:pt x="167214" y="170409"/>
                  </a:lnTo>
                  <a:lnTo>
                    <a:pt x="203762" y="197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596005" y="8485519"/>
              <a:ext cx="95980" cy="68558"/>
            </a:xfrm>
            <a:custGeom>
              <a:avLst/>
              <a:gdLst/>
              <a:ahLst/>
              <a:cxnLst/>
              <a:rect l="0" t="0" r="0" b="0"/>
              <a:pathLst>
                <a:path w="95980" h="68558">
                  <a:moveTo>
                    <a:pt x="0" y="68557"/>
                  </a:moveTo>
                  <a:lnTo>
                    <a:pt x="23417" y="48187"/>
                  </a:lnTo>
                  <a:lnTo>
                    <a:pt x="82838" y="10601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7846731" y="8252430"/>
              <a:ext cx="133189" cy="185604"/>
            </a:xfrm>
            <a:custGeom>
              <a:avLst/>
              <a:gdLst/>
              <a:ahLst/>
              <a:cxnLst/>
              <a:rect l="0" t="0" r="0" b="0"/>
              <a:pathLst>
                <a:path w="133189" h="185604">
                  <a:moveTo>
                    <a:pt x="50921" y="0"/>
                  </a:moveTo>
                  <a:lnTo>
                    <a:pt x="29084" y="14557"/>
                  </a:lnTo>
                  <a:lnTo>
                    <a:pt x="14301" y="33892"/>
                  </a:lnTo>
                  <a:lnTo>
                    <a:pt x="4176" y="59243"/>
                  </a:lnTo>
                  <a:lnTo>
                    <a:pt x="0" y="106253"/>
                  </a:lnTo>
                  <a:lnTo>
                    <a:pt x="4422" y="135584"/>
                  </a:lnTo>
                  <a:lnTo>
                    <a:pt x="15527" y="159792"/>
                  </a:lnTo>
                  <a:lnTo>
                    <a:pt x="22755" y="170513"/>
                  </a:lnTo>
                  <a:lnTo>
                    <a:pt x="35190" y="177661"/>
                  </a:lnTo>
                  <a:lnTo>
                    <a:pt x="69321" y="185603"/>
                  </a:lnTo>
                  <a:lnTo>
                    <a:pt x="97693" y="185070"/>
                  </a:lnTo>
                  <a:lnTo>
                    <a:pt x="133188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541161" y="8225006"/>
              <a:ext cx="205669" cy="68558"/>
            </a:xfrm>
            <a:custGeom>
              <a:avLst/>
              <a:gdLst/>
              <a:ahLst/>
              <a:cxnLst/>
              <a:rect l="0" t="0" r="0" b="0"/>
              <a:pathLst>
                <a:path w="205669" h="68558">
                  <a:moveTo>
                    <a:pt x="0" y="68557"/>
                  </a:moveTo>
                  <a:lnTo>
                    <a:pt x="48807" y="53642"/>
                  </a:lnTo>
                  <a:lnTo>
                    <a:pt x="98252" y="36715"/>
                  </a:lnTo>
                  <a:lnTo>
                    <a:pt x="151497" y="1646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622510" y="8526653"/>
              <a:ext cx="260514" cy="150825"/>
            </a:xfrm>
            <a:custGeom>
              <a:avLst/>
              <a:gdLst/>
              <a:ahLst/>
              <a:cxnLst/>
              <a:rect l="0" t="0" r="0" b="0"/>
              <a:pathLst>
                <a:path w="260514" h="150825">
                  <a:moveTo>
                    <a:pt x="0" y="150824"/>
                  </a:moveTo>
                  <a:lnTo>
                    <a:pt x="14558" y="128987"/>
                  </a:lnTo>
                  <a:lnTo>
                    <a:pt x="77263" y="82401"/>
                  </a:lnTo>
                  <a:lnTo>
                    <a:pt x="112270" y="58947"/>
                  </a:lnTo>
                  <a:lnTo>
                    <a:pt x="172323" y="30095"/>
                  </a:lnTo>
                  <a:lnTo>
                    <a:pt x="224904" y="11287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109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03200"/>
            <a:ext cx="9169400" cy="3898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42900" y="4495800"/>
            <a:ext cx="43281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590499" y="698425"/>
            <a:ext cx="7184671" cy="1097743"/>
            <a:chOff x="1590499" y="698425"/>
            <a:chExt cx="7184671" cy="1097743"/>
          </a:xfrm>
        </p:grpSpPr>
        <p:sp>
          <p:nvSpPr>
            <p:cNvPr id="4" name="Freeform 3"/>
            <p:cNvSpPr/>
            <p:nvPr/>
          </p:nvSpPr>
          <p:spPr>
            <a:xfrm>
              <a:off x="1741323" y="850095"/>
              <a:ext cx="137113" cy="137113"/>
            </a:xfrm>
            <a:custGeom>
              <a:avLst/>
              <a:gdLst/>
              <a:ahLst/>
              <a:cxnLst/>
              <a:rect l="0" t="0" r="0" b="0"/>
              <a:pathLst>
                <a:path w="137113" h="137113">
                  <a:moveTo>
                    <a:pt x="0" y="0"/>
                  </a:moveTo>
                  <a:lnTo>
                    <a:pt x="14915" y="55597"/>
                  </a:lnTo>
                  <a:lnTo>
                    <a:pt x="24910" y="81078"/>
                  </a:lnTo>
                  <a:lnTo>
                    <a:pt x="39509" y="102559"/>
                  </a:lnTo>
                  <a:lnTo>
                    <a:pt x="60216" y="118200"/>
                  </a:lnTo>
                  <a:lnTo>
                    <a:pt x="84654" y="128706"/>
                  </a:lnTo>
                  <a:lnTo>
                    <a:pt x="13711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955844" y="836383"/>
              <a:ext cx="251660" cy="297205"/>
            </a:xfrm>
            <a:custGeom>
              <a:avLst/>
              <a:gdLst/>
              <a:ahLst/>
              <a:cxnLst/>
              <a:rect l="0" t="0" r="0" b="0"/>
              <a:pathLst>
                <a:path w="251660" h="297205">
                  <a:moveTo>
                    <a:pt x="18569" y="0"/>
                  </a:moveTo>
                  <a:lnTo>
                    <a:pt x="22632" y="55597"/>
                  </a:lnTo>
                  <a:lnTo>
                    <a:pt x="30374" y="117117"/>
                  </a:lnTo>
                  <a:lnTo>
                    <a:pt x="24437" y="169952"/>
                  </a:lnTo>
                  <a:lnTo>
                    <a:pt x="13029" y="224201"/>
                  </a:lnTo>
                  <a:lnTo>
                    <a:pt x="0" y="278869"/>
                  </a:lnTo>
                  <a:lnTo>
                    <a:pt x="3143" y="289509"/>
                  </a:lnTo>
                  <a:lnTo>
                    <a:pt x="11332" y="295078"/>
                  </a:lnTo>
                  <a:lnTo>
                    <a:pt x="35158" y="297204"/>
                  </a:lnTo>
                  <a:lnTo>
                    <a:pt x="74266" y="288312"/>
                  </a:lnTo>
                  <a:lnTo>
                    <a:pt x="124364" y="258782"/>
                  </a:lnTo>
                  <a:lnTo>
                    <a:pt x="143286" y="239939"/>
                  </a:lnTo>
                  <a:lnTo>
                    <a:pt x="156774" y="216329"/>
                  </a:lnTo>
                  <a:lnTo>
                    <a:pt x="157933" y="205158"/>
                  </a:lnTo>
                  <a:lnTo>
                    <a:pt x="151096" y="184621"/>
                  </a:lnTo>
                  <a:lnTo>
                    <a:pt x="145007" y="180972"/>
                  </a:lnTo>
                  <a:lnTo>
                    <a:pt x="137900" y="181587"/>
                  </a:lnTo>
                  <a:lnTo>
                    <a:pt x="130116" y="185044"/>
                  </a:lnTo>
                  <a:lnTo>
                    <a:pt x="126450" y="193442"/>
                  </a:lnTo>
                  <a:lnTo>
                    <a:pt x="126439" y="219024"/>
                  </a:lnTo>
                  <a:lnTo>
                    <a:pt x="139638" y="242581"/>
                  </a:lnTo>
                  <a:lnTo>
                    <a:pt x="160738" y="261684"/>
                  </a:lnTo>
                  <a:lnTo>
                    <a:pt x="185351" y="275253"/>
                  </a:lnTo>
                  <a:lnTo>
                    <a:pt x="211525" y="282299"/>
                  </a:lnTo>
                  <a:lnTo>
                    <a:pt x="25165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79307" y="1000918"/>
              <a:ext cx="104540" cy="164535"/>
            </a:xfrm>
            <a:custGeom>
              <a:avLst/>
              <a:gdLst/>
              <a:ahLst/>
              <a:cxnLst/>
              <a:rect l="0" t="0" r="0" b="0"/>
              <a:pathLst>
                <a:path w="104540" h="164535">
                  <a:moveTo>
                    <a:pt x="51597" y="0"/>
                  </a:moveTo>
                  <a:lnTo>
                    <a:pt x="20282" y="12470"/>
                  </a:lnTo>
                  <a:lnTo>
                    <a:pt x="1624" y="26363"/>
                  </a:lnTo>
                  <a:lnTo>
                    <a:pt x="0" y="34333"/>
                  </a:lnTo>
                  <a:lnTo>
                    <a:pt x="3488" y="42694"/>
                  </a:lnTo>
                  <a:lnTo>
                    <a:pt x="10383" y="51314"/>
                  </a:lnTo>
                  <a:lnTo>
                    <a:pt x="34296" y="64955"/>
                  </a:lnTo>
                  <a:lnTo>
                    <a:pt x="92022" y="86126"/>
                  </a:lnTo>
                  <a:lnTo>
                    <a:pt x="99875" y="93981"/>
                  </a:lnTo>
                  <a:lnTo>
                    <a:pt x="103588" y="103787"/>
                  </a:lnTo>
                  <a:lnTo>
                    <a:pt x="104539" y="114895"/>
                  </a:lnTo>
                  <a:lnTo>
                    <a:pt x="99080" y="125348"/>
                  </a:lnTo>
                  <a:lnTo>
                    <a:pt x="76763" y="145087"/>
                  </a:lnTo>
                  <a:lnTo>
                    <a:pt x="54657" y="155891"/>
                  </a:lnTo>
                  <a:lnTo>
                    <a:pt x="24175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95439" y="1165452"/>
              <a:ext cx="51810" cy="191958"/>
            </a:xfrm>
            <a:custGeom>
              <a:avLst/>
              <a:gdLst/>
              <a:ahLst/>
              <a:cxnLst/>
              <a:rect l="0" t="0" r="0" b="0"/>
              <a:pathLst>
                <a:path w="51810" h="191958">
                  <a:moveTo>
                    <a:pt x="13711" y="0"/>
                  </a:moveTo>
                  <a:lnTo>
                    <a:pt x="34080" y="23416"/>
                  </a:lnTo>
                  <a:lnTo>
                    <a:pt x="44600" y="45447"/>
                  </a:lnTo>
                  <a:lnTo>
                    <a:pt x="51809" y="98103"/>
                  </a:lnTo>
                  <a:lnTo>
                    <a:pt x="45370" y="127900"/>
                  </a:lnTo>
                  <a:lnTo>
                    <a:pt x="24615" y="161805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11023" y="863806"/>
              <a:ext cx="183688" cy="233091"/>
            </a:xfrm>
            <a:custGeom>
              <a:avLst/>
              <a:gdLst/>
              <a:ahLst/>
              <a:cxnLst/>
              <a:rect l="0" t="0" r="0" b="0"/>
              <a:pathLst>
                <a:path w="183688" h="233091">
                  <a:moveTo>
                    <a:pt x="46575" y="0"/>
                  </a:moveTo>
                  <a:lnTo>
                    <a:pt x="15685" y="57252"/>
                  </a:lnTo>
                  <a:lnTo>
                    <a:pt x="1198" y="103970"/>
                  </a:lnTo>
                  <a:lnTo>
                    <a:pt x="0" y="134570"/>
                  </a:lnTo>
                  <a:lnTo>
                    <a:pt x="6070" y="161881"/>
                  </a:lnTo>
                  <a:lnTo>
                    <a:pt x="18924" y="184176"/>
                  </a:lnTo>
                  <a:lnTo>
                    <a:pt x="50570" y="213857"/>
                  </a:lnTo>
                  <a:lnTo>
                    <a:pt x="83898" y="224542"/>
                  </a:lnTo>
                  <a:lnTo>
                    <a:pt x="137362" y="230557"/>
                  </a:lnTo>
                  <a:lnTo>
                    <a:pt x="183687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43887" y="850095"/>
              <a:ext cx="123401" cy="13712"/>
            </a:xfrm>
            <a:custGeom>
              <a:avLst/>
              <a:gdLst/>
              <a:ahLst/>
              <a:cxnLst/>
              <a:rect l="0" t="0" r="0" b="0"/>
              <a:pathLst>
                <a:path w="123401" h="13712">
                  <a:moveTo>
                    <a:pt x="0" y="0"/>
                  </a:moveTo>
                  <a:lnTo>
                    <a:pt x="53208" y="1523"/>
                  </a:lnTo>
                  <a:lnTo>
                    <a:pt x="107730" y="10852"/>
                  </a:lnTo>
                  <a:lnTo>
                    <a:pt x="12340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89042" y="959784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60" y="10852"/>
                  </a:lnTo>
                  <a:lnTo>
                    <a:pt x="107054" y="12864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6977" y="918651"/>
              <a:ext cx="41135" cy="178246"/>
            </a:xfrm>
            <a:custGeom>
              <a:avLst/>
              <a:gdLst/>
              <a:ahLst/>
              <a:cxnLst/>
              <a:rect l="0" t="0" r="0" b="0"/>
              <a:pathLst>
                <a:path w="41135" h="178246">
                  <a:moveTo>
                    <a:pt x="0" y="0"/>
                  </a:moveTo>
                  <a:lnTo>
                    <a:pt x="19084" y="57252"/>
                  </a:lnTo>
                  <a:lnTo>
                    <a:pt x="35198" y="119588"/>
                  </a:lnTo>
                  <a:lnTo>
                    <a:pt x="41134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90688" y="891228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7279" y="33009"/>
                  </a:lnTo>
                  <a:lnTo>
                    <a:pt x="23040" y="18225"/>
                  </a:lnTo>
                  <a:lnTo>
                    <a:pt x="33642" y="12150"/>
                  </a:lnTo>
                  <a:lnTo>
                    <a:pt x="84957" y="3600"/>
                  </a:lnTo>
                  <a:lnTo>
                    <a:pt x="141125" y="106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45533" y="987207"/>
              <a:ext cx="191958" cy="7900"/>
            </a:xfrm>
            <a:custGeom>
              <a:avLst/>
              <a:gdLst/>
              <a:ahLst/>
              <a:cxnLst/>
              <a:rect l="0" t="0" r="0" b="0"/>
              <a:pathLst>
                <a:path w="191958" h="7900">
                  <a:moveTo>
                    <a:pt x="0" y="0"/>
                  </a:moveTo>
                  <a:lnTo>
                    <a:pt x="45309" y="7899"/>
                  </a:lnTo>
                  <a:lnTo>
                    <a:pt x="102971" y="3017"/>
                  </a:lnTo>
                  <a:lnTo>
                    <a:pt x="165634" y="596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043887" y="740405"/>
              <a:ext cx="246802" cy="1"/>
            </a:xfrm>
            <a:custGeom>
              <a:avLst/>
              <a:gdLst/>
              <a:ahLst/>
              <a:cxnLst/>
              <a:rect l="0" t="0" r="0" b="0"/>
              <a:pathLst>
                <a:path w="246802" h="1">
                  <a:moveTo>
                    <a:pt x="0" y="0"/>
                  </a:moveTo>
                  <a:lnTo>
                    <a:pt x="45309" y="0"/>
                  </a:lnTo>
                  <a:lnTo>
                    <a:pt x="104494" y="0"/>
                  </a:lnTo>
                  <a:lnTo>
                    <a:pt x="148006" y="0"/>
                  </a:lnTo>
                  <a:lnTo>
                    <a:pt x="208049" y="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98151" y="698425"/>
              <a:ext cx="27275" cy="467028"/>
            </a:xfrm>
            <a:custGeom>
              <a:avLst/>
              <a:gdLst/>
              <a:ahLst/>
              <a:cxnLst/>
              <a:rect l="0" t="0" r="0" b="0"/>
              <a:pathLst>
                <a:path w="27275" h="467028">
                  <a:moveTo>
                    <a:pt x="27274" y="14557"/>
                  </a:moveTo>
                  <a:lnTo>
                    <a:pt x="12716" y="0"/>
                  </a:lnTo>
                  <a:lnTo>
                    <a:pt x="8428" y="1806"/>
                  </a:lnTo>
                  <a:lnTo>
                    <a:pt x="3663" y="20062"/>
                  </a:lnTo>
                  <a:lnTo>
                    <a:pt x="605" y="82959"/>
                  </a:lnTo>
                  <a:lnTo>
                    <a:pt x="187" y="123671"/>
                  </a:lnTo>
                  <a:lnTo>
                    <a:pt x="0" y="171218"/>
                  </a:lnTo>
                  <a:lnTo>
                    <a:pt x="1441" y="221296"/>
                  </a:lnTo>
                  <a:lnTo>
                    <a:pt x="7160" y="268945"/>
                  </a:lnTo>
                  <a:lnTo>
                    <a:pt x="10717" y="315513"/>
                  </a:lnTo>
                  <a:lnTo>
                    <a:pt x="13822" y="360077"/>
                  </a:lnTo>
                  <a:lnTo>
                    <a:pt x="22611" y="416380"/>
                  </a:lnTo>
                  <a:lnTo>
                    <a:pt x="27274" y="467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62788" y="726694"/>
              <a:ext cx="27173" cy="466181"/>
            </a:xfrm>
            <a:custGeom>
              <a:avLst/>
              <a:gdLst/>
              <a:ahLst/>
              <a:cxnLst/>
              <a:rect l="0" t="0" r="0" b="0"/>
              <a:pathLst>
                <a:path w="27173" h="466181">
                  <a:moveTo>
                    <a:pt x="13460" y="0"/>
                  </a:moveTo>
                  <a:lnTo>
                    <a:pt x="4037" y="45309"/>
                  </a:lnTo>
                  <a:lnTo>
                    <a:pt x="1020" y="106018"/>
                  </a:lnTo>
                  <a:lnTo>
                    <a:pt x="314" y="155285"/>
                  </a:lnTo>
                  <a:lnTo>
                    <a:pt x="0" y="207651"/>
                  </a:lnTo>
                  <a:lnTo>
                    <a:pt x="1384" y="256823"/>
                  </a:lnTo>
                  <a:lnTo>
                    <a:pt x="9205" y="313249"/>
                  </a:lnTo>
                  <a:lnTo>
                    <a:pt x="13723" y="373809"/>
                  </a:lnTo>
                  <a:lnTo>
                    <a:pt x="24064" y="432700"/>
                  </a:lnTo>
                  <a:lnTo>
                    <a:pt x="27172" y="46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01241" y="822672"/>
              <a:ext cx="250879" cy="329070"/>
            </a:xfrm>
            <a:custGeom>
              <a:avLst/>
              <a:gdLst/>
              <a:ahLst/>
              <a:cxnLst/>
              <a:rect l="0" t="0" r="0" b="0"/>
              <a:pathLst>
                <a:path w="250879" h="329070">
                  <a:moveTo>
                    <a:pt x="58921" y="0"/>
                  </a:moveTo>
                  <a:lnTo>
                    <a:pt x="58921" y="45309"/>
                  </a:lnTo>
                  <a:lnTo>
                    <a:pt x="58921" y="102971"/>
                  </a:lnTo>
                  <a:lnTo>
                    <a:pt x="57398" y="157804"/>
                  </a:lnTo>
                  <a:lnTo>
                    <a:pt x="46451" y="205197"/>
                  </a:lnTo>
                  <a:lnTo>
                    <a:pt x="26112" y="255634"/>
                  </a:lnTo>
                  <a:lnTo>
                    <a:pt x="14885" y="285767"/>
                  </a:lnTo>
                  <a:lnTo>
                    <a:pt x="9759" y="289537"/>
                  </a:lnTo>
                  <a:lnTo>
                    <a:pt x="4817" y="285956"/>
                  </a:lnTo>
                  <a:lnTo>
                    <a:pt x="0" y="277475"/>
                  </a:lnTo>
                  <a:lnTo>
                    <a:pt x="499" y="229145"/>
                  </a:lnTo>
                  <a:lnTo>
                    <a:pt x="10295" y="181139"/>
                  </a:lnTo>
                  <a:lnTo>
                    <a:pt x="37404" y="130691"/>
                  </a:lnTo>
                  <a:lnTo>
                    <a:pt x="74382" y="84427"/>
                  </a:lnTo>
                  <a:lnTo>
                    <a:pt x="114284" y="56331"/>
                  </a:lnTo>
                  <a:lnTo>
                    <a:pt x="141418" y="51951"/>
                  </a:lnTo>
                  <a:lnTo>
                    <a:pt x="155053" y="52915"/>
                  </a:lnTo>
                  <a:lnTo>
                    <a:pt x="167189" y="59652"/>
                  </a:lnTo>
                  <a:lnTo>
                    <a:pt x="188800" y="83388"/>
                  </a:lnTo>
                  <a:lnTo>
                    <a:pt x="210817" y="123733"/>
                  </a:lnTo>
                  <a:lnTo>
                    <a:pt x="219711" y="179190"/>
                  </a:lnTo>
                  <a:lnTo>
                    <a:pt x="229625" y="229308"/>
                  </a:lnTo>
                  <a:lnTo>
                    <a:pt x="245100" y="285665"/>
                  </a:lnTo>
                  <a:lnTo>
                    <a:pt x="250878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32740" y="1000918"/>
              <a:ext cx="178246" cy="54845"/>
            </a:xfrm>
            <a:custGeom>
              <a:avLst/>
              <a:gdLst/>
              <a:ahLst/>
              <a:cxnLst/>
              <a:rect l="0" t="0" r="0" b="0"/>
              <a:pathLst>
                <a:path w="178246" h="54845">
                  <a:moveTo>
                    <a:pt x="0" y="54844"/>
                  </a:moveTo>
                  <a:lnTo>
                    <a:pt x="21836" y="33008"/>
                  </a:lnTo>
                  <a:lnTo>
                    <a:pt x="56932" y="22287"/>
                  </a:lnTo>
                  <a:lnTo>
                    <a:pt x="115894" y="1219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76349" y="946073"/>
              <a:ext cx="177417" cy="164535"/>
            </a:xfrm>
            <a:custGeom>
              <a:avLst/>
              <a:gdLst/>
              <a:ahLst/>
              <a:cxnLst/>
              <a:rect l="0" t="0" r="0" b="0"/>
              <a:pathLst>
                <a:path w="177417" h="164535">
                  <a:moveTo>
                    <a:pt x="54015" y="0"/>
                  </a:moveTo>
                  <a:lnTo>
                    <a:pt x="35038" y="48807"/>
                  </a:lnTo>
                  <a:lnTo>
                    <a:pt x="0" y="111659"/>
                  </a:lnTo>
                  <a:lnTo>
                    <a:pt x="1247" y="121667"/>
                  </a:lnTo>
                  <a:lnTo>
                    <a:pt x="5125" y="131386"/>
                  </a:lnTo>
                  <a:lnTo>
                    <a:pt x="21622" y="146247"/>
                  </a:lnTo>
                  <a:lnTo>
                    <a:pt x="45712" y="156407"/>
                  </a:lnTo>
                  <a:lnTo>
                    <a:pt x="93535" y="162126"/>
                  </a:lnTo>
                  <a:lnTo>
                    <a:pt x="152102" y="164059"/>
                  </a:lnTo>
                  <a:lnTo>
                    <a:pt x="17741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91606" y="767827"/>
              <a:ext cx="411337" cy="27424"/>
            </a:xfrm>
            <a:custGeom>
              <a:avLst/>
              <a:gdLst/>
              <a:ahLst/>
              <a:cxnLst/>
              <a:rect l="0" t="0" r="0" b="0"/>
              <a:pathLst>
                <a:path w="411337" h="27424">
                  <a:moveTo>
                    <a:pt x="0" y="0"/>
                  </a:moveTo>
                  <a:lnTo>
                    <a:pt x="54732" y="18846"/>
                  </a:lnTo>
                  <a:lnTo>
                    <a:pt x="95420" y="23611"/>
                  </a:lnTo>
                  <a:lnTo>
                    <a:pt x="142958" y="21666"/>
                  </a:lnTo>
                  <a:lnTo>
                    <a:pt x="193032" y="17247"/>
                  </a:lnTo>
                  <a:lnTo>
                    <a:pt x="240678" y="15283"/>
                  </a:lnTo>
                  <a:lnTo>
                    <a:pt x="303048" y="14177"/>
                  </a:lnTo>
                  <a:lnTo>
                    <a:pt x="360123" y="13849"/>
                  </a:lnTo>
                  <a:lnTo>
                    <a:pt x="385020" y="17835"/>
                  </a:lnTo>
                  <a:lnTo>
                    <a:pt x="41133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84481" y="808961"/>
              <a:ext cx="214111" cy="308926"/>
            </a:xfrm>
            <a:custGeom>
              <a:avLst/>
              <a:gdLst/>
              <a:ahLst/>
              <a:cxnLst/>
              <a:rect l="0" t="0" r="0" b="0"/>
              <a:pathLst>
                <a:path w="214111" h="308926">
                  <a:moveTo>
                    <a:pt x="0" y="0"/>
                  </a:moveTo>
                  <a:lnTo>
                    <a:pt x="9422" y="53208"/>
                  </a:lnTo>
                  <a:lnTo>
                    <a:pt x="13964" y="105988"/>
                  </a:lnTo>
                  <a:lnTo>
                    <a:pt x="22757" y="160222"/>
                  </a:lnTo>
                  <a:lnTo>
                    <a:pt x="24516" y="213362"/>
                  </a:lnTo>
                  <a:lnTo>
                    <a:pt x="19529" y="244127"/>
                  </a:lnTo>
                  <a:lnTo>
                    <a:pt x="20636" y="248065"/>
                  </a:lnTo>
                  <a:lnTo>
                    <a:pt x="24422" y="244597"/>
                  </a:lnTo>
                  <a:lnTo>
                    <a:pt x="29992" y="236191"/>
                  </a:lnTo>
                  <a:lnTo>
                    <a:pt x="48369" y="222789"/>
                  </a:lnTo>
                  <a:lnTo>
                    <a:pt x="92536" y="206678"/>
                  </a:lnTo>
                  <a:lnTo>
                    <a:pt x="131012" y="200023"/>
                  </a:lnTo>
                  <a:lnTo>
                    <a:pt x="168424" y="202143"/>
                  </a:lnTo>
                  <a:lnTo>
                    <a:pt x="197240" y="212227"/>
                  </a:lnTo>
                  <a:lnTo>
                    <a:pt x="209190" y="219181"/>
                  </a:lnTo>
                  <a:lnTo>
                    <a:pt x="214110" y="229911"/>
                  </a:lnTo>
                  <a:lnTo>
                    <a:pt x="211451" y="258084"/>
                  </a:lnTo>
                  <a:lnTo>
                    <a:pt x="196050" y="282793"/>
                  </a:lnTo>
                  <a:lnTo>
                    <a:pt x="185545" y="293648"/>
                  </a:lnTo>
                  <a:lnTo>
                    <a:pt x="153559" y="305709"/>
                  </a:lnTo>
                  <a:lnTo>
                    <a:pt x="134365" y="308925"/>
                  </a:lnTo>
                  <a:lnTo>
                    <a:pt x="120046" y="308022"/>
                  </a:lnTo>
                  <a:lnTo>
                    <a:pt x="108976" y="304373"/>
                  </a:lnTo>
                  <a:lnTo>
                    <a:pt x="82267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758705" y="1040317"/>
              <a:ext cx="109690" cy="76632"/>
            </a:xfrm>
            <a:custGeom>
              <a:avLst/>
              <a:gdLst/>
              <a:ahLst/>
              <a:cxnLst/>
              <a:rect l="0" t="0" r="0" b="0"/>
              <a:pathLst>
                <a:path w="109690" h="76632">
                  <a:moveTo>
                    <a:pt x="0" y="70290"/>
                  </a:moveTo>
                  <a:lnTo>
                    <a:pt x="57720" y="23516"/>
                  </a:lnTo>
                  <a:lnTo>
                    <a:pt x="83545" y="5829"/>
                  </a:lnTo>
                  <a:lnTo>
                    <a:pt x="86166" y="1417"/>
                  </a:lnTo>
                  <a:lnTo>
                    <a:pt x="81819" y="0"/>
                  </a:lnTo>
                  <a:lnTo>
                    <a:pt x="72828" y="578"/>
                  </a:lnTo>
                  <a:lnTo>
                    <a:pt x="54712" y="13408"/>
                  </a:lnTo>
                  <a:lnTo>
                    <a:pt x="38027" y="34345"/>
                  </a:lnTo>
                  <a:lnTo>
                    <a:pt x="25534" y="58885"/>
                  </a:lnTo>
                  <a:lnTo>
                    <a:pt x="27686" y="67257"/>
                  </a:lnTo>
                  <a:lnTo>
                    <a:pt x="35216" y="72839"/>
                  </a:lnTo>
                  <a:lnTo>
                    <a:pt x="46329" y="76559"/>
                  </a:lnTo>
                  <a:lnTo>
                    <a:pt x="70865" y="76631"/>
                  </a:lnTo>
                  <a:lnTo>
                    <a:pt x="109689" y="70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022465" y="1028340"/>
              <a:ext cx="120154" cy="55539"/>
            </a:xfrm>
            <a:custGeom>
              <a:avLst/>
              <a:gdLst/>
              <a:ahLst/>
              <a:cxnLst/>
              <a:rect l="0" t="0" r="0" b="0"/>
              <a:pathLst>
                <a:path w="120154" h="55539">
                  <a:moveTo>
                    <a:pt x="51597" y="0"/>
                  </a:moveTo>
                  <a:lnTo>
                    <a:pt x="20281" y="12470"/>
                  </a:lnTo>
                  <a:lnTo>
                    <a:pt x="1623" y="26363"/>
                  </a:lnTo>
                  <a:lnTo>
                    <a:pt x="0" y="34333"/>
                  </a:lnTo>
                  <a:lnTo>
                    <a:pt x="3488" y="42694"/>
                  </a:lnTo>
                  <a:lnTo>
                    <a:pt x="10384" y="51315"/>
                  </a:lnTo>
                  <a:lnTo>
                    <a:pt x="19551" y="55538"/>
                  </a:lnTo>
                  <a:lnTo>
                    <a:pt x="71166" y="55433"/>
                  </a:lnTo>
                  <a:lnTo>
                    <a:pt x="120153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61100" y="1042051"/>
              <a:ext cx="667080" cy="122221"/>
            </a:xfrm>
            <a:custGeom>
              <a:avLst/>
              <a:gdLst/>
              <a:ahLst/>
              <a:cxnLst/>
              <a:rect l="0" t="0" r="0" b="0"/>
              <a:pathLst>
                <a:path w="667080" h="122221">
                  <a:moveTo>
                    <a:pt x="50074" y="0"/>
                  </a:moveTo>
                  <a:lnTo>
                    <a:pt x="28238" y="7279"/>
                  </a:lnTo>
                  <a:lnTo>
                    <a:pt x="9392" y="23040"/>
                  </a:lnTo>
                  <a:lnTo>
                    <a:pt x="101" y="33642"/>
                  </a:lnTo>
                  <a:lnTo>
                    <a:pt x="0" y="42233"/>
                  </a:lnTo>
                  <a:lnTo>
                    <a:pt x="6027" y="49484"/>
                  </a:lnTo>
                  <a:lnTo>
                    <a:pt x="16139" y="55841"/>
                  </a:lnTo>
                  <a:lnTo>
                    <a:pt x="27451" y="57033"/>
                  </a:lnTo>
                  <a:lnTo>
                    <a:pt x="52207" y="50231"/>
                  </a:lnTo>
                  <a:lnTo>
                    <a:pt x="60637" y="53293"/>
                  </a:lnTo>
                  <a:lnTo>
                    <a:pt x="66257" y="61428"/>
                  </a:lnTo>
                  <a:lnTo>
                    <a:pt x="70003" y="72945"/>
                  </a:lnTo>
                  <a:lnTo>
                    <a:pt x="77072" y="79099"/>
                  </a:lnTo>
                  <a:lnTo>
                    <a:pt x="86354" y="81679"/>
                  </a:lnTo>
                  <a:lnTo>
                    <a:pt x="97113" y="81875"/>
                  </a:lnTo>
                  <a:lnTo>
                    <a:pt x="147219" y="66391"/>
                  </a:lnTo>
                  <a:lnTo>
                    <a:pt x="209253" y="74166"/>
                  </a:lnTo>
                  <a:lnTo>
                    <a:pt x="245745" y="68003"/>
                  </a:lnTo>
                  <a:lnTo>
                    <a:pt x="272120" y="55107"/>
                  </a:lnTo>
                  <a:lnTo>
                    <a:pt x="280372" y="56543"/>
                  </a:lnTo>
                  <a:lnTo>
                    <a:pt x="285873" y="63594"/>
                  </a:lnTo>
                  <a:lnTo>
                    <a:pt x="289541" y="74389"/>
                  </a:lnTo>
                  <a:lnTo>
                    <a:pt x="289553" y="98571"/>
                  </a:lnTo>
                  <a:lnTo>
                    <a:pt x="287424" y="111418"/>
                  </a:lnTo>
                  <a:lnTo>
                    <a:pt x="281433" y="118459"/>
                  </a:lnTo>
                  <a:lnTo>
                    <a:pt x="272870" y="121630"/>
                  </a:lnTo>
                  <a:lnTo>
                    <a:pt x="262590" y="122220"/>
                  </a:lnTo>
                  <a:lnTo>
                    <a:pt x="261831" y="121091"/>
                  </a:lnTo>
                  <a:lnTo>
                    <a:pt x="312894" y="104213"/>
                  </a:lnTo>
                  <a:lnTo>
                    <a:pt x="366962" y="91140"/>
                  </a:lnTo>
                  <a:lnTo>
                    <a:pt x="416667" y="77618"/>
                  </a:lnTo>
                  <a:lnTo>
                    <a:pt x="423965" y="77644"/>
                  </a:lnTo>
                  <a:lnTo>
                    <a:pt x="425782" y="80709"/>
                  </a:lnTo>
                  <a:lnTo>
                    <a:pt x="423947" y="85799"/>
                  </a:lnTo>
                  <a:lnTo>
                    <a:pt x="425771" y="92239"/>
                  </a:lnTo>
                  <a:lnTo>
                    <a:pt x="435922" y="107520"/>
                  </a:lnTo>
                  <a:lnTo>
                    <a:pt x="462778" y="116343"/>
                  </a:lnTo>
                  <a:lnTo>
                    <a:pt x="516660" y="117247"/>
                  </a:lnTo>
                  <a:lnTo>
                    <a:pt x="567158" y="107867"/>
                  </a:lnTo>
                  <a:lnTo>
                    <a:pt x="615128" y="99501"/>
                  </a:lnTo>
                  <a:lnTo>
                    <a:pt x="667079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074980" y="904093"/>
              <a:ext cx="48434" cy="247649"/>
            </a:xfrm>
            <a:custGeom>
              <a:avLst/>
              <a:gdLst/>
              <a:ahLst/>
              <a:cxnLst/>
              <a:rect l="0" t="0" r="0" b="0"/>
              <a:pathLst>
                <a:path w="48434" h="247649">
                  <a:moveTo>
                    <a:pt x="0" y="14558"/>
                  </a:moveTo>
                  <a:lnTo>
                    <a:pt x="14557" y="0"/>
                  </a:lnTo>
                  <a:lnTo>
                    <a:pt x="20369" y="1805"/>
                  </a:lnTo>
                  <a:lnTo>
                    <a:pt x="30889" y="20062"/>
                  </a:lnTo>
                  <a:lnTo>
                    <a:pt x="40633" y="79913"/>
                  </a:lnTo>
                  <a:lnTo>
                    <a:pt x="48433" y="126346"/>
                  </a:lnTo>
                  <a:lnTo>
                    <a:pt x="42450" y="183946"/>
                  </a:lnTo>
                  <a:lnTo>
                    <a:pt x="30842" y="233711"/>
                  </a:lnTo>
                  <a:lnTo>
                    <a:pt x="27422" y="247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47557" y="924265"/>
              <a:ext cx="548449" cy="184641"/>
            </a:xfrm>
            <a:custGeom>
              <a:avLst/>
              <a:gdLst/>
              <a:ahLst/>
              <a:cxnLst/>
              <a:rect l="0" t="0" r="0" b="0"/>
              <a:pathLst>
                <a:path w="548449" h="184641">
                  <a:moveTo>
                    <a:pt x="0" y="145209"/>
                  </a:moveTo>
                  <a:lnTo>
                    <a:pt x="57253" y="126125"/>
                  </a:lnTo>
                  <a:lnTo>
                    <a:pt x="96692" y="105699"/>
                  </a:lnTo>
                  <a:lnTo>
                    <a:pt x="149714" y="51701"/>
                  </a:lnTo>
                  <a:lnTo>
                    <a:pt x="167089" y="30523"/>
                  </a:lnTo>
                  <a:lnTo>
                    <a:pt x="179889" y="5876"/>
                  </a:lnTo>
                  <a:lnTo>
                    <a:pt x="186959" y="523"/>
                  </a:lnTo>
                  <a:lnTo>
                    <a:pt x="194720" y="0"/>
                  </a:lnTo>
                  <a:lnTo>
                    <a:pt x="202939" y="2699"/>
                  </a:lnTo>
                  <a:lnTo>
                    <a:pt x="216135" y="17886"/>
                  </a:lnTo>
                  <a:lnTo>
                    <a:pt x="237021" y="64875"/>
                  </a:lnTo>
                  <a:lnTo>
                    <a:pt x="238392" y="91223"/>
                  </a:lnTo>
                  <a:lnTo>
                    <a:pt x="236970" y="118168"/>
                  </a:lnTo>
                  <a:lnTo>
                    <a:pt x="241417" y="145378"/>
                  </a:lnTo>
                  <a:lnTo>
                    <a:pt x="247782" y="151416"/>
                  </a:lnTo>
                  <a:lnTo>
                    <a:pt x="256596" y="152394"/>
                  </a:lnTo>
                  <a:lnTo>
                    <a:pt x="277054" y="145355"/>
                  </a:lnTo>
                  <a:lnTo>
                    <a:pt x="296302" y="132070"/>
                  </a:lnTo>
                  <a:lnTo>
                    <a:pt x="305701" y="130356"/>
                  </a:lnTo>
                  <a:lnTo>
                    <a:pt x="315014" y="132260"/>
                  </a:lnTo>
                  <a:lnTo>
                    <a:pt x="342679" y="149497"/>
                  </a:lnTo>
                  <a:lnTo>
                    <a:pt x="351853" y="157209"/>
                  </a:lnTo>
                  <a:lnTo>
                    <a:pt x="364063" y="160826"/>
                  </a:lnTo>
                  <a:lnTo>
                    <a:pt x="393881" y="160783"/>
                  </a:lnTo>
                  <a:lnTo>
                    <a:pt x="419321" y="151623"/>
                  </a:lnTo>
                  <a:lnTo>
                    <a:pt x="440784" y="135872"/>
                  </a:lnTo>
                  <a:lnTo>
                    <a:pt x="460480" y="113636"/>
                  </a:lnTo>
                  <a:lnTo>
                    <a:pt x="462380" y="108926"/>
                  </a:lnTo>
                  <a:lnTo>
                    <a:pt x="459076" y="108832"/>
                  </a:lnTo>
                  <a:lnTo>
                    <a:pt x="452304" y="111817"/>
                  </a:lnTo>
                  <a:lnTo>
                    <a:pt x="440716" y="127321"/>
                  </a:lnTo>
                  <a:lnTo>
                    <a:pt x="435493" y="137854"/>
                  </a:lnTo>
                  <a:lnTo>
                    <a:pt x="435058" y="149446"/>
                  </a:lnTo>
                  <a:lnTo>
                    <a:pt x="442701" y="174515"/>
                  </a:lnTo>
                  <a:lnTo>
                    <a:pt x="450527" y="181504"/>
                  </a:lnTo>
                  <a:lnTo>
                    <a:pt x="460316" y="184640"/>
                  </a:lnTo>
                  <a:lnTo>
                    <a:pt x="483379" y="184062"/>
                  </a:lnTo>
                  <a:lnTo>
                    <a:pt x="519012" y="175172"/>
                  </a:lnTo>
                  <a:lnTo>
                    <a:pt x="548448" y="1589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678272" y="10557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37139" y="1028340"/>
              <a:ext cx="109691" cy="123402"/>
            </a:xfrm>
            <a:custGeom>
              <a:avLst/>
              <a:gdLst/>
              <a:ahLst/>
              <a:cxnLst/>
              <a:rect l="0" t="0" r="0" b="0"/>
              <a:pathLst>
                <a:path w="109691" h="123402">
                  <a:moveTo>
                    <a:pt x="0" y="0"/>
                  </a:moveTo>
                  <a:lnTo>
                    <a:pt x="18977" y="59660"/>
                  </a:lnTo>
                  <a:lnTo>
                    <a:pt x="35857" y="90501"/>
                  </a:lnTo>
                  <a:lnTo>
                    <a:pt x="58594" y="114365"/>
                  </a:lnTo>
                  <a:lnTo>
                    <a:pt x="69532" y="120424"/>
                  </a:lnTo>
                  <a:lnTo>
                    <a:pt x="10969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789233" y="1014629"/>
              <a:ext cx="26153" cy="260514"/>
            </a:xfrm>
            <a:custGeom>
              <a:avLst/>
              <a:gdLst/>
              <a:ahLst/>
              <a:cxnLst/>
              <a:rect l="0" t="0" r="0" b="0"/>
              <a:pathLst>
                <a:path w="26153" h="260514">
                  <a:moveTo>
                    <a:pt x="12440" y="0"/>
                  </a:moveTo>
                  <a:lnTo>
                    <a:pt x="3018" y="35886"/>
                  </a:lnTo>
                  <a:lnTo>
                    <a:pt x="0" y="90530"/>
                  </a:lnTo>
                  <a:lnTo>
                    <a:pt x="630" y="144469"/>
                  </a:lnTo>
                  <a:lnTo>
                    <a:pt x="9788" y="191598"/>
                  </a:lnTo>
                  <a:lnTo>
                    <a:pt x="22468" y="245094"/>
                  </a:lnTo>
                  <a:lnTo>
                    <a:pt x="26152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145724" y="863806"/>
              <a:ext cx="135843" cy="287936"/>
            </a:xfrm>
            <a:custGeom>
              <a:avLst/>
              <a:gdLst/>
              <a:ahLst/>
              <a:cxnLst/>
              <a:rect l="0" t="0" r="0" b="0"/>
              <a:pathLst>
                <a:path w="135843" h="287936">
                  <a:moveTo>
                    <a:pt x="12441" y="0"/>
                  </a:moveTo>
                  <a:lnTo>
                    <a:pt x="3017" y="35886"/>
                  </a:lnTo>
                  <a:lnTo>
                    <a:pt x="0" y="90530"/>
                  </a:lnTo>
                  <a:lnTo>
                    <a:pt x="629" y="145993"/>
                  </a:lnTo>
                  <a:lnTo>
                    <a:pt x="9787" y="199497"/>
                  </a:lnTo>
                  <a:lnTo>
                    <a:pt x="17864" y="230347"/>
                  </a:lnTo>
                  <a:lnTo>
                    <a:pt x="22150" y="234309"/>
                  </a:lnTo>
                  <a:lnTo>
                    <a:pt x="26531" y="230855"/>
                  </a:lnTo>
                  <a:lnTo>
                    <a:pt x="44509" y="188807"/>
                  </a:lnTo>
                  <a:lnTo>
                    <a:pt x="52101" y="182239"/>
                  </a:lnTo>
                  <a:lnTo>
                    <a:pt x="61733" y="179384"/>
                  </a:lnTo>
                  <a:lnTo>
                    <a:pt x="72725" y="179005"/>
                  </a:lnTo>
                  <a:lnTo>
                    <a:pt x="81576" y="183322"/>
                  </a:lnTo>
                  <a:lnTo>
                    <a:pt x="95473" y="200307"/>
                  </a:lnTo>
                  <a:lnTo>
                    <a:pt x="116808" y="254827"/>
                  </a:lnTo>
                  <a:lnTo>
                    <a:pt x="13584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05521" y="1028340"/>
              <a:ext cx="154292" cy="95979"/>
            </a:xfrm>
            <a:custGeom>
              <a:avLst/>
              <a:gdLst/>
              <a:ahLst/>
              <a:cxnLst/>
              <a:rect l="0" t="0" r="0" b="0"/>
              <a:pathLst>
                <a:path w="154292" h="95979">
                  <a:moveTo>
                    <a:pt x="30890" y="0"/>
                  </a:moveTo>
                  <a:lnTo>
                    <a:pt x="10520" y="23416"/>
                  </a:lnTo>
                  <a:lnTo>
                    <a:pt x="0" y="45447"/>
                  </a:lnTo>
                  <a:lnTo>
                    <a:pt x="1156" y="54674"/>
                  </a:lnTo>
                  <a:lnTo>
                    <a:pt x="6496" y="62348"/>
                  </a:lnTo>
                  <a:lnTo>
                    <a:pt x="14628" y="68988"/>
                  </a:lnTo>
                  <a:lnTo>
                    <a:pt x="23095" y="68844"/>
                  </a:lnTo>
                  <a:lnTo>
                    <a:pt x="40628" y="56496"/>
                  </a:lnTo>
                  <a:lnTo>
                    <a:pt x="49570" y="54422"/>
                  </a:lnTo>
                  <a:lnTo>
                    <a:pt x="58578" y="56087"/>
                  </a:lnTo>
                  <a:lnTo>
                    <a:pt x="85813" y="72987"/>
                  </a:lnTo>
                  <a:lnTo>
                    <a:pt x="94927" y="80651"/>
                  </a:lnTo>
                  <a:lnTo>
                    <a:pt x="117242" y="89166"/>
                  </a:lnTo>
                  <a:lnTo>
                    <a:pt x="154291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42079" y="1020894"/>
              <a:ext cx="233091" cy="89714"/>
            </a:xfrm>
            <a:custGeom>
              <a:avLst/>
              <a:gdLst/>
              <a:ahLst/>
              <a:cxnLst/>
              <a:rect l="0" t="0" r="0" b="0"/>
              <a:pathLst>
                <a:path w="233091" h="89714">
                  <a:moveTo>
                    <a:pt x="0" y="48580"/>
                  </a:moveTo>
                  <a:lnTo>
                    <a:pt x="21835" y="34022"/>
                  </a:lnTo>
                  <a:lnTo>
                    <a:pt x="36619" y="14687"/>
                  </a:lnTo>
                  <a:lnTo>
                    <a:pt x="45220" y="0"/>
                  </a:lnTo>
                  <a:lnTo>
                    <a:pt x="45381" y="2482"/>
                  </a:lnTo>
                  <a:lnTo>
                    <a:pt x="43965" y="8707"/>
                  </a:lnTo>
                  <a:lnTo>
                    <a:pt x="46067" y="15904"/>
                  </a:lnTo>
                  <a:lnTo>
                    <a:pt x="56529" y="32026"/>
                  </a:lnTo>
                  <a:lnTo>
                    <a:pt x="75399" y="45285"/>
                  </a:lnTo>
                  <a:lnTo>
                    <a:pt x="86829" y="50954"/>
                  </a:lnTo>
                  <a:lnTo>
                    <a:pt x="111717" y="53190"/>
                  </a:lnTo>
                  <a:lnTo>
                    <a:pt x="138013" y="47582"/>
                  </a:lnTo>
                  <a:lnTo>
                    <a:pt x="164934" y="34933"/>
                  </a:lnTo>
                  <a:lnTo>
                    <a:pt x="184009" y="15092"/>
                  </a:lnTo>
                  <a:lnTo>
                    <a:pt x="192995" y="180"/>
                  </a:lnTo>
                  <a:lnTo>
                    <a:pt x="182446" y="17481"/>
                  </a:lnTo>
                  <a:lnTo>
                    <a:pt x="173510" y="39328"/>
                  </a:lnTo>
                  <a:lnTo>
                    <a:pt x="173565" y="50029"/>
                  </a:lnTo>
                  <a:lnTo>
                    <a:pt x="181751" y="70045"/>
                  </a:lnTo>
                  <a:lnTo>
                    <a:pt x="189723" y="76601"/>
                  </a:lnTo>
                  <a:lnTo>
                    <a:pt x="233090" y="897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611979" y="1545967"/>
              <a:ext cx="19655" cy="195357"/>
            </a:xfrm>
            <a:custGeom>
              <a:avLst/>
              <a:gdLst/>
              <a:ahLst/>
              <a:cxnLst/>
              <a:rect l="0" t="0" r="0" b="0"/>
              <a:pathLst>
                <a:path w="19655" h="195357">
                  <a:moveTo>
                    <a:pt x="19654" y="126800"/>
                  </a:moveTo>
                  <a:lnTo>
                    <a:pt x="19654" y="67140"/>
                  </a:lnTo>
                  <a:lnTo>
                    <a:pt x="12375" y="5156"/>
                  </a:lnTo>
                  <a:lnTo>
                    <a:pt x="8708" y="0"/>
                  </a:lnTo>
                  <a:lnTo>
                    <a:pt x="4739" y="1133"/>
                  </a:lnTo>
                  <a:lnTo>
                    <a:pt x="570" y="6459"/>
                  </a:lnTo>
                  <a:lnTo>
                    <a:pt x="0" y="28626"/>
                  </a:lnTo>
                  <a:lnTo>
                    <a:pt x="4182" y="75367"/>
                  </a:lnTo>
                  <a:lnTo>
                    <a:pt x="12874" y="138476"/>
                  </a:lnTo>
                  <a:lnTo>
                    <a:pt x="12578" y="162966"/>
                  </a:lnTo>
                  <a:lnTo>
                    <a:pt x="5943" y="195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90499" y="1556538"/>
              <a:ext cx="507316" cy="116230"/>
            </a:xfrm>
            <a:custGeom>
              <a:avLst/>
              <a:gdLst/>
              <a:ahLst/>
              <a:cxnLst/>
              <a:rect l="0" t="0" r="0" b="0"/>
              <a:pathLst>
                <a:path w="507316" h="116230">
                  <a:moveTo>
                    <a:pt x="0" y="116229"/>
                  </a:moveTo>
                  <a:lnTo>
                    <a:pt x="57253" y="97144"/>
                  </a:lnTo>
                  <a:lnTo>
                    <a:pt x="118065" y="77983"/>
                  </a:lnTo>
                  <a:lnTo>
                    <a:pt x="172371" y="37708"/>
                  </a:lnTo>
                  <a:lnTo>
                    <a:pt x="193433" y="3587"/>
                  </a:lnTo>
                  <a:lnTo>
                    <a:pt x="199035" y="0"/>
                  </a:lnTo>
                  <a:lnTo>
                    <a:pt x="204293" y="2180"/>
                  </a:lnTo>
                  <a:lnTo>
                    <a:pt x="214198" y="16789"/>
                  </a:lnTo>
                  <a:lnTo>
                    <a:pt x="237581" y="76445"/>
                  </a:lnTo>
                  <a:lnTo>
                    <a:pt x="245225" y="82089"/>
                  </a:lnTo>
                  <a:lnTo>
                    <a:pt x="254891" y="82804"/>
                  </a:lnTo>
                  <a:lnTo>
                    <a:pt x="265906" y="80235"/>
                  </a:lnTo>
                  <a:lnTo>
                    <a:pt x="276296" y="81568"/>
                  </a:lnTo>
                  <a:lnTo>
                    <a:pt x="295966" y="91175"/>
                  </a:lnTo>
                  <a:lnTo>
                    <a:pt x="324170" y="113714"/>
                  </a:lnTo>
                  <a:lnTo>
                    <a:pt x="334944" y="116076"/>
                  </a:lnTo>
                  <a:lnTo>
                    <a:pt x="359103" y="110575"/>
                  </a:lnTo>
                  <a:lnTo>
                    <a:pt x="391120" y="90347"/>
                  </a:lnTo>
                  <a:lnTo>
                    <a:pt x="406414" y="69686"/>
                  </a:lnTo>
                  <a:lnTo>
                    <a:pt x="412625" y="57778"/>
                  </a:lnTo>
                  <a:lnTo>
                    <a:pt x="416766" y="55933"/>
                  </a:lnTo>
                  <a:lnTo>
                    <a:pt x="419526" y="60797"/>
                  </a:lnTo>
                  <a:lnTo>
                    <a:pt x="421367" y="70133"/>
                  </a:lnTo>
                  <a:lnTo>
                    <a:pt x="438515" y="97831"/>
                  </a:lnTo>
                  <a:lnTo>
                    <a:pt x="447737" y="102440"/>
                  </a:lnTo>
                  <a:lnTo>
                    <a:pt x="507315" y="102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01043" y="1535655"/>
              <a:ext cx="94001" cy="181972"/>
            </a:xfrm>
            <a:custGeom>
              <a:avLst/>
              <a:gdLst/>
              <a:ahLst/>
              <a:cxnLst/>
              <a:rect l="0" t="0" r="0" b="0"/>
              <a:pathLst>
                <a:path w="94001" h="181972">
                  <a:moveTo>
                    <a:pt x="80684" y="0"/>
                  </a:moveTo>
                  <a:lnTo>
                    <a:pt x="49369" y="12469"/>
                  </a:lnTo>
                  <a:lnTo>
                    <a:pt x="3077" y="51314"/>
                  </a:lnTo>
                  <a:lnTo>
                    <a:pt x="0" y="60108"/>
                  </a:lnTo>
                  <a:lnTo>
                    <a:pt x="996" y="69018"/>
                  </a:lnTo>
                  <a:lnTo>
                    <a:pt x="4707" y="78005"/>
                  </a:lnTo>
                  <a:lnTo>
                    <a:pt x="14798" y="83996"/>
                  </a:lnTo>
                  <a:lnTo>
                    <a:pt x="73538" y="101736"/>
                  </a:lnTo>
                  <a:lnTo>
                    <a:pt x="85061" y="108958"/>
                  </a:lnTo>
                  <a:lnTo>
                    <a:pt x="91219" y="118342"/>
                  </a:lnTo>
                  <a:lnTo>
                    <a:pt x="94000" y="140957"/>
                  </a:lnTo>
                  <a:lnTo>
                    <a:pt x="89561" y="150340"/>
                  </a:lnTo>
                  <a:lnTo>
                    <a:pt x="72442" y="164827"/>
                  </a:lnTo>
                  <a:lnTo>
                    <a:pt x="37109" y="181548"/>
                  </a:lnTo>
                  <a:lnTo>
                    <a:pt x="30305" y="181971"/>
                  </a:lnTo>
                  <a:lnTo>
                    <a:pt x="27293" y="179205"/>
                  </a:lnTo>
                  <a:lnTo>
                    <a:pt x="2584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62222" y="1604211"/>
              <a:ext cx="138886" cy="123401"/>
            </a:xfrm>
            <a:custGeom>
              <a:avLst/>
              <a:gdLst/>
              <a:ahLst/>
              <a:cxnLst/>
              <a:rect l="0" t="0" r="0" b="0"/>
              <a:pathLst>
                <a:path w="138886" h="123401">
                  <a:moveTo>
                    <a:pt x="70329" y="0"/>
                  </a:moveTo>
                  <a:lnTo>
                    <a:pt x="39013" y="23416"/>
                  </a:lnTo>
                  <a:lnTo>
                    <a:pt x="12638" y="57720"/>
                  </a:lnTo>
                  <a:lnTo>
                    <a:pt x="0" y="83545"/>
                  </a:lnTo>
                  <a:lnTo>
                    <a:pt x="2114" y="90736"/>
                  </a:lnTo>
                  <a:lnTo>
                    <a:pt x="9618" y="94007"/>
                  </a:lnTo>
                  <a:lnTo>
                    <a:pt x="20714" y="94664"/>
                  </a:lnTo>
                  <a:lnTo>
                    <a:pt x="41168" y="87269"/>
                  </a:lnTo>
                  <a:lnTo>
                    <a:pt x="60415" y="72302"/>
                  </a:lnTo>
                  <a:lnTo>
                    <a:pt x="79126" y="50416"/>
                  </a:lnTo>
                  <a:lnTo>
                    <a:pt x="88381" y="45798"/>
                  </a:lnTo>
                  <a:lnTo>
                    <a:pt x="97598" y="45767"/>
                  </a:lnTo>
                  <a:lnTo>
                    <a:pt x="106790" y="48792"/>
                  </a:lnTo>
                  <a:lnTo>
                    <a:pt x="112918" y="56904"/>
                  </a:lnTo>
                  <a:lnTo>
                    <a:pt x="126815" y="101519"/>
                  </a:lnTo>
                  <a:lnTo>
                    <a:pt x="138885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83374" y="1602741"/>
              <a:ext cx="438759" cy="110029"/>
            </a:xfrm>
            <a:custGeom>
              <a:avLst/>
              <a:gdLst/>
              <a:ahLst/>
              <a:cxnLst/>
              <a:rect l="0" t="0" r="0" b="0"/>
              <a:pathLst>
                <a:path w="438759" h="110029">
                  <a:moveTo>
                    <a:pt x="0" y="56314"/>
                  </a:moveTo>
                  <a:lnTo>
                    <a:pt x="0" y="85430"/>
                  </a:lnTo>
                  <a:lnTo>
                    <a:pt x="1523" y="89436"/>
                  </a:lnTo>
                  <a:lnTo>
                    <a:pt x="4063" y="87536"/>
                  </a:lnTo>
                  <a:lnTo>
                    <a:pt x="31841" y="30881"/>
                  </a:lnTo>
                  <a:lnTo>
                    <a:pt x="49191" y="13018"/>
                  </a:lnTo>
                  <a:lnTo>
                    <a:pt x="72137" y="0"/>
                  </a:lnTo>
                  <a:lnTo>
                    <a:pt x="83131" y="490"/>
                  </a:lnTo>
                  <a:lnTo>
                    <a:pt x="93507" y="5387"/>
                  </a:lnTo>
                  <a:lnTo>
                    <a:pt x="103472" y="13222"/>
                  </a:lnTo>
                  <a:lnTo>
                    <a:pt x="114543" y="38178"/>
                  </a:lnTo>
                  <a:lnTo>
                    <a:pt x="117496" y="53364"/>
                  </a:lnTo>
                  <a:lnTo>
                    <a:pt x="125558" y="60441"/>
                  </a:lnTo>
                  <a:lnTo>
                    <a:pt x="137027" y="62113"/>
                  </a:lnTo>
                  <a:lnTo>
                    <a:pt x="150766" y="60180"/>
                  </a:lnTo>
                  <a:lnTo>
                    <a:pt x="174158" y="45845"/>
                  </a:lnTo>
                  <a:lnTo>
                    <a:pt x="184661" y="35623"/>
                  </a:lnTo>
                  <a:lnTo>
                    <a:pt x="196234" y="30333"/>
                  </a:lnTo>
                  <a:lnTo>
                    <a:pt x="221280" y="28517"/>
                  </a:lnTo>
                  <a:lnTo>
                    <a:pt x="231311" y="34736"/>
                  </a:lnTo>
                  <a:lnTo>
                    <a:pt x="270924" y="90638"/>
                  </a:lnTo>
                  <a:lnTo>
                    <a:pt x="279641" y="94431"/>
                  </a:lnTo>
                  <a:lnTo>
                    <a:pt x="288500" y="93913"/>
                  </a:lnTo>
                  <a:lnTo>
                    <a:pt x="306468" y="85213"/>
                  </a:lnTo>
                  <a:lnTo>
                    <a:pt x="333714" y="61661"/>
                  </a:lnTo>
                  <a:lnTo>
                    <a:pt x="354990" y="34031"/>
                  </a:lnTo>
                  <a:lnTo>
                    <a:pt x="353967" y="33841"/>
                  </a:lnTo>
                  <a:lnTo>
                    <a:pt x="350238" y="36762"/>
                  </a:lnTo>
                  <a:lnTo>
                    <a:pt x="337711" y="62709"/>
                  </a:lnTo>
                  <a:lnTo>
                    <a:pt x="336972" y="86579"/>
                  </a:lnTo>
                  <a:lnTo>
                    <a:pt x="338908" y="99343"/>
                  </a:lnTo>
                  <a:lnTo>
                    <a:pt x="347816" y="106328"/>
                  </a:lnTo>
                  <a:lnTo>
                    <a:pt x="378027" y="110028"/>
                  </a:lnTo>
                  <a:lnTo>
                    <a:pt x="438758" y="97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666078" y="1535655"/>
              <a:ext cx="149041" cy="219380"/>
            </a:xfrm>
            <a:custGeom>
              <a:avLst/>
              <a:gdLst/>
              <a:ahLst/>
              <a:cxnLst/>
              <a:rect l="0" t="0" r="0" b="0"/>
              <a:pathLst>
                <a:path w="149041" h="219380">
                  <a:moveTo>
                    <a:pt x="77080" y="0"/>
                  </a:moveTo>
                  <a:lnTo>
                    <a:pt x="38912" y="49973"/>
                  </a:lnTo>
                  <a:lnTo>
                    <a:pt x="5340" y="77607"/>
                  </a:lnTo>
                  <a:lnTo>
                    <a:pt x="308" y="86778"/>
                  </a:lnTo>
                  <a:lnTo>
                    <a:pt x="0" y="95938"/>
                  </a:lnTo>
                  <a:lnTo>
                    <a:pt x="2841" y="105092"/>
                  </a:lnTo>
                  <a:lnTo>
                    <a:pt x="10829" y="111195"/>
                  </a:lnTo>
                  <a:lnTo>
                    <a:pt x="67435" y="125052"/>
                  </a:lnTo>
                  <a:lnTo>
                    <a:pt x="119418" y="137601"/>
                  </a:lnTo>
                  <a:lnTo>
                    <a:pt x="137298" y="142008"/>
                  </a:lnTo>
                  <a:lnTo>
                    <a:pt x="146171" y="149517"/>
                  </a:lnTo>
                  <a:lnTo>
                    <a:pt x="149040" y="159093"/>
                  </a:lnTo>
                  <a:lnTo>
                    <a:pt x="147905" y="170047"/>
                  </a:lnTo>
                  <a:lnTo>
                    <a:pt x="134457" y="190344"/>
                  </a:lnTo>
                  <a:lnTo>
                    <a:pt x="124472" y="200022"/>
                  </a:lnTo>
                  <a:lnTo>
                    <a:pt x="97127" y="210776"/>
                  </a:lnTo>
                  <a:lnTo>
                    <a:pt x="4965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949558" y="1453387"/>
              <a:ext cx="206642" cy="275028"/>
            </a:xfrm>
            <a:custGeom>
              <a:avLst/>
              <a:gdLst/>
              <a:ahLst/>
              <a:cxnLst/>
              <a:rect l="0" t="0" r="0" b="0"/>
              <a:pathLst>
                <a:path w="206642" h="275028">
                  <a:moveTo>
                    <a:pt x="26690" y="0"/>
                  </a:moveTo>
                  <a:lnTo>
                    <a:pt x="11775" y="59660"/>
                  </a:lnTo>
                  <a:lnTo>
                    <a:pt x="2974" y="115179"/>
                  </a:lnTo>
                  <a:lnTo>
                    <a:pt x="915" y="157834"/>
                  </a:lnTo>
                  <a:lnTo>
                    <a:pt x="0" y="202182"/>
                  </a:lnTo>
                  <a:lnTo>
                    <a:pt x="7718" y="239159"/>
                  </a:lnTo>
                  <a:lnTo>
                    <a:pt x="14042" y="255418"/>
                  </a:lnTo>
                  <a:lnTo>
                    <a:pt x="22829" y="263210"/>
                  </a:lnTo>
                  <a:lnTo>
                    <a:pt x="33257" y="265358"/>
                  </a:lnTo>
                  <a:lnTo>
                    <a:pt x="57031" y="259619"/>
                  </a:lnTo>
                  <a:lnTo>
                    <a:pt x="105471" y="231109"/>
                  </a:lnTo>
                  <a:lnTo>
                    <a:pt x="115774" y="222629"/>
                  </a:lnTo>
                  <a:lnTo>
                    <a:pt x="122643" y="223069"/>
                  </a:lnTo>
                  <a:lnTo>
                    <a:pt x="127222" y="229457"/>
                  </a:lnTo>
                  <a:lnTo>
                    <a:pt x="135357" y="249757"/>
                  </a:lnTo>
                  <a:lnTo>
                    <a:pt x="149129" y="268936"/>
                  </a:lnTo>
                  <a:lnTo>
                    <a:pt x="158590" y="273746"/>
                  </a:lnTo>
                  <a:lnTo>
                    <a:pt x="181291" y="275027"/>
                  </a:lnTo>
                  <a:lnTo>
                    <a:pt x="190696" y="270189"/>
                  </a:lnTo>
                  <a:lnTo>
                    <a:pt x="205209" y="252626"/>
                  </a:lnTo>
                  <a:lnTo>
                    <a:pt x="206641" y="243067"/>
                  </a:lnTo>
                  <a:lnTo>
                    <a:pt x="204550" y="233648"/>
                  </a:lnTo>
                  <a:lnTo>
                    <a:pt x="200108" y="224321"/>
                  </a:lnTo>
                  <a:lnTo>
                    <a:pt x="191053" y="219627"/>
                  </a:lnTo>
                  <a:lnTo>
                    <a:pt x="13638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36761" y="1645179"/>
              <a:ext cx="274225" cy="129742"/>
            </a:xfrm>
            <a:custGeom>
              <a:avLst/>
              <a:gdLst/>
              <a:ahLst/>
              <a:cxnLst/>
              <a:rect l="0" t="0" r="0" b="0"/>
              <a:pathLst>
                <a:path w="274225" h="129742">
                  <a:moveTo>
                    <a:pt x="0" y="68721"/>
                  </a:moveTo>
                  <a:lnTo>
                    <a:pt x="19084" y="125973"/>
                  </a:lnTo>
                  <a:lnTo>
                    <a:pt x="18817" y="129741"/>
                  </a:lnTo>
                  <a:lnTo>
                    <a:pt x="15591" y="127683"/>
                  </a:lnTo>
                  <a:lnTo>
                    <a:pt x="10394" y="121740"/>
                  </a:lnTo>
                  <a:lnTo>
                    <a:pt x="4620" y="98887"/>
                  </a:lnTo>
                  <a:lnTo>
                    <a:pt x="3577" y="69940"/>
                  </a:lnTo>
                  <a:lnTo>
                    <a:pt x="8192" y="41841"/>
                  </a:lnTo>
                  <a:lnTo>
                    <a:pt x="27508" y="18180"/>
                  </a:lnTo>
                  <a:lnTo>
                    <a:pt x="41191" y="7605"/>
                  </a:lnTo>
                  <a:lnTo>
                    <a:pt x="54883" y="2078"/>
                  </a:lnTo>
                  <a:lnTo>
                    <a:pt x="82284" y="0"/>
                  </a:lnTo>
                  <a:lnTo>
                    <a:pt x="89896" y="4625"/>
                  </a:lnTo>
                  <a:lnTo>
                    <a:pt x="93447" y="12279"/>
                  </a:lnTo>
                  <a:lnTo>
                    <a:pt x="94291" y="21952"/>
                  </a:lnTo>
                  <a:lnTo>
                    <a:pt x="87104" y="40826"/>
                  </a:lnTo>
                  <a:lnTo>
                    <a:pt x="72229" y="59370"/>
                  </a:lnTo>
                  <a:lnTo>
                    <a:pt x="38159" y="85417"/>
                  </a:lnTo>
                  <a:lnTo>
                    <a:pt x="9783" y="98890"/>
                  </a:lnTo>
                  <a:lnTo>
                    <a:pt x="71942" y="73332"/>
                  </a:lnTo>
                  <a:lnTo>
                    <a:pt x="121188" y="59593"/>
                  </a:lnTo>
                  <a:lnTo>
                    <a:pt x="172850" y="45873"/>
                  </a:lnTo>
                  <a:lnTo>
                    <a:pt x="208640" y="35206"/>
                  </a:lnTo>
                  <a:lnTo>
                    <a:pt x="202419" y="37575"/>
                  </a:lnTo>
                  <a:lnTo>
                    <a:pt x="192544" y="51831"/>
                  </a:lnTo>
                  <a:lnTo>
                    <a:pt x="187778" y="62032"/>
                  </a:lnTo>
                  <a:lnTo>
                    <a:pt x="187648" y="71879"/>
                  </a:lnTo>
                  <a:lnTo>
                    <a:pt x="195628" y="90945"/>
                  </a:lnTo>
                  <a:lnTo>
                    <a:pt x="206592" y="97249"/>
                  </a:lnTo>
                  <a:lnTo>
                    <a:pt x="258608" y="107365"/>
                  </a:lnTo>
                  <a:lnTo>
                    <a:pt x="274224" y="109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30364" y="1768745"/>
              <a:ext cx="13713" cy="27423"/>
            </a:xfrm>
            <a:custGeom>
              <a:avLst/>
              <a:gdLst/>
              <a:ahLst/>
              <a:cxnLst/>
              <a:rect l="0" t="0" r="0" b="0"/>
              <a:pathLst>
                <a:path w="13713" h="27423">
                  <a:moveTo>
                    <a:pt x="13712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72726" y="2536572"/>
            <a:ext cx="521543" cy="246803"/>
            <a:chOff x="1972726" y="2536572"/>
            <a:chExt cx="521543" cy="246803"/>
          </a:xfrm>
        </p:grpSpPr>
        <p:sp>
          <p:nvSpPr>
            <p:cNvPr id="43" name="Freeform 42"/>
            <p:cNvSpPr/>
            <p:nvPr/>
          </p:nvSpPr>
          <p:spPr>
            <a:xfrm>
              <a:off x="1972726" y="2625272"/>
              <a:ext cx="171773" cy="130681"/>
            </a:xfrm>
            <a:custGeom>
              <a:avLst/>
              <a:gdLst/>
              <a:ahLst/>
              <a:cxnLst/>
              <a:rect l="0" t="0" r="0" b="0"/>
              <a:pathLst>
                <a:path w="171773" h="130681">
                  <a:moveTo>
                    <a:pt x="138799" y="7279"/>
                  </a:moveTo>
                  <a:lnTo>
                    <a:pt x="116963" y="0"/>
                  </a:lnTo>
                  <a:lnTo>
                    <a:pt x="94054" y="489"/>
                  </a:lnTo>
                  <a:lnTo>
                    <a:pt x="70162" y="7308"/>
                  </a:lnTo>
                  <a:lnTo>
                    <a:pt x="20560" y="45050"/>
                  </a:lnTo>
                  <a:lnTo>
                    <a:pt x="0" y="86180"/>
                  </a:lnTo>
                  <a:lnTo>
                    <a:pt x="562" y="97966"/>
                  </a:lnTo>
                  <a:lnTo>
                    <a:pt x="5508" y="107347"/>
                  </a:lnTo>
                  <a:lnTo>
                    <a:pt x="13375" y="115124"/>
                  </a:lnTo>
                  <a:lnTo>
                    <a:pt x="23190" y="115739"/>
                  </a:lnTo>
                  <a:lnTo>
                    <a:pt x="46284" y="104234"/>
                  </a:lnTo>
                  <a:lnTo>
                    <a:pt x="106308" y="40862"/>
                  </a:lnTo>
                  <a:lnTo>
                    <a:pt x="115615" y="37285"/>
                  </a:lnTo>
                  <a:lnTo>
                    <a:pt x="124866" y="37947"/>
                  </a:lnTo>
                  <a:lnTo>
                    <a:pt x="134081" y="41435"/>
                  </a:lnTo>
                  <a:lnTo>
                    <a:pt x="148382" y="57499"/>
                  </a:lnTo>
                  <a:lnTo>
                    <a:pt x="169976" y="105052"/>
                  </a:lnTo>
                  <a:lnTo>
                    <a:pt x="171772" y="113595"/>
                  </a:lnTo>
                  <a:lnTo>
                    <a:pt x="171445" y="119290"/>
                  </a:lnTo>
                  <a:lnTo>
                    <a:pt x="166221" y="130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48637" y="2591417"/>
              <a:ext cx="13712" cy="164536"/>
            </a:xfrm>
            <a:custGeom>
              <a:avLst/>
              <a:gdLst/>
              <a:ahLst/>
              <a:cxnLst/>
              <a:rect l="0" t="0" r="0" b="0"/>
              <a:pathLst>
                <a:path w="13712" h="164536">
                  <a:moveTo>
                    <a:pt x="0" y="0"/>
                  </a:moveTo>
                  <a:lnTo>
                    <a:pt x="1523" y="51685"/>
                  </a:lnTo>
                  <a:lnTo>
                    <a:pt x="10852" y="113128"/>
                  </a:lnTo>
                  <a:lnTo>
                    <a:pt x="13711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221215" y="2673684"/>
              <a:ext cx="123401" cy="13712"/>
            </a:xfrm>
            <a:custGeom>
              <a:avLst/>
              <a:gdLst/>
              <a:ahLst/>
              <a:cxnLst/>
              <a:rect l="0" t="0" r="0" b="0"/>
              <a:pathLst>
                <a:path w="123401" h="13712">
                  <a:moveTo>
                    <a:pt x="0" y="13711"/>
                  </a:moveTo>
                  <a:lnTo>
                    <a:pt x="59659" y="2859"/>
                  </a:lnTo>
                  <a:lnTo>
                    <a:pt x="98928" y="847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372038" y="2536572"/>
              <a:ext cx="122231" cy="246803"/>
            </a:xfrm>
            <a:custGeom>
              <a:avLst/>
              <a:gdLst/>
              <a:ahLst/>
              <a:cxnLst/>
              <a:rect l="0" t="0" r="0" b="0"/>
              <a:pathLst>
                <a:path w="122231" h="246803">
                  <a:moveTo>
                    <a:pt x="0" y="0"/>
                  </a:moveTo>
                  <a:lnTo>
                    <a:pt x="30889" y="57252"/>
                  </a:lnTo>
                  <a:lnTo>
                    <a:pt x="38098" y="111250"/>
                  </a:lnTo>
                  <a:lnTo>
                    <a:pt x="47513" y="160934"/>
                  </a:lnTo>
                  <a:lnTo>
                    <a:pt x="54527" y="168228"/>
                  </a:lnTo>
                  <a:lnTo>
                    <a:pt x="63774" y="170044"/>
                  </a:lnTo>
                  <a:lnTo>
                    <a:pt x="111453" y="158344"/>
                  </a:lnTo>
                  <a:lnTo>
                    <a:pt x="118483" y="161931"/>
                  </a:lnTo>
                  <a:lnTo>
                    <a:pt x="121645" y="170416"/>
                  </a:lnTo>
                  <a:lnTo>
                    <a:pt x="122230" y="182167"/>
                  </a:lnTo>
                  <a:lnTo>
                    <a:pt x="114755" y="203348"/>
                  </a:lnTo>
                  <a:lnTo>
                    <a:pt x="8226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reeform 47"/>
          <p:cNvSpPr/>
          <p:nvPr/>
        </p:nvSpPr>
        <p:spPr>
          <a:xfrm>
            <a:off x="3002753" y="2536572"/>
            <a:ext cx="212138" cy="219381"/>
          </a:xfrm>
          <a:custGeom>
            <a:avLst/>
            <a:gdLst/>
            <a:ahLst/>
            <a:cxnLst/>
            <a:rect l="0" t="0" r="0" b="0"/>
            <a:pathLst>
              <a:path w="212138" h="219381">
                <a:moveTo>
                  <a:pt x="0" y="0"/>
                </a:moveTo>
                <a:lnTo>
                  <a:pt x="39215" y="32839"/>
                </a:lnTo>
                <a:lnTo>
                  <a:pt x="60709" y="71685"/>
                </a:lnTo>
                <a:lnTo>
                  <a:pt x="81620" y="134570"/>
                </a:lnTo>
                <a:lnTo>
                  <a:pt x="86406" y="149129"/>
                </a:lnTo>
                <a:lnTo>
                  <a:pt x="94167" y="157311"/>
                </a:lnTo>
                <a:lnTo>
                  <a:pt x="103912" y="161242"/>
                </a:lnTo>
                <a:lnTo>
                  <a:pt x="159669" y="163884"/>
                </a:lnTo>
                <a:lnTo>
                  <a:pt x="204227" y="171621"/>
                </a:lnTo>
                <a:lnTo>
                  <a:pt x="210801" y="176876"/>
                </a:lnTo>
                <a:lnTo>
                  <a:pt x="212137" y="183427"/>
                </a:lnTo>
                <a:lnTo>
                  <a:pt x="209980" y="190840"/>
                </a:lnTo>
                <a:lnTo>
                  <a:pt x="202449" y="197306"/>
                </a:lnTo>
                <a:lnTo>
                  <a:pt x="164258" y="212162"/>
                </a:lnTo>
                <a:lnTo>
                  <a:pt x="109690" y="219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082442" y="2625272"/>
            <a:ext cx="908436" cy="281504"/>
            <a:chOff x="4082442" y="2625272"/>
            <a:chExt cx="908436" cy="281504"/>
          </a:xfrm>
        </p:grpSpPr>
        <p:sp>
          <p:nvSpPr>
            <p:cNvPr id="49" name="Freeform 48"/>
            <p:cNvSpPr/>
            <p:nvPr/>
          </p:nvSpPr>
          <p:spPr>
            <a:xfrm>
              <a:off x="4154494" y="26736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082442" y="2625272"/>
              <a:ext cx="195454" cy="158103"/>
            </a:xfrm>
            <a:custGeom>
              <a:avLst/>
              <a:gdLst/>
              <a:ahLst/>
              <a:cxnLst/>
              <a:rect l="0" t="0" r="0" b="0"/>
              <a:pathLst>
                <a:path w="195454" h="158103">
                  <a:moveTo>
                    <a:pt x="85763" y="7279"/>
                  </a:moveTo>
                  <a:lnTo>
                    <a:pt x="63927" y="0"/>
                  </a:lnTo>
                  <a:lnTo>
                    <a:pt x="41019" y="4551"/>
                  </a:lnTo>
                  <a:lnTo>
                    <a:pt x="28511" y="10031"/>
                  </a:lnTo>
                  <a:lnTo>
                    <a:pt x="10551" y="28307"/>
                  </a:lnTo>
                  <a:lnTo>
                    <a:pt x="3629" y="39579"/>
                  </a:lnTo>
                  <a:lnTo>
                    <a:pt x="0" y="68354"/>
                  </a:lnTo>
                  <a:lnTo>
                    <a:pt x="4990" y="98409"/>
                  </a:lnTo>
                  <a:lnTo>
                    <a:pt x="17363" y="121923"/>
                  </a:lnTo>
                  <a:lnTo>
                    <a:pt x="37082" y="138468"/>
                  </a:lnTo>
                  <a:lnTo>
                    <a:pt x="62603" y="149376"/>
                  </a:lnTo>
                  <a:lnTo>
                    <a:pt x="111233" y="155516"/>
                  </a:lnTo>
                  <a:lnTo>
                    <a:pt x="170071" y="157591"/>
                  </a:lnTo>
                  <a:lnTo>
                    <a:pt x="195453" y="158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870616" y="2701107"/>
              <a:ext cx="120262" cy="205669"/>
            </a:xfrm>
            <a:custGeom>
              <a:avLst/>
              <a:gdLst/>
              <a:ahLst/>
              <a:cxnLst/>
              <a:rect l="0" t="0" r="0" b="0"/>
              <a:pathLst>
                <a:path w="120262" h="205669">
                  <a:moveTo>
                    <a:pt x="79128" y="0"/>
                  </a:moveTo>
                  <a:lnTo>
                    <a:pt x="50013" y="7278"/>
                  </a:lnTo>
                  <a:lnTo>
                    <a:pt x="39913" y="13993"/>
                  </a:lnTo>
                  <a:lnTo>
                    <a:pt x="24628" y="33641"/>
                  </a:lnTo>
                  <a:lnTo>
                    <a:pt x="7458" y="70398"/>
                  </a:lnTo>
                  <a:lnTo>
                    <a:pt x="0" y="117514"/>
                  </a:lnTo>
                  <a:lnTo>
                    <a:pt x="6381" y="144144"/>
                  </a:lnTo>
                  <a:lnTo>
                    <a:pt x="12348" y="155511"/>
                  </a:lnTo>
                  <a:lnTo>
                    <a:pt x="31167" y="172204"/>
                  </a:lnTo>
                  <a:lnTo>
                    <a:pt x="56288" y="183177"/>
                  </a:lnTo>
                  <a:lnTo>
                    <a:pt x="98598" y="190879"/>
                  </a:lnTo>
                  <a:lnTo>
                    <a:pt x="105819" y="194285"/>
                  </a:lnTo>
                  <a:lnTo>
                    <a:pt x="12026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7440826" y="2632551"/>
            <a:ext cx="182603" cy="233091"/>
          </a:xfrm>
          <a:custGeom>
            <a:avLst/>
            <a:gdLst/>
            <a:ahLst/>
            <a:cxnLst/>
            <a:rect l="0" t="0" r="0" b="0"/>
            <a:pathLst>
              <a:path w="182603" h="233091">
                <a:moveTo>
                  <a:pt x="141469" y="0"/>
                </a:moveTo>
                <a:lnTo>
                  <a:pt x="112353" y="0"/>
                </a:lnTo>
                <a:lnTo>
                  <a:pt x="89934" y="8125"/>
                </a:lnTo>
                <a:lnTo>
                  <a:pt x="32069" y="55558"/>
                </a:lnTo>
                <a:lnTo>
                  <a:pt x="15150" y="74966"/>
                </a:lnTo>
                <a:lnTo>
                  <a:pt x="2551" y="98827"/>
                </a:lnTo>
                <a:lnTo>
                  <a:pt x="0" y="124667"/>
                </a:lnTo>
                <a:lnTo>
                  <a:pt x="5467" y="149862"/>
                </a:lnTo>
                <a:lnTo>
                  <a:pt x="18054" y="171217"/>
                </a:lnTo>
                <a:lnTo>
                  <a:pt x="27199" y="175083"/>
                </a:lnTo>
                <a:lnTo>
                  <a:pt x="37866" y="174614"/>
                </a:lnTo>
                <a:lnTo>
                  <a:pt x="60384" y="165967"/>
                </a:lnTo>
                <a:lnTo>
                  <a:pt x="109029" y="126956"/>
                </a:lnTo>
                <a:lnTo>
                  <a:pt x="118319" y="125771"/>
                </a:lnTo>
                <a:lnTo>
                  <a:pt x="127559" y="129551"/>
                </a:lnTo>
                <a:lnTo>
                  <a:pt x="136766" y="136642"/>
                </a:lnTo>
                <a:lnTo>
                  <a:pt x="157002" y="168457"/>
                </a:lnTo>
                <a:lnTo>
                  <a:pt x="178178" y="221419"/>
                </a:lnTo>
                <a:lnTo>
                  <a:pt x="182602" y="233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5690148" y="2468016"/>
            <a:ext cx="1261432" cy="191958"/>
            <a:chOff x="5690148" y="2468016"/>
            <a:chExt cx="1261432" cy="191958"/>
          </a:xfrm>
        </p:grpSpPr>
        <p:sp>
          <p:nvSpPr>
            <p:cNvPr id="54" name="Freeform 53"/>
            <p:cNvSpPr/>
            <p:nvPr/>
          </p:nvSpPr>
          <p:spPr>
            <a:xfrm>
              <a:off x="5690148" y="2468016"/>
              <a:ext cx="123402" cy="109691"/>
            </a:xfrm>
            <a:custGeom>
              <a:avLst/>
              <a:gdLst/>
              <a:ahLst/>
              <a:cxnLst/>
              <a:rect l="0" t="0" r="0" b="0"/>
              <a:pathLst>
                <a:path w="123402" h="109691">
                  <a:moveTo>
                    <a:pt x="0" y="0"/>
                  </a:moveTo>
                  <a:lnTo>
                    <a:pt x="23417" y="31316"/>
                  </a:lnTo>
                  <a:lnTo>
                    <a:pt x="85885" y="85255"/>
                  </a:lnTo>
                  <a:lnTo>
                    <a:pt x="123401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074062" y="2550283"/>
              <a:ext cx="137113" cy="109691"/>
            </a:xfrm>
            <a:custGeom>
              <a:avLst/>
              <a:gdLst/>
              <a:ahLst/>
              <a:cxnLst/>
              <a:rect l="0" t="0" r="0" b="0"/>
              <a:pathLst>
                <a:path w="137113" h="109691">
                  <a:moveTo>
                    <a:pt x="0" y="0"/>
                  </a:moveTo>
                  <a:lnTo>
                    <a:pt x="59621" y="55559"/>
                  </a:lnTo>
                  <a:lnTo>
                    <a:pt x="119460" y="97596"/>
                  </a:lnTo>
                  <a:lnTo>
                    <a:pt x="137112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787045" y="2522861"/>
              <a:ext cx="164535" cy="123402"/>
            </a:xfrm>
            <a:custGeom>
              <a:avLst/>
              <a:gdLst/>
              <a:ahLst/>
              <a:cxnLst/>
              <a:rect l="0" t="0" r="0" b="0"/>
              <a:pathLst>
                <a:path w="164535" h="123402">
                  <a:moveTo>
                    <a:pt x="0" y="0"/>
                  </a:moveTo>
                  <a:lnTo>
                    <a:pt x="57720" y="56197"/>
                  </a:lnTo>
                  <a:lnTo>
                    <a:pt x="110257" y="95343"/>
                  </a:lnTo>
                  <a:lnTo>
                    <a:pt x="142866" y="115087"/>
                  </a:lnTo>
                  <a:lnTo>
                    <a:pt x="164534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17747" y="3164947"/>
            <a:ext cx="952355" cy="249302"/>
            <a:chOff x="2017747" y="3164947"/>
            <a:chExt cx="952355" cy="249302"/>
          </a:xfrm>
        </p:grpSpPr>
        <p:sp>
          <p:nvSpPr>
            <p:cNvPr id="58" name="Freeform 57"/>
            <p:cNvSpPr/>
            <p:nvPr/>
          </p:nvSpPr>
          <p:spPr>
            <a:xfrm>
              <a:off x="2017747" y="3164947"/>
              <a:ext cx="162335" cy="199961"/>
            </a:xfrm>
            <a:custGeom>
              <a:avLst/>
              <a:gdLst/>
              <a:ahLst/>
              <a:cxnLst/>
              <a:rect l="0" t="0" r="0" b="0"/>
              <a:pathLst>
                <a:path w="162335" h="199961">
                  <a:moveTo>
                    <a:pt x="25222" y="29763"/>
                  </a:moveTo>
                  <a:lnTo>
                    <a:pt x="3386" y="22484"/>
                  </a:lnTo>
                  <a:lnTo>
                    <a:pt x="0" y="17293"/>
                  </a:lnTo>
                  <a:lnTo>
                    <a:pt x="790" y="10786"/>
                  </a:lnTo>
                  <a:lnTo>
                    <a:pt x="4364" y="3400"/>
                  </a:lnTo>
                  <a:lnTo>
                    <a:pt x="12840" y="0"/>
                  </a:lnTo>
                  <a:lnTo>
                    <a:pt x="38508" y="285"/>
                  </a:lnTo>
                  <a:lnTo>
                    <a:pt x="62104" y="13615"/>
                  </a:lnTo>
                  <a:lnTo>
                    <a:pt x="72662" y="23568"/>
                  </a:lnTo>
                  <a:lnTo>
                    <a:pt x="78177" y="37820"/>
                  </a:lnTo>
                  <a:lnTo>
                    <a:pt x="78661" y="92750"/>
                  </a:lnTo>
                  <a:lnTo>
                    <a:pt x="69155" y="146774"/>
                  </a:lnTo>
                  <a:lnTo>
                    <a:pt x="60998" y="177746"/>
                  </a:lnTo>
                  <a:lnTo>
                    <a:pt x="64308" y="187833"/>
                  </a:lnTo>
                  <a:lnTo>
                    <a:pt x="72607" y="194558"/>
                  </a:lnTo>
                  <a:lnTo>
                    <a:pt x="84235" y="199041"/>
                  </a:lnTo>
                  <a:lnTo>
                    <a:pt x="109342" y="199960"/>
                  </a:lnTo>
                  <a:lnTo>
                    <a:pt x="132688" y="195291"/>
                  </a:lnTo>
                  <a:lnTo>
                    <a:pt x="162334" y="180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34211" y="3290688"/>
              <a:ext cx="96694" cy="95980"/>
            </a:xfrm>
            <a:custGeom>
              <a:avLst/>
              <a:gdLst/>
              <a:ahLst/>
              <a:cxnLst/>
              <a:rect l="0" t="0" r="0" b="0"/>
              <a:pathLst>
                <a:path w="96694" h="95980">
                  <a:moveTo>
                    <a:pt x="28137" y="0"/>
                  </a:moveTo>
                  <a:lnTo>
                    <a:pt x="6301" y="14558"/>
                  </a:lnTo>
                  <a:lnTo>
                    <a:pt x="1392" y="23417"/>
                  </a:lnTo>
                  <a:lnTo>
                    <a:pt x="0" y="45447"/>
                  </a:lnTo>
                  <a:lnTo>
                    <a:pt x="3285" y="50103"/>
                  </a:lnTo>
                  <a:lnTo>
                    <a:pt x="8522" y="50160"/>
                  </a:lnTo>
                  <a:lnTo>
                    <a:pt x="22466" y="42098"/>
                  </a:lnTo>
                  <a:lnTo>
                    <a:pt x="38820" y="28359"/>
                  </a:lnTo>
                  <a:lnTo>
                    <a:pt x="45923" y="28047"/>
                  </a:lnTo>
                  <a:lnTo>
                    <a:pt x="52182" y="32410"/>
                  </a:lnTo>
                  <a:lnTo>
                    <a:pt x="68270" y="60385"/>
                  </a:lnTo>
                  <a:lnTo>
                    <a:pt x="77967" y="80160"/>
                  </a:lnTo>
                  <a:lnTo>
                    <a:pt x="96693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33613" y="3180999"/>
              <a:ext cx="136489" cy="233250"/>
            </a:xfrm>
            <a:custGeom>
              <a:avLst/>
              <a:gdLst/>
              <a:ahLst/>
              <a:cxnLst/>
              <a:rect l="0" t="0" r="0" b="0"/>
              <a:pathLst>
                <a:path w="136489" h="233250">
                  <a:moveTo>
                    <a:pt x="59451" y="0"/>
                  </a:moveTo>
                  <a:lnTo>
                    <a:pt x="37558" y="24939"/>
                  </a:lnTo>
                  <a:lnTo>
                    <a:pt x="7955" y="85388"/>
                  </a:lnTo>
                  <a:lnTo>
                    <a:pt x="0" y="118694"/>
                  </a:lnTo>
                  <a:lnTo>
                    <a:pt x="7307" y="177315"/>
                  </a:lnTo>
                  <a:lnTo>
                    <a:pt x="16471" y="203731"/>
                  </a:lnTo>
                  <a:lnTo>
                    <a:pt x="30700" y="225628"/>
                  </a:lnTo>
                  <a:lnTo>
                    <a:pt x="40283" y="231162"/>
                  </a:lnTo>
                  <a:lnTo>
                    <a:pt x="63119" y="233249"/>
                  </a:lnTo>
                  <a:lnTo>
                    <a:pt x="84441" y="225036"/>
                  </a:lnTo>
                  <a:lnTo>
                    <a:pt x="104074" y="209705"/>
                  </a:lnTo>
                  <a:lnTo>
                    <a:pt x="122956" y="187657"/>
                  </a:lnTo>
                  <a:lnTo>
                    <a:pt x="133379" y="158561"/>
                  </a:lnTo>
                  <a:lnTo>
                    <a:pt x="136488" y="126839"/>
                  </a:lnTo>
                  <a:lnTo>
                    <a:pt x="132792" y="97507"/>
                  </a:lnTo>
                  <a:lnTo>
                    <a:pt x="122008" y="73297"/>
                  </a:lnTo>
                  <a:lnTo>
                    <a:pt x="114867" y="62576"/>
                  </a:lnTo>
                  <a:lnTo>
                    <a:pt x="107059" y="56952"/>
                  </a:lnTo>
                  <a:lnTo>
                    <a:pt x="98807" y="54726"/>
                  </a:lnTo>
                  <a:lnTo>
                    <a:pt x="73162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89611" y="3153576"/>
            <a:ext cx="858376" cy="233216"/>
            <a:chOff x="3889611" y="3153576"/>
            <a:chExt cx="858376" cy="233216"/>
          </a:xfrm>
        </p:grpSpPr>
        <p:sp>
          <p:nvSpPr>
            <p:cNvPr id="62" name="Freeform 61"/>
            <p:cNvSpPr/>
            <p:nvPr/>
          </p:nvSpPr>
          <p:spPr>
            <a:xfrm>
              <a:off x="3889611" y="3208421"/>
              <a:ext cx="149483" cy="178371"/>
            </a:xfrm>
            <a:custGeom>
              <a:avLst/>
              <a:gdLst/>
              <a:ahLst/>
              <a:cxnLst/>
              <a:rect l="0" t="0" r="0" b="0"/>
              <a:pathLst>
                <a:path w="149483" h="178371">
                  <a:moveTo>
                    <a:pt x="100349" y="0"/>
                  </a:moveTo>
                  <a:lnTo>
                    <a:pt x="69033" y="12470"/>
                  </a:lnTo>
                  <a:lnTo>
                    <a:pt x="22741" y="51315"/>
                  </a:lnTo>
                  <a:lnTo>
                    <a:pt x="2535" y="92562"/>
                  </a:lnTo>
                  <a:lnTo>
                    <a:pt x="0" y="121883"/>
                  </a:lnTo>
                  <a:lnTo>
                    <a:pt x="5475" y="148625"/>
                  </a:lnTo>
                  <a:lnTo>
                    <a:pt x="18065" y="170667"/>
                  </a:lnTo>
                  <a:lnTo>
                    <a:pt x="28735" y="176240"/>
                  </a:lnTo>
                  <a:lnTo>
                    <a:pt x="56840" y="178370"/>
                  </a:lnTo>
                  <a:lnTo>
                    <a:pt x="99645" y="163725"/>
                  </a:lnTo>
                  <a:lnTo>
                    <a:pt x="133995" y="132810"/>
                  </a:lnTo>
                  <a:lnTo>
                    <a:pt x="145772" y="103715"/>
                  </a:lnTo>
                  <a:lnTo>
                    <a:pt x="149482" y="71995"/>
                  </a:lnTo>
                  <a:lnTo>
                    <a:pt x="146054" y="42662"/>
                  </a:lnTo>
                  <a:lnTo>
                    <a:pt x="138436" y="33012"/>
                  </a:lnTo>
                  <a:lnTo>
                    <a:pt x="113721" y="22289"/>
                  </a:lnTo>
                  <a:lnTo>
                    <a:pt x="86487" y="25649"/>
                  </a:lnTo>
                  <a:lnTo>
                    <a:pt x="31793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610669" y="3153576"/>
              <a:ext cx="137318" cy="207423"/>
            </a:xfrm>
            <a:custGeom>
              <a:avLst/>
              <a:gdLst/>
              <a:ahLst/>
              <a:cxnLst/>
              <a:rect l="0" t="0" r="0" b="0"/>
              <a:pathLst>
                <a:path w="137318" h="207423">
                  <a:moveTo>
                    <a:pt x="23717" y="0"/>
                  </a:moveTo>
                  <a:lnTo>
                    <a:pt x="8803" y="48808"/>
                  </a:lnTo>
                  <a:lnTo>
                    <a:pt x="0" y="102315"/>
                  </a:lnTo>
                  <a:lnTo>
                    <a:pt x="1455" y="158287"/>
                  </a:lnTo>
                  <a:lnTo>
                    <a:pt x="4306" y="174081"/>
                  </a:lnTo>
                  <a:lnTo>
                    <a:pt x="10776" y="186133"/>
                  </a:lnTo>
                  <a:lnTo>
                    <a:pt x="30153" y="203588"/>
                  </a:lnTo>
                  <a:lnTo>
                    <a:pt x="41719" y="207328"/>
                  </a:lnTo>
                  <a:lnTo>
                    <a:pt x="66758" y="207422"/>
                  </a:lnTo>
                  <a:lnTo>
                    <a:pt x="89058" y="198322"/>
                  </a:lnTo>
                  <a:lnTo>
                    <a:pt x="99270" y="191630"/>
                  </a:lnTo>
                  <a:lnTo>
                    <a:pt x="114680" y="172007"/>
                  </a:lnTo>
                  <a:lnTo>
                    <a:pt x="136987" y="122169"/>
                  </a:lnTo>
                  <a:lnTo>
                    <a:pt x="137317" y="108868"/>
                  </a:lnTo>
                  <a:lnTo>
                    <a:pt x="129558" y="81902"/>
                  </a:lnTo>
                  <a:lnTo>
                    <a:pt x="108060" y="48304"/>
                  </a:lnTo>
                  <a:lnTo>
                    <a:pt x="87102" y="32641"/>
                  </a:lnTo>
                  <a:lnTo>
                    <a:pt x="53670" y="19320"/>
                  </a:lnTo>
                  <a:lnTo>
                    <a:pt x="2371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294359" y="3147633"/>
            <a:ext cx="383914" cy="239979"/>
            <a:chOff x="7294359" y="3147633"/>
            <a:chExt cx="383914" cy="239979"/>
          </a:xfrm>
        </p:grpSpPr>
        <p:sp>
          <p:nvSpPr>
            <p:cNvPr id="65" name="Freeform 64"/>
            <p:cNvSpPr/>
            <p:nvPr/>
          </p:nvSpPr>
          <p:spPr>
            <a:xfrm>
              <a:off x="7294359" y="3147633"/>
              <a:ext cx="178247" cy="239979"/>
            </a:xfrm>
            <a:custGeom>
              <a:avLst/>
              <a:gdLst/>
              <a:ahLst/>
              <a:cxnLst/>
              <a:rect l="0" t="0" r="0" b="0"/>
              <a:pathLst>
                <a:path w="178247" h="239979">
                  <a:moveTo>
                    <a:pt x="0" y="19654"/>
                  </a:moveTo>
                  <a:lnTo>
                    <a:pt x="57252" y="570"/>
                  </a:lnTo>
                  <a:lnTo>
                    <a:pt x="83337" y="0"/>
                  </a:lnTo>
                  <a:lnTo>
                    <a:pt x="108642" y="6349"/>
                  </a:lnTo>
                  <a:lnTo>
                    <a:pt x="130044" y="19327"/>
                  </a:lnTo>
                  <a:lnTo>
                    <a:pt x="133924" y="30100"/>
                  </a:lnTo>
                  <a:lnTo>
                    <a:pt x="130109" y="58321"/>
                  </a:lnTo>
                  <a:lnTo>
                    <a:pt x="102833" y="115146"/>
                  </a:lnTo>
                  <a:lnTo>
                    <a:pt x="59114" y="176846"/>
                  </a:lnTo>
                  <a:lnTo>
                    <a:pt x="31903" y="206219"/>
                  </a:lnTo>
                  <a:lnTo>
                    <a:pt x="28886" y="215634"/>
                  </a:lnTo>
                  <a:lnTo>
                    <a:pt x="29922" y="224957"/>
                  </a:lnTo>
                  <a:lnTo>
                    <a:pt x="33659" y="234220"/>
                  </a:lnTo>
                  <a:lnTo>
                    <a:pt x="42244" y="238872"/>
                  </a:lnTo>
                  <a:lnTo>
                    <a:pt x="68034" y="239978"/>
                  </a:lnTo>
                  <a:lnTo>
                    <a:pt x="123298" y="228273"/>
                  </a:lnTo>
                  <a:lnTo>
                    <a:pt x="178246" y="211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38455" y="3235844"/>
              <a:ext cx="139818" cy="150824"/>
            </a:xfrm>
            <a:custGeom>
              <a:avLst/>
              <a:gdLst/>
              <a:ahLst/>
              <a:cxnLst/>
              <a:rect l="0" t="0" r="0" b="0"/>
              <a:pathLst>
                <a:path w="139818" h="150824">
                  <a:moveTo>
                    <a:pt x="71262" y="0"/>
                  </a:moveTo>
                  <a:lnTo>
                    <a:pt x="39946" y="12469"/>
                  </a:lnTo>
                  <a:lnTo>
                    <a:pt x="21287" y="26363"/>
                  </a:lnTo>
                  <a:lnTo>
                    <a:pt x="933" y="58593"/>
                  </a:lnTo>
                  <a:lnTo>
                    <a:pt x="0" y="69531"/>
                  </a:lnTo>
                  <a:lnTo>
                    <a:pt x="7090" y="89810"/>
                  </a:lnTo>
                  <a:lnTo>
                    <a:pt x="14769" y="93389"/>
                  </a:lnTo>
                  <a:lnTo>
                    <a:pt x="24459" y="92729"/>
                  </a:lnTo>
                  <a:lnTo>
                    <a:pt x="45890" y="83870"/>
                  </a:lnTo>
                  <a:lnTo>
                    <a:pt x="65572" y="69776"/>
                  </a:lnTo>
                  <a:lnTo>
                    <a:pt x="75086" y="67845"/>
                  </a:lnTo>
                  <a:lnTo>
                    <a:pt x="84475" y="69605"/>
                  </a:lnTo>
                  <a:lnTo>
                    <a:pt x="93782" y="73826"/>
                  </a:lnTo>
                  <a:lnTo>
                    <a:pt x="108185" y="90703"/>
                  </a:lnTo>
                  <a:lnTo>
                    <a:pt x="139817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511903" y="3071309"/>
            <a:ext cx="1234009" cy="123402"/>
            <a:chOff x="5511903" y="3071309"/>
            <a:chExt cx="1234009" cy="123402"/>
          </a:xfrm>
        </p:grpSpPr>
        <p:sp>
          <p:nvSpPr>
            <p:cNvPr id="68" name="Freeform 67"/>
            <p:cNvSpPr/>
            <p:nvPr/>
          </p:nvSpPr>
          <p:spPr>
            <a:xfrm>
              <a:off x="6704778" y="3071309"/>
              <a:ext cx="41134" cy="123402"/>
            </a:xfrm>
            <a:custGeom>
              <a:avLst/>
              <a:gdLst/>
              <a:ahLst/>
              <a:cxnLst/>
              <a:rect l="0" t="0" r="0" b="0"/>
              <a:pathLst>
                <a:path w="41134" h="123402">
                  <a:moveTo>
                    <a:pt x="0" y="0"/>
                  </a:moveTo>
                  <a:lnTo>
                    <a:pt x="0" y="29115"/>
                  </a:lnTo>
                  <a:lnTo>
                    <a:pt x="20369" y="81078"/>
                  </a:lnTo>
                  <a:lnTo>
                    <a:pt x="4113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950662" y="3112443"/>
              <a:ext cx="123401" cy="68557"/>
            </a:xfrm>
            <a:custGeom>
              <a:avLst/>
              <a:gdLst/>
              <a:ahLst/>
              <a:cxnLst/>
              <a:rect l="0" t="0" r="0" b="0"/>
              <a:pathLst>
                <a:path w="123401" h="68557">
                  <a:moveTo>
                    <a:pt x="0" y="0"/>
                  </a:moveTo>
                  <a:lnTo>
                    <a:pt x="31315" y="12470"/>
                  </a:lnTo>
                  <a:lnTo>
                    <a:pt x="94677" y="57061"/>
                  </a:lnTo>
                  <a:lnTo>
                    <a:pt x="123400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11903" y="3112443"/>
              <a:ext cx="95979" cy="54845"/>
            </a:xfrm>
            <a:custGeom>
              <a:avLst/>
              <a:gdLst/>
              <a:ahLst/>
              <a:cxnLst/>
              <a:rect l="0" t="0" r="0" b="0"/>
              <a:pathLst>
                <a:path w="95979" h="54845">
                  <a:moveTo>
                    <a:pt x="0" y="0"/>
                  </a:moveTo>
                  <a:lnTo>
                    <a:pt x="23416" y="20369"/>
                  </a:lnTo>
                  <a:lnTo>
                    <a:pt x="66410" y="40643"/>
                  </a:lnTo>
                  <a:lnTo>
                    <a:pt x="95978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260260" y="3677079"/>
            <a:ext cx="1208675" cy="285459"/>
            <a:chOff x="2260260" y="3677079"/>
            <a:chExt cx="1208675" cy="285459"/>
          </a:xfrm>
        </p:grpSpPr>
        <p:sp>
          <p:nvSpPr>
            <p:cNvPr id="72" name="Freeform 71"/>
            <p:cNvSpPr/>
            <p:nvPr/>
          </p:nvSpPr>
          <p:spPr>
            <a:xfrm>
              <a:off x="2260260" y="3677079"/>
              <a:ext cx="180335" cy="271748"/>
            </a:xfrm>
            <a:custGeom>
              <a:avLst/>
              <a:gdLst/>
              <a:ahLst/>
              <a:cxnLst/>
              <a:rect l="0" t="0" r="0" b="0"/>
              <a:pathLst>
                <a:path w="180335" h="271748">
                  <a:moveTo>
                    <a:pt x="15800" y="79790"/>
                  </a:moveTo>
                  <a:lnTo>
                    <a:pt x="1242" y="65232"/>
                  </a:lnTo>
                  <a:lnTo>
                    <a:pt x="0" y="56374"/>
                  </a:lnTo>
                  <a:lnTo>
                    <a:pt x="6746" y="34343"/>
                  </a:lnTo>
                  <a:lnTo>
                    <a:pt x="27675" y="3524"/>
                  </a:lnTo>
                  <a:lnTo>
                    <a:pt x="37427" y="0"/>
                  </a:lnTo>
                  <a:lnTo>
                    <a:pt x="60452" y="4210"/>
                  </a:lnTo>
                  <a:lnTo>
                    <a:pt x="68420" y="14169"/>
                  </a:lnTo>
                  <a:lnTo>
                    <a:pt x="77273" y="45547"/>
                  </a:lnTo>
                  <a:lnTo>
                    <a:pt x="74978" y="98759"/>
                  </a:lnTo>
                  <a:lnTo>
                    <a:pt x="57371" y="160399"/>
                  </a:lnTo>
                  <a:lnTo>
                    <a:pt x="40135" y="219627"/>
                  </a:lnTo>
                  <a:lnTo>
                    <a:pt x="44211" y="232430"/>
                  </a:lnTo>
                  <a:lnTo>
                    <a:pt x="54546" y="240966"/>
                  </a:lnTo>
                  <a:lnTo>
                    <a:pt x="101422" y="252978"/>
                  </a:lnTo>
                  <a:lnTo>
                    <a:pt x="145780" y="260600"/>
                  </a:lnTo>
                  <a:lnTo>
                    <a:pt x="180334" y="271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79163" y="3821194"/>
              <a:ext cx="139677" cy="100211"/>
            </a:xfrm>
            <a:custGeom>
              <a:avLst/>
              <a:gdLst/>
              <a:ahLst/>
              <a:cxnLst/>
              <a:rect l="0" t="0" r="0" b="0"/>
              <a:pathLst>
                <a:path w="139677" h="100211">
                  <a:moveTo>
                    <a:pt x="43698" y="4231"/>
                  </a:moveTo>
                  <a:lnTo>
                    <a:pt x="21862" y="11510"/>
                  </a:lnTo>
                  <a:lnTo>
                    <a:pt x="7078" y="27271"/>
                  </a:lnTo>
                  <a:lnTo>
                    <a:pt x="1003" y="37873"/>
                  </a:lnTo>
                  <a:lnTo>
                    <a:pt x="0" y="47988"/>
                  </a:lnTo>
                  <a:lnTo>
                    <a:pt x="7011" y="67352"/>
                  </a:lnTo>
                  <a:lnTo>
                    <a:pt x="14669" y="70687"/>
                  </a:lnTo>
                  <a:lnTo>
                    <a:pt x="24346" y="69863"/>
                  </a:lnTo>
                  <a:lnTo>
                    <a:pt x="35367" y="66268"/>
                  </a:lnTo>
                  <a:lnTo>
                    <a:pt x="44238" y="59300"/>
                  </a:lnTo>
                  <a:lnTo>
                    <a:pt x="81837" y="2455"/>
                  </a:lnTo>
                  <a:lnTo>
                    <a:pt x="88929" y="0"/>
                  </a:lnTo>
                  <a:lnTo>
                    <a:pt x="95181" y="4457"/>
                  </a:lnTo>
                  <a:lnTo>
                    <a:pt x="120952" y="59388"/>
                  </a:lnTo>
                  <a:lnTo>
                    <a:pt x="139676" y="100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67119" y="3735879"/>
              <a:ext cx="201816" cy="226659"/>
            </a:xfrm>
            <a:custGeom>
              <a:avLst/>
              <a:gdLst/>
              <a:ahLst/>
              <a:cxnLst/>
              <a:rect l="0" t="0" r="0" b="0"/>
              <a:pathLst>
                <a:path w="201816" h="226659">
                  <a:moveTo>
                    <a:pt x="133259" y="7279"/>
                  </a:moveTo>
                  <a:lnTo>
                    <a:pt x="111422" y="0"/>
                  </a:lnTo>
                  <a:lnTo>
                    <a:pt x="68728" y="2752"/>
                  </a:lnTo>
                  <a:lnTo>
                    <a:pt x="43132" y="13392"/>
                  </a:lnTo>
                  <a:lnTo>
                    <a:pt x="32041" y="20495"/>
                  </a:lnTo>
                  <a:lnTo>
                    <a:pt x="15655" y="40575"/>
                  </a:lnTo>
                  <a:lnTo>
                    <a:pt x="4817" y="66258"/>
                  </a:lnTo>
                  <a:lnTo>
                    <a:pt x="0" y="97985"/>
                  </a:lnTo>
                  <a:lnTo>
                    <a:pt x="5985" y="128337"/>
                  </a:lnTo>
                  <a:lnTo>
                    <a:pt x="11846" y="142829"/>
                  </a:lnTo>
                  <a:lnTo>
                    <a:pt x="30547" y="162994"/>
                  </a:lnTo>
                  <a:lnTo>
                    <a:pt x="41932" y="170504"/>
                  </a:lnTo>
                  <a:lnTo>
                    <a:pt x="52569" y="172464"/>
                  </a:lnTo>
                  <a:lnTo>
                    <a:pt x="62708" y="170724"/>
                  </a:lnTo>
                  <a:lnTo>
                    <a:pt x="82097" y="160665"/>
                  </a:lnTo>
                  <a:lnTo>
                    <a:pt x="100872" y="146038"/>
                  </a:lnTo>
                  <a:lnTo>
                    <a:pt x="121293" y="113394"/>
                  </a:lnTo>
                  <a:lnTo>
                    <a:pt x="128329" y="108492"/>
                  </a:lnTo>
                  <a:lnTo>
                    <a:pt x="136066" y="108270"/>
                  </a:lnTo>
                  <a:lnTo>
                    <a:pt x="144271" y="111170"/>
                  </a:lnTo>
                  <a:lnTo>
                    <a:pt x="157451" y="126579"/>
                  </a:lnTo>
                  <a:lnTo>
                    <a:pt x="183108" y="185267"/>
                  </a:lnTo>
                  <a:lnTo>
                    <a:pt x="201815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242701" y="3497210"/>
            <a:ext cx="799159" cy="781441"/>
          </a:xfrm>
          <a:custGeom>
            <a:avLst/>
            <a:gdLst/>
            <a:ahLst/>
            <a:cxnLst/>
            <a:rect l="0" t="0" r="0" b="0"/>
            <a:pathLst>
              <a:path w="799159" h="781441">
                <a:moveTo>
                  <a:pt x="278325" y="53991"/>
                </a:moveTo>
                <a:lnTo>
                  <a:pt x="222728" y="58054"/>
                </a:lnTo>
                <a:lnTo>
                  <a:pt x="168486" y="73075"/>
                </a:lnTo>
                <a:lnTo>
                  <a:pt x="115284" y="101659"/>
                </a:lnTo>
                <a:lnTo>
                  <a:pt x="57036" y="145658"/>
                </a:lnTo>
                <a:lnTo>
                  <a:pt x="24525" y="180177"/>
                </a:lnTo>
                <a:lnTo>
                  <a:pt x="2873" y="226629"/>
                </a:lnTo>
                <a:lnTo>
                  <a:pt x="0" y="257167"/>
                </a:lnTo>
                <a:lnTo>
                  <a:pt x="6948" y="308179"/>
                </a:lnTo>
                <a:lnTo>
                  <a:pt x="14593" y="367475"/>
                </a:lnTo>
                <a:lnTo>
                  <a:pt x="19428" y="405079"/>
                </a:lnTo>
                <a:lnTo>
                  <a:pt x="37757" y="462034"/>
                </a:lnTo>
                <a:lnTo>
                  <a:pt x="53514" y="524951"/>
                </a:lnTo>
                <a:lnTo>
                  <a:pt x="69355" y="582865"/>
                </a:lnTo>
                <a:lnTo>
                  <a:pt x="91145" y="637096"/>
                </a:lnTo>
                <a:lnTo>
                  <a:pt x="112928" y="697138"/>
                </a:lnTo>
                <a:lnTo>
                  <a:pt x="124071" y="723748"/>
                </a:lnTo>
                <a:lnTo>
                  <a:pt x="164817" y="775237"/>
                </a:lnTo>
                <a:lnTo>
                  <a:pt x="176754" y="780100"/>
                </a:lnTo>
                <a:lnTo>
                  <a:pt x="206267" y="781440"/>
                </a:lnTo>
                <a:lnTo>
                  <a:pt x="265445" y="769888"/>
                </a:lnTo>
                <a:lnTo>
                  <a:pt x="316489" y="757342"/>
                </a:lnTo>
                <a:lnTo>
                  <a:pt x="370207" y="745500"/>
                </a:lnTo>
                <a:lnTo>
                  <a:pt x="426242" y="739790"/>
                </a:lnTo>
                <a:lnTo>
                  <a:pt x="468482" y="733056"/>
                </a:lnTo>
                <a:lnTo>
                  <a:pt x="512647" y="729047"/>
                </a:lnTo>
                <a:lnTo>
                  <a:pt x="572211" y="730853"/>
                </a:lnTo>
                <a:lnTo>
                  <a:pt x="603945" y="734162"/>
                </a:lnTo>
                <a:lnTo>
                  <a:pt x="665620" y="727935"/>
                </a:lnTo>
                <a:lnTo>
                  <a:pt x="728754" y="718975"/>
                </a:lnTo>
                <a:lnTo>
                  <a:pt x="740098" y="712123"/>
                </a:lnTo>
                <a:lnTo>
                  <a:pt x="756766" y="692321"/>
                </a:lnTo>
                <a:lnTo>
                  <a:pt x="774714" y="655478"/>
                </a:lnTo>
                <a:lnTo>
                  <a:pt x="782402" y="601057"/>
                </a:lnTo>
                <a:lnTo>
                  <a:pt x="788263" y="558660"/>
                </a:lnTo>
                <a:lnTo>
                  <a:pt x="796065" y="496028"/>
                </a:lnTo>
                <a:lnTo>
                  <a:pt x="798377" y="434814"/>
                </a:lnTo>
                <a:lnTo>
                  <a:pt x="798918" y="390827"/>
                </a:lnTo>
                <a:lnTo>
                  <a:pt x="799158" y="345886"/>
                </a:lnTo>
                <a:lnTo>
                  <a:pt x="795202" y="300521"/>
                </a:lnTo>
                <a:lnTo>
                  <a:pt x="788366" y="256491"/>
                </a:lnTo>
                <a:lnTo>
                  <a:pt x="775952" y="198967"/>
                </a:lnTo>
                <a:lnTo>
                  <a:pt x="758109" y="137812"/>
                </a:lnTo>
                <a:lnTo>
                  <a:pt x="739914" y="81720"/>
                </a:lnTo>
                <a:lnTo>
                  <a:pt x="718939" y="40371"/>
                </a:lnTo>
                <a:lnTo>
                  <a:pt x="698103" y="21023"/>
                </a:lnTo>
                <a:lnTo>
                  <a:pt x="672084" y="8869"/>
                </a:lnTo>
                <a:lnTo>
                  <a:pt x="621652" y="2027"/>
                </a:lnTo>
                <a:lnTo>
                  <a:pt x="560667" y="0"/>
                </a:lnTo>
                <a:lnTo>
                  <a:pt x="501802" y="923"/>
                </a:lnTo>
                <a:lnTo>
                  <a:pt x="458899" y="6538"/>
                </a:lnTo>
                <a:lnTo>
                  <a:pt x="414441" y="14111"/>
                </a:lnTo>
                <a:lnTo>
                  <a:pt x="354711" y="26940"/>
                </a:lnTo>
                <a:lnTo>
                  <a:pt x="293582" y="44923"/>
                </a:lnTo>
                <a:lnTo>
                  <a:pt x="244082" y="58583"/>
                </a:lnTo>
                <a:lnTo>
                  <a:pt x="182184" y="78371"/>
                </a:lnTo>
                <a:lnTo>
                  <a:pt x="129106" y="101915"/>
                </a:lnTo>
                <a:lnTo>
                  <a:pt x="113790" y="108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9241350" y="370202"/>
            <a:ext cx="13712" cy="27424"/>
          </a:xfrm>
          <a:custGeom>
            <a:avLst/>
            <a:gdLst/>
            <a:ahLst/>
            <a:cxnLst/>
            <a:rect l="0" t="0" r="0" b="0"/>
            <a:pathLst>
              <a:path w="13712" h="27424">
                <a:moveTo>
                  <a:pt x="13711" y="0"/>
                </a:moveTo>
                <a:lnTo>
                  <a:pt x="0" y="274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336411" y="4085938"/>
            <a:ext cx="13711" cy="13712"/>
          </a:xfrm>
          <a:custGeom>
            <a:avLst/>
            <a:gdLst/>
            <a:ahLst/>
            <a:cxnLst/>
            <a:rect l="0" t="0" r="0" b="0"/>
            <a:pathLst>
              <a:path w="13711" h="13712">
                <a:moveTo>
                  <a:pt x="13710" y="13711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72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2015-04-15T21:21:51Z</dcterms:created>
  <dcterms:modified xsi:type="dcterms:W3CDTF">2015-04-15T21:21:55Z</dcterms:modified>
</cp:coreProperties>
</file>