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160000" cy="15328900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761898"/>
            <a:ext cx="8636000" cy="32857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686376"/>
            <a:ext cx="7112000" cy="39173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FEC5-194B-4698-8A2B-75E47E4CABC7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FA08-17CE-4231-9016-08545F3B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771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FEC5-194B-4698-8A2B-75E47E4CABC7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FA08-17CE-4231-9016-08545F3B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7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613870"/>
            <a:ext cx="2286000" cy="130792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13870"/>
            <a:ext cx="6688667" cy="130792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FEC5-194B-4698-8A2B-75E47E4CABC7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FA08-17CE-4231-9016-08545F3B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FEC5-194B-4698-8A2B-75E47E4CABC7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FA08-17CE-4231-9016-08545F3B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6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9850241"/>
            <a:ext cx="8636000" cy="30444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6497043"/>
            <a:ext cx="8636000" cy="335319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FEC5-194B-4698-8A2B-75E47E4CABC7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FA08-17CE-4231-9016-08545F3B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6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3576747"/>
            <a:ext cx="4487333" cy="101163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3576747"/>
            <a:ext cx="4487333" cy="101163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FEC5-194B-4698-8A2B-75E47E4CABC7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FA08-17CE-4231-9016-08545F3B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0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431262"/>
            <a:ext cx="4489098" cy="1429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861249"/>
            <a:ext cx="4489098" cy="88318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3431262"/>
            <a:ext cx="4490861" cy="1429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4861249"/>
            <a:ext cx="4490861" cy="88318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FEC5-194B-4698-8A2B-75E47E4CABC7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FA08-17CE-4231-9016-08545F3B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62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FEC5-194B-4698-8A2B-75E47E4CABC7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FA08-17CE-4231-9016-08545F3B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85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FEC5-194B-4698-8A2B-75E47E4CABC7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FA08-17CE-4231-9016-08545F3B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75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10317"/>
            <a:ext cx="3342570" cy="259739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610321"/>
            <a:ext cx="5679722" cy="130827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3207717"/>
            <a:ext cx="3342570" cy="1048539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FEC5-194B-4698-8A2B-75E47E4CABC7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FA08-17CE-4231-9016-08545F3B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9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10730230"/>
            <a:ext cx="6096000" cy="12667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1369666"/>
            <a:ext cx="6096000" cy="91973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11996994"/>
            <a:ext cx="6096000" cy="17990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FEC5-194B-4698-8A2B-75E47E4CABC7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FA08-17CE-4231-9016-08545F3B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88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613867"/>
            <a:ext cx="9144000" cy="25548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3576747"/>
            <a:ext cx="9144000" cy="101163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14207623"/>
            <a:ext cx="2370667" cy="8161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8FEC5-194B-4698-8A2B-75E47E4CABC7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14207623"/>
            <a:ext cx="3217333" cy="8161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14207623"/>
            <a:ext cx="2370667" cy="8161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9FA08-17CE-4231-9016-08545F3B0F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0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400" y="393700"/>
            <a:ext cx="4599732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Lesson 7-1: Ratios &amp; Proportions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6917"/>
              </p:ext>
            </p:extLst>
          </p:nvPr>
        </p:nvGraphicFramePr>
        <p:xfrm>
          <a:off x="1546987" y="1034796"/>
          <a:ext cx="7089013" cy="3327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013"/>
                <a:gridCol w="3556000"/>
              </a:tblGrid>
              <a:tr h="665480">
                <a:tc>
                  <a:txBody>
                    <a:bodyPr/>
                    <a:lstStyle/>
                    <a:p>
                      <a:r>
                        <a:rPr lang="en-US" sz="2400" b="0" i="0" u="none" baseline="0" smtClean="0">
                          <a:solidFill>
                            <a:srgbClr val="000000"/>
                          </a:solidFill>
                          <a:latin typeface="Arial - 24"/>
                        </a:rPr>
                        <a:t>Ratios</a:t>
                      </a:r>
                      <a:endParaRPr lang="en-US" sz="2400" b="0" i="0" u="none" baseline="0">
                        <a:solidFill>
                          <a:srgbClr val="000000"/>
                        </a:solidFill>
                        <a:latin typeface="Arial - 2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000000"/>
                          </a:solidFill>
                          <a:latin typeface="Arial - 20"/>
                        </a:rPr>
                        <a:t>the middle two numbers in a proportion</a:t>
                      </a:r>
                      <a:endParaRPr lang="en-US" sz="2000" b="0" i="0" u="none" baseline="0">
                        <a:solidFill>
                          <a:srgbClr val="000000"/>
                        </a:solidFill>
                        <a:latin typeface="Arial - 20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665607">
                <a:tc>
                  <a:txBody>
                    <a:bodyPr/>
                    <a:lstStyle/>
                    <a:p>
                      <a:r>
                        <a:rPr lang="en-US" sz="2400" b="0" i="0" u="none" baseline="0" smtClean="0">
                          <a:solidFill>
                            <a:srgbClr val="000000"/>
                          </a:solidFill>
                          <a:latin typeface="Arial - 24"/>
                        </a:rPr>
                        <a:t>Extended Ratios</a:t>
                      </a:r>
                      <a:endParaRPr lang="en-US" sz="2400" b="0" i="0" u="none" baseline="0">
                        <a:solidFill>
                          <a:srgbClr val="000000"/>
                        </a:solidFill>
                        <a:latin typeface="Arial - 2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000000"/>
                          </a:solidFill>
                          <a:latin typeface="Arial - 20"/>
                        </a:rPr>
                        <a:t>an equation that states two ratios are equal</a:t>
                      </a:r>
                      <a:endParaRPr lang="en-US" sz="2000" b="0" i="0" u="none" baseline="0">
                        <a:solidFill>
                          <a:srgbClr val="000000"/>
                        </a:solidFill>
                        <a:latin typeface="Arial - 20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665480">
                <a:tc>
                  <a:txBody>
                    <a:bodyPr/>
                    <a:lstStyle/>
                    <a:p>
                      <a:r>
                        <a:rPr lang="en-US" sz="2400" b="0" i="0" u="none" baseline="0" smtClean="0">
                          <a:solidFill>
                            <a:srgbClr val="000000"/>
                          </a:solidFill>
                          <a:latin typeface="Arial - 24"/>
                        </a:rPr>
                        <a:t>Proportions</a:t>
                      </a:r>
                      <a:endParaRPr lang="en-US" sz="2400" b="0" i="0" u="none" baseline="0">
                        <a:solidFill>
                          <a:srgbClr val="000000"/>
                        </a:solidFill>
                        <a:latin typeface="Arial - 2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000000"/>
                          </a:solidFill>
                          <a:latin typeface="Arial - 20"/>
                        </a:rPr>
                        <a:t>a comparison of two quantities by division</a:t>
                      </a:r>
                      <a:endParaRPr lang="en-US" sz="2000" b="0" i="0" u="none" baseline="0">
                        <a:solidFill>
                          <a:srgbClr val="000000"/>
                        </a:solidFill>
                        <a:latin typeface="Arial - 20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665480">
                <a:tc>
                  <a:txBody>
                    <a:bodyPr/>
                    <a:lstStyle/>
                    <a:p>
                      <a:r>
                        <a:rPr lang="en-US" sz="2400" b="0" i="0" u="none" baseline="0" smtClean="0">
                          <a:solidFill>
                            <a:srgbClr val="000000"/>
                          </a:solidFill>
                          <a:latin typeface="Arial - 24"/>
                        </a:rPr>
                        <a:t>Means</a:t>
                      </a:r>
                      <a:endParaRPr lang="en-US" sz="2400" b="0" i="0" u="none" baseline="0">
                        <a:solidFill>
                          <a:srgbClr val="000000"/>
                        </a:solidFill>
                        <a:latin typeface="Arial - 2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000000"/>
                          </a:solidFill>
                          <a:latin typeface="Arial - 20"/>
                        </a:rPr>
                        <a:t>the first &amp; last numbers in a proportion</a:t>
                      </a:r>
                      <a:endParaRPr lang="en-US" sz="2000" b="0" i="0" u="none" baseline="0">
                        <a:solidFill>
                          <a:srgbClr val="000000"/>
                        </a:solidFill>
                        <a:latin typeface="Arial - 20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  <a:tr h="665607">
                <a:tc>
                  <a:txBody>
                    <a:bodyPr/>
                    <a:lstStyle/>
                    <a:p>
                      <a:r>
                        <a:rPr lang="en-US" sz="2400" b="0" i="0" u="none" baseline="0" smtClean="0">
                          <a:solidFill>
                            <a:srgbClr val="000000"/>
                          </a:solidFill>
                          <a:latin typeface="Arial - 24"/>
                        </a:rPr>
                        <a:t>Extremes</a:t>
                      </a:r>
                      <a:endParaRPr lang="en-US" sz="2400" b="0" i="0" u="none" baseline="0">
                        <a:solidFill>
                          <a:srgbClr val="000000"/>
                        </a:solidFill>
                        <a:latin typeface="Arial - 24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0" u="none" baseline="0" smtClean="0">
                          <a:solidFill>
                            <a:srgbClr val="000000"/>
                          </a:solidFill>
                          <a:latin typeface="Arial - 20"/>
                        </a:rPr>
                        <a:t>compares three or more numbers</a:t>
                      </a:r>
                      <a:endParaRPr lang="en-US" sz="2000" b="0" i="0" u="none" baseline="0">
                        <a:solidFill>
                          <a:srgbClr val="000000"/>
                        </a:solidFill>
                        <a:latin typeface="Arial - 20"/>
                      </a:endParaRPr>
                    </a:p>
                  </a:txBody>
                  <a:tcPr>
                    <a:lnL w="12700" cmpd="sng">
                      <a:solidFill>
                        <a:srgbClr val="000000"/>
                      </a:solidFill>
                      <a:prstDash val="solid"/>
                    </a:lnL>
                    <a:lnR w="12700" cmpd="sng">
                      <a:solidFill>
                        <a:srgbClr val="000000"/>
                      </a:solidFill>
                      <a:prstDash val="solid"/>
                    </a:lnR>
                    <a:lnT w="12700" cmpd="sng">
                      <a:solidFill>
                        <a:srgbClr val="000000"/>
                      </a:solidFill>
                      <a:prstDash val="solid"/>
                    </a:lnT>
                    <a:lnB w="1270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>
                        <a:alpha val="999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5588000"/>
            <a:ext cx="6629400" cy="14859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165100" y="56134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1a.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6" name="Picture 5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250" y="5270500"/>
            <a:ext cx="2561590" cy="377837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7" name="Picture 6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00" y="10655300"/>
            <a:ext cx="6502400" cy="749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8" name="TextBox 7"/>
          <p:cNvSpPr txBox="1"/>
          <p:nvPr/>
        </p:nvSpPr>
        <p:spPr>
          <a:xfrm>
            <a:off x="406400" y="106680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1b.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" y="13754100"/>
            <a:ext cx="5378549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1c. Do practice problems 1 &amp; 2 on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8497824" y="13099414"/>
            <a:ext cx="792989" cy="427484"/>
          </a:xfrm>
          <a:custGeom>
            <a:avLst/>
            <a:gdLst/>
            <a:ahLst/>
            <a:cxnLst/>
            <a:rect l="0" t="0" r="0" b="0"/>
            <a:pathLst>
              <a:path w="792989" h="427484">
                <a:moveTo>
                  <a:pt x="0" y="0"/>
                </a:moveTo>
                <a:lnTo>
                  <a:pt x="792988" y="0"/>
                </a:lnTo>
                <a:lnTo>
                  <a:pt x="792988" y="427483"/>
                </a:lnTo>
                <a:lnTo>
                  <a:pt x="0" y="427483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007510" y="1238841"/>
            <a:ext cx="426260" cy="1045408"/>
            <a:chOff x="1007510" y="1238841"/>
            <a:chExt cx="426260" cy="1045408"/>
          </a:xfrm>
        </p:grpSpPr>
        <p:sp>
          <p:nvSpPr>
            <p:cNvPr id="11" name="Freeform 10"/>
            <p:cNvSpPr/>
            <p:nvPr/>
          </p:nvSpPr>
          <p:spPr>
            <a:xfrm>
              <a:off x="1007510" y="1238841"/>
              <a:ext cx="407884" cy="358732"/>
            </a:xfrm>
            <a:custGeom>
              <a:avLst/>
              <a:gdLst/>
              <a:ahLst/>
              <a:cxnLst/>
              <a:rect l="0" t="0" r="0" b="0"/>
              <a:pathLst>
                <a:path w="407884" h="358732">
                  <a:moveTo>
                    <a:pt x="253731" y="64442"/>
                  </a:moveTo>
                  <a:lnTo>
                    <a:pt x="240986" y="32435"/>
                  </a:lnTo>
                  <a:lnTo>
                    <a:pt x="226787" y="13365"/>
                  </a:lnTo>
                  <a:lnTo>
                    <a:pt x="201791" y="2814"/>
                  </a:lnTo>
                  <a:lnTo>
                    <a:pt x="186405" y="0"/>
                  </a:lnTo>
                  <a:lnTo>
                    <a:pt x="156854" y="5178"/>
                  </a:lnTo>
                  <a:lnTo>
                    <a:pt x="109802" y="29754"/>
                  </a:lnTo>
                  <a:lnTo>
                    <a:pt x="64720" y="66621"/>
                  </a:lnTo>
                  <a:lnTo>
                    <a:pt x="31638" y="115433"/>
                  </a:lnTo>
                  <a:lnTo>
                    <a:pt x="6266" y="175052"/>
                  </a:lnTo>
                  <a:lnTo>
                    <a:pt x="0" y="194237"/>
                  </a:lnTo>
                  <a:lnTo>
                    <a:pt x="495" y="213255"/>
                  </a:lnTo>
                  <a:lnTo>
                    <a:pt x="13500" y="250996"/>
                  </a:lnTo>
                  <a:lnTo>
                    <a:pt x="47085" y="292381"/>
                  </a:lnTo>
                  <a:lnTo>
                    <a:pt x="81439" y="305886"/>
                  </a:lnTo>
                  <a:lnTo>
                    <a:pt x="121102" y="310331"/>
                  </a:lnTo>
                  <a:lnTo>
                    <a:pt x="176891" y="302522"/>
                  </a:lnTo>
                  <a:lnTo>
                    <a:pt x="223697" y="279620"/>
                  </a:lnTo>
                  <a:lnTo>
                    <a:pt x="264036" y="243942"/>
                  </a:lnTo>
                  <a:lnTo>
                    <a:pt x="297347" y="190037"/>
                  </a:lnTo>
                  <a:lnTo>
                    <a:pt x="326014" y="134406"/>
                  </a:lnTo>
                  <a:lnTo>
                    <a:pt x="349197" y="99878"/>
                  </a:lnTo>
                  <a:lnTo>
                    <a:pt x="353188" y="98965"/>
                  </a:lnTo>
                  <a:lnTo>
                    <a:pt x="354292" y="104586"/>
                  </a:lnTo>
                  <a:lnTo>
                    <a:pt x="340964" y="165691"/>
                  </a:lnTo>
                  <a:lnTo>
                    <a:pt x="331135" y="216240"/>
                  </a:lnTo>
                  <a:lnTo>
                    <a:pt x="338257" y="269107"/>
                  </a:lnTo>
                  <a:lnTo>
                    <a:pt x="351506" y="300213"/>
                  </a:lnTo>
                  <a:lnTo>
                    <a:pt x="407883" y="3587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205186" y="1765738"/>
              <a:ext cx="228584" cy="518511"/>
            </a:xfrm>
            <a:custGeom>
              <a:avLst/>
              <a:gdLst/>
              <a:ahLst/>
              <a:cxnLst/>
              <a:rect l="0" t="0" r="0" b="0"/>
              <a:pathLst>
                <a:path w="228584" h="518511">
                  <a:moveTo>
                    <a:pt x="0" y="0"/>
                  </a:moveTo>
                  <a:lnTo>
                    <a:pt x="1557" y="54383"/>
                  </a:lnTo>
                  <a:lnTo>
                    <a:pt x="11188" y="112999"/>
                  </a:lnTo>
                  <a:lnTo>
                    <a:pt x="19505" y="167522"/>
                  </a:lnTo>
                  <a:lnTo>
                    <a:pt x="24240" y="219782"/>
                  </a:lnTo>
                  <a:lnTo>
                    <a:pt x="27901" y="265847"/>
                  </a:lnTo>
                  <a:lnTo>
                    <a:pt x="38717" y="318042"/>
                  </a:lnTo>
                  <a:lnTo>
                    <a:pt x="50226" y="366206"/>
                  </a:lnTo>
                  <a:lnTo>
                    <a:pt x="55885" y="425286"/>
                  </a:lnTo>
                  <a:lnTo>
                    <a:pt x="62727" y="458392"/>
                  </a:lnTo>
                  <a:lnTo>
                    <a:pt x="62060" y="465975"/>
                  </a:lnTo>
                  <a:lnTo>
                    <a:pt x="58502" y="467916"/>
                  </a:lnTo>
                  <a:lnTo>
                    <a:pt x="53015" y="466096"/>
                  </a:lnTo>
                  <a:lnTo>
                    <a:pt x="42766" y="447464"/>
                  </a:lnTo>
                  <a:lnTo>
                    <a:pt x="32395" y="401958"/>
                  </a:lnTo>
                  <a:lnTo>
                    <a:pt x="33474" y="349029"/>
                  </a:lnTo>
                  <a:lnTo>
                    <a:pt x="41348" y="313947"/>
                  </a:lnTo>
                  <a:lnTo>
                    <a:pt x="55228" y="282784"/>
                  </a:lnTo>
                  <a:lnTo>
                    <a:pt x="80082" y="261667"/>
                  </a:lnTo>
                  <a:lnTo>
                    <a:pt x="95429" y="253856"/>
                  </a:lnTo>
                  <a:lnTo>
                    <a:pt x="110332" y="251763"/>
                  </a:lnTo>
                  <a:lnTo>
                    <a:pt x="139348" y="257742"/>
                  </a:lnTo>
                  <a:lnTo>
                    <a:pt x="174506" y="278616"/>
                  </a:lnTo>
                  <a:lnTo>
                    <a:pt x="204646" y="311964"/>
                  </a:lnTo>
                  <a:lnTo>
                    <a:pt x="225860" y="358869"/>
                  </a:lnTo>
                  <a:lnTo>
                    <a:pt x="228583" y="389946"/>
                  </a:lnTo>
                  <a:lnTo>
                    <a:pt x="227129" y="404773"/>
                  </a:lnTo>
                  <a:lnTo>
                    <a:pt x="213057" y="433705"/>
                  </a:lnTo>
                  <a:lnTo>
                    <a:pt x="191231" y="459020"/>
                  </a:lnTo>
                  <a:lnTo>
                    <a:pt x="151125" y="482025"/>
                  </a:lnTo>
                  <a:lnTo>
                    <a:pt x="100487" y="498703"/>
                  </a:lnTo>
                  <a:lnTo>
                    <a:pt x="40034" y="514136"/>
                  </a:lnTo>
                  <a:lnTo>
                    <a:pt x="14014" y="5185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Freeform 13"/>
          <p:cNvSpPr/>
          <p:nvPr/>
        </p:nvSpPr>
        <p:spPr>
          <a:xfrm>
            <a:off x="1148252" y="2629102"/>
            <a:ext cx="239115" cy="281053"/>
          </a:xfrm>
          <a:custGeom>
            <a:avLst/>
            <a:gdLst/>
            <a:ahLst/>
            <a:cxnLst/>
            <a:rect l="0" t="0" r="0" b="0"/>
            <a:pathLst>
              <a:path w="239115" h="281053">
                <a:moveTo>
                  <a:pt x="225100" y="19505"/>
                </a:moveTo>
                <a:lnTo>
                  <a:pt x="166584" y="0"/>
                </a:lnTo>
                <a:lnTo>
                  <a:pt x="118835" y="1442"/>
                </a:lnTo>
                <a:lnTo>
                  <a:pt x="72680" y="19170"/>
                </a:lnTo>
                <a:lnTo>
                  <a:pt x="29420" y="59025"/>
                </a:lnTo>
                <a:lnTo>
                  <a:pt x="9412" y="100910"/>
                </a:lnTo>
                <a:lnTo>
                  <a:pt x="0" y="147553"/>
                </a:lnTo>
                <a:lnTo>
                  <a:pt x="6198" y="189045"/>
                </a:lnTo>
                <a:lnTo>
                  <a:pt x="34635" y="239980"/>
                </a:lnTo>
                <a:lnTo>
                  <a:pt x="63632" y="261784"/>
                </a:lnTo>
                <a:lnTo>
                  <a:pt x="97281" y="275108"/>
                </a:lnTo>
                <a:lnTo>
                  <a:pt x="149684" y="281052"/>
                </a:lnTo>
                <a:lnTo>
                  <a:pt x="205878" y="269899"/>
                </a:lnTo>
                <a:lnTo>
                  <a:pt x="239114" y="25773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169245" y="3153103"/>
            <a:ext cx="302204" cy="990837"/>
            <a:chOff x="1169245" y="3153103"/>
            <a:chExt cx="302204" cy="990837"/>
          </a:xfrm>
        </p:grpSpPr>
        <p:sp>
          <p:nvSpPr>
            <p:cNvPr id="15" name="Freeform 14"/>
            <p:cNvSpPr/>
            <p:nvPr/>
          </p:nvSpPr>
          <p:spPr>
            <a:xfrm>
              <a:off x="1169245" y="3327581"/>
              <a:ext cx="232135" cy="238755"/>
            </a:xfrm>
            <a:custGeom>
              <a:avLst/>
              <a:gdLst/>
              <a:ahLst/>
              <a:cxnLst/>
              <a:rect l="0" t="0" r="0" b="0"/>
              <a:pathLst>
                <a:path w="232135" h="238755">
                  <a:moveTo>
                    <a:pt x="232134" y="119812"/>
                  </a:moveTo>
                  <a:lnTo>
                    <a:pt x="190554" y="62988"/>
                  </a:lnTo>
                  <a:lnTo>
                    <a:pt x="158050" y="25640"/>
                  </a:lnTo>
                  <a:lnTo>
                    <a:pt x="145374" y="14989"/>
                  </a:lnTo>
                  <a:lnTo>
                    <a:pt x="110530" y="3155"/>
                  </a:lnTo>
                  <a:lnTo>
                    <a:pt x="90338" y="0"/>
                  </a:lnTo>
                  <a:lnTo>
                    <a:pt x="73763" y="2567"/>
                  </a:lnTo>
                  <a:lnTo>
                    <a:pt x="47042" y="17876"/>
                  </a:lnTo>
                  <a:lnTo>
                    <a:pt x="14490" y="67637"/>
                  </a:lnTo>
                  <a:lnTo>
                    <a:pt x="0" y="124249"/>
                  </a:lnTo>
                  <a:lnTo>
                    <a:pt x="4916" y="161749"/>
                  </a:lnTo>
                  <a:lnTo>
                    <a:pt x="19038" y="196063"/>
                  </a:lnTo>
                  <a:lnTo>
                    <a:pt x="40885" y="221694"/>
                  </a:lnTo>
                  <a:lnTo>
                    <a:pt x="70318" y="235162"/>
                  </a:lnTo>
                  <a:lnTo>
                    <a:pt x="86887" y="238754"/>
                  </a:lnTo>
                  <a:lnTo>
                    <a:pt x="121905" y="234439"/>
                  </a:lnTo>
                  <a:lnTo>
                    <a:pt x="155116" y="222141"/>
                  </a:lnTo>
                  <a:lnTo>
                    <a:pt x="211919" y="179865"/>
                  </a:lnTo>
                  <a:lnTo>
                    <a:pt x="232134" y="1618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425389" y="3153103"/>
              <a:ext cx="18033" cy="504498"/>
            </a:xfrm>
            <a:custGeom>
              <a:avLst/>
              <a:gdLst/>
              <a:ahLst/>
              <a:cxnLst/>
              <a:rect l="0" t="0" r="0" b="0"/>
              <a:pathLst>
                <a:path w="18033" h="504498">
                  <a:moveTo>
                    <a:pt x="18032" y="0"/>
                  </a:moveTo>
                  <a:lnTo>
                    <a:pt x="3153" y="22319"/>
                  </a:lnTo>
                  <a:lnTo>
                    <a:pt x="0" y="54037"/>
                  </a:lnTo>
                  <a:lnTo>
                    <a:pt x="2232" y="97200"/>
                  </a:lnTo>
                  <a:lnTo>
                    <a:pt x="3224" y="152715"/>
                  </a:lnTo>
                  <a:lnTo>
                    <a:pt x="7818" y="213721"/>
                  </a:lnTo>
                  <a:lnTo>
                    <a:pt x="13492" y="275609"/>
                  </a:lnTo>
                  <a:lnTo>
                    <a:pt x="16014" y="334257"/>
                  </a:lnTo>
                  <a:lnTo>
                    <a:pt x="17135" y="387313"/>
                  </a:lnTo>
                  <a:lnTo>
                    <a:pt x="17633" y="433730"/>
                  </a:lnTo>
                  <a:lnTo>
                    <a:pt x="17766" y="452648"/>
                  </a:lnTo>
                  <a:lnTo>
                    <a:pt x="18032" y="5044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247228" y="3842005"/>
              <a:ext cx="224221" cy="301935"/>
            </a:xfrm>
            <a:custGeom>
              <a:avLst/>
              <a:gdLst/>
              <a:ahLst/>
              <a:cxnLst/>
              <a:rect l="0" t="0" r="0" b="0"/>
              <a:pathLst>
                <a:path w="224221" h="301935">
                  <a:moveTo>
                    <a:pt x="0" y="179954"/>
                  </a:moveTo>
                  <a:lnTo>
                    <a:pt x="44751" y="188027"/>
                  </a:lnTo>
                  <a:lnTo>
                    <a:pt x="78021" y="184580"/>
                  </a:lnTo>
                  <a:lnTo>
                    <a:pt x="105264" y="173705"/>
                  </a:lnTo>
                  <a:lnTo>
                    <a:pt x="155567" y="141349"/>
                  </a:lnTo>
                  <a:lnTo>
                    <a:pt x="174504" y="119197"/>
                  </a:lnTo>
                  <a:lnTo>
                    <a:pt x="186553" y="92225"/>
                  </a:lnTo>
                  <a:lnTo>
                    <a:pt x="191908" y="59475"/>
                  </a:lnTo>
                  <a:lnTo>
                    <a:pt x="185984" y="28311"/>
                  </a:lnTo>
                  <a:lnTo>
                    <a:pt x="180044" y="13461"/>
                  </a:lnTo>
                  <a:lnTo>
                    <a:pt x="171413" y="5118"/>
                  </a:lnTo>
                  <a:lnTo>
                    <a:pt x="160988" y="1113"/>
                  </a:lnTo>
                  <a:lnTo>
                    <a:pt x="149367" y="0"/>
                  </a:lnTo>
                  <a:lnTo>
                    <a:pt x="128149" y="7068"/>
                  </a:lnTo>
                  <a:lnTo>
                    <a:pt x="118132" y="13313"/>
                  </a:lnTo>
                  <a:lnTo>
                    <a:pt x="79678" y="74604"/>
                  </a:lnTo>
                  <a:lnTo>
                    <a:pt x="46246" y="125695"/>
                  </a:lnTo>
                  <a:lnTo>
                    <a:pt x="36124" y="154282"/>
                  </a:lnTo>
                  <a:lnTo>
                    <a:pt x="31983" y="203835"/>
                  </a:lnTo>
                  <a:lnTo>
                    <a:pt x="36533" y="234166"/>
                  </a:lnTo>
                  <a:lnTo>
                    <a:pt x="52050" y="259065"/>
                  </a:lnTo>
                  <a:lnTo>
                    <a:pt x="76074" y="278955"/>
                  </a:lnTo>
                  <a:lnTo>
                    <a:pt x="124616" y="297349"/>
                  </a:lnTo>
                  <a:lnTo>
                    <a:pt x="175331" y="301934"/>
                  </a:lnTo>
                  <a:lnTo>
                    <a:pt x="224220" y="2920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838298" y="1121103"/>
            <a:ext cx="298696" cy="476470"/>
            <a:chOff x="8838298" y="1121103"/>
            <a:chExt cx="298696" cy="476470"/>
          </a:xfrm>
        </p:grpSpPr>
        <p:sp>
          <p:nvSpPr>
            <p:cNvPr id="19" name="Freeform 18"/>
            <p:cNvSpPr/>
            <p:nvPr/>
          </p:nvSpPr>
          <p:spPr>
            <a:xfrm>
              <a:off x="8838298" y="1334926"/>
              <a:ext cx="242641" cy="217188"/>
            </a:xfrm>
            <a:custGeom>
              <a:avLst/>
              <a:gdLst/>
              <a:ahLst/>
              <a:cxnLst/>
              <a:rect l="0" t="0" r="0" b="0"/>
              <a:pathLst>
                <a:path w="242641" h="217188">
                  <a:moveTo>
                    <a:pt x="242640" y="80467"/>
                  </a:moveTo>
                  <a:lnTo>
                    <a:pt x="229895" y="48460"/>
                  </a:lnTo>
                  <a:lnTo>
                    <a:pt x="215695" y="29391"/>
                  </a:lnTo>
                  <a:lnTo>
                    <a:pt x="182754" y="8586"/>
                  </a:lnTo>
                  <a:lnTo>
                    <a:pt x="128530" y="0"/>
                  </a:lnTo>
                  <a:lnTo>
                    <a:pt x="97980" y="6296"/>
                  </a:lnTo>
                  <a:lnTo>
                    <a:pt x="63273" y="27349"/>
                  </a:lnTo>
                  <a:lnTo>
                    <a:pt x="33267" y="57462"/>
                  </a:lnTo>
                  <a:lnTo>
                    <a:pt x="8805" y="95969"/>
                  </a:lnTo>
                  <a:lnTo>
                    <a:pt x="2667" y="109487"/>
                  </a:lnTo>
                  <a:lnTo>
                    <a:pt x="0" y="141115"/>
                  </a:lnTo>
                  <a:lnTo>
                    <a:pt x="1469" y="158269"/>
                  </a:lnTo>
                  <a:lnTo>
                    <a:pt x="7119" y="171263"/>
                  </a:lnTo>
                  <a:lnTo>
                    <a:pt x="25853" y="189852"/>
                  </a:lnTo>
                  <a:lnTo>
                    <a:pt x="62663" y="209071"/>
                  </a:lnTo>
                  <a:lnTo>
                    <a:pt x="118034" y="217187"/>
                  </a:lnTo>
                  <a:lnTo>
                    <a:pt x="168868" y="212153"/>
                  </a:lnTo>
                  <a:lnTo>
                    <a:pt x="214612" y="1925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9108966" y="1121103"/>
              <a:ext cx="28028" cy="476470"/>
            </a:xfrm>
            <a:custGeom>
              <a:avLst/>
              <a:gdLst/>
              <a:ahLst/>
              <a:cxnLst/>
              <a:rect l="0" t="0" r="0" b="0"/>
              <a:pathLst>
                <a:path w="28028" h="476470">
                  <a:moveTo>
                    <a:pt x="28027" y="0"/>
                  </a:moveTo>
                  <a:lnTo>
                    <a:pt x="18396" y="46309"/>
                  </a:lnTo>
                  <a:lnTo>
                    <a:pt x="13755" y="106801"/>
                  </a:lnTo>
                  <a:lnTo>
                    <a:pt x="7151" y="151273"/>
                  </a:lnTo>
                  <a:lnTo>
                    <a:pt x="3178" y="201142"/>
                  </a:lnTo>
                  <a:lnTo>
                    <a:pt x="1412" y="251334"/>
                  </a:lnTo>
                  <a:lnTo>
                    <a:pt x="418" y="314607"/>
                  </a:lnTo>
                  <a:lnTo>
                    <a:pt x="124" y="372801"/>
                  </a:lnTo>
                  <a:lnTo>
                    <a:pt x="36" y="426376"/>
                  </a:lnTo>
                  <a:lnTo>
                    <a:pt x="0" y="476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Freeform 21"/>
          <p:cNvSpPr/>
          <p:nvPr/>
        </p:nvSpPr>
        <p:spPr>
          <a:xfrm>
            <a:off x="8777204" y="1902560"/>
            <a:ext cx="373804" cy="338457"/>
          </a:xfrm>
          <a:custGeom>
            <a:avLst/>
            <a:gdLst/>
            <a:ahLst/>
            <a:cxnLst/>
            <a:rect l="0" t="0" r="0" b="0"/>
            <a:pathLst>
              <a:path w="373804" h="338457">
                <a:moveTo>
                  <a:pt x="233665" y="101412"/>
                </a:moveTo>
                <a:lnTo>
                  <a:pt x="229512" y="44588"/>
                </a:lnTo>
                <a:lnTo>
                  <a:pt x="226226" y="30831"/>
                </a:lnTo>
                <a:lnTo>
                  <a:pt x="219363" y="20102"/>
                </a:lnTo>
                <a:lnTo>
                  <a:pt x="199281" y="4029"/>
                </a:lnTo>
                <a:lnTo>
                  <a:pt x="174785" y="0"/>
                </a:lnTo>
                <a:lnTo>
                  <a:pt x="161712" y="1105"/>
                </a:lnTo>
                <a:lnTo>
                  <a:pt x="113557" y="24979"/>
                </a:lnTo>
                <a:lnTo>
                  <a:pt x="53508" y="73162"/>
                </a:lnTo>
                <a:lnTo>
                  <a:pt x="35257" y="93528"/>
                </a:lnTo>
                <a:lnTo>
                  <a:pt x="10852" y="144665"/>
                </a:lnTo>
                <a:lnTo>
                  <a:pt x="0" y="190006"/>
                </a:lnTo>
                <a:lnTo>
                  <a:pt x="936" y="242887"/>
                </a:lnTo>
                <a:lnTo>
                  <a:pt x="10334" y="277957"/>
                </a:lnTo>
                <a:lnTo>
                  <a:pt x="30082" y="309115"/>
                </a:lnTo>
                <a:lnTo>
                  <a:pt x="43445" y="319292"/>
                </a:lnTo>
                <a:lnTo>
                  <a:pt x="74901" y="330601"/>
                </a:lnTo>
                <a:lnTo>
                  <a:pt x="135068" y="336967"/>
                </a:lnTo>
                <a:lnTo>
                  <a:pt x="179462" y="338456"/>
                </a:lnTo>
                <a:lnTo>
                  <a:pt x="223588" y="337560"/>
                </a:lnTo>
                <a:lnTo>
                  <a:pt x="281890" y="328302"/>
                </a:lnTo>
                <a:lnTo>
                  <a:pt x="327884" y="314140"/>
                </a:lnTo>
                <a:lnTo>
                  <a:pt x="373803" y="28359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8768344" y="2549924"/>
            <a:ext cx="354637" cy="284022"/>
          </a:xfrm>
          <a:custGeom>
            <a:avLst/>
            <a:gdLst/>
            <a:ahLst/>
            <a:cxnLst/>
            <a:rect l="0" t="0" r="0" b="0"/>
            <a:pathLst>
              <a:path w="354637" h="284022">
                <a:moveTo>
                  <a:pt x="270552" y="56642"/>
                </a:moveTo>
                <a:lnTo>
                  <a:pt x="278626" y="80863"/>
                </a:lnTo>
                <a:lnTo>
                  <a:pt x="264484" y="38436"/>
                </a:lnTo>
                <a:lnTo>
                  <a:pt x="247613" y="16889"/>
                </a:lnTo>
                <a:lnTo>
                  <a:pt x="236575" y="6784"/>
                </a:lnTo>
                <a:lnTo>
                  <a:pt x="222988" y="1604"/>
                </a:lnTo>
                <a:lnTo>
                  <a:pt x="191281" y="0"/>
                </a:lnTo>
                <a:lnTo>
                  <a:pt x="145854" y="7852"/>
                </a:lnTo>
                <a:lnTo>
                  <a:pt x="95370" y="34919"/>
                </a:lnTo>
                <a:lnTo>
                  <a:pt x="55844" y="65084"/>
                </a:lnTo>
                <a:lnTo>
                  <a:pt x="24410" y="108624"/>
                </a:lnTo>
                <a:lnTo>
                  <a:pt x="2812" y="160971"/>
                </a:lnTo>
                <a:lnTo>
                  <a:pt x="0" y="193321"/>
                </a:lnTo>
                <a:lnTo>
                  <a:pt x="1430" y="208488"/>
                </a:lnTo>
                <a:lnTo>
                  <a:pt x="15476" y="237796"/>
                </a:lnTo>
                <a:lnTo>
                  <a:pt x="37289" y="263279"/>
                </a:lnTo>
                <a:lnTo>
                  <a:pt x="62555" y="279795"/>
                </a:lnTo>
                <a:lnTo>
                  <a:pt x="89356" y="284021"/>
                </a:lnTo>
                <a:lnTo>
                  <a:pt x="152062" y="274047"/>
                </a:lnTo>
                <a:lnTo>
                  <a:pt x="191154" y="254102"/>
                </a:lnTo>
                <a:lnTo>
                  <a:pt x="232262" y="217906"/>
                </a:lnTo>
                <a:lnTo>
                  <a:pt x="266218" y="167389"/>
                </a:lnTo>
                <a:lnTo>
                  <a:pt x="276412" y="138562"/>
                </a:lnTo>
                <a:lnTo>
                  <a:pt x="280942" y="104988"/>
                </a:lnTo>
                <a:lnTo>
                  <a:pt x="279036" y="99772"/>
                </a:lnTo>
                <a:lnTo>
                  <a:pt x="274651" y="102523"/>
                </a:lnTo>
                <a:lnTo>
                  <a:pt x="268613" y="110586"/>
                </a:lnTo>
                <a:lnTo>
                  <a:pt x="266057" y="136153"/>
                </a:lnTo>
                <a:lnTo>
                  <a:pt x="277104" y="195876"/>
                </a:lnTo>
                <a:lnTo>
                  <a:pt x="293706" y="220253"/>
                </a:lnTo>
                <a:lnTo>
                  <a:pt x="354636" y="26684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8715417" y="3276334"/>
            <a:ext cx="225384" cy="185074"/>
          </a:xfrm>
          <a:custGeom>
            <a:avLst/>
            <a:gdLst/>
            <a:ahLst/>
            <a:cxnLst/>
            <a:rect l="0" t="0" r="0" b="0"/>
            <a:pathLst>
              <a:path w="225384" h="185074">
                <a:moveTo>
                  <a:pt x="29190" y="86976"/>
                </a:moveTo>
                <a:lnTo>
                  <a:pt x="65868" y="96607"/>
                </a:lnTo>
                <a:lnTo>
                  <a:pt x="120162" y="98134"/>
                </a:lnTo>
                <a:lnTo>
                  <a:pt x="167216" y="87860"/>
                </a:lnTo>
                <a:lnTo>
                  <a:pt x="196417" y="73874"/>
                </a:lnTo>
                <a:lnTo>
                  <a:pt x="206073" y="62671"/>
                </a:lnTo>
                <a:lnTo>
                  <a:pt x="216801" y="33614"/>
                </a:lnTo>
                <a:lnTo>
                  <a:pt x="213433" y="21817"/>
                </a:lnTo>
                <a:lnTo>
                  <a:pt x="204959" y="12395"/>
                </a:lnTo>
                <a:lnTo>
                  <a:pt x="193082" y="4556"/>
                </a:lnTo>
                <a:lnTo>
                  <a:pt x="159124" y="0"/>
                </a:lnTo>
                <a:lnTo>
                  <a:pt x="122751" y="4722"/>
                </a:lnTo>
                <a:lnTo>
                  <a:pt x="69874" y="33128"/>
                </a:lnTo>
                <a:lnTo>
                  <a:pt x="22347" y="68727"/>
                </a:lnTo>
                <a:lnTo>
                  <a:pt x="6426" y="95475"/>
                </a:lnTo>
                <a:lnTo>
                  <a:pt x="0" y="111327"/>
                </a:lnTo>
                <a:lnTo>
                  <a:pt x="387" y="125010"/>
                </a:lnTo>
                <a:lnTo>
                  <a:pt x="5317" y="137245"/>
                </a:lnTo>
                <a:lnTo>
                  <a:pt x="13275" y="148516"/>
                </a:lnTo>
                <a:lnTo>
                  <a:pt x="38725" y="165192"/>
                </a:lnTo>
                <a:lnTo>
                  <a:pt x="70798" y="176237"/>
                </a:lnTo>
                <a:lnTo>
                  <a:pt x="123871" y="182455"/>
                </a:lnTo>
                <a:lnTo>
                  <a:pt x="175929" y="184297"/>
                </a:lnTo>
                <a:lnTo>
                  <a:pt x="225383" y="18507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8688552" y="3881821"/>
            <a:ext cx="331774" cy="378373"/>
          </a:xfrm>
          <a:custGeom>
            <a:avLst/>
            <a:gdLst/>
            <a:ahLst/>
            <a:cxnLst/>
            <a:rect l="0" t="0" r="0" b="0"/>
            <a:pathLst>
              <a:path w="331774" h="378373">
                <a:moveTo>
                  <a:pt x="126124" y="0"/>
                </a:moveTo>
                <a:lnTo>
                  <a:pt x="115032" y="60976"/>
                </a:lnTo>
                <a:lnTo>
                  <a:pt x="108824" y="113568"/>
                </a:lnTo>
                <a:lnTo>
                  <a:pt x="97123" y="172749"/>
                </a:lnTo>
                <a:lnTo>
                  <a:pt x="83794" y="235440"/>
                </a:lnTo>
                <a:lnTo>
                  <a:pt x="74135" y="297613"/>
                </a:lnTo>
                <a:lnTo>
                  <a:pt x="73433" y="330023"/>
                </a:lnTo>
                <a:lnTo>
                  <a:pt x="75425" y="332125"/>
                </a:lnTo>
                <a:lnTo>
                  <a:pt x="78311" y="328856"/>
                </a:lnTo>
                <a:lnTo>
                  <a:pt x="95688" y="269226"/>
                </a:lnTo>
                <a:lnTo>
                  <a:pt x="118836" y="215929"/>
                </a:lnTo>
                <a:lnTo>
                  <a:pt x="154558" y="159434"/>
                </a:lnTo>
                <a:lnTo>
                  <a:pt x="174574" y="139371"/>
                </a:lnTo>
                <a:lnTo>
                  <a:pt x="199041" y="125264"/>
                </a:lnTo>
                <a:lnTo>
                  <a:pt x="229639" y="122109"/>
                </a:lnTo>
                <a:lnTo>
                  <a:pt x="292591" y="132770"/>
                </a:lnTo>
                <a:lnTo>
                  <a:pt x="304056" y="139897"/>
                </a:lnTo>
                <a:lnTo>
                  <a:pt x="320948" y="160273"/>
                </a:lnTo>
                <a:lnTo>
                  <a:pt x="331773" y="205446"/>
                </a:lnTo>
                <a:lnTo>
                  <a:pt x="326001" y="231966"/>
                </a:lnTo>
                <a:lnTo>
                  <a:pt x="311498" y="254134"/>
                </a:lnTo>
                <a:lnTo>
                  <a:pt x="250823" y="303265"/>
                </a:lnTo>
                <a:lnTo>
                  <a:pt x="202345" y="331551"/>
                </a:lnTo>
                <a:lnTo>
                  <a:pt x="148535" y="352216"/>
                </a:lnTo>
                <a:lnTo>
                  <a:pt x="93145" y="360760"/>
                </a:lnTo>
                <a:lnTo>
                  <a:pt x="32931" y="373278"/>
                </a:lnTo>
                <a:lnTo>
                  <a:pt x="0" y="37837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462455" y="4610538"/>
            <a:ext cx="3195146" cy="1051035"/>
            <a:chOff x="462455" y="4610538"/>
            <a:chExt cx="3195146" cy="1051035"/>
          </a:xfrm>
        </p:grpSpPr>
        <p:sp>
          <p:nvSpPr>
            <p:cNvPr id="26" name="Freeform 25"/>
            <p:cNvSpPr/>
            <p:nvPr/>
          </p:nvSpPr>
          <p:spPr>
            <a:xfrm>
              <a:off x="462455" y="4779089"/>
              <a:ext cx="255511" cy="513748"/>
            </a:xfrm>
            <a:custGeom>
              <a:avLst/>
              <a:gdLst/>
              <a:ahLst/>
              <a:cxnLst/>
              <a:rect l="0" t="0" r="0" b="0"/>
              <a:pathLst>
                <a:path w="255511" h="513748">
                  <a:moveTo>
                    <a:pt x="182179" y="125739"/>
                  </a:moveTo>
                  <a:lnTo>
                    <a:pt x="167301" y="140618"/>
                  </a:lnTo>
                  <a:lnTo>
                    <a:pt x="159804" y="141886"/>
                  </a:lnTo>
                  <a:lnTo>
                    <a:pt x="151691" y="139618"/>
                  </a:lnTo>
                  <a:lnTo>
                    <a:pt x="143169" y="134992"/>
                  </a:lnTo>
                  <a:lnTo>
                    <a:pt x="137487" y="125679"/>
                  </a:lnTo>
                  <a:lnTo>
                    <a:pt x="131175" y="98723"/>
                  </a:lnTo>
                  <a:lnTo>
                    <a:pt x="136673" y="65981"/>
                  </a:lnTo>
                  <a:lnTo>
                    <a:pt x="157278" y="20836"/>
                  </a:lnTo>
                  <a:lnTo>
                    <a:pt x="165578" y="9091"/>
                  </a:lnTo>
                  <a:lnTo>
                    <a:pt x="177340" y="2818"/>
                  </a:lnTo>
                  <a:lnTo>
                    <a:pt x="207018" y="0"/>
                  </a:lnTo>
                  <a:lnTo>
                    <a:pt x="218981" y="4543"/>
                  </a:lnTo>
                  <a:lnTo>
                    <a:pt x="236425" y="22047"/>
                  </a:lnTo>
                  <a:lnTo>
                    <a:pt x="245216" y="49550"/>
                  </a:lnTo>
                  <a:lnTo>
                    <a:pt x="247560" y="65603"/>
                  </a:lnTo>
                  <a:lnTo>
                    <a:pt x="235980" y="125395"/>
                  </a:lnTo>
                  <a:lnTo>
                    <a:pt x="212826" y="184979"/>
                  </a:lnTo>
                  <a:lnTo>
                    <a:pt x="177103" y="240093"/>
                  </a:lnTo>
                  <a:lnTo>
                    <a:pt x="158643" y="266874"/>
                  </a:lnTo>
                  <a:lnTo>
                    <a:pt x="154032" y="269656"/>
                  </a:lnTo>
                  <a:lnTo>
                    <a:pt x="152515" y="265282"/>
                  </a:lnTo>
                  <a:lnTo>
                    <a:pt x="153060" y="256137"/>
                  </a:lnTo>
                  <a:lnTo>
                    <a:pt x="161971" y="237673"/>
                  </a:lnTo>
                  <a:lnTo>
                    <a:pt x="168707" y="228389"/>
                  </a:lnTo>
                  <a:lnTo>
                    <a:pt x="179426" y="222200"/>
                  </a:lnTo>
                  <a:lnTo>
                    <a:pt x="207945" y="215323"/>
                  </a:lnTo>
                  <a:lnTo>
                    <a:pt x="219599" y="218160"/>
                  </a:lnTo>
                  <a:lnTo>
                    <a:pt x="228925" y="224723"/>
                  </a:lnTo>
                  <a:lnTo>
                    <a:pt x="243440" y="244472"/>
                  </a:lnTo>
                  <a:lnTo>
                    <a:pt x="255081" y="268820"/>
                  </a:lnTo>
                  <a:lnTo>
                    <a:pt x="255510" y="323669"/>
                  </a:lnTo>
                  <a:lnTo>
                    <a:pt x="245393" y="354365"/>
                  </a:lnTo>
                  <a:lnTo>
                    <a:pt x="220964" y="406885"/>
                  </a:lnTo>
                  <a:lnTo>
                    <a:pt x="188399" y="452611"/>
                  </a:lnTo>
                  <a:lnTo>
                    <a:pt x="150285" y="488333"/>
                  </a:lnTo>
                  <a:lnTo>
                    <a:pt x="100238" y="508606"/>
                  </a:lnTo>
                  <a:lnTo>
                    <a:pt x="49077" y="513747"/>
                  </a:lnTo>
                  <a:lnTo>
                    <a:pt x="0" y="5041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771336" y="4876800"/>
              <a:ext cx="283861" cy="305474"/>
            </a:xfrm>
            <a:custGeom>
              <a:avLst/>
              <a:gdLst/>
              <a:ahLst/>
              <a:cxnLst/>
              <a:rect l="0" t="0" r="0" b="0"/>
              <a:pathLst>
                <a:path w="283861" h="305474">
                  <a:moveTo>
                    <a:pt x="13436" y="70069"/>
                  </a:moveTo>
                  <a:lnTo>
                    <a:pt x="3806" y="106747"/>
                  </a:lnTo>
                  <a:lnTo>
                    <a:pt x="721" y="164154"/>
                  </a:lnTo>
                  <a:lnTo>
                    <a:pt x="0" y="207905"/>
                  </a:lnTo>
                  <a:lnTo>
                    <a:pt x="7033" y="268867"/>
                  </a:lnTo>
                  <a:lnTo>
                    <a:pt x="13839" y="283570"/>
                  </a:lnTo>
                  <a:lnTo>
                    <a:pt x="33857" y="304058"/>
                  </a:lnTo>
                  <a:lnTo>
                    <a:pt x="44178" y="305473"/>
                  </a:lnTo>
                  <a:lnTo>
                    <a:pt x="54173" y="301745"/>
                  </a:lnTo>
                  <a:lnTo>
                    <a:pt x="83119" y="274180"/>
                  </a:lnTo>
                  <a:lnTo>
                    <a:pt x="120799" y="215577"/>
                  </a:lnTo>
                  <a:lnTo>
                    <a:pt x="141441" y="162317"/>
                  </a:lnTo>
                  <a:lnTo>
                    <a:pt x="142540" y="107090"/>
                  </a:lnTo>
                  <a:lnTo>
                    <a:pt x="139990" y="100978"/>
                  </a:lnTo>
                  <a:lnTo>
                    <a:pt x="136732" y="103132"/>
                  </a:lnTo>
                  <a:lnTo>
                    <a:pt x="133004" y="110796"/>
                  </a:lnTo>
                  <a:lnTo>
                    <a:pt x="135196" y="151340"/>
                  </a:lnTo>
                  <a:lnTo>
                    <a:pt x="153146" y="195360"/>
                  </a:lnTo>
                  <a:lnTo>
                    <a:pt x="173626" y="215546"/>
                  </a:lnTo>
                  <a:lnTo>
                    <a:pt x="185627" y="223109"/>
                  </a:lnTo>
                  <a:lnTo>
                    <a:pt x="198299" y="223479"/>
                  </a:lnTo>
                  <a:lnTo>
                    <a:pt x="224836" y="211434"/>
                  </a:lnTo>
                  <a:lnTo>
                    <a:pt x="258599" y="178391"/>
                  </a:lnTo>
                  <a:lnTo>
                    <a:pt x="280886" y="139015"/>
                  </a:lnTo>
                  <a:lnTo>
                    <a:pt x="283860" y="111611"/>
                  </a:lnTo>
                  <a:lnTo>
                    <a:pt x="278434" y="83861"/>
                  </a:lnTo>
                  <a:lnTo>
                    <a:pt x="265642" y="55957"/>
                  </a:lnTo>
                  <a:lnTo>
                    <a:pt x="20963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1080113" y="4838038"/>
              <a:ext cx="419364" cy="433492"/>
            </a:xfrm>
            <a:custGeom>
              <a:avLst/>
              <a:gdLst/>
              <a:ahLst/>
              <a:cxnLst/>
              <a:rect l="0" t="0" r="0" b="0"/>
              <a:pathLst>
                <a:path w="419364" h="433492">
                  <a:moveTo>
                    <a:pt x="97046" y="66790"/>
                  </a:moveTo>
                  <a:lnTo>
                    <a:pt x="58035" y="20340"/>
                  </a:lnTo>
                  <a:lnTo>
                    <a:pt x="49239" y="15581"/>
                  </a:lnTo>
                  <a:lnTo>
                    <a:pt x="40261" y="15522"/>
                  </a:lnTo>
                  <a:lnTo>
                    <a:pt x="31162" y="18598"/>
                  </a:lnTo>
                  <a:lnTo>
                    <a:pt x="23538" y="26876"/>
                  </a:lnTo>
                  <a:lnTo>
                    <a:pt x="10916" y="52683"/>
                  </a:lnTo>
                  <a:lnTo>
                    <a:pt x="2495" y="109669"/>
                  </a:lnTo>
                  <a:lnTo>
                    <a:pt x="0" y="168422"/>
                  </a:lnTo>
                  <a:lnTo>
                    <a:pt x="7720" y="198118"/>
                  </a:lnTo>
                  <a:lnTo>
                    <a:pt x="14139" y="210397"/>
                  </a:lnTo>
                  <a:lnTo>
                    <a:pt x="24647" y="218583"/>
                  </a:lnTo>
                  <a:lnTo>
                    <a:pt x="52931" y="227679"/>
                  </a:lnTo>
                  <a:lnTo>
                    <a:pt x="64521" y="225433"/>
                  </a:lnTo>
                  <a:lnTo>
                    <a:pt x="73806" y="219264"/>
                  </a:lnTo>
                  <a:lnTo>
                    <a:pt x="81552" y="210481"/>
                  </a:lnTo>
                  <a:lnTo>
                    <a:pt x="90160" y="179960"/>
                  </a:lnTo>
                  <a:lnTo>
                    <a:pt x="95005" y="123159"/>
                  </a:lnTo>
                  <a:lnTo>
                    <a:pt x="94582" y="98071"/>
                  </a:lnTo>
                  <a:lnTo>
                    <a:pt x="92289" y="100101"/>
                  </a:lnTo>
                  <a:lnTo>
                    <a:pt x="89203" y="107682"/>
                  </a:lnTo>
                  <a:lnTo>
                    <a:pt x="94079" y="128563"/>
                  </a:lnTo>
                  <a:lnTo>
                    <a:pt x="99739" y="140671"/>
                  </a:lnTo>
                  <a:lnTo>
                    <a:pt x="109741" y="148742"/>
                  </a:lnTo>
                  <a:lnTo>
                    <a:pt x="137463" y="157711"/>
                  </a:lnTo>
                  <a:lnTo>
                    <a:pt x="150461" y="156989"/>
                  </a:lnTo>
                  <a:lnTo>
                    <a:pt x="173208" y="147882"/>
                  </a:lnTo>
                  <a:lnTo>
                    <a:pt x="189546" y="125149"/>
                  </a:lnTo>
                  <a:lnTo>
                    <a:pt x="196082" y="110367"/>
                  </a:lnTo>
                  <a:lnTo>
                    <a:pt x="199193" y="81486"/>
                  </a:lnTo>
                  <a:lnTo>
                    <a:pt x="197843" y="67245"/>
                  </a:lnTo>
                  <a:lnTo>
                    <a:pt x="195386" y="62422"/>
                  </a:lnTo>
                  <a:lnTo>
                    <a:pt x="192190" y="63878"/>
                  </a:lnTo>
                  <a:lnTo>
                    <a:pt x="188503" y="69519"/>
                  </a:lnTo>
                  <a:lnTo>
                    <a:pt x="188558" y="88245"/>
                  </a:lnTo>
                  <a:lnTo>
                    <a:pt x="190753" y="99778"/>
                  </a:lnTo>
                  <a:lnTo>
                    <a:pt x="205648" y="120898"/>
                  </a:lnTo>
                  <a:lnTo>
                    <a:pt x="216160" y="130889"/>
                  </a:lnTo>
                  <a:lnTo>
                    <a:pt x="227839" y="135993"/>
                  </a:lnTo>
                  <a:lnTo>
                    <a:pt x="253273" y="137512"/>
                  </a:lnTo>
                  <a:lnTo>
                    <a:pt x="265038" y="132623"/>
                  </a:lnTo>
                  <a:lnTo>
                    <a:pt x="286414" y="114734"/>
                  </a:lnTo>
                  <a:lnTo>
                    <a:pt x="297991" y="87060"/>
                  </a:lnTo>
                  <a:lnTo>
                    <a:pt x="301579" y="52443"/>
                  </a:lnTo>
                  <a:lnTo>
                    <a:pt x="297984" y="11105"/>
                  </a:lnTo>
                  <a:lnTo>
                    <a:pt x="293288" y="1639"/>
                  </a:lnTo>
                  <a:lnTo>
                    <a:pt x="287043" y="0"/>
                  </a:lnTo>
                  <a:lnTo>
                    <a:pt x="279766" y="3578"/>
                  </a:lnTo>
                  <a:lnTo>
                    <a:pt x="278028" y="13749"/>
                  </a:lnTo>
                  <a:lnTo>
                    <a:pt x="290462" y="62146"/>
                  </a:lnTo>
                  <a:lnTo>
                    <a:pt x="313869" y="110569"/>
                  </a:lnTo>
                  <a:lnTo>
                    <a:pt x="338971" y="169726"/>
                  </a:lnTo>
                  <a:lnTo>
                    <a:pt x="366344" y="233143"/>
                  </a:lnTo>
                  <a:lnTo>
                    <a:pt x="392235" y="280612"/>
                  </a:lnTo>
                  <a:lnTo>
                    <a:pt x="407306" y="317531"/>
                  </a:lnTo>
                  <a:lnTo>
                    <a:pt x="415790" y="380529"/>
                  </a:lnTo>
                  <a:lnTo>
                    <a:pt x="417775" y="420069"/>
                  </a:lnTo>
                  <a:lnTo>
                    <a:pt x="413633" y="429991"/>
                  </a:lnTo>
                  <a:lnTo>
                    <a:pt x="406200" y="433491"/>
                  </a:lnTo>
                  <a:lnTo>
                    <a:pt x="396574" y="432710"/>
                  </a:lnTo>
                  <a:lnTo>
                    <a:pt x="388599" y="425961"/>
                  </a:lnTo>
                  <a:lnTo>
                    <a:pt x="364613" y="374529"/>
                  </a:lnTo>
                  <a:lnTo>
                    <a:pt x="356102" y="340587"/>
                  </a:lnTo>
                  <a:lnTo>
                    <a:pt x="352320" y="289169"/>
                  </a:lnTo>
                  <a:lnTo>
                    <a:pt x="350639" y="234137"/>
                  </a:lnTo>
                  <a:lnTo>
                    <a:pt x="351449" y="183207"/>
                  </a:lnTo>
                  <a:lnTo>
                    <a:pt x="360659" y="126716"/>
                  </a:lnTo>
                  <a:lnTo>
                    <a:pt x="374807" y="74338"/>
                  </a:lnTo>
                  <a:lnTo>
                    <a:pt x="396472" y="40825"/>
                  </a:lnTo>
                  <a:lnTo>
                    <a:pt x="419363" y="247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1485462" y="4680607"/>
              <a:ext cx="184469" cy="350346"/>
            </a:xfrm>
            <a:custGeom>
              <a:avLst/>
              <a:gdLst/>
              <a:ahLst/>
              <a:cxnLst/>
              <a:rect l="0" t="0" r="0" b="0"/>
              <a:pathLst>
                <a:path w="184469" h="350346">
                  <a:moveTo>
                    <a:pt x="140138" y="0"/>
                  </a:moveTo>
                  <a:lnTo>
                    <a:pt x="110380" y="7439"/>
                  </a:lnTo>
                  <a:lnTo>
                    <a:pt x="87466" y="23548"/>
                  </a:lnTo>
                  <a:lnTo>
                    <a:pt x="47381" y="64513"/>
                  </a:lnTo>
                  <a:lnTo>
                    <a:pt x="45601" y="74150"/>
                  </a:lnTo>
                  <a:lnTo>
                    <a:pt x="49086" y="83690"/>
                  </a:lnTo>
                  <a:lnTo>
                    <a:pt x="56080" y="93163"/>
                  </a:lnTo>
                  <a:lnTo>
                    <a:pt x="80461" y="107841"/>
                  </a:lnTo>
                  <a:lnTo>
                    <a:pt x="129203" y="124859"/>
                  </a:lnTo>
                  <a:lnTo>
                    <a:pt x="146862" y="129952"/>
                  </a:lnTo>
                  <a:lnTo>
                    <a:pt x="170635" y="148067"/>
                  </a:lnTo>
                  <a:lnTo>
                    <a:pt x="179154" y="159438"/>
                  </a:lnTo>
                  <a:lnTo>
                    <a:pt x="184468" y="192833"/>
                  </a:lnTo>
                  <a:lnTo>
                    <a:pt x="180082" y="228956"/>
                  </a:lnTo>
                  <a:lnTo>
                    <a:pt x="160105" y="266800"/>
                  </a:lnTo>
                  <a:lnTo>
                    <a:pt x="131348" y="297736"/>
                  </a:lnTo>
                  <a:lnTo>
                    <a:pt x="71562" y="331937"/>
                  </a:lnTo>
                  <a:lnTo>
                    <a:pt x="32622" y="344891"/>
                  </a:lnTo>
                  <a:lnTo>
                    <a:pt x="0" y="3503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047224" y="5167546"/>
              <a:ext cx="185991" cy="494027"/>
            </a:xfrm>
            <a:custGeom>
              <a:avLst/>
              <a:gdLst/>
              <a:ahLst/>
              <a:cxnLst/>
              <a:rect l="0" t="0" r="0" b="0"/>
              <a:pathLst>
                <a:path w="185991" h="494027">
                  <a:moveTo>
                    <a:pt x="185990" y="31571"/>
                  </a:moveTo>
                  <a:lnTo>
                    <a:pt x="150869" y="10752"/>
                  </a:lnTo>
                  <a:lnTo>
                    <a:pt x="120035" y="0"/>
                  </a:lnTo>
                  <a:lnTo>
                    <a:pt x="85569" y="2488"/>
                  </a:lnTo>
                  <a:lnTo>
                    <a:pt x="52605" y="13974"/>
                  </a:lnTo>
                  <a:lnTo>
                    <a:pt x="27573" y="29460"/>
                  </a:lnTo>
                  <a:lnTo>
                    <a:pt x="10219" y="50875"/>
                  </a:lnTo>
                  <a:lnTo>
                    <a:pt x="3412" y="63125"/>
                  </a:lnTo>
                  <a:lnTo>
                    <a:pt x="0" y="93346"/>
                  </a:lnTo>
                  <a:lnTo>
                    <a:pt x="5231" y="127539"/>
                  </a:lnTo>
                  <a:lnTo>
                    <a:pt x="25685" y="178691"/>
                  </a:lnTo>
                  <a:lnTo>
                    <a:pt x="60496" y="233757"/>
                  </a:lnTo>
                  <a:lnTo>
                    <a:pt x="89921" y="296249"/>
                  </a:lnTo>
                  <a:lnTo>
                    <a:pt x="105795" y="354284"/>
                  </a:lnTo>
                  <a:lnTo>
                    <a:pt x="112921" y="413348"/>
                  </a:lnTo>
                  <a:lnTo>
                    <a:pt x="114587" y="447269"/>
                  </a:lnTo>
                  <a:lnTo>
                    <a:pt x="115921" y="4940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051034" y="5395310"/>
              <a:ext cx="182181" cy="84084"/>
            </a:xfrm>
            <a:custGeom>
              <a:avLst/>
              <a:gdLst/>
              <a:ahLst/>
              <a:cxnLst/>
              <a:rect l="0" t="0" r="0" b="0"/>
              <a:pathLst>
                <a:path w="182181" h="84084">
                  <a:moveTo>
                    <a:pt x="0" y="84083"/>
                  </a:moveTo>
                  <a:lnTo>
                    <a:pt x="35121" y="63265"/>
                  </a:lnTo>
                  <a:lnTo>
                    <a:pt x="96269" y="42543"/>
                  </a:lnTo>
                  <a:lnTo>
                    <a:pt x="123755" y="31365"/>
                  </a:lnTo>
                  <a:lnTo>
                    <a:pt x="1821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256373" y="5369034"/>
              <a:ext cx="130994" cy="193511"/>
            </a:xfrm>
            <a:custGeom>
              <a:avLst/>
              <a:gdLst/>
              <a:ahLst/>
              <a:cxnLst/>
              <a:rect l="0" t="0" r="0" b="0"/>
              <a:pathLst>
                <a:path w="130994" h="193511">
                  <a:moveTo>
                    <a:pt x="46910" y="40290"/>
                  </a:moveTo>
                  <a:lnTo>
                    <a:pt x="46910" y="101266"/>
                  </a:lnTo>
                  <a:lnTo>
                    <a:pt x="54349" y="164618"/>
                  </a:lnTo>
                  <a:lnTo>
                    <a:pt x="61212" y="176116"/>
                  </a:lnTo>
                  <a:lnTo>
                    <a:pt x="81294" y="193045"/>
                  </a:lnTo>
                  <a:lnTo>
                    <a:pt x="91632" y="193510"/>
                  </a:lnTo>
                  <a:lnTo>
                    <a:pt x="101638" y="189150"/>
                  </a:lnTo>
                  <a:lnTo>
                    <a:pt x="111423" y="181571"/>
                  </a:lnTo>
                  <a:lnTo>
                    <a:pt x="122295" y="156542"/>
                  </a:lnTo>
                  <a:lnTo>
                    <a:pt x="125570" y="126214"/>
                  </a:lnTo>
                  <a:lnTo>
                    <a:pt x="114985" y="68681"/>
                  </a:lnTo>
                  <a:lnTo>
                    <a:pt x="98222" y="26384"/>
                  </a:lnTo>
                  <a:lnTo>
                    <a:pt x="90460" y="12334"/>
                  </a:lnTo>
                  <a:lnTo>
                    <a:pt x="79058" y="4525"/>
                  </a:lnTo>
                  <a:lnTo>
                    <a:pt x="49779" y="0"/>
                  </a:lnTo>
                  <a:lnTo>
                    <a:pt x="37923" y="5645"/>
                  </a:lnTo>
                  <a:lnTo>
                    <a:pt x="20597" y="28525"/>
                  </a:lnTo>
                  <a:lnTo>
                    <a:pt x="2089" y="68984"/>
                  </a:lnTo>
                  <a:lnTo>
                    <a:pt x="0" y="100793"/>
                  </a:lnTo>
                  <a:lnTo>
                    <a:pt x="5819" y="134135"/>
                  </a:lnTo>
                  <a:lnTo>
                    <a:pt x="18786" y="164524"/>
                  </a:lnTo>
                  <a:lnTo>
                    <a:pt x="29717" y="172940"/>
                  </a:lnTo>
                  <a:lnTo>
                    <a:pt x="58473" y="178138"/>
                  </a:lnTo>
                  <a:lnTo>
                    <a:pt x="87862" y="171106"/>
                  </a:lnTo>
                  <a:lnTo>
                    <a:pt x="130993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1457434" y="5254627"/>
              <a:ext cx="154153" cy="237854"/>
            </a:xfrm>
            <a:custGeom>
              <a:avLst/>
              <a:gdLst/>
              <a:ahLst/>
              <a:cxnLst/>
              <a:rect l="0" t="0" r="0" b="0"/>
              <a:pathLst>
                <a:path w="154153" h="237854">
                  <a:moveTo>
                    <a:pt x="0" y="154697"/>
                  </a:moveTo>
                  <a:lnTo>
                    <a:pt x="3115" y="199449"/>
                  </a:lnTo>
                  <a:lnTo>
                    <a:pt x="16148" y="237853"/>
                  </a:lnTo>
                  <a:lnTo>
                    <a:pt x="9253" y="226949"/>
                  </a:lnTo>
                  <a:lnTo>
                    <a:pt x="2742" y="178354"/>
                  </a:lnTo>
                  <a:lnTo>
                    <a:pt x="8252" y="129527"/>
                  </a:lnTo>
                  <a:lnTo>
                    <a:pt x="27186" y="78035"/>
                  </a:lnTo>
                  <a:lnTo>
                    <a:pt x="52519" y="30772"/>
                  </a:lnTo>
                  <a:lnTo>
                    <a:pt x="74726" y="9827"/>
                  </a:lnTo>
                  <a:lnTo>
                    <a:pt x="87188" y="2062"/>
                  </a:lnTo>
                  <a:lnTo>
                    <a:pt x="100167" y="0"/>
                  </a:lnTo>
                  <a:lnTo>
                    <a:pt x="154152" y="145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778656" y="5016938"/>
              <a:ext cx="155248" cy="408380"/>
            </a:xfrm>
            <a:custGeom>
              <a:avLst/>
              <a:gdLst/>
              <a:ahLst/>
              <a:cxnLst/>
              <a:rect l="0" t="0" r="0" b="0"/>
              <a:pathLst>
                <a:path w="155248" h="408380">
                  <a:moveTo>
                    <a:pt x="29123" y="182179"/>
                  </a:moveTo>
                  <a:lnTo>
                    <a:pt x="6805" y="174740"/>
                  </a:lnTo>
                  <a:lnTo>
                    <a:pt x="1788" y="178777"/>
                  </a:lnTo>
                  <a:lnTo>
                    <a:pt x="0" y="187696"/>
                  </a:lnTo>
                  <a:lnTo>
                    <a:pt x="879" y="246764"/>
                  </a:lnTo>
                  <a:lnTo>
                    <a:pt x="8471" y="292665"/>
                  </a:lnTo>
                  <a:lnTo>
                    <a:pt x="20582" y="350729"/>
                  </a:lnTo>
                  <a:lnTo>
                    <a:pt x="35510" y="408379"/>
                  </a:lnTo>
                  <a:lnTo>
                    <a:pt x="34938" y="407719"/>
                  </a:lnTo>
                  <a:lnTo>
                    <a:pt x="33000" y="402608"/>
                  </a:lnTo>
                  <a:lnTo>
                    <a:pt x="30272" y="358218"/>
                  </a:lnTo>
                  <a:lnTo>
                    <a:pt x="29634" y="313360"/>
                  </a:lnTo>
                  <a:lnTo>
                    <a:pt x="30907" y="263838"/>
                  </a:lnTo>
                  <a:lnTo>
                    <a:pt x="36664" y="215877"/>
                  </a:lnTo>
                  <a:lnTo>
                    <a:pt x="48658" y="159984"/>
                  </a:lnTo>
                  <a:lnTo>
                    <a:pt x="62074" y="98959"/>
                  </a:lnTo>
                  <a:lnTo>
                    <a:pt x="90789" y="46449"/>
                  </a:lnTo>
                  <a:lnTo>
                    <a:pt x="115700" y="24278"/>
                  </a:lnTo>
                  <a:lnTo>
                    <a:pt x="15524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964723" y="4851307"/>
              <a:ext cx="789163" cy="447501"/>
            </a:xfrm>
            <a:custGeom>
              <a:avLst/>
              <a:gdLst/>
              <a:ahLst/>
              <a:cxnLst/>
              <a:rect l="0" t="0" r="0" b="0"/>
              <a:pathLst>
                <a:path w="789163" h="447501">
                  <a:moveTo>
                    <a:pt x="95305" y="207672"/>
                  </a:moveTo>
                  <a:lnTo>
                    <a:pt x="72986" y="215112"/>
                  </a:lnTo>
                  <a:lnTo>
                    <a:pt x="57877" y="231221"/>
                  </a:lnTo>
                  <a:lnTo>
                    <a:pt x="30515" y="293011"/>
                  </a:lnTo>
                  <a:lnTo>
                    <a:pt x="11342" y="348058"/>
                  </a:lnTo>
                  <a:lnTo>
                    <a:pt x="1396" y="394077"/>
                  </a:lnTo>
                  <a:lnTo>
                    <a:pt x="0" y="411354"/>
                  </a:lnTo>
                  <a:lnTo>
                    <a:pt x="3741" y="424429"/>
                  </a:lnTo>
                  <a:lnTo>
                    <a:pt x="10906" y="434703"/>
                  </a:lnTo>
                  <a:lnTo>
                    <a:pt x="20354" y="443109"/>
                  </a:lnTo>
                  <a:lnTo>
                    <a:pt x="31323" y="447156"/>
                  </a:lnTo>
                  <a:lnTo>
                    <a:pt x="55969" y="447500"/>
                  </a:lnTo>
                  <a:lnTo>
                    <a:pt x="82493" y="434158"/>
                  </a:lnTo>
                  <a:lnTo>
                    <a:pt x="106739" y="412657"/>
                  </a:lnTo>
                  <a:lnTo>
                    <a:pt x="134991" y="360792"/>
                  </a:lnTo>
                  <a:lnTo>
                    <a:pt x="144085" y="331781"/>
                  </a:lnTo>
                  <a:lnTo>
                    <a:pt x="149204" y="280431"/>
                  </a:lnTo>
                  <a:lnTo>
                    <a:pt x="150402" y="244161"/>
                  </a:lnTo>
                  <a:lnTo>
                    <a:pt x="152278" y="239784"/>
                  </a:lnTo>
                  <a:lnTo>
                    <a:pt x="158515" y="255681"/>
                  </a:lnTo>
                  <a:lnTo>
                    <a:pt x="176764" y="316578"/>
                  </a:lnTo>
                  <a:lnTo>
                    <a:pt x="191716" y="346386"/>
                  </a:lnTo>
                  <a:lnTo>
                    <a:pt x="203177" y="354646"/>
                  </a:lnTo>
                  <a:lnTo>
                    <a:pt x="232521" y="359672"/>
                  </a:lnTo>
                  <a:lnTo>
                    <a:pt x="244394" y="354161"/>
                  </a:lnTo>
                  <a:lnTo>
                    <a:pt x="261739" y="331429"/>
                  </a:lnTo>
                  <a:lnTo>
                    <a:pt x="285562" y="272602"/>
                  </a:lnTo>
                  <a:lnTo>
                    <a:pt x="295607" y="227187"/>
                  </a:lnTo>
                  <a:lnTo>
                    <a:pt x="301109" y="175861"/>
                  </a:lnTo>
                  <a:lnTo>
                    <a:pt x="303555" y="123465"/>
                  </a:lnTo>
                  <a:lnTo>
                    <a:pt x="304642" y="74226"/>
                  </a:lnTo>
                  <a:lnTo>
                    <a:pt x="305125" y="30543"/>
                  </a:lnTo>
                  <a:lnTo>
                    <a:pt x="303783" y="1267"/>
                  </a:lnTo>
                  <a:lnTo>
                    <a:pt x="301245" y="0"/>
                  </a:lnTo>
                  <a:lnTo>
                    <a:pt x="297996" y="3826"/>
                  </a:lnTo>
                  <a:lnTo>
                    <a:pt x="293423" y="38969"/>
                  </a:lnTo>
                  <a:lnTo>
                    <a:pt x="301509" y="97013"/>
                  </a:lnTo>
                  <a:lnTo>
                    <a:pt x="305883" y="148760"/>
                  </a:lnTo>
                  <a:lnTo>
                    <a:pt x="316348" y="201981"/>
                  </a:lnTo>
                  <a:lnTo>
                    <a:pt x="330867" y="249584"/>
                  </a:lnTo>
                  <a:lnTo>
                    <a:pt x="362884" y="312375"/>
                  </a:lnTo>
                  <a:lnTo>
                    <a:pt x="371787" y="324187"/>
                  </a:lnTo>
                  <a:lnTo>
                    <a:pt x="382394" y="330504"/>
                  </a:lnTo>
                  <a:lnTo>
                    <a:pt x="406636" y="333371"/>
                  </a:lnTo>
                  <a:lnTo>
                    <a:pt x="418084" y="328842"/>
                  </a:lnTo>
                  <a:lnTo>
                    <a:pt x="439107" y="311352"/>
                  </a:lnTo>
                  <a:lnTo>
                    <a:pt x="461012" y="267804"/>
                  </a:lnTo>
                  <a:lnTo>
                    <a:pt x="469924" y="208015"/>
                  </a:lnTo>
                  <a:lnTo>
                    <a:pt x="472565" y="148431"/>
                  </a:lnTo>
                  <a:lnTo>
                    <a:pt x="472936" y="143265"/>
                  </a:lnTo>
                  <a:lnTo>
                    <a:pt x="481019" y="203074"/>
                  </a:lnTo>
                  <a:lnTo>
                    <a:pt x="493153" y="248351"/>
                  </a:lnTo>
                  <a:lnTo>
                    <a:pt x="510361" y="272983"/>
                  </a:lnTo>
                  <a:lnTo>
                    <a:pt x="521489" y="283912"/>
                  </a:lnTo>
                  <a:lnTo>
                    <a:pt x="533579" y="288083"/>
                  </a:lnTo>
                  <a:lnTo>
                    <a:pt x="559470" y="284414"/>
                  </a:lnTo>
                  <a:lnTo>
                    <a:pt x="582395" y="268250"/>
                  </a:lnTo>
                  <a:lnTo>
                    <a:pt x="601408" y="243939"/>
                  </a:lnTo>
                  <a:lnTo>
                    <a:pt x="626301" y="181733"/>
                  </a:lnTo>
                  <a:lnTo>
                    <a:pt x="633378" y="161888"/>
                  </a:lnTo>
                  <a:lnTo>
                    <a:pt x="631333" y="168639"/>
                  </a:lnTo>
                  <a:lnTo>
                    <a:pt x="636306" y="198702"/>
                  </a:lnTo>
                  <a:lnTo>
                    <a:pt x="655081" y="229755"/>
                  </a:lnTo>
                  <a:lnTo>
                    <a:pt x="687806" y="258679"/>
                  </a:lnTo>
                  <a:lnTo>
                    <a:pt x="717807" y="269269"/>
                  </a:lnTo>
                  <a:lnTo>
                    <a:pt x="734527" y="272093"/>
                  </a:lnTo>
                  <a:lnTo>
                    <a:pt x="761409" y="266927"/>
                  </a:lnTo>
                  <a:lnTo>
                    <a:pt x="772937" y="261189"/>
                  </a:lnTo>
                  <a:lnTo>
                    <a:pt x="780623" y="251136"/>
                  </a:lnTo>
                  <a:lnTo>
                    <a:pt x="789162" y="223356"/>
                  </a:lnTo>
                  <a:lnTo>
                    <a:pt x="786531" y="180140"/>
                  </a:lnTo>
                  <a:lnTo>
                    <a:pt x="768450" y="137750"/>
                  </a:lnTo>
                  <a:lnTo>
                    <a:pt x="743369" y="103045"/>
                  </a:lnTo>
                  <a:lnTo>
                    <a:pt x="732883" y="98994"/>
                  </a:lnTo>
                  <a:lnTo>
                    <a:pt x="721222" y="99407"/>
                  </a:lnTo>
                  <a:lnTo>
                    <a:pt x="708776" y="102796"/>
                  </a:lnTo>
                  <a:lnTo>
                    <a:pt x="698921" y="109727"/>
                  </a:lnTo>
                  <a:lnTo>
                    <a:pt x="683820" y="129885"/>
                  </a:lnTo>
                  <a:lnTo>
                    <a:pt x="666564" y="174935"/>
                  </a:lnTo>
                  <a:lnTo>
                    <a:pt x="664767" y="205580"/>
                  </a:lnTo>
                  <a:lnTo>
                    <a:pt x="669870" y="2497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536497" y="4820745"/>
              <a:ext cx="14014" cy="14015"/>
            </a:xfrm>
            <a:custGeom>
              <a:avLst/>
              <a:gdLst/>
              <a:ahLst/>
              <a:cxnLst/>
              <a:rect l="0" t="0" r="0" b="0"/>
              <a:pathLst>
                <a:path w="14014" h="14015">
                  <a:moveTo>
                    <a:pt x="14013" y="0"/>
                  </a:moveTo>
                  <a:lnTo>
                    <a:pt x="0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2256221" y="4918841"/>
              <a:ext cx="140139" cy="56057"/>
            </a:xfrm>
            <a:custGeom>
              <a:avLst/>
              <a:gdLst/>
              <a:ahLst/>
              <a:cxnLst/>
              <a:rect l="0" t="0" r="0" b="0"/>
              <a:pathLst>
                <a:path w="140139" h="56057">
                  <a:moveTo>
                    <a:pt x="0" y="56056"/>
                  </a:moveTo>
                  <a:lnTo>
                    <a:pt x="49884" y="40811"/>
                  </a:lnTo>
                  <a:lnTo>
                    <a:pt x="79783" y="30595"/>
                  </a:lnTo>
                  <a:lnTo>
                    <a:pt x="14013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3237186" y="4610538"/>
              <a:ext cx="112112" cy="210208"/>
            </a:xfrm>
            <a:custGeom>
              <a:avLst/>
              <a:gdLst/>
              <a:ahLst/>
              <a:cxnLst/>
              <a:rect l="0" t="0" r="0" b="0"/>
              <a:pathLst>
                <a:path w="112112" h="210208">
                  <a:moveTo>
                    <a:pt x="0" y="0"/>
                  </a:moveTo>
                  <a:lnTo>
                    <a:pt x="19397" y="49884"/>
                  </a:lnTo>
                  <a:lnTo>
                    <a:pt x="52447" y="110891"/>
                  </a:lnTo>
                  <a:lnTo>
                    <a:pt x="79333" y="166368"/>
                  </a:lnTo>
                  <a:lnTo>
                    <a:pt x="112111" y="2102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3195145" y="4806731"/>
              <a:ext cx="462456" cy="182180"/>
            </a:xfrm>
            <a:custGeom>
              <a:avLst/>
              <a:gdLst/>
              <a:ahLst/>
              <a:cxnLst/>
              <a:rect l="0" t="0" r="0" b="0"/>
              <a:pathLst>
                <a:path w="462456" h="182180">
                  <a:moveTo>
                    <a:pt x="0" y="182179"/>
                  </a:moveTo>
                  <a:lnTo>
                    <a:pt x="14879" y="167301"/>
                  </a:lnTo>
                  <a:lnTo>
                    <a:pt x="70182" y="144004"/>
                  </a:lnTo>
                  <a:lnTo>
                    <a:pt x="124428" y="119830"/>
                  </a:lnTo>
                  <a:lnTo>
                    <a:pt x="187559" y="94502"/>
                  </a:lnTo>
                  <a:lnTo>
                    <a:pt x="247960" y="74886"/>
                  </a:lnTo>
                  <a:lnTo>
                    <a:pt x="291864" y="58715"/>
                  </a:lnTo>
                  <a:lnTo>
                    <a:pt x="352913" y="32103"/>
                  </a:lnTo>
                  <a:lnTo>
                    <a:pt x="403009" y="11934"/>
                  </a:lnTo>
                  <a:lnTo>
                    <a:pt x="46245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276013" y="5022878"/>
              <a:ext cx="241450" cy="330524"/>
            </a:xfrm>
            <a:custGeom>
              <a:avLst/>
              <a:gdLst/>
              <a:ahLst/>
              <a:cxnLst/>
              <a:rect l="0" t="0" r="0" b="0"/>
              <a:pathLst>
                <a:path w="241450" h="330524">
                  <a:moveTo>
                    <a:pt x="73284" y="8074"/>
                  </a:moveTo>
                  <a:lnTo>
                    <a:pt x="116478" y="0"/>
                  </a:lnTo>
                  <a:lnTo>
                    <a:pt x="143865" y="3447"/>
                  </a:lnTo>
                  <a:lnTo>
                    <a:pt x="167456" y="18474"/>
                  </a:lnTo>
                  <a:lnTo>
                    <a:pt x="186764" y="40724"/>
                  </a:lnTo>
                  <a:lnTo>
                    <a:pt x="200536" y="66183"/>
                  </a:lnTo>
                  <a:lnTo>
                    <a:pt x="203542" y="101374"/>
                  </a:lnTo>
                  <a:lnTo>
                    <a:pt x="199688" y="142966"/>
                  </a:lnTo>
                  <a:lnTo>
                    <a:pt x="192785" y="187402"/>
                  </a:lnTo>
                  <a:lnTo>
                    <a:pt x="180144" y="241311"/>
                  </a:lnTo>
                  <a:lnTo>
                    <a:pt x="159098" y="286869"/>
                  </a:lnTo>
                  <a:lnTo>
                    <a:pt x="133742" y="311567"/>
                  </a:lnTo>
                  <a:lnTo>
                    <a:pt x="118260" y="322513"/>
                  </a:lnTo>
                  <a:lnTo>
                    <a:pt x="88602" y="330523"/>
                  </a:lnTo>
                  <a:lnTo>
                    <a:pt x="59850" y="327335"/>
                  </a:lnTo>
                  <a:lnTo>
                    <a:pt x="31500" y="315538"/>
                  </a:lnTo>
                  <a:lnTo>
                    <a:pt x="11634" y="295762"/>
                  </a:lnTo>
                  <a:lnTo>
                    <a:pt x="4156" y="283949"/>
                  </a:lnTo>
                  <a:lnTo>
                    <a:pt x="0" y="258366"/>
                  </a:lnTo>
                  <a:lnTo>
                    <a:pt x="1071" y="245004"/>
                  </a:lnTo>
                  <a:lnTo>
                    <a:pt x="14719" y="221853"/>
                  </a:lnTo>
                  <a:lnTo>
                    <a:pt x="36355" y="202741"/>
                  </a:lnTo>
                  <a:lnTo>
                    <a:pt x="61542" y="189056"/>
                  </a:lnTo>
                  <a:lnTo>
                    <a:pt x="96612" y="186088"/>
                  </a:lnTo>
                  <a:lnTo>
                    <a:pt x="135035" y="191516"/>
                  </a:lnTo>
                  <a:lnTo>
                    <a:pt x="181372" y="212080"/>
                  </a:lnTo>
                  <a:lnTo>
                    <a:pt x="204887" y="229020"/>
                  </a:lnTo>
                  <a:lnTo>
                    <a:pt x="221566" y="251081"/>
                  </a:lnTo>
                  <a:lnTo>
                    <a:pt x="241449" y="2883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400331" y="4509286"/>
            <a:ext cx="630622" cy="577722"/>
            <a:chOff x="4400331" y="4509286"/>
            <a:chExt cx="630622" cy="577722"/>
          </a:xfrm>
        </p:grpSpPr>
        <p:sp>
          <p:nvSpPr>
            <p:cNvPr id="42" name="Freeform 41"/>
            <p:cNvSpPr/>
            <p:nvPr/>
          </p:nvSpPr>
          <p:spPr>
            <a:xfrm>
              <a:off x="4400331" y="4652579"/>
              <a:ext cx="56056" cy="434429"/>
            </a:xfrm>
            <a:custGeom>
              <a:avLst/>
              <a:gdLst/>
              <a:ahLst/>
              <a:cxnLst/>
              <a:rect l="0" t="0" r="0" b="0"/>
              <a:pathLst>
                <a:path w="56056" h="434429">
                  <a:moveTo>
                    <a:pt x="0" y="0"/>
                  </a:moveTo>
                  <a:lnTo>
                    <a:pt x="1557" y="57497"/>
                  </a:lnTo>
                  <a:lnTo>
                    <a:pt x="7439" y="104966"/>
                  </a:lnTo>
                  <a:lnTo>
                    <a:pt x="11092" y="148900"/>
                  </a:lnTo>
                  <a:lnTo>
                    <a:pt x="13148" y="208651"/>
                  </a:lnTo>
                  <a:lnTo>
                    <a:pt x="17909" y="265801"/>
                  </a:lnTo>
                  <a:lnTo>
                    <a:pt x="25030" y="322181"/>
                  </a:lnTo>
                  <a:lnTo>
                    <a:pt x="31292" y="374180"/>
                  </a:lnTo>
                  <a:lnTo>
                    <a:pt x="43009" y="410867"/>
                  </a:lnTo>
                  <a:lnTo>
                    <a:pt x="56055" y="4344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540469" y="466659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4638566" y="498891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4820328" y="4509286"/>
              <a:ext cx="210625" cy="450785"/>
            </a:xfrm>
            <a:custGeom>
              <a:avLst/>
              <a:gdLst/>
              <a:ahLst/>
              <a:cxnLst/>
              <a:rect l="0" t="0" r="0" b="0"/>
              <a:pathLst>
                <a:path w="210625" h="450785">
                  <a:moveTo>
                    <a:pt x="28444" y="157307"/>
                  </a:moveTo>
                  <a:lnTo>
                    <a:pt x="13565" y="142429"/>
                  </a:lnTo>
                  <a:lnTo>
                    <a:pt x="12297" y="131817"/>
                  </a:lnTo>
                  <a:lnTo>
                    <a:pt x="25390" y="87125"/>
                  </a:lnTo>
                  <a:lnTo>
                    <a:pt x="40581" y="52413"/>
                  </a:lnTo>
                  <a:lnTo>
                    <a:pt x="61866" y="28681"/>
                  </a:lnTo>
                  <a:lnTo>
                    <a:pt x="113593" y="758"/>
                  </a:lnTo>
                  <a:lnTo>
                    <a:pt x="125694" y="0"/>
                  </a:lnTo>
                  <a:lnTo>
                    <a:pt x="147445" y="7462"/>
                  </a:lnTo>
                  <a:lnTo>
                    <a:pt x="163340" y="29464"/>
                  </a:lnTo>
                  <a:lnTo>
                    <a:pt x="174038" y="61561"/>
                  </a:lnTo>
                  <a:lnTo>
                    <a:pt x="180061" y="123401"/>
                  </a:lnTo>
                  <a:lnTo>
                    <a:pt x="181469" y="168189"/>
                  </a:lnTo>
                  <a:lnTo>
                    <a:pt x="174823" y="222296"/>
                  </a:lnTo>
                  <a:lnTo>
                    <a:pt x="157070" y="285542"/>
                  </a:lnTo>
                  <a:lnTo>
                    <a:pt x="132300" y="344437"/>
                  </a:lnTo>
                  <a:lnTo>
                    <a:pt x="87021" y="407765"/>
                  </a:lnTo>
                  <a:lnTo>
                    <a:pt x="65378" y="433673"/>
                  </a:lnTo>
                  <a:lnTo>
                    <a:pt x="40188" y="450378"/>
                  </a:lnTo>
                  <a:lnTo>
                    <a:pt x="28488" y="450784"/>
                  </a:lnTo>
                  <a:lnTo>
                    <a:pt x="17574" y="446384"/>
                  </a:lnTo>
                  <a:lnTo>
                    <a:pt x="7184" y="438779"/>
                  </a:lnTo>
                  <a:lnTo>
                    <a:pt x="1814" y="429038"/>
                  </a:lnTo>
                  <a:lnTo>
                    <a:pt x="0" y="405757"/>
                  </a:lnTo>
                  <a:lnTo>
                    <a:pt x="7733" y="358949"/>
                  </a:lnTo>
                  <a:lnTo>
                    <a:pt x="23911" y="332047"/>
                  </a:lnTo>
                  <a:lnTo>
                    <a:pt x="46671" y="311266"/>
                  </a:lnTo>
                  <a:lnTo>
                    <a:pt x="72358" y="296840"/>
                  </a:lnTo>
                  <a:lnTo>
                    <a:pt x="103498" y="293543"/>
                  </a:lnTo>
                  <a:lnTo>
                    <a:pt x="120522" y="294844"/>
                  </a:lnTo>
                  <a:lnTo>
                    <a:pt x="151893" y="308745"/>
                  </a:lnTo>
                  <a:lnTo>
                    <a:pt x="178293" y="330495"/>
                  </a:lnTo>
                  <a:lnTo>
                    <a:pt x="210624" y="3815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857765" y="4448037"/>
            <a:ext cx="1069033" cy="638971"/>
            <a:chOff x="5857765" y="4448037"/>
            <a:chExt cx="1069033" cy="638971"/>
          </a:xfrm>
        </p:grpSpPr>
        <p:sp>
          <p:nvSpPr>
            <p:cNvPr id="47" name="Freeform 46"/>
            <p:cNvSpPr/>
            <p:nvPr/>
          </p:nvSpPr>
          <p:spPr>
            <a:xfrm>
              <a:off x="5857765" y="4624552"/>
              <a:ext cx="14015" cy="462456"/>
            </a:xfrm>
            <a:custGeom>
              <a:avLst/>
              <a:gdLst/>
              <a:ahLst/>
              <a:cxnLst/>
              <a:rect l="0" t="0" r="0" b="0"/>
              <a:pathLst>
                <a:path w="14015" h="462456">
                  <a:moveTo>
                    <a:pt x="1" y="0"/>
                  </a:moveTo>
                  <a:lnTo>
                    <a:pt x="0" y="46309"/>
                  </a:lnTo>
                  <a:lnTo>
                    <a:pt x="0" y="108357"/>
                  </a:lnTo>
                  <a:lnTo>
                    <a:pt x="0" y="158712"/>
                  </a:lnTo>
                  <a:lnTo>
                    <a:pt x="4152" y="208082"/>
                  </a:lnTo>
                  <a:lnTo>
                    <a:pt x="9632" y="255975"/>
                  </a:lnTo>
                  <a:lnTo>
                    <a:pt x="12066" y="303212"/>
                  </a:lnTo>
                  <a:lnTo>
                    <a:pt x="13148" y="350158"/>
                  </a:lnTo>
                  <a:lnTo>
                    <a:pt x="13758" y="412054"/>
                  </a:lnTo>
                  <a:lnTo>
                    <a:pt x="14014" y="4624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6182031" y="4638566"/>
              <a:ext cx="330769" cy="370022"/>
            </a:xfrm>
            <a:custGeom>
              <a:avLst/>
              <a:gdLst/>
              <a:ahLst/>
              <a:cxnLst/>
              <a:rect l="0" t="0" r="0" b="0"/>
              <a:pathLst>
                <a:path w="330769" h="370022">
                  <a:moveTo>
                    <a:pt x="12066" y="0"/>
                  </a:moveTo>
                  <a:lnTo>
                    <a:pt x="12066" y="57497"/>
                  </a:lnTo>
                  <a:lnTo>
                    <a:pt x="12066" y="104965"/>
                  </a:lnTo>
                  <a:lnTo>
                    <a:pt x="7914" y="153052"/>
                  </a:lnTo>
                  <a:lnTo>
                    <a:pt x="2435" y="200375"/>
                  </a:lnTo>
                  <a:lnTo>
                    <a:pt x="0" y="247359"/>
                  </a:lnTo>
                  <a:lnTo>
                    <a:pt x="6069" y="310142"/>
                  </a:lnTo>
                  <a:lnTo>
                    <a:pt x="25168" y="360751"/>
                  </a:lnTo>
                  <a:lnTo>
                    <a:pt x="34814" y="368181"/>
                  </a:lnTo>
                  <a:lnTo>
                    <a:pt x="45916" y="370021"/>
                  </a:lnTo>
                  <a:lnTo>
                    <a:pt x="57989" y="368133"/>
                  </a:lnTo>
                  <a:lnTo>
                    <a:pt x="79708" y="353580"/>
                  </a:lnTo>
                  <a:lnTo>
                    <a:pt x="109443" y="314971"/>
                  </a:lnTo>
                  <a:lnTo>
                    <a:pt x="137977" y="264085"/>
                  </a:lnTo>
                  <a:lnTo>
                    <a:pt x="162002" y="205409"/>
                  </a:lnTo>
                  <a:lnTo>
                    <a:pt x="169015" y="173818"/>
                  </a:lnTo>
                  <a:lnTo>
                    <a:pt x="166526" y="171934"/>
                  </a:lnTo>
                  <a:lnTo>
                    <a:pt x="161752" y="175349"/>
                  </a:lnTo>
                  <a:lnTo>
                    <a:pt x="156447" y="195752"/>
                  </a:lnTo>
                  <a:lnTo>
                    <a:pt x="155033" y="209913"/>
                  </a:lnTo>
                  <a:lnTo>
                    <a:pt x="161765" y="238103"/>
                  </a:lnTo>
                  <a:lnTo>
                    <a:pt x="167920" y="252161"/>
                  </a:lnTo>
                  <a:lnTo>
                    <a:pt x="191368" y="271932"/>
                  </a:lnTo>
                  <a:lnTo>
                    <a:pt x="206341" y="279385"/>
                  </a:lnTo>
                  <a:lnTo>
                    <a:pt x="235433" y="283513"/>
                  </a:lnTo>
                  <a:lnTo>
                    <a:pt x="249732" y="282433"/>
                  </a:lnTo>
                  <a:lnTo>
                    <a:pt x="273923" y="268778"/>
                  </a:lnTo>
                  <a:lnTo>
                    <a:pt x="293498" y="247138"/>
                  </a:lnTo>
                  <a:lnTo>
                    <a:pt x="318752" y="195184"/>
                  </a:lnTo>
                  <a:lnTo>
                    <a:pt x="327436" y="166159"/>
                  </a:lnTo>
                  <a:lnTo>
                    <a:pt x="330768" y="116360"/>
                  </a:lnTo>
                  <a:lnTo>
                    <a:pt x="326028" y="85971"/>
                  </a:lnTo>
                  <a:lnTo>
                    <a:pt x="314580" y="61046"/>
                  </a:lnTo>
                  <a:lnTo>
                    <a:pt x="307167" y="50040"/>
                  </a:lnTo>
                  <a:lnTo>
                    <a:pt x="286473" y="33659"/>
                  </a:lnTo>
                  <a:lnTo>
                    <a:pt x="274416" y="27110"/>
                  </a:lnTo>
                  <a:lnTo>
                    <a:pt x="248561" y="23986"/>
                  </a:lnTo>
                  <a:lnTo>
                    <a:pt x="235127" y="25333"/>
                  </a:lnTo>
                  <a:lnTo>
                    <a:pt x="207743" y="39286"/>
                  </a:lnTo>
                  <a:lnTo>
                    <a:pt x="183116" y="61059"/>
                  </a:lnTo>
                  <a:lnTo>
                    <a:pt x="154619" y="113098"/>
                  </a:lnTo>
                  <a:lnTo>
                    <a:pt x="138190" y="1541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096000" y="4764690"/>
              <a:ext cx="182180" cy="70070"/>
            </a:xfrm>
            <a:custGeom>
              <a:avLst/>
              <a:gdLst/>
              <a:ahLst/>
              <a:cxnLst/>
              <a:rect l="0" t="0" r="0" b="0"/>
              <a:pathLst>
                <a:path w="182180" h="70070">
                  <a:moveTo>
                    <a:pt x="0" y="70069"/>
                  </a:moveTo>
                  <a:lnTo>
                    <a:pt x="32007" y="57323"/>
                  </a:lnTo>
                  <a:lnTo>
                    <a:pt x="86760" y="25061"/>
                  </a:lnTo>
                  <a:lnTo>
                    <a:pt x="139110" y="6565"/>
                  </a:lnTo>
                  <a:lnTo>
                    <a:pt x="1821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6653195" y="4448037"/>
              <a:ext cx="273603" cy="457758"/>
            </a:xfrm>
            <a:custGeom>
              <a:avLst/>
              <a:gdLst/>
              <a:ahLst/>
              <a:cxnLst/>
              <a:rect l="0" t="0" r="0" b="0"/>
              <a:pathLst>
                <a:path w="273603" h="457758">
                  <a:moveTo>
                    <a:pt x="143495" y="120460"/>
                  </a:moveTo>
                  <a:lnTo>
                    <a:pt x="128616" y="105581"/>
                  </a:lnTo>
                  <a:lnTo>
                    <a:pt x="125790" y="96527"/>
                  </a:lnTo>
                  <a:lnTo>
                    <a:pt x="126802" y="74010"/>
                  </a:lnTo>
                  <a:lnTo>
                    <a:pt x="136595" y="52584"/>
                  </a:lnTo>
                  <a:lnTo>
                    <a:pt x="168256" y="13453"/>
                  </a:lnTo>
                  <a:lnTo>
                    <a:pt x="194465" y="2832"/>
                  </a:lnTo>
                  <a:lnTo>
                    <a:pt x="210174" y="0"/>
                  </a:lnTo>
                  <a:lnTo>
                    <a:pt x="235933" y="5157"/>
                  </a:lnTo>
                  <a:lnTo>
                    <a:pt x="247161" y="10892"/>
                  </a:lnTo>
                  <a:lnTo>
                    <a:pt x="263790" y="29722"/>
                  </a:lnTo>
                  <a:lnTo>
                    <a:pt x="270404" y="41282"/>
                  </a:lnTo>
                  <a:lnTo>
                    <a:pt x="273602" y="74889"/>
                  </a:lnTo>
                  <a:lnTo>
                    <a:pt x="266646" y="129275"/>
                  </a:lnTo>
                  <a:lnTo>
                    <a:pt x="250346" y="189502"/>
                  </a:lnTo>
                  <a:lnTo>
                    <a:pt x="230576" y="246381"/>
                  </a:lnTo>
                  <a:lnTo>
                    <a:pt x="198297" y="302599"/>
                  </a:lnTo>
                  <a:lnTo>
                    <a:pt x="161932" y="358686"/>
                  </a:lnTo>
                  <a:lnTo>
                    <a:pt x="115434" y="413518"/>
                  </a:lnTo>
                  <a:lnTo>
                    <a:pt x="70651" y="451876"/>
                  </a:lnTo>
                  <a:lnTo>
                    <a:pt x="57562" y="456628"/>
                  </a:lnTo>
                  <a:lnTo>
                    <a:pt x="30562" y="457757"/>
                  </a:lnTo>
                  <a:lnTo>
                    <a:pt x="19936" y="451206"/>
                  </a:lnTo>
                  <a:lnTo>
                    <a:pt x="3978" y="427319"/>
                  </a:lnTo>
                  <a:lnTo>
                    <a:pt x="0" y="391789"/>
                  </a:lnTo>
                  <a:lnTo>
                    <a:pt x="1118" y="371415"/>
                  </a:lnTo>
                  <a:lnTo>
                    <a:pt x="14819" y="336320"/>
                  </a:lnTo>
                  <a:lnTo>
                    <a:pt x="38036" y="306709"/>
                  </a:lnTo>
                  <a:lnTo>
                    <a:pt x="69116" y="283167"/>
                  </a:lnTo>
                  <a:lnTo>
                    <a:pt x="103690" y="274781"/>
                  </a:lnTo>
                  <a:lnTo>
                    <a:pt x="136704" y="277801"/>
                  </a:lnTo>
                  <a:lnTo>
                    <a:pt x="161756" y="289523"/>
                  </a:lnTo>
                  <a:lnTo>
                    <a:pt x="179120" y="309266"/>
                  </a:lnTo>
                  <a:lnTo>
                    <a:pt x="206490" y="368909"/>
                  </a:lnTo>
                  <a:lnTo>
                    <a:pt x="213563" y="3867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595476" y="4538221"/>
            <a:ext cx="1443421" cy="899132"/>
            <a:chOff x="7595476" y="4538221"/>
            <a:chExt cx="1443421" cy="899132"/>
          </a:xfrm>
        </p:grpSpPr>
        <p:sp>
          <p:nvSpPr>
            <p:cNvPr id="52" name="Freeform 51"/>
            <p:cNvSpPr/>
            <p:nvPr/>
          </p:nvSpPr>
          <p:spPr>
            <a:xfrm>
              <a:off x="7782682" y="4538221"/>
              <a:ext cx="205181" cy="241860"/>
            </a:xfrm>
            <a:custGeom>
              <a:avLst/>
              <a:gdLst/>
              <a:ahLst/>
              <a:cxnLst/>
              <a:rect l="0" t="0" r="0" b="0"/>
              <a:pathLst>
                <a:path w="205181" h="241860">
                  <a:moveTo>
                    <a:pt x="205180" y="2248"/>
                  </a:moveTo>
                  <a:lnTo>
                    <a:pt x="197741" y="24566"/>
                  </a:lnTo>
                  <a:lnTo>
                    <a:pt x="190878" y="28027"/>
                  </a:lnTo>
                  <a:lnTo>
                    <a:pt x="181631" y="27219"/>
                  </a:lnTo>
                  <a:lnTo>
                    <a:pt x="119842" y="0"/>
                  </a:lnTo>
                  <a:lnTo>
                    <a:pt x="92512" y="211"/>
                  </a:lnTo>
                  <a:lnTo>
                    <a:pt x="68946" y="9647"/>
                  </a:lnTo>
                  <a:lnTo>
                    <a:pt x="58302" y="16523"/>
                  </a:lnTo>
                  <a:lnTo>
                    <a:pt x="42323" y="36620"/>
                  </a:lnTo>
                  <a:lnTo>
                    <a:pt x="11939" y="95023"/>
                  </a:lnTo>
                  <a:lnTo>
                    <a:pt x="0" y="148249"/>
                  </a:lnTo>
                  <a:lnTo>
                    <a:pt x="3902" y="203465"/>
                  </a:lnTo>
                  <a:lnTo>
                    <a:pt x="10268" y="217361"/>
                  </a:lnTo>
                  <a:lnTo>
                    <a:pt x="29798" y="236954"/>
                  </a:lnTo>
                  <a:lnTo>
                    <a:pt x="41546" y="241244"/>
                  </a:lnTo>
                  <a:lnTo>
                    <a:pt x="67056" y="241859"/>
                  </a:lnTo>
                  <a:lnTo>
                    <a:pt x="89813" y="232790"/>
                  </a:lnTo>
                  <a:lnTo>
                    <a:pt x="100241" y="226011"/>
                  </a:lnTo>
                  <a:lnTo>
                    <a:pt x="115980" y="206023"/>
                  </a:lnTo>
                  <a:lnTo>
                    <a:pt x="146211" y="155129"/>
                  </a:lnTo>
                  <a:lnTo>
                    <a:pt x="165562" y="99103"/>
                  </a:lnTo>
                  <a:lnTo>
                    <a:pt x="181157" y="48074"/>
                  </a:lnTo>
                  <a:lnTo>
                    <a:pt x="184494" y="43698"/>
                  </a:lnTo>
                  <a:lnTo>
                    <a:pt x="186718" y="47009"/>
                  </a:lnTo>
                  <a:lnTo>
                    <a:pt x="187632" y="68854"/>
                  </a:lnTo>
                  <a:lnTo>
                    <a:pt x="180950" y="123367"/>
                  </a:lnTo>
                  <a:lnTo>
                    <a:pt x="177903" y="185919"/>
                  </a:lnTo>
                  <a:lnTo>
                    <a:pt x="177152" y="2124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7595476" y="4838043"/>
              <a:ext cx="546539" cy="52772"/>
            </a:xfrm>
            <a:custGeom>
              <a:avLst/>
              <a:gdLst/>
              <a:ahLst/>
              <a:cxnLst/>
              <a:rect l="0" t="0" r="0" b="0"/>
              <a:pathLst>
                <a:path w="546539" h="52772">
                  <a:moveTo>
                    <a:pt x="0" y="52771"/>
                  </a:moveTo>
                  <a:lnTo>
                    <a:pt x="54382" y="51214"/>
                  </a:lnTo>
                  <a:lnTo>
                    <a:pt x="109885" y="41583"/>
                  </a:lnTo>
                  <a:lnTo>
                    <a:pt x="152643" y="33265"/>
                  </a:lnTo>
                  <a:lnTo>
                    <a:pt x="197599" y="28531"/>
                  </a:lnTo>
                  <a:lnTo>
                    <a:pt x="243531" y="24869"/>
                  </a:lnTo>
                  <a:lnTo>
                    <a:pt x="289896" y="18052"/>
                  </a:lnTo>
                  <a:lnTo>
                    <a:pt x="336454" y="9832"/>
                  </a:lnTo>
                  <a:lnTo>
                    <a:pt x="381541" y="2545"/>
                  </a:lnTo>
                  <a:lnTo>
                    <a:pt x="441941" y="0"/>
                  </a:lnTo>
                  <a:lnTo>
                    <a:pt x="496169" y="6858"/>
                  </a:lnTo>
                  <a:lnTo>
                    <a:pt x="546538" y="107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7637518" y="5002924"/>
              <a:ext cx="231786" cy="336332"/>
            </a:xfrm>
            <a:custGeom>
              <a:avLst/>
              <a:gdLst/>
              <a:ahLst/>
              <a:cxnLst/>
              <a:rect l="0" t="0" r="0" b="0"/>
              <a:pathLst>
                <a:path w="231786" h="336332">
                  <a:moveTo>
                    <a:pt x="70068" y="0"/>
                  </a:moveTo>
                  <a:lnTo>
                    <a:pt x="70068" y="54383"/>
                  </a:lnTo>
                  <a:lnTo>
                    <a:pt x="68511" y="109885"/>
                  </a:lnTo>
                  <a:lnTo>
                    <a:pt x="62629" y="152643"/>
                  </a:lnTo>
                  <a:lnTo>
                    <a:pt x="58002" y="213047"/>
                  </a:lnTo>
                  <a:lnTo>
                    <a:pt x="56632" y="270391"/>
                  </a:lnTo>
                  <a:lnTo>
                    <a:pt x="48786" y="319389"/>
                  </a:lnTo>
                  <a:lnTo>
                    <a:pt x="46537" y="323479"/>
                  </a:lnTo>
                  <a:lnTo>
                    <a:pt x="45038" y="319977"/>
                  </a:lnTo>
                  <a:lnTo>
                    <a:pt x="34361" y="264108"/>
                  </a:lnTo>
                  <a:lnTo>
                    <a:pt x="44214" y="205629"/>
                  </a:lnTo>
                  <a:lnTo>
                    <a:pt x="60850" y="156948"/>
                  </a:lnTo>
                  <a:lnTo>
                    <a:pt x="94372" y="98649"/>
                  </a:lnTo>
                  <a:lnTo>
                    <a:pt x="106513" y="89122"/>
                  </a:lnTo>
                  <a:lnTo>
                    <a:pt x="136611" y="78537"/>
                  </a:lnTo>
                  <a:lnTo>
                    <a:pt x="181133" y="80018"/>
                  </a:lnTo>
                  <a:lnTo>
                    <a:pt x="205590" y="90581"/>
                  </a:lnTo>
                  <a:lnTo>
                    <a:pt x="216471" y="97757"/>
                  </a:lnTo>
                  <a:lnTo>
                    <a:pt x="223725" y="108770"/>
                  </a:lnTo>
                  <a:lnTo>
                    <a:pt x="231785" y="137615"/>
                  </a:lnTo>
                  <a:lnTo>
                    <a:pt x="228884" y="181432"/>
                  </a:lnTo>
                  <a:lnTo>
                    <a:pt x="210723" y="223999"/>
                  </a:lnTo>
                  <a:lnTo>
                    <a:pt x="185618" y="258757"/>
                  </a:lnTo>
                  <a:lnTo>
                    <a:pt x="138048" y="296844"/>
                  </a:lnTo>
                  <a:lnTo>
                    <a:pt x="75365" y="320976"/>
                  </a:lnTo>
                  <a:lnTo>
                    <a:pt x="28039" y="331781"/>
                  </a:lnTo>
                  <a:lnTo>
                    <a:pt x="0" y="3363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240110" y="4879722"/>
              <a:ext cx="140139" cy="11093"/>
            </a:xfrm>
            <a:custGeom>
              <a:avLst/>
              <a:gdLst/>
              <a:ahLst/>
              <a:cxnLst/>
              <a:rect l="0" t="0" r="0" b="0"/>
              <a:pathLst>
                <a:path w="140139" h="11093">
                  <a:moveTo>
                    <a:pt x="0" y="11092"/>
                  </a:moveTo>
                  <a:lnTo>
                    <a:pt x="49885" y="0"/>
                  </a:lnTo>
                  <a:lnTo>
                    <a:pt x="96269" y="2096"/>
                  </a:lnTo>
                  <a:lnTo>
                    <a:pt x="140138" y="110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8240110" y="4974897"/>
              <a:ext cx="168167" cy="28028"/>
            </a:xfrm>
            <a:custGeom>
              <a:avLst/>
              <a:gdLst/>
              <a:ahLst/>
              <a:cxnLst/>
              <a:rect l="0" t="0" r="0" b="0"/>
              <a:pathLst>
                <a:path w="168167" h="28028">
                  <a:moveTo>
                    <a:pt x="0" y="28027"/>
                  </a:moveTo>
                  <a:lnTo>
                    <a:pt x="56825" y="12783"/>
                  </a:lnTo>
                  <a:lnTo>
                    <a:pt x="102477" y="3787"/>
                  </a:lnTo>
                  <a:lnTo>
                    <a:pt x="142993" y="1122"/>
                  </a:lnTo>
                  <a:lnTo>
                    <a:pt x="16816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8680720" y="4540469"/>
              <a:ext cx="288109" cy="205998"/>
            </a:xfrm>
            <a:custGeom>
              <a:avLst/>
              <a:gdLst/>
              <a:ahLst/>
              <a:cxnLst/>
              <a:rect l="0" t="0" r="0" b="0"/>
              <a:pathLst>
                <a:path w="288109" h="205998">
                  <a:moveTo>
                    <a:pt x="190011" y="0"/>
                  </a:moveTo>
                  <a:lnTo>
                    <a:pt x="133187" y="4152"/>
                  </a:lnTo>
                  <a:lnTo>
                    <a:pt x="107144" y="12745"/>
                  </a:lnTo>
                  <a:lnTo>
                    <a:pt x="47880" y="52447"/>
                  </a:lnTo>
                  <a:lnTo>
                    <a:pt x="14681" y="87166"/>
                  </a:lnTo>
                  <a:lnTo>
                    <a:pt x="3090" y="117633"/>
                  </a:lnTo>
                  <a:lnTo>
                    <a:pt x="0" y="134477"/>
                  </a:lnTo>
                  <a:lnTo>
                    <a:pt x="2610" y="148820"/>
                  </a:lnTo>
                  <a:lnTo>
                    <a:pt x="17968" y="173063"/>
                  </a:lnTo>
                  <a:lnTo>
                    <a:pt x="40364" y="190065"/>
                  </a:lnTo>
                  <a:lnTo>
                    <a:pt x="67446" y="201255"/>
                  </a:lnTo>
                  <a:lnTo>
                    <a:pt x="119267" y="205997"/>
                  </a:lnTo>
                  <a:lnTo>
                    <a:pt x="180122" y="196676"/>
                  </a:lnTo>
                  <a:lnTo>
                    <a:pt x="229122" y="174883"/>
                  </a:lnTo>
                  <a:lnTo>
                    <a:pt x="288108" y="1401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8604469" y="4848772"/>
              <a:ext cx="434428" cy="36103"/>
            </a:xfrm>
            <a:custGeom>
              <a:avLst/>
              <a:gdLst/>
              <a:ahLst/>
              <a:cxnLst/>
              <a:rect l="0" t="0" r="0" b="0"/>
              <a:pathLst>
                <a:path w="434428" h="36103">
                  <a:moveTo>
                    <a:pt x="0" y="28028"/>
                  </a:moveTo>
                  <a:lnTo>
                    <a:pt x="46308" y="36102"/>
                  </a:lnTo>
                  <a:lnTo>
                    <a:pt x="105244" y="31112"/>
                  </a:lnTo>
                  <a:lnTo>
                    <a:pt x="162844" y="27385"/>
                  </a:lnTo>
                  <a:lnTo>
                    <a:pt x="217799" y="17111"/>
                  </a:lnTo>
                  <a:lnTo>
                    <a:pt x="265917" y="5762"/>
                  </a:lnTo>
                  <a:lnTo>
                    <a:pt x="318927" y="1707"/>
                  </a:lnTo>
                  <a:lnTo>
                    <a:pt x="372524" y="506"/>
                  </a:lnTo>
                  <a:lnTo>
                    <a:pt x="43442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8544047" y="5061901"/>
              <a:ext cx="242602" cy="223696"/>
            </a:xfrm>
            <a:custGeom>
              <a:avLst/>
              <a:gdLst/>
              <a:ahLst/>
              <a:cxnLst/>
              <a:rect l="0" t="0" r="0" b="0"/>
              <a:pathLst>
                <a:path w="242602" h="223696">
                  <a:moveTo>
                    <a:pt x="242601" y="11092"/>
                  </a:moveTo>
                  <a:lnTo>
                    <a:pt x="192717" y="0"/>
                  </a:lnTo>
                  <a:lnTo>
                    <a:pt x="146333" y="2096"/>
                  </a:lnTo>
                  <a:lnTo>
                    <a:pt x="117289" y="10208"/>
                  </a:lnTo>
                  <a:lnTo>
                    <a:pt x="88811" y="24194"/>
                  </a:lnTo>
                  <a:lnTo>
                    <a:pt x="53955" y="57016"/>
                  </a:lnTo>
                  <a:lnTo>
                    <a:pt x="15834" y="109955"/>
                  </a:lnTo>
                  <a:lnTo>
                    <a:pt x="2717" y="137557"/>
                  </a:lnTo>
                  <a:lnTo>
                    <a:pt x="0" y="169548"/>
                  </a:lnTo>
                  <a:lnTo>
                    <a:pt x="1455" y="186798"/>
                  </a:lnTo>
                  <a:lnTo>
                    <a:pt x="7098" y="199855"/>
                  </a:lnTo>
                  <a:lnTo>
                    <a:pt x="25823" y="218516"/>
                  </a:lnTo>
                  <a:lnTo>
                    <a:pt x="53869" y="223695"/>
                  </a:lnTo>
                  <a:lnTo>
                    <a:pt x="85536" y="219250"/>
                  </a:lnTo>
                  <a:lnTo>
                    <a:pt x="129628" y="197681"/>
                  </a:lnTo>
                  <a:lnTo>
                    <a:pt x="186375" y="149333"/>
                  </a:lnTo>
                  <a:lnTo>
                    <a:pt x="242601" y="951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8674538" y="4862786"/>
              <a:ext cx="168167" cy="574567"/>
            </a:xfrm>
            <a:custGeom>
              <a:avLst/>
              <a:gdLst/>
              <a:ahLst/>
              <a:cxnLst/>
              <a:rect l="0" t="0" r="0" b="0"/>
              <a:pathLst>
                <a:path w="168167" h="574567">
                  <a:moveTo>
                    <a:pt x="168166" y="0"/>
                  </a:moveTo>
                  <a:lnTo>
                    <a:pt x="147347" y="46309"/>
                  </a:lnTo>
                  <a:lnTo>
                    <a:pt x="131547" y="103686"/>
                  </a:lnTo>
                  <a:lnTo>
                    <a:pt x="117004" y="156327"/>
                  </a:lnTo>
                  <a:lnTo>
                    <a:pt x="107538" y="203388"/>
                  </a:lnTo>
                  <a:lnTo>
                    <a:pt x="93455" y="260090"/>
                  </a:lnTo>
                  <a:lnTo>
                    <a:pt x="74746" y="322655"/>
                  </a:lnTo>
                  <a:lnTo>
                    <a:pt x="60728" y="373628"/>
                  </a:lnTo>
                  <a:lnTo>
                    <a:pt x="46713" y="420566"/>
                  </a:lnTo>
                  <a:lnTo>
                    <a:pt x="32699" y="471670"/>
                  </a:lnTo>
                  <a:lnTo>
                    <a:pt x="14014" y="531576"/>
                  </a:lnTo>
                  <a:lnTo>
                    <a:pt x="0" y="5745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7571446" y="3769988"/>
            <a:ext cx="2500760" cy="1705497"/>
            <a:chOff x="7571446" y="3769988"/>
            <a:chExt cx="2500760" cy="1705497"/>
          </a:xfrm>
        </p:grpSpPr>
        <p:sp>
          <p:nvSpPr>
            <p:cNvPr id="62" name="Freeform 61"/>
            <p:cNvSpPr/>
            <p:nvPr/>
          </p:nvSpPr>
          <p:spPr>
            <a:xfrm>
              <a:off x="7571446" y="4404858"/>
              <a:ext cx="607266" cy="454306"/>
            </a:xfrm>
            <a:custGeom>
              <a:avLst/>
              <a:gdLst/>
              <a:ahLst/>
              <a:cxnLst/>
              <a:rect l="0" t="0" r="0" b="0"/>
              <a:pathLst>
                <a:path w="607266" h="454306">
                  <a:moveTo>
                    <a:pt x="248250" y="37514"/>
                  </a:moveTo>
                  <a:lnTo>
                    <a:pt x="191427" y="68002"/>
                  </a:lnTo>
                  <a:lnTo>
                    <a:pt x="135988" y="103398"/>
                  </a:lnTo>
                  <a:lnTo>
                    <a:pt x="81612" y="151566"/>
                  </a:lnTo>
                  <a:lnTo>
                    <a:pt x="39268" y="210216"/>
                  </a:lnTo>
                  <a:lnTo>
                    <a:pt x="14531" y="258927"/>
                  </a:lnTo>
                  <a:lnTo>
                    <a:pt x="4237" y="290071"/>
                  </a:lnTo>
                  <a:lnTo>
                    <a:pt x="0" y="341065"/>
                  </a:lnTo>
                  <a:lnTo>
                    <a:pt x="4526" y="371733"/>
                  </a:lnTo>
                  <a:lnTo>
                    <a:pt x="20032" y="396782"/>
                  </a:lnTo>
                  <a:lnTo>
                    <a:pt x="42495" y="416738"/>
                  </a:lnTo>
                  <a:lnTo>
                    <a:pt x="99130" y="442237"/>
                  </a:lnTo>
                  <a:lnTo>
                    <a:pt x="159949" y="453279"/>
                  </a:lnTo>
                  <a:lnTo>
                    <a:pt x="207448" y="454305"/>
                  </a:lnTo>
                  <a:lnTo>
                    <a:pt x="270763" y="444571"/>
                  </a:lnTo>
                  <a:lnTo>
                    <a:pt x="315349" y="430711"/>
                  </a:lnTo>
                  <a:lnTo>
                    <a:pt x="376781" y="412840"/>
                  </a:lnTo>
                  <a:lnTo>
                    <a:pt x="434430" y="390243"/>
                  </a:lnTo>
                  <a:lnTo>
                    <a:pt x="490957" y="363825"/>
                  </a:lnTo>
                  <a:lnTo>
                    <a:pt x="532274" y="336274"/>
                  </a:lnTo>
                  <a:lnTo>
                    <a:pt x="583845" y="278644"/>
                  </a:lnTo>
                  <a:lnTo>
                    <a:pt x="593433" y="268337"/>
                  </a:lnTo>
                  <a:lnTo>
                    <a:pt x="604088" y="240274"/>
                  </a:lnTo>
                  <a:lnTo>
                    <a:pt x="607265" y="208599"/>
                  </a:lnTo>
                  <a:lnTo>
                    <a:pt x="596617" y="150201"/>
                  </a:lnTo>
                  <a:lnTo>
                    <a:pt x="586817" y="123410"/>
                  </a:lnTo>
                  <a:lnTo>
                    <a:pt x="546276" y="71067"/>
                  </a:lnTo>
                  <a:lnTo>
                    <a:pt x="511467" y="42439"/>
                  </a:lnTo>
                  <a:lnTo>
                    <a:pt x="448225" y="16054"/>
                  </a:lnTo>
                  <a:lnTo>
                    <a:pt x="384983" y="0"/>
                  </a:lnTo>
                  <a:lnTo>
                    <a:pt x="327172" y="966"/>
                  </a:lnTo>
                  <a:lnTo>
                    <a:pt x="286441" y="8814"/>
                  </a:lnTo>
                  <a:lnTo>
                    <a:pt x="235691" y="30741"/>
                  </a:lnTo>
                  <a:lnTo>
                    <a:pt x="185014" y="56961"/>
                  </a:lnTo>
                  <a:lnTo>
                    <a:pt x="147334" y="87567"/>
                  </a:lnTo>
                  <a:lnTo>
                    <a:pt x="108834" y="134697"/>
                  </a:lnTo>
                  <a:lnTo>
                    <a:pt x="78568" y="186551"/>
                  </a:lnTo>
                  <a:lnTo>
                    <a:pt x="49451" y="242559"/>
                  </a:lnTo>
                  <a:lnTo>
                    <a:pt x="27410" y="278371"/>
                  </a:lnTo>
                  <a:lnTo>
                    <a:pt x="17747" y="304942"/>
                  </a:lnTo>
                  <a:lnTo>
                    <a:pt x="10016" y="35983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8369921" y="4880397"/>
              <a:ext cx="553166" cy="595088"/>
            </a:xfrm>
            <a:custGeom>
              <a:avLst/>
              <a:gdLst/>
              <a:ahLst/>
              <a:cxnLst/>
              <a:rect l="0" t="0" r="0" b="0"/>
              <a:pathLst>
                <a:path w="553166" h="595088">
                  <a:moveTo>
                    <a:pt x="164479" y="66472"/>
                  </a:moveTo>
                  <a:lnTo>
                    <a:pt x="107042" y="128581"/>
                  </a:lnTo>
                  <a:lnTo>
                    <a:pt x="75143" y="186258"/>
                  </a:lnTo>
                  <a:lnTo>
                    <a:pt x="39912" y="245043"/>
                  </a:lnTo>
                  <a:lnTo>
                    <a:pt x="24515" y="288570"/>
                  </a:lnTo>
                  <a:lnTo>
                    <a:pt x="12481" y="333867"/>
                  </a:lnTo>
                  <a:lnTo>
                    <a:pt x="3499" y="378393"/>
                  </a:lnTo>
                  <a:lnTo>
                    <a:pt x="0" y="438477"/>
                  </a:lnTo>
                  <a:lnTo>
                    <a:pt x="9689" y="494168"/>
                  </a:lnTo>
                  <a:lnTo>
                    <a:pt x="23539" y="525936"/>
                  </a:lnTo>
                  <a:lnTo>
                    <a:pt x="56283" y="562643"/>
                  </a:lnTo>
                  <a:lnTo>
                    <a:pt x="103009" y="585802"/>
                  </a:lnTo>
                  <a:lnTo>
                    <a:pt x="156300" y="595087"/>
                  </a:lnTo>
                  <a:lnTo>
                    <a:pt x="218976" y="590398"/>
                  </a:lnTo>
                  <a:lnTo>
                    <a:pt x="271976" y="579148"/>
                  </a:lnTo>
                  <a:lnTo>
                    <a:pt x="334959" y="545710"/>
                  </a:lnTo>
                  <a:lnTo>
                    <a:pt x="371219" y="525596"/>
                  </a:lnTo>
                  <a:lnTo>
                    <a:pt x="426250" y="483460"/>
                  </a:lnTo>
                  <a:lnTo>
                    <a:pt x="489127" y="427457"/>
                  </a:lnTo>
                  <a:lnTo>
                    <a:pt x="512745" y="399747"/>
                  </a:lnTo>
                  <a:lnTo>
                    <a:pt x="534796" y="350686"/>
                  </a:lnTo>
                  <a:lnTo>
                    <a:pt x="549634" y="302759"/>
                  </a:lnTo>
                  <a:lnTo>
                    <a:pt x="553165" y="242192"/>
                  </a:lnTo>
                  <a:lnTo>
                    <a:pt x="543485" y="185665"/>
                  </a:lnTo>
                  <a:lnTo>
                    <a:pt x="521586" y="140197"/>
                  </a:lnTo>
                  <a:lnTo>
                    <a:pt x="493817" y="106309"/>
                  </a:lnTo>
                  <a:lnTo>
                    <a:pt x="443374" y="66959"/>
                  </a:lnTo>
                  <a:lnTo>
                    <a:pt x="388427" y="29198"/>
                  </a:lnTo>
                  <a:lnTo>
                    <a:pt x="346577" y="8542"/>
                  </a:lnTo>
                  <a:lnTo>
                    <a:pt x="297154" y="0"/>
                  </a:lnTo>
                  <a:lnTo>
                    <a:pt x="250503" y="4908"/>
                  </a:lnTo>
                  <a:lnTo>
                    <a:pt x="192890" y="31704"/>
                  </a:lnTo>
                  <a:lnTo>
                    <a:pt x="150579" y="61015"/>
                  </a:lnTo>
                  <a:lnTo>
                    <a:pt x="110015" y="107761"/>
                  </a:lnTo>
                  <a:lnTo>
                    <a:pt x="79138" y="159501"/>
                  </a:lnTo>
                  <a:lnTo>
                    <a:pt x="57879" y="208223"/>
                  </a:lnTo>
                  <a:lnTo>
                    <a:pt x="35662" y="269025"/>
                  </a:lnTo>
                  <a:lnTo>
                    <a:pt x="27695" y="325622"/>
                  </a:lnTo>
                  <a:lnTo>
                    <a:pt x="24341" y="3887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9080938" y="4232166"/>
              <a:ext cx="53189" cy="224221"/>
            </a:xfrm>
            <a:custGeom>
              <a:avLst/>
              <a:gdLst/>
              <a:ahLst/>
              <a:cxnLst/>
              <a:rect l="0" t="0" r="0" b="0"/>
              <a:pathLst>
                <a:path w="53189" h="224221">
                  <a:moveTo>
                    <a:pt x="0" y="224220"/>
                  </a:moveTo>
                  <a:lnTo>
                    <a:pt x="20819" y="200287"/>
                  </a:lnTo>
                  <a:lnTo>
                    <a:pt x="46379" y="138831"/>
                  </a:lnTo>
                  <a:lnTo>
                    <a:pt x="53188" y="82830"/>
                  </a:lnTo>
                  <a:lnTo>
                    <a:pt x="47766" y="31809"/>
                  </a:lnTo>
                  <a:lnTo>
                    <a:pt x="42744" y="21206"/>
                  </a:lnTo>
                  <a:lnTo>
                    <a:pt x="36281" y="14137"/>
                  </a:lnTo>
                  <a:lnTo>
                    <a:pt x="1401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9041819" y="4302234"/>
              <a:ext cx="235313" cy="143227"/>
            </a:xfrm>
            <a:custGeom>
              <a:avLst/>
              <a:gdLst/>
              <a:ahLst/>
              <a:cxnLst/>
              <a:rect l="0" t="0" r="0" b="0"/>
              <a:pathLst>
                <a:path w="235313" h="143227">
                  <a:moveTo>
                    <a:pt x="11091" y="0"/>
                  </a:moveTo>
                  <a:lnTo>
                    <a:pt x="0" y="49885"/>
                  </a:lnTo>
                  <a:lnTo>
                    <a:pt x="1490" y="81341"/>
                  </a:lnTo>
                  <a:lnTo>
                    <a:pt x="12534" y="110892"/>
                  </a:lnTo>
                  <a:lnTo>
                    <a:pt x="31974" y="131292"/>
                  </a:lnTo>
                  <a:lnTo>
                    <a:pt x="43699" y="138912"/>
                  </a:lnTo>
                  <a:lnTo>
                    <a:pt x="73334" y="143226"/>
                  </a:lnTo>
                  <a:lnTo>
                    <a:pt x="105709" y="138396"/>
                  </a:lnTo>
                  <a:lnTo>
                    <a:pt x="164555" y="109921"/>
                  </a:lnTo>
                  <a:lnTo>
                    <a:pt x="202928" y="87586"/>
                  </a:lnTo>
                  <a:lnTo>
                    <a:pt x="235312" y="70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9249104" y="4204138"/>
              <a:ext cx="182179" cy="98097"/>
            </a:xfrm>
            <a:custGeom>
              <a:avLst/>
              <a:gdLst/>
              <a:ahLst/>
              <a:cxnLst/>
              <a:rect l="0" t="0" r="0" b="0"/>
              <a:pathLst>
                <a:path w="182179" h="98097">
                  <a:moveTo>
                    <a:pt x="0" y="0"/>
                  </a:moveTo>
                  <a:lnTo>
                    <a:pt x="14879" y="22318"/>
                  </a:lnTo>
                  <a:lnTo>
                    <a:pt x="68624" y="60521"/>
                  </a:lnTo>
                  <a:lnTo>
                    <a:pt x="113239" y="85579"/>
                  </a:lnTo>
                  <a:lnTo>
                    <a:pt x="166715" y="95624"/>
                  </a:lnTo>
                  <a:lnTo>
                    <a:pt x="182178" y="980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9307277" y="4134069"/>
              <a:ext cx="25910" cy="294291"/>
            </a:xfrm>
            <a:custGeom>
              <a:avLst/>
              <a:gdLst/>
              <a:ahLst/>
              <a:cxnLst/>
              <a:rect l="0" t="0" r="0" b="0"/>
              <a:pathLst>
                <a:path w="25910" h="294291">
                  <a:moveTo>
                    <a:pt x="25909" y="0"/>
                  </a:moveTo>
                  <a:lnTo>
                    <a:pt x="16278" y="36678"/>
                  </a:lnTo>
                  <a:lnTo>
                    <a:pt x="11636" y="94085"/>
                  </a:lnTo>
                  <a:lnTo>
                    <a:pt x="5033" y="137836"/>
                  </a:lnTo>
                  <a:lnTo>
                    <a:pt x="0" y="198798"/>
                  </a:lnTo>
                  <a:lnTo>
                    <a:pt x="7930" y="260894"/>
                  </a:lnTo>
                  <a:lnTo>
                    <a:pt x="11895" y="2942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9417269" y="3993931"/>
              <a:ext cx="98098" cy="266263"/>
            </a:xfrm>
            <a:custGeom>
              <a:avLst/>
              <a:gdLst/>
              <a:ahLst/>
              <a:cxnLst/>
              <a:rect l="0" t="0" r="0" b="0"/>
              <a:pathLst>
                <a:path w="98098" h="266263">
                  <a:moveTo>
                    <a:pt x="0" y="0"/>
                  </a:moveTo>
                  <a:lnTo>
                    <a:pt x="3113" y="44752"/>
                  </a:lnTo>
                  <a:lnTo>
                    <a:pt x="22376" y="95612"/>
                  </a:lnTo>
                  <a:lnTo>
                    <a:pt x="46249" y="150128"/>
                  </a:lnTo>
                  <a:lnTo>
                    <a:pt x="65434" y="204171"/>
                  </a:lnTo>
                  <a:lnTo>
                    <a:pt x="98097" y="2662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9375228" y="4120055"/>
              <a:ext cx="84083" cy="70070"/>
            </a:xfrm>
            <a:custGeom>
              <a:avLst/>
              <a:gdLst/>
              <a:ahLst/>
              <a:cxnLst/>
              <a:rect l="0" t="0" r="0" b="0"/>
              <a:pathLst>
                <a:path w="84083" h="70070">
                  <a:moveTo>
                    <a:pt x="0" y="70069"/>
                  </a:moveTo>
                  <a:lnTo>
                    <a:pt x="55880" y="23820"/>
                  </a:lnTo>
                  <a:lnTo>
                    <a:pt x="8408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9560726" y="4021959"/>
              <a:ext cx="18135" cy="164360"/>
            </a:xfrm>
            <a:custGeom>
              <a:avLst/>
              <a:gdLst/>
              <a:ahLst/>
              <a:cxnLst/>
              <a:rect l="0" t="0" r="0" b="0"/>
              <a:pathLst>
                <a:path w="18135" h="164360">
                  <a:moveTo>
                    <a:pt x="10694" y="140138"/>
                  </a:moveTo>
                  <a:lnTo>
                    <a:pt x="18134" y="162456"/>
                  </a:lnTo>
                  <a:lnTo>
                    <a:pt x="17211" y="164359"/>
                  </a:lnTo>
                  <a:lnTo>
                    <a:pt x="7881" y="154017"/>
                  </a:lnTo>
                  <a:lnTo>
                    <a:pt x="0" y="107053"/>
                  </a:lnTo>
                  <a:lnTo>
                    <a:pt x="5103" y="43830"/>
                  </a:lnTo>
                  <a:lnTo>
                    <a:pt x="1069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9623344" y="4024331"/>
              <a:ext cx="116243" cy="124890"/>
            </a:xfrm>
            <a:custGeom>
              <a:avLst/>
              <a:gdLst/>
              <a:ahLst/>
              <a:cxnLst/>
              <a:rect l="0" t="0" r="0" b="0"/>
              <a:pathLst>
                <a:path w="116243" h="124890">
                  <a:moveTo>
                    <a:pt x="32160" y="67697"/>
                  </a:moveTo>
                  <a:lnTo>
                    <a:pt x="47039" y="52818"/>
                  </a:lnTo>
                  <a:lnTo>
                    <a:pt x="54344" y="28904"/>
                  </a:lnTo>
                  <a:lnTo>
                    <a:pt x="56292" y="13807"/>
                  </a:lnTo>
                  <a:lnTo>
                    <a:pt x="52919" y="5300"/>
                  </a:lnTo>
                  <a:lnTo>
                    <a:pt x="45999" y="1186"/>
                  </a:lnTo>
                  <a:lnTo>
                    <a:pt x="36714" y="0"/>
                  </a:lnTo>
                  <a:lnTo>
                    <a:pt x="28968" y="3880"/>
                  </a:lnTo>
                  <a:lnTo>
                    <a:pt x="16208" y="20648"/>
                  </a:lnTo>
                  <a:lnTo>
                    <a:pt x="270" y="56352"/>
                  </a:lnTo>
                  <a:lnTo>
                    <a:pt x="0" y="69476"/>
                  </a:lnTo>
                  <a:lnTo>
                    <a:pt x="8005" y="96515"/>
                  </a:lnTo>
                  <a:lnTo>
                    <a:pt x="17613" y="107151"/>
                  </a:lnTo>
                  <a:lnTo>
                    <a:pt x="44898" y="123121"/>
                  </a:lnTo>
                  <a:lnTo>
                    <a:pt x="57780" y="124889"/>
                  </a:lnTo>
                  <a:lnTo>
                    <a:pt x="80397" y="118548"/>
                  </a:lnTo>
                  <a:lnTo>
                    <a:pt x="116242" y="957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9745526" y="3919180"/>
              <a:ext cx="162227" cy="174765"/>
            </a:xfrm>
            <a:custGeom>
              <a:avLst/>
              <a:gdLst/>
              <a:ahLst/>
              <a:cxnLst/>
              <a:rect l="0" t="0" r="0" b="0"/>
              <a:pathLst>
                <a:path w="162227" h="174765">
                  <a:moveTo>
                    <a:pt x="8074" y="46723"/>
                  </a:moveTo>
                  <a:lnTo>
                    <a:pt x="0" y="91476"/>
                  </a:lnTo>
                  <a:lnTo>
                    <a:pt x="6547" y="140779"/>
                  </a:lnTo>
                  <a:lnTo>
                    <a:pt x="14143" y="171052"/>
                  </a:lnTo>
                  <a:lnTo>
                    <a:pt x="16791" y="174764"/>
                  </a:lnTo>
                  <a:lnTo>
                    <a:pt x="18557" y="171011"/>
                  </a:lnTo>
                  <a:lnTo>
                    <a:pt x="18962" y="151789"/>
                  </a:lnTo>
                  <a:lnTo>
                    <a:pt x="10686" y="97235"/>
                  </a:lnTo>
                  <a:lnTo>
                    <a:pt x="9816" y="80398"/>
                  </a:lnTo>
                  <a:lnTo>
                    <a:pt x="13906" y="70730"/>
                  </a:lnTo>
                  <a:lnTo>
                    <a:pt x="21304" y="65842"/>
                  </a:lnTo>
                  <a:lnTo>
                    <a:pt x="30908" y="64140"/>
                  </a:lnTo>
                  <a:lnTo>
                    <a:pt x="40425" y="66120"/>
                  </a:lnTo>
                  <a:lnTo>
                    <a:pt x="59303" y="76624"/>
                  </a:lnTo>
                  <a:lnTo>
                    <a:pt x="73921" y="95826"/>
                  </a:lnTo>
                  <a:lnTo>
                    <a:pt x="80000" y="107486"/>
                  </a:lnTo>
                  <a:lnTo>
                    <a:pt x="84052" y="109031"/>
                  </a:lnTo>
                  <a:lnTo>
                    <a:pt x="86754" y="103833"/>
                  </a:lnTo>
                  <a:lnTo>
                    <a:pt x="88198" y="83005"/>
                  </a:lnTo>
                  <a:lnTo>
                    <a:pt x="80590" y="27419"/>
                  </a:lnTo>
                  <a:lnTo>
                    <a:pt x="79774" y="10498"/>
                  </a:lnTo>
                  <a:lnTo>
                    <a:pt x="82345" y="2331"/>
                  </a:lnTo>
                  <a:lnTo>
                    <a:pt x="87172" y="0"/>
                  </a:lnTo>
                  <a:lnTo>
                    <a:pt x="93504" y="1561"/>
                  </a:lnTo>
                  <a:lnTo>
                    <a:pt x="126044" y="26442"/>
                  </a:lnTo>
                  <a:lnTo>
                    <a:pt x="150121" y="50749"/>
                  </a:lnTo>
                  <a:lnTo>
                    <a:pt x="162226" y="747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9935780" y="3769988"/>
              <a:ext cx="136426" cy="237958"/>
            </a:xfrm>
            <a:custGeom>
              <a:avLst/>
              <a:gdLst/>
              <a:ahLst/>
              <a:cxnLst/>
              <a:rect l="0" t="0" r="0" b="0"/>
              <a:pathLst>
                <a:path w="136426" h="237958">
                  <a:moveTo>
                    <a:pt x="0" y="195915"/>
                  </a:moveTo>
                  <a:lnTo>
                    <a:pt x="31571" y="137400"/>
                  </a:lnTo>
                  <a:lnTo>
                    <a:pt x="46378" y="97090"/>
                  </a:lnTo>
                  <a:lnTo>
                    <a:pt x="47601" y="69467"/>
                  </a:lnTo>
                  <a:lnTo>
                    <a:pt x="45748" y="55561"/>
                  </a:lnTo>
                  <a:lnTo>
                    <a:pt x="41398" y="49405"/>
                  </a:lnTo>
                  <a:lnTo>
                    <a:pt x="35384" y="48415"/>
                  </a:lnTo>
                  <a:lnTo>
                    <a:pt x="28261" y="50869"/>
                  </a:lnTo>
                  <a:lnTo>
                    <a:pt x="16193" y="70205"/>
                  </a:lnTo>
                  <a:lnTo>
                    <a:pt x="7197" y="99560"/>
                  </a:lnTo>
                  <a:lnTo>
                    <a:pt x="3199" y="133368"/>
                  </a:lnTo>
                  <a:lnTo>
                    <a:pt x="6803" y="146431"/>
                  </a:lnTo>
                  <a:lnTo>
                    <a:pt x="13878" y="156698"/>
                  </a:lnTo>
                  <a:lnTo>
                    <a:pt x="23266" y="165099"/>
                  </a:lnTo>
                  <a:lnTo>
                    <a:pt x="34195" y="166029"/>
                  </a:lnTo>
                  <a:lnTo>
                    <a:pt x="58796" y="154605"/>
                  </a:lnTo>
                  <a:lnTo>
                    <a:pt x="91468" y="129350"/>
                  </a:lnTo>
                  <a:lnTo>
                    <a:pt x="113433" y="94705"/>
                  </a:lnTo>
                  <a:lnTo>
                    <a:pt x="116331" y="64255"/>
                  </a:lnTo>
                  <a:lnTo>
                    <a:pt x="110872" y="33075"/>
                  </a:lnTo>
                  <a:lnTo>
                    <a:pt x="98065" y="8836"/>
                  </a:lnTo>
                  <a:lnTo>
                    <a:pt x="88732" y="2684"/>
                  </a:lnTo>
                  <a:lnTo>
                    <a:pt x="65907" y="0"/>
                  </a:lnTo>
                  <a:lnTo>
                    <a:pt x="44343" y="8150"/>
                  </a:lnTo>
                  <a:lnTo>
                    <a:pt x="34233" y="14684"/>
                  </a:lnTo>
                  <a:lnTo>
                    <a:pt x="30608" y="23710"/>
                  </a:lnTo>
                  <a:lnTo>
                    <a:pt x="31305" y="34399"/>
                  </a:lnTo>
                  <a:lnTo>
                    <a:pt x="34883" y="46197"/>
                  </a:lnTo>
                  <a:lnTo>
                    <a:pt x="43497" y="55618"/>
                  </a:lnTo>
                  <a:lnTo>
                    <a:pt x="85379" y="76319"/>
                  </a:lnTo>
                  <a:lnTo>
                    <a:pt x="119433" y="87225"/>
                  </a:lnTo>
                  <a:lnTo>
                    <a:pt x="129449" y="96985"/>
                  </a:lnTo>
                  <a:lnTo>
                    <a:pt x="134569" y="109719"/>
                  </a:lnTo>
                  <a:lnTo>
                    <a:pt x="136425" y="124437"/>
                  </a:lnTo>
                  <a:lnTo>
                    <a:pt x="130183" y="149096"/>
                  </a:lnTo>
                  <a:lnTo>
                    <a:pt x="100800" y="190300"/>
                  </a:lnTo>
                  <a:lnTo>
                    <a:pt x="56054" y="2379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7404187" y="4400331"/>
            <a:ext cx="2475612" cy="1198357"/>
            <a:chOff x="7404187" y="4400331"/>
            <a:chExt cx="2475612" cy="1198357"/>
          </a:xfrm>
        </p:grpSpPr>
        <p:sp>
          <p:nvSpPr>
            <p:cNvPr id="75" name="Freeform 74"/>
            <p:cNvSpPr/>
            <p:nvPr/>
          </p:nvSpPr>
          <p:spPr>
            <a:xfrm>
              <a:off x="7404187" y="4978909"/>
              <a:ext cx="522754" cy="619779"/>
            </a:xfrm>
            <a:custGeom>
              <a:avLst/>
              <a:gdLst/>
              <a:ahLst/>
              <a:cxnLst/>
              <a:rect l="0" t="0" r="0" b="0"/>
              <a:pathLst>
                <a:path w="522754" h="619779">
                  <a:moveTo>
                    <a:pt x="275371" y="24015"/>
                  </a:moveTo>
                  <a:lnTo>
                    <a:pt x="225487" y="58656"/>
                  </a:lnTo>
                  <a:lnTo>
                    <a:pt x="171920" y="101965"/>
                  </a:lnTo>
                  <a:lnTo>
                    <a:pt x="132907" y="142065"/>
                  </a:lnTo>
                  <a:lnTo>
                    <a:pt x="96020" y="199537"/>
                  </a:lnTo>
                  <a:lnTo>
                    <a:pt x="69760" y="249689"/>
                  </a:lnTo>
                  <a:lnTo>
                    <a:pt x="40352" y="304578"/>
                  </a:lnTo>
                  <a:lnTo>
                    <a:pt x="19923" y="354722"/>
                  </a:lnTo>
                  <a:lnTo>
                    <a:pt x="6130" y="396774"/>
                  </a:lnTo>
                  <a:lnTo>
                    <a:pt x="0" y="441415"/>
                  </a:lnTo>
                  <a:lnTo>
                    <a:pt x="1428" y="487207"/>
                  </a:lnTo>
                  <a:lnTo>
                    <a:pt x="8809" y="530396"/>
                  </a:lnTo>
                  <a:lnTo>
                    <a:pt x="22471" y="565162"/>
                  </a:lnTo>
                  <a:lnTo>
                    <a:pt x="47228" y="592033"/>
                  </a:lnTo>
                  <a:lnTo>
                    <a:pt x="78992" y="611241"/>
                  </a:lnTo>
                  <a:lnTo>
                    <a:pt x="113870" y="619778"/>
                  </a:lnTo>
                  <a:lnTo>
                    <a:pt x="175963" y="609706"/>
                  </a:lnTo>
                  <a:lnTo>
                    <a:pt x="228789" y="594438"/>
                  </a:lnTo>
                  <a:lnTo>
                    <a:pt x="291709" y="555378"/>
                  </a:lnTo>
                  <a:lnTo>
                    <a:pt x="350130" y="508117"/>
                  </a:lnTo>
                  <a:lnTo>
                    <a:pt x="408687" y="451028"/>
                  </a:lnTo>
                  <a:lnTo>
                    <a:pt x="447784" y="399366"/>
                  </a:lnTo>
                  <a:lnTo>
                    <a:pt x="474553" y="350282"/>
                  </a:lnTo>
                  <a:lnTo>
                    <a:pt x="494595" y="302347"/>
                  </a:lnTo>
                  <a:lnTo>
                    <a:pt x="516450" y="241777"/>
                  </a:lnTo>
                  <a:lnTo>
                    <a:pt x="522753" y="183693"/>
                  </a:lnTo>
                  <a:lnTo>
                    <a:pt x="513894" y="128593"/>
                  </a:lnTo>
                  <a:lnTo>
                    <a:pt x="492238" y="83548"/>
                  </a:lnTo>
                  <a:lnTo>
                    <a:pt x="464541" y="49786"/>
                  </a:lnTo>
                  <a:lnTo>
                    <a:pt x="427442" y="21616"/>
                  </a:lnTo>
                  <a:lnTo>
                    <a:pt x="385309" y="4273"/>
                  </a:lnTo>
                  <a:lnTo>
                    <a:pt x="334070" y="0"/>
                  </a:lnTo>
                  <a:lnTo>
                    <a:pt x="277884" y="11017"/>
                  </a:lnTo>
                  <a:lnTo>
                    <a:pt x="234966" y="30695"/>
                  </a:lnTo>
                  <a:lnTo>
                    <a:pt x="174472" y="68036"/>
                  </a:lnTo>
                  <a:lnTo>
                    <a:pt x="148521" y="94963"/>
                  </a:lnTo>
                  <a:lnTo>
                    <a:pt x="103997" y="154638"/>
                  </a:lnTo>
                  <a:lnTo>
                    <a:pt x="80389" y="207083"/>
                  </a:lnTo>
                  <a:lnTo>
                    <a:pt x="60733" y="262425"/>
                  </a:lnTo>
                  <a:lnTo>
                    <a:pt x="43413" y="323299"/>
                  </a:lnTo>
                  <a:lnTo>
                    <a:pt x="37137" y="34633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8551281" y="4400331"/>
              <a:ext cx="439931" cy="455455"/>
            </a:xfrm>
            <a:custGeom>
              <a:avLst/>
              <a:gdLst/>
              <a:ahLst/>
              <a:cxnLst/>
              <a:rect l="0" t="0" r="0" b="0"/>
              <a:pathLst>
                <a:path w="439931" h="455455">
                  <a:moveTo>
                    <a:pt x="53188" y="168166"/>
                  </a:moveTo>
                  <a:lnTo>
                    <a:pt x="26853" y="224990"/>
                  </a:lnTo>
                  <a:lnTo>
                    <a:pt x="6810" y="280427"/>
                  </a:lnTo>
                  <a:lnTo>
                    <a:pt x="0" y="329802"/>
                  </a:lnTo>
                  <a:lnTo>
                    <a:pt x="5422" y="376438"/>
                  </a:lnTo>
                  <a:lnTo>
                    <a:pt x="21059" y="401388"/>
                  </a:lnTo>
                  <a:lnTo>
                    <a:pt x="69159" y="442780"/>
                  </a:lnTo>
                  <a:lnTo>
                    <a:pt x="104405" y="453711"/>
                  </a:lnTo>
                  <a:lnTo>
                    <a:pt x="144463" y="455454"/>
                  </a:lnTo>
                  <a:lnTo>
                    <a:pt x="202031" y="438928"/>
                  </a:lnTo>
                  <a:lnTo>
                    <a:pt x="255420" y="414308"/>
                  </a:lnTo>
                  <a:lnTo>
                    <a:pt x="313114" y="368841"/>
                  </a:lnTo>
                  <a:lnTo>
                    <a:pt x="365424" y="318140"/>
                  </a:lnTo>
                  <a:lnTo>
                    <a:pt x="400546" y="274886"/>
                  </a:lnTo>
                  <a:lnTo>
                    <a:pt x="426524" y="222624"/>
                  </a:lnTo>
                  <a:lnTo>
                    <a:pt x="439930" y="167692"/>
                  </a:lnTo>
                  <a:lnTo>
                    <a:pt x="439750" y="116122"/>
                  </a:lnTo>
                  <a:lnTo>
                    <a:pt x="425739" y="56848"/>
                  </a:lnTo>
                  <a:lnTo>
                    <a:pt x="418337" y="45684"/>
                  </a:lnTo>
                  <a:lnTo>
                    <a:pt x="397656" y="29127"/>
                  </a:lnTo>
                  <a:lnTo>
                    <a:pt x="340994" y="4912"/>
                  </a:lnTo>
                  <a:lnTo>
                    <a:pt x="31945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8538123" y="4442372"/>
              <a:ext cx="192471" cy="448443"/>
            </a:xfrm>
            <a:custGeom>
              <a:avLst/>
              <a:gdLst/>
              <a:ahLst/>
              <a:cxnLst/>
              <a:rect l="0" t="0" r="0" b="0"/>
              <a:pathLst>
                <a:path w="192471" h="448443">
                  <a:moveTo>
                    <a:pt x="192470" y="0"/>
                  </a:moveTo>
                  <a:lnTo>
                    <a:pt x="158906" y="30450"/>
                  </a:lnTo>
                  <a:lnTo>
                    <a:pt x="120761" y="55562"/>
                  </a:lnTo>
                  <a:lnTo>
                    <a:pt x="79873" y="109542"/>
                  </a:lnTo>
                  <a:lnTo>
                    <a:pt x="41288" y="171730"/>
                  </a:lnTo>
                  <a:lnTo>
                    <a:pt x="18611" y="225797"/>
                  </a:lnTo>
                  <a:lnTo>
                    <a:pt x="7241" y="273191"/>
                  </a:lnTo>
                  <a:lnTo>
                    <a:pt x="1150" y="321245"/>
                  </a:lnTo>
                  <a:lnTo>
                    <a:pt x="0" y="366996"/>
                  </a:lnTo>
                  <a:lnTo>
                    <a:pt x="6550" y="421542"/>
                  </a:lnTo>
                  <a:lnTo>
                    <a:pt x="10291" y="4484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9031457" y="4937872"/>
              <a:ext cx="315744" cy="366133"/>
            </a:xfrm>
            <a:custGeom>
              <a:avLst/>
              <a:gdLst/>
              <a:ahLst/>
              <a:cxnLst/>
              <a:rect l="0" t="0" r="0" b="0"/>
              <a:pathLst>
                <a:path w="315744" h="366133">
                  <a:moveTo>
                    <a:pt x="7439" y="233218"/>
                  </a:moveTo>
                  <a:lnTo>
                    <a:pt x="0" y="255536"/>
                  </a:lnTo>
                  <a:lnTo>
                    <a:pt x="499" y="278949"/>
                  </a:lnTo>
                  <a:lnTo>
                    <a:pt x="2812" y="291733"/>
                  </a:lnTo>
                  <a:lnTo>
                    <a:pt x="28387" y="332043"/>
                  </a:lnTo>
                  <a:lnTo>
                    <a:pt x="65549" y="366132"/>
                  </a:lnTo>
                  <a:lnTo>
                    <a:pt x="72650" y="365426"/>
                  </a:lnTo>
                  <a:lnTo>
                    <a:pt x="75827" y="357169"/>
                  </a:lnTo>
                  <a:lnTo>
                    <a:pt x="76387" y="343880"/>
                  </a:lnTo>
                  <a:lnTo>
                    <a:pt x="68705" y="316656"/>
                  </a:lnTo>
                  <a:lnTo>
                    <a:pt x="45839" y="261118"/>
                  </a:lnTo>
                  <a:lnTo>
                    <a:pt x="31101" y="219166"/>
                  </a:lnTo>
                  <a:lnTo>
                    <a:pt x="31751" y="169712"/>
                  </a:lnTo>
                  <a:lnTo>
                    <a:pt x="37661" y="156624"/>
                  </a:lnTo>
                  <a:lnTo>
                    <a:pt x="56684" y="137931"/>
                  </a:lnTo>
                  <a:lnTo>
                    <a:pt x="68297" y="135437"/>
                  </a:lnTo>
                  <a:lnTo>
                    <a:pt x="93657" y="140971"/>
                  </a:lnTo>
                  <a:lnTo>
                    <a:pt x="147999" y="171455"/>
                  </a:lnTo>
                  <a:lnTo>
                    <a:pt x="210263" y="234312"/>
                  </a:lnTo>
                  <a:lnTo>
                    <a:pt x="215838" y="238618"/>
                  </a:lnTo>
                  <a:lnTo>
                    <a:pt x="217998" y="236818"/>
                  </a:lnTo>
                  <a:lnTo>
                    <a:pt x="217881" y="230947"/>
                  </a:lnTo>
                  <a:lnTo>
                    <a:pt x="195317" y="176772"/>
                  </a:lnTo>
                  <a:lnTo>
                    <a:pt x="171411" y="122722"/>
                  </a:lnTo>
                  <a:lnTo>
                    <a:pt x="156888" y="59648"/>
                  </a:lnTo>
                  <a:lnTo>
                    <a:pt x="158463" y="20090"/>
                  </a:lnTo>
                  <a:lnTo>
                    <a:pt x="164177" y="8607"/>
                  </a:lnTo>
                  <a:lnTo>
                    <a:pt x="172658" y="2508"/>
                  </a:lnTo>
                  <a:lnTo>
                    <a:pt x="182983" y="0"/>
                  </a:lnTo>
                  <a:lnTo>
                    <a:pt x="192980" y="2999"/>
                  </a:lnTo>
                  <a:lnTo>
                    <a:pt x="212393" y="18788"/>
                  </a:lnTo>
                  <a:lnTo>
                    <a:pt x="251787" y="76617"/>
                  </a:lnTo>
                  <a:lnTo>
                    <a:pt x="294632" y="130485"/>
                  </a:lnTo>
                  <a:lnTo>
                    <a:pt x="315743" y="16314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9324956" y="4864215"/>
              <a:ext cx="148369" cy="194765"/>
            </a:xfrm>
            <a:custGeom>
              <a:avLst/>
              <a:gdLst/>
              <a:ahLst/>
              <a:cxnLst/>
              <a:rect l="0" t="0" r="0" b="0"/>
              <a:pathLst>
                <a:path w="148369" h="194765">
                  <a:moveTo>
                    <a:pt x="64286" y="194764"/>
                  </a:moveTo>
                  <a:lnTo>
                    <a:pt x="68438" y="137940"/>
                  </a:lnTo>
                  <a:lnTo>
                    <a:pt x="76352" y="75063"/>
                  </a:lnTo>
                  <a:lnTo>
                    <a:pt x="70283" y="28502"/>
                  </a:lnTo>
                  <a:lnTo>
                    <a:pt x="63613" y="16968"/>
                  </a:lnTo>
                  <a:lnTo>
                    <a:pt x="43744" y="0"/>
                  </a:lnTo>
                  <a:lnTo>
                    <a:pt x="33463" y="1081"/>
                  </a:lnTo>
                  <a:lnTo>
                    <a:pt x="23495" y="8029"/>
                  </a:lnTo>
                  <a:lnTo>
                    <a:pt x="13735" y="18891"/>
                  </a:lnTo>
                  <a:lnTo>
                    <a:pt x="2892" y="47567"/>
                  </a:lnTo>
                  <a:lnTo>
                    <a:pt x="0" y="63934"/>
                  </a:lnTo>
                  <a:lnTo>
                    <a:pt x="5091" y="98729"/>
                  </a:lnTo>
                  <a:lnTo>
                    <a:pt x="25466" y="145029"/>
                  </a:lnTo>
                  <a:lnTo>
                    <a:pt x="33735" y="156936"/>
                  </a:lnTo>
                  <a:lnTo>
                    <a:pt x="45475" y="164875"/>
                  </a:lnTo>
                  <a:lnTo>
                    <a:pt x="75129" y="173695"/>
                  </a:lnTo>
                  <a:lnTo>
                    <a:pt x="88642" y="172933"/>
                  </a:lnTo>
                  <a:lnTo>
                    <a:pt x="148368" y="15272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9437423" y="4802713"/>
              <a:ext cx="176040" cy="183778"/>
            </a:xfrm>
            <a:custGeom>
              <a:avLst/>
              <a:gdLst/>
              <a:ahLst/>
              <a:cxnLst/>
              <a:rect l="0" t="0" r="0" b="0"/>
              <a:pathLst>
                <a:path w="176040" h="183778">
                  <a:moveTo>
                    <a:pt x="105970" y="18032"/>
                  </a:moveTo>
                  <a:lnTo>
                    <a:pt x="83652" y="3153"/>
                  </a:lnTo>
                  <a:lnTo>
                    <a:pt x="60238" y="0"/>
                  </a:lnTo>
                  <a:lnTo>
                    <a:pt x="47455" y="1340"/>
                  </a:lnTo>
                  <a:lnTo>
                    <a:pt x="24946" y="15284"/>
                  </a:lnTo>
                  <a:lnTo>
                    <a:pt x="14584" y="25542"/>
                  </a:lnTo>
                  <a:lnTo>
                    <a:pt x="3071" y="53550"/>
                  </a:lnTo>
                  <a:lnTo>
                    <a:pt x="0" y="69738"/>
                  </a:lnTo>
                  <a:lnTo>
                    <a:pt x="4894" y="104334"/>
                  </a:lnTo>
                  <a:lnTo>
                    <a:pt x="25157" y="154675"/>
                  </a:lnTo>
                  <a:lnTo>
                    <a:pt x="33410" y="169854"/>
                  </a:lnTo>
                  <a:lnTo>
                    <a:pt x="45140" y="178416"/>
                  </a:lnTo>
                  <a:lnTo>
                    <a:pt x="74782" y="183777"/>
                  </a:lnTo>
                  <a:lnTo>
                    <a:pt x="86735" y="179913"/>
                  </a:lnTo>
                  <a:lnTo>
                    <a:pt x="96261" y="172665"/>
                  </a:lnTo>
                  <a:lnTo>
                    <a:pt x="104168" y="163162"/>
                  </a:lnTo>
                  <a:lnTo>
                    <a:pt x="112955" y="135994"/>
                  </a:lnTo>
                  <a:lnTo>
                    <a:pt x="115298" y="120030"/>
                  </a:lnTo>
                  <a:lnTo>
                    <a:pt x="109597" y="89835"/>
                  </a:lnTo>
                  <a:lnTo>
                    <a:pt x="80562" y="32388"/>
                  </a:lnTo>
                  <a:lnTo>
                    <a:pt x="76575" y="29160"/>
                  </a:lnTo>
                  <a:lnTo>
                    <a:pt x="75474" y="33236"/>
                  </a:lnTo>
                  <a:lnTo>
                    <a:pt x="76296" y="42182"/>
                  </a:lnTo>
                  <a:lnTo>
                    <a:pt x="85515" y="60426"/>
                  </a:lnTo>
                  <a:lnTo>
                    <a:pt x="101551" y="78915"/>
                  </a:lnTo>
                  <a:lnTo>
                    <a:pt x="135283" y="103718"/>
                  </a:lnTo>
                  <a:lnTo>
                    <a:pt x="176039" y="1161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9599448" y="4708634"/>
              <a:ext cx="182181" cy="164037"/>
            </a:xfrm>
            <a:custGeom>
              <a:avLst/>
              <a:gdLst/>
              <a:ahLst/>
              <a:cxnLst/>
              <a:rect l="0" t="0" r="0" b="0"/>
              <a:pathLst>
                <a:path w="182181" h="164037">
                  <a:moveTo>
                    <a:pt x="0" y="0"/>
                  </a:moveTo>
                  <a:lnTo>
                    <a:pt x="3115" y="54383"/>
                  </a:lnTo>
                  <a:lnTo>
                    <a:pt x="22376" y="105214"/>
                  </a:lnTo>
                  <a:lnTo>
                    <a:pt x="65885" y="161971"/>
                  </a:lnTo>
                  <a:lnTo>
                    <a:pt x="70394" y="164036"/>
                  </a:lnTo>
                  <a:lnTo>
                    <a:pt x="71842" y="160742"/>
                  </a:lnTo>
                  <a:lnTo>
                    <a:pt x="71252" y="153874"/>
                  </a:lnTo>
                  <a:lnTo>
                    <a:pt x="49484" y="99657"/>
                  </a:lnTo>
                  <a:lnTo>
                    <a:pt x="28575" y="42350"/>
                  </a:lnTo>
                  <a:lnTo>
                    <a:pt x="23721" y="28233"/>
                  </a:lnTo>
                  <a:lnTo>
                    <a:pt x="26714" y="20379"/>
                  </a:lnTo>
                  <a:lnTo>
                    <a:pt x="34938" y="16701"/>
                  </a:lnTo>
                  <a:lnTo>
                    <a:pt x="46648" y="15805"/>
                  </a:lnTo>
                  <a:lnTo>
                    <a:pt x="57570" y="19879"/>
                  </a:lnTo>
                  <a:lnTo>
                    <a:pt x="114462" y="65248"/>
                  </a:lnTo>
                  <a:lnTo>
                    <a:pt x="163093" y="103787"/>
                  </a:lnTo>
                  <a:lnTo>
                    <a:pt x="182180" y="1121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9750027" y="4547043"/>
              <a:ext cx="129772" cy="231661"/>
            </a:xfrm>
            <a:custGeom>
              <a:avLst/>
              <a:gdLst/>
              <a:ahLst/>
              <a:cxnLst/>
              <a:rect l="0" t="0" r="0" b="0"/>
              <a:pathLst>
                <a:path w="129772" h="231661">
                  <a:moveTo>
                    <a:pt x="87655" y="7440"/>
                  </a:moveTo>
                  <a:lnTo>
                    <a:pt x="65337" y="0"/>
                  </a:lnTo>
                  <a:lnTo>
                    <a:pt x="41924" y="4653"/>
                  </a:lnTo>
                  <a:lnTo>
                    <a:pt x="29140" y="10253"/>
                  </a:lnTo>
                  <a:lnTo>
                    <a:pt x="10783" y="28932"/>
                  </a:lnTo>
                  <a:lnTo>
                    <a:pt x="3709" y="40453"/>
                  </a:lnTo>
                  <a:lnTo>
                    <a:pt x="0" y="65711"/>
                  </a:lnTo>
                  <a:lnTo>
                    <a:pt x="1191" y="78986"/>
                  </a:lnTo>
                  <a:lnTo>
                    <a:pt x="9770" y="87836"/>
                  </a:lnTo>
                  <a:lnTo>
                    <a:pt x="71175" y="106192"/>
                  </a:lnTo>
                  <a:lnTo>
                    <a:pt x="99016" y="116727"/>
                  </a:lnTo>
                  <a:lnTo>
                    <a:pt x="121770" y="131790"/>
                  </a:lnTo>
                  <a:lnTo>
                    <a:pt x="127527" y="141724"/>
                  </a:lnTo>
                  <a:lnTo>
                    <a:pt x="129771" y="165219"/>
                  </a:lnTo>
                  <a:lnTo>
                    <a:pt x="121425" y="187079"/>
                  </a:lnTo>
                  <a:lnTo>
                    <a:pt x="107336" y="205618"/>
                  </a:lnTo>
                  <a:lnTo>
                    <a:pt x="73642" y="23166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4144257" y="5200697"/>
            <a:ext cx="549051" cy="366284"/>
            <a:chOff x="4144257" y="5200697"/>
            <a:chExt cx="549051" cy="366284"/>
          </a:xfrm>
        </p:grpSpPr>
        <p:sp>
          <p:nvSpPr>
            <p:cNvPr id="84" name="Freeform 83"/>
            <p:cNvSpPr/>
            <p:nvPr/>
          </p:nvSpPr>
          <p:spPr>
            <a:xfrm>
              <a:off x="4144257" y="5200697"/>
              <a:ext cx="382199" cy="366284"/>
            </a:xfrm>
            <a:custGeom>
              <a:avLst/>
              <a:gdLst/>
              <a:ahLst/>
              <a:cxnLst/>
              <a:rect l="0" t="0" r="0" b="0"/>
              <a:pathLst>
                <a:path w="382199" h="366284">
                  <a:moveTo>
                    <a:pt x="270088" y="142061"/>
                  </a:moveTo>
                  <a:lnTo>
                    <a:pt x="270088" y="81085"/>
                  </a:lnTo>
                  <a:lnTo>
                    <a:pt x="266974" y="49563"/>
                  </a:lnTo>
                  <a:lnTo>
                    <a:pt x="255209" y="25173"/>
                  </a:lnTo>
                  <a:lnTo>
                    <a:pt x="235447" y="8104"/>
                  </a:lnTo>
                  <a:lnTo>
                    <a:pt x="223638" y="1373"/>
                  </a:lnTo>
                  <a:lnTo>
                    <a:pt x="209537" y="0"/>
                  </a:lnTo>
                  <a:lnTo>
                    <a:pt x="177259" y="6778"/>
                  </a:lnTo>
                  <a:lnTo>
                    <a:pt x="118534" y="36504"/>
                  </a:lnTo>
                  <a:lnTo>
                    <a:pt x="65510" y="81583"/>
                  </a:lnTo>
                  <a:lnTo>
                    <a:pt x="36808" y="124315"/>
                  </a:lnTo>
                  <a:lnTo>
                    <a:pt x="16020" y="176423"/>
                  </a:lnTo>
                  <a:lnTo>
                    <a:pt x="0" y="231308"/>
                  </a:lnTo>
                  <a:lnTo>
                    <a:pt x="270" y="279577"/>
                  </a:lnTo>
                  <a:lnTo>
                    <a:pt x="17651" y="323464"/>
                  </a:lnTo>
                  <a:lnTo>
                    <a:pt x="28613" y="333066"/>
                  </a:lnTo>
                  <a:lnTo>
                    <a:pt x="57403" y="343734"/>
                  </a:lnTo>
                  <a:lnTo>
                    <a:pt x="108628" y="342301"/>
                  </a:lnTo>
                  <a:lnTo>
                    <a:pt x="163251" y="324575"/>
                  </a:lnTo>
                  <a:lnTo>
                    <a:pt x="215132" y="290685"/>
                  </a:lnTo>
                  <a:lnTo>
                    <a:pt x="264946" y="237277"/>
                  </a:lnTo>
                  <a:lnTo>
                    <a:pt x="300975" y="173862"/>
                  </a:lnTo>
                  <a:lnTo>
                    <a:pt x="322838" y="139027"/>
                  </a:lnTo>
                  <a:lnTo>
                    <a:pt x="330902" y="122028"/>
                  </a:lnTo>
                  <a:lnTo>
                    <a:pt x="330873" y="124035"/>
                  </a:lnTo>
                  <a:lnTo>
                    <a:pt x="311314" y="186211"/>
                  </a:lnTo>
                  <a:lnTo>
                    <a:pt x="302026" y="235074"/>
                  </a:lnTo>
                  <a:lnTo>
                    <a:pt x="302967" y="273711"/>
                  </a:lnTo>
                  <a:lnTo>
                    <a:pt x="321006" y="320169"/>
                  </a:lnTo>
                  <a:lnTo>
                    <a:pt x="337355" y="343711"/>
                  </a:lnTo>
                  <a:lnTo>
                    <a:pt x="355002" y="356251"/>
                  </a:lnTo>
                  <a:lnTo>
                    <a:pt x="382198" y="3662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666593" y="5216634"/>
              <a:ext cx="1" cy="14015"/>
            </a:xfrm>
            <a:custGeom>
              <a:avLst/>
              <a:gdLst/>
              <a:ahLst/>
              <a:cxnLst/>
              <a:rect l="0" t="0" r="0" b="0"/>
              <a:pathLst>
                <a:path w="1" h="14015">
                  <a:moveTo>
                    <a:pt x="0" y="0"/>
                  </a:moveTo>
                  <a:lnTo>
                    <a:pt x="0" y="140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680607" y="552493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946869" y="5146566"/>
            <a:ext cx="1471449" cy="420415"/>
            <a:chOff x="4946869" y="5146566"/>
            <a:chExt cx="1471449" cy="420415"/>
          </a:xfrm>
        </p:grpSpPr>
        <p:sp>
          <p:nvSpPr>
            <p:cNvPr id="88" name="Freeform 87"/>
            <p:cNvSpPr/>
            <p:nvPr/>
          </p:nvSpPr>
          <p:spPr>
            <a:xfrm>
              <a:off x="4946869" y="5146566"/>
              <a:ext cx="298658" cy="420415"/>
            </a:xfrm>
            <a:custGeom>
              <a:avLst/>
              <a:gdLst/>
              <a:ahLst/>
              <a:cxnLst/>
              <a:rect l="0" t="0" r="0" b="0"/>
              <a:pathLst>
                <a:path w="298658" h="420415">
                  <a:moveTo>
                    <a:pt x="0" y="0"/>
                  </a:moveTo>
                  <a:lnTo>
                    <a:pt x="9631" y="46309"/>
                  </a:lnTo>
                  <a:lnTo>
                    <a:pt x="14272" y="106800"/>
                  </a:lnTo>
                  <a:lnTo>
                    <a:pt x="20876" y="151272"/>
                  </a:lnTo>
                  <a:lnTo>
                    <a:pt x="25909" y="212641"/>
                  </a:lnTo>
                  <a:lnTo>
                    <a:pt x="27400" y="270270"/>
                  </a:lnTo>
                  <a:lnTo>
                    <a:pt x="35281" y="319352"/>
                  </a:lnTo>
                  <a:lnTo>
                    <a:pt x="40706" y="376518"/>
                  </a:lnTo>
                  <a:lnTo>
                    <a:pt x="49305" y="325264"/>
                  </a:lnTo>
                  <a:lnTo>
                    <a:pt x="61495" y="273709"/>
                  </a:lnTo>
                  <a:lnTo>
                    <a:pt x="82407" y="226427"/>
                  </a:lnTo>
                  <a:lnTo>
                    <a:pt x="107733" y="201326"/>
                  </a:lnTo>
                  <a:lnTo>
                    <a:pt x="123206" y="190272"/>
                  </a:lnTo>
                  <a:lnTo>
                    <a:pt x="152855" y="182143"/>
                  </a:lnTo>
                  <a:lnTo>
                    <a:pt x="195809" y="186320"/>
                  </a:lnTo>
                  <a:lnTo>
                    <a:pt x="222493" y="194919"/>
                  </a:lnTo>
                  <a:lnTo>
                    <a:pt x="244733" y="209121"/>
                  </a:lnTo>
                  <a:lnTo>
                    <a:pt x="274762" y="242065"/>
                  </a:lnTo>
                  <a:lnTo>
                    <a:pt x="295943" y="288850"/>
                  </a:lnTo>
                  <a:lnTo>
                    <a:pt x="298657" y="324052"/>
                  </a:lnTo>
                  <a:lnTo>
                    <a:pt x="293117" y="357344"/>
                  </a:lnTo>
                  <a:lnTo>
                    <a:pt x="280274" y="382521"/>
                  </a:lnTo>
                  <a:lnTo>
                    <a:pt x="255880" y="399939"/>
                  </a:lnTo>
                  <a:lnTo>
                    <a:pt x="224278" y="411314"/>
                  </a:lnTo>
                  <a:lnTo>
                    <a:pt x="173027" y="416160"/>
                  </a:lnTo>
                  <a:lnTo>
                    <a:pt x="130679" y="411541"/>
                  </a:lnTo>
                  <a:lnTo>
                    <a:pt x="98097" y="4204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479393" y="5356772"/>
              <a:ext cx="168167" cy="14015"/>
            </a:xfrm>
            <a:custGeom>
              <a:avLst/>
              <a:gdLst/>
              <a:ahLst/>
              <a:cxnLst/>
              <a:rect l="0" t="0" r="0" b="0"/>
              <a:pathLst>
                <a:path w="168167" h="14015">
                  <a:moveTo>
                    <a:pt x="0" y="14014"/>
                  </a:moveTo>
                  <a:lnTo>
                    <a:pt x="49885" y="2922"/>
                  </a:lnTo>
                  <a:lnTo>
                    <a:pt x="100420" y="866"/>
                  </a:lnTo>
                  <a:lnTo>
                    <a:pt x="142384" y="257"/>
                  </a:lnTo>
                  <a:lnTo>
                    <a:pt x="16816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493407" y="5454869"/>
              <a:ext cx="224222" cy="1"/>
            </a:xfrm>
            <a:custGeom>
              <a:avLst/>
              <a:gdLst/>
              <a:ahLst/>
              <a:cxnLst/>
              <a:rect l="0" t="0" r="0" b="0"/>
              <a:pathLst>
                <a:path w="224222" h="1">
                  <a:moveTo>
                    <a:pt x="0" y="0"/>
                  </a:moveTo>
                  <a:lnTo>
                    <a:pt x="60976" y="0"/>
                  </a:lnTo>
                  <a:lnTo>
                    <a:pt x="113568" y="0"/>
                  </a:lnTo>
                  <a:lnTo>
                    <a:pt x="168597" y="0"/>
                  </a:lnTo>
                  <a:lnTo>
                    <a:pt x="22422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5943731" y="5266251"/>
              <a:ext cx="278394" cy="293903"/>
            </a:xfrm>
            <a:custGeom>
              <a:avLst/>
              <a:gdLst/>
              <a:ahLst/>
              <a:cxnLst/>
              <a:rect l="0" t="0" r="0" b="0"/>
              <a:pathLst>
                <a:path w="278394" h="293903">
                  <a:moveTo>
                    <a:pt x="166283" y="76507"/>
                  </a:moveTo>
                  <a:lnTo>
                    <a:pt x="173722" y="54189"/>
                  </a:lnTo>
                  <a:lnTo>
                    <a:pt x="173223" y="30775"/>
                  </a:lnTo>
                  <a:lnTo>
                    <a:pt x="170909" y="17992"/>
                  </a:lnTo>
                  <a:lnTo>
                    <a:pt x="163139" y="9469"/>
                  </a:lnTo>
                  <a:lnTo>
                    <a:pt x="137896" y="0"/>
                  </a:lnTo>
                  <a:lnTo>
                    <a:pt x="110068" y="4096"/>
                  </a:lnTo>
                  <a:lnTo>
                    <a:pt x="96107" y="9548"/>
                  </a:lnTo>
                  <a:lnTo>
                    <a:pt x="54141" y="46979"/>
                  </a:lnTo>
                  <a:lnTo>
                    <a:pt x="19561" y="97516"/>
                  </a:lnTo>
                  <a:lnTo>
                    <a:pt x="4471" y="151936"/>
                  </a:lnTo>
                  <a:lnTo>
                    <a:pt x="0" y="207507"/>
                  </a:lnTo>
                  <a:lnTo>
                    <a:pt x="7259" y="236460"/>
                  </a:lnTo>
                  <a:lnTo>
                    <a:pt x="22422" y="259708"/>
                  </a:lnTo>
                  <a:lnTo>
                    <a:pt x="44732" y="280421"/>
                  </a:lnTo>
                  <a:lnTo>
                    <a:pt x="78523" y="291703"/>
                  </a:lnTo>
                  <a:lnTo>
                    <a:pt x="137166" y="293902"/>
                  </a:lnTo>
                  <a:lnTo>
                    <a:pt x="193988" y="284692"/>
                  </a:lnTo>
                  <a:lnTo>
                    <a:pt x="241965" y="272101"/>
                  </a:lnTo>
                  <a:lnTo>
                    <a:pt x="278393" y="25868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6418317" y="5174593"/>
              <a:ext cx="1" cy="28028"/>
            </a:xfrm>
            <a:custGeom>
              <a:avLst/>
              <a:gdLst/>
              <a:ahLst/>
              <a:cxnLst/>
              <a:rect l="0" t="0" r="0" b="0"/>
              <a:pathLst>
                <a:path w="1" h="28028">
                  <a:moveTo>
                    <a:pt x="0" y="0"/>
                  </a:moveTo>
                  <a:lnTo>
                    <a:pt x="0" y="2802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6404303" y="5538952"/>
              <a:ext cx="1" cy="14015"/>
            </a:xfrm>
            <a:custGeom>
              <a:avLst/>
              <a:gdLst/>
              <a:ahLst/>
              <a:cxnLst/>
              <a:rect l="0" t="0" r="0" b="0"/>
              <a:pathLst>
                <a:path w="1" h="14015">
                  <a:moveTo>
                    <a:pt x="0" y="0"/>
                  </a:moveTo>
                  <a:lnTo>
                    <a:pt x="0" y="1401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6723475" y="5090510"/>
            <a:ext cx="297436" cy="504498"/>
            <a:chOff x="6723475" y="5090510"/>
            <a:chExt cx="297436" cy="504498"/>
          </a:xfrm>
        </p:grpSpPr>
        <p:sp>
          <p:nvSpPr>
            <p:cNvPr id="95" name="Freeform 94"/>
            <p:cNvSpPr/>
            <p:nvPr/>
          </p:nvSpPr>
          <p:spPr>
            <a:xfrm>
              <a:off x="6723475" y="5314297"/>
              <a:ext cx="231288" cy="280711"/>
            </a:xfrm>
            <a:custGeom>
              <a:avLst/>
              <a:gdLst/>
              <a:ahLst/>
              <a:cxnLst/>
              <a:rect l="0" t="0" r="0" b="0"/>
              <a:pathLst>
                <a:path w="231288" h="280711">
                  <a:moveTo>
                    <a:pt x="199339" y="98531"/>
                  </a:moveTo>
                  <a:lnTo>
                    <a:pt x="230911" y="40015"/>
                  </a:lnTo>
                  <a:lnTo>
                    <a:pt x="231287" y="28378"/>
                  </a:lnTo>
                  <a:lnTo>
                    <a:pt x="223399" y="7144"/>
                  </a:lnTo>
                  <a:lnTo>
                    <a:pt x="212265" y="1793"/>
                  </a:lnTo>
                  <a:lnTo>
                    <a:pt x="179132" y="0"/>
                  </a:lnTo>
                  <a:lnTo>
                    <a:pt x="124147" y="15184"/>
                  </a:lnTo>
                  <a:lnTo>
                    <a:pt x="60957" y="59403"/>
                  </a:lnTo>
                  <a:lnTo>
                    <a:pt x="20794" y="100951"/>
                  </a:lnTo>
                  <a:lnTo>
                    <a:pt x="4241" y="134381"/>
                  </a:lnTo>
                  <a:lnTo>
                    <a:pt x="0" y="165848"/>
                  </a:lnTo>
                  <a:lnTo>
                    <a:pt x="4862" y="195404"/>
                  </a:lnTo>
                  <a:lnTo>
                    <a:pt x="17403" y="224111"/>
                  </a:lnTo>
                  <a:lnTo>
                    <a:pt x="41662" y="248289"/>
                  </a:lnTo>
                  <a:lnTo>
                    <a:pt x="73205" y="266300"/>
                  </a:lnTo>
                  <a:lnTo>
                    <a:pt x="131748" y="277864"/>
                  </a:lnTo>
                  <a:lnTo>
                    <a:pt x="157297" y="2807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6999457" y="5090510"/>
              <a:ext cx="21454" cy="490484"/>
            </a:xfrm>
            <a:custGeom>
              <a:avLst/>
              <a:gdLst/>
              <a:ahLst/>
              <a:cxnLst/>
              <a:rect l="0" t="0" r="0" b="0"/>
              <a:pathLst>
                <a:path w="21454" h="490484">
                  <a:moveTo>
                    <a:pt x="7439" y="0"/>
                  </a:moveTo>
                  <a:lnTo>
                    <a:pt x="7439" y="46309"/>
                  </a:lnTo>
                  <a:lnTo>
                    <a:pt x="5882" y="108358"/>
                  </a:lnTo>
                  <a:lnTo>
                    <a:pt x="0" y="158713"/>
                  </a:lnTo>
                  <a:lnTo>
                    <a:pt x="499" y="208082"/>
                  </a:lnTo>
                  <a:lnTo>
                    <a:pt x="4355" y="255975"/>
                  </a:lnTo>
                  <a:lnTo>
                    <a:pt x="6069" y="303213"/>
                  </a:lnTo>
                  <a:lnTo>
                    <a:pt x="7033" y="366138"/>
                  </a:lnTo>
                  <a:lnTo>
                    <a:pt x="14758" y="416789"/>
                  </a:lnTo>
                  <a:lnTo>
                    <a:pt x="18477" y="446831"/>
                  </a:lnTo>
                  <a:lnTo>
                    <a:pt x="21453" y="49048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720644" y="7058572"/>
            <a:ext cx="218281" cy="644636"/>
            <a:chOff x="720644" y="7058572"/>
            <a:chExt cx="218281" cy="644636"/>
          </a:xfrm>
        </p:grpSpPr>
        <p:sp>
          <p:nvSpPr>
            <p:cNvPr id="98" name="Freeform 97"/>
            <p:cNvSpPr/>
            <p:nvPr/>
          </p:nvSpPr>
          <p:spPr>
            <a:xfrm>
              <a:off x="720644" y="7058572"/>
              <a:ext cx="50116" cy="644636"/>
            </a:xfrm>
            <a:custGeom>
              <a:avLst/>
              <a:gdLst/>
              <a:ahLst/>
              <a:cxnLst/>
              <a:rect l="0" t="0" r="0" b="0"/>
              <a:pathLst>
                <a:path w="50116" h="644636">
                  <a:moveTo>
                    <a:pt x="8073" y="0"/>
                  </a:moveTo>
                  <a:lnTo>
                    <a:pt x="0" y="43195"/>
                  </a:lnTo>
                  <a:lnTo>
                    <a:pt x="6017" y="106629"/>
                  </a:lnTo>
                  <a:lnTo>
                    <a:pt x="8717" y="148602"/>
                  </a:lnTo>
                  <a:lnTo>
                    <a:pt x="15107" y="193208"/>
                  </a:lnTo>
                  <a:lnTo>
                    <a:pt x="18985" y="238984"/>
                  </a:lnTo>
                  <a:lnTo>
                    <a:pt x="25320" y="300221"/>
                  </a:lnTo>
                  <a:lnTo>
                    <a:pt x="32907" y="356254"/>
                  </a:lnTo>
                  <a:lnTo>
                    <a:pt x="36238" y="399684"/>
                  </a:lnTo>
                  <a:lnTo>
                    <a:pt x="42909" y="444938"/>
                  </a:lnTo>
                  <a:lnTo>
                    <a:pt x="46912" y="491003"/>
                  </a:lnTo>
                  <a:lnTo>
                    <a:pt x="48691" y="535870"/>
                  </a:lnTo>
                  <a:lnTo>
                    <a:pt x="49693" y="593031"/>
                  </a:lnTo>
                  <a:lnTo>
                    <a:pt x="50115" y="6446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924910" y="7619124"/>
              <a:ext cx="14015" cy="1"/>
            </a:xfrm>
            <a:custGeom>
              <a:avLst/>
              <a:gdLst/>
              <a:ahLst/>
              <a:cxnLst/>
              <a:rect l="0" t="0" r="0" b="0"/>
              <a:pathLst>
                <a:path w="14015" h="1">
                  <a:moveTo>
                    <a:pt x="14014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225841" y="7100614"/>
            <a:ext cx="6257526" cy="777495"/>
            <a:chOff x="1225841" y="7100614"/>
            <a:chExt cx="6257526" cy="777495"/>
          </a:xfrm>
        </p:grpSpPr>
        <p:sp>
          <p:nvSpPr>
            <p:cNvPr id="101" name="Freeform 100"/>
            <p:cNvSpPr/>
            <p:nvPr/>
          </p:nvSpPr>
          <p:spPr>
            <a:xfrm>
              <a:off x="1225841" y="7272395"/>
              <a:ext cx="349970" cy="605714"/>
            </a:xfrm>
            <a:custGeom>
              <a:avLst/>
              <a:gdLst/>
              <a:ahLst/>
              <a:cxnLst/>
              <a:rect l="0" t="0" r="0" b="0"/>
              <a:pathLst>
                <a:path w="349970" h="605714">
                  <a:moveTo>
                    <a:pt x="315676" y="80467"/>
                  </a:moveTo>
                  <a:lnTo>
                    <a:pt x="291743" y="48460"/>
                  </a:lnTo>
                  <a:lnTo>
                    <a:pt x="255125" y="21502"/>
                  </a:lnTo>
                  <a:lnTo>
                    <a:pt x="203964" y="4519"/>
                  </a:lnTo>
                  <a:lnTo>
                    <a:pt x="162220" y="0"/>
                  </a:lnTo>
                  <a:lnTo>
                    <a:pt x="102388" y="12335"/>
                  </a:lnTo>
                  <a:lnTo>
                    <a:pt x="52654" y="43151"/>
                  </a:lnTo>
                  <a:lnTo>
                    <a:pt x="15772" y="81867"/>
                  </a:lnTo>
                  <a:lnTo>
                    <a:pt x="3320" y="113269"/>
                  </a:lnTo>
                  <a:lnTo>
                    <a:pt x="0" y="130362"/>
                  </a:lnTo>
                  <a:lnTo>
                    <a:pt x="4615" y="161812"/>
                  </a:lnTo>
                  <a:lnTo>
                    <a:pt x="10206" y="176738"/>
                  </a:lnTo>
                  <a:lnTo>
                    <a:pt x="33026" y="201627"/>
                  </a:lnTo>
                  <a:lnTo>
                    <a:pt x="80890" y="233148"/>
                  </a:lnTo>
                  <a:lnTo>
                    <a:pt x="117902" y="249537"/>
                  </a:lnTo>
                  <a:lnTo>
                    <a:pt x="160303" y="256820"/>
                  </a:lnTo>
                  <a:lnTo>
                    <a:pt x="196795" y="251753"/>
                  </a:lnTo>
                  <a:lnTo>
                    <a:pt x="213065" y="246041"/>
                  </a:lnTo>
                  <a:lnTo>
                    <a:pt x="239449" y="223087"/>
                  </a:lnTo>
                  <a:lnTo>
                    <a:pt x="258441" y="192123"/>
                  </a:lnTo>
                  <a:lnTo>
                    <a:pt x="269133" y="139675"/>
                  </a:lnTo>
                  <a:lnTo>
                    <a:pt x="272301" y="84688"/>
                  </a:lnTo>
                  <a:lnTo>
                    <a:pt x="273240" y="41407"/>
                  </a:lnTo>
                  <a:lnTo>
                    <a:pt x="273583" y="99122"/>
                  </a:lnTo>
                  <a:lnTo>
                    <a:pt x="281059" y="147758"/>
                  </a:lnTo>
                  <a:lnTo>
                    <a:pt x="285696" y="199194"/>
                  </a:lnTo>
                  <a:lnTo>
                    <a:pt x="294510" y="246441"/>
                  </a:lnTo>
                  <a:lnTo>
                    <a:pt x="299543" y="297464"/>
                  </a:lnTo>
                  <a:lnTo>
                    <a:pt x="312432" y="359316"/>
                  </a:lnTo>
                  <a:lnTo>
                    <a:pt x="329972" y="416516"/>
                  </a:lnTo>
                  <a:lnTo>
                    <a:pt x="343787" y="467060"/>
                  </a:lnTo>
                  <a:lnTo>
                    <a:pt x="349969" y="507649"/>
                  </a:lnTo>
                  <a:lnTo>
                    <a:pt x="347527" y="546449"/>
                  </a:lnTo>
                  <a:lnTo>
                    <a:pt x="337098" y="576150"/>
                  </a:lnTo>
                  <a:lnTo>
                    <a:pt x="329958" y="588431"/>
                  </a:lnTo>
                  <a:lnTo>
                    <a:pt x="318969" y="596617"/>
                  </a:lnTo>
                  <a:lnTo>
                    <a:pt x="290150" y="605713"/>
                  </a:lnTo>
                  <a:lnTo>
                    <a:pt x="231470" y="603395"/>
                  </a:lnTo>
                  <a:lnTo>
                    <a:pt x="172214" y="585407"/>
                  </a:lnTo>
                  <a:lnTo>
                    <a:pt x="130090" y="560354"/>
                  </a:lnTo>
                  <a:lnTo>
                    <a:pt x="91456" y="51489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1611586" y="7311915"/>
              <a:ext cx="224222" cy="241160"/>
            </a:xfrm>
            <a:custGeom>
              <a:avLst/>
              <a:gdLst/>
              <a:ahLst/>
              <a:cxnLst/>
              <a:rect l="0" t="0" r="0" b="0"/>
              <a:pathLst>
                <a:path w="224222" h="241160">
                  <a:moveTo>
                    <a:pt x="0" y="195099"/>
                  </a:moveTo>
                  <a:lnTo>
                    <a:pt x="29758" y="195099"/>
                  </a:lnTo>
                  <a:lnTo>
                    <a:pt x="41638" y="188871"/>
                  </a:lnTo>
                  <a:lnTo>
                    <a:pt x="63142" y="165341"/>
                  </a:lnTo>
                  <a:lnTo>
                    <a:pt x="85318" y="117077"/>
                  </a:lnTo>
                  <a:lnTo>
                    <a:pt x="94310" y="55892"/>
                  </a:lnTo>
                  <a:lnTo>
                    <a:pt x="88109" y="23714"/>
                  </a:lnTo>
                  <a:lnTo>
                    <a:pt x="82096" y="10773"/>
                  </a:lnTo>
                  <a:lnTo>
                    <a:pt x="71859" y="3704"/>
                  </a:lnTo>
                  <a:lnTo>
                    <a:pt x="43875" y="0"/>
                  </a:lnTo>
                  <a:lnTo>
                    <a:pt x="32364" y="5863"/>
                  </a:lnTo>
                  <a:lnTo>
                    <a:pt x="15422" y="28987"/>
                  </a:lnTo>
                  <a:lnTo>
                    <a:pt x="4570" y="77023"/>
                  </a:lnTo>
                  <a:lnTo>
                    <a:pt x="8793" y="130702"/>
                  </a:lnTo>
                  <a:lnTo>
                    <a:pt x="24151" y="163364"/>
                  </a:lnTo>
                  <a:lnTo>
                    <a:pt x="59059" y="203863"/>
                  </a:lnTo>
                  <a:lnTo>
                    <a:pt x="98987" y="231432"/>
                  </a:lnTo>
                  <a:lnTo>
                    <a:pt x="112704" y="238006"/>
                  </a:lnTo>
                  <a:lnTo>
                    <a:pt x="148706" y="241159"/>
                  </a:lnTo>
                  <a:lnTo>
                    <a:pt x="184430" y="235812"/>
                  </a:lnTo>
                  <a:lnTo>
                    <a:pt x="224221" y="2091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1933903" y="7100614"/>
              <a:ext cx="56057" cy="476470"/>
            </a:xfrm>
            <a:custGeom>
              <a:avLst/>
              <a:gdLst/>
              <a:ahLst/>
              <a:cxnLst/>
              <a:rect l="0" t="0" r="0" b="0"/>
              <a:pathLst>
                <a:path w="56057" h="476470">
                  <a:moveTo>
                    <a:pt x="0" y="0"/>
                  </a:moveTo>
                  <a:lnTo>
                    <a:pt x="9631" y="38236"/>
                  </a:lnTo>
                  <a:lnTo>
                    <a:pt x="12066" y="80834"/>
                  </a:lnTo>
                  <a:lnTo>
                    <a:pt x="13437" y="142462"/>
                  </a:lnTo>
                  <a:lnTo>
                    <a:pt x="21283" y="192729"/>
                  </a:lnTo>
                  <a:lnTo>
                    <a:pt x="26029" y="244648"/>
                  </a:lnTo>
                  <a:lnTo>
                    <a:pt x="34875" y="292038"/>
                  </a:lnTo>
                  <a:lnTo>
                    <a:pt x="39918" y="350542"/>
                  </a:lnTo>
                  <a:lnTo>
                    <a:pt x="48852" y="409746"/>
                  </a:lnTo>
                  <a:lnTo>
                    <a:pt x="52854" y="439548"/>
                  </a:lnTo>
                  <a:lnTo>
                    <a:pt x="56056" y="476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849821" y="7338848"/>
              <a:ext cx="322318" cy="14015"/>
            </a:xfrm>
            <a:custGeom>
              <a:avLst/>
              <a:gdLst/>
              <a:ahLst/>
              <a:cxnLst/>
              <a:rect l="0" t="0" r="0" b="0"/>
              <a:pathLst>
                <a:path w="322318" h="14015">
                  <a:moveTo>
                    <a:pt x="0" y="14014"/>
                  </a:moveTo>
                  <a:lnTo>
                    <a:pt x="47866" y="14014"/>
                  </a:lnTo>
                  <a:lnTo>
                    <a:pt x="92900" y="14014"/>
                  </a:lnTo>
                  <a:lnTo>
                    <a:pt x="155899" y="6575"/>
                  </a:lnTo>
                  <a:lnTo>
                    <a:pt x="214012" y="1949"/>
                  </a:lnTo>
                  <a:lnTo>
                    <a:pt x="270676" y="578"/>
                  </a:lnTo>
                  <a:lnTo>
                    <a:pt x="32231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312276" y="7142655"/>
              <a:ext cx="263797" cy="442902"/>
            </a:xfrm>
            <a:custGeom>
              <a:avLst/>
              <a:gdLst/>
              <a:ahLst/>
              <a:cxnLst/>
              <a:rect l="0" t="0" r="0" b="0"/>
              <a:pathLst>
                <a:path w="263797" h="442902">
                  <a:moveTo>
                    <a:pt x="0" y="0"/>
                  </a:moveTo>
                  <a:lnTo>
                    <a:pt x="1557" y="54383"/>
                  </a:lnTo>
                  <a:lnTo>
                    <a:pt x="9631" y="112999"/>
                  </a:lnTo>
                  <a:lnTo>
                    <a:pt x="12066" y="167523"/>
                  </a:lnTo>
                  <a:lnTo>
                    <a:pt x="17300" y="215631"/>
                  </a:lnTo>
                  <a:lnTo>
                    <a:pt x="24817" y="260888"/>
                  </a:lnTo>
                  <a:lnTo>
                    <a:pt x="33348" y="312143"/>
                  </a:lnTo>
                  <a:lnTo>
                    <a:pt x="42330" y="357761"/>
                  </a:lnTo>
                  <a:lnTo>
                    <a:pt x="51988" y="418459"/>
                  </a:lnTo>
                  <a:lnTo>
                    <a:pt x="54248" y="442901"/>
                  </a:lnTo>
                  <a:lnTo>
                    <a:pt x="55817" y="382987"/>
                  </a:lnTo>
                  <a:lnTo>
                    <a:pt x="55984" y="322820"/>
                  </a:lnTo>
                  <a:lnTo>
                    <a:pt x="70913" y="270564"/>
                  </a:lnTo>
                  <a:lnTo>
                    <a:pt x="90686" y="248450"/>
                  </a:lnTo>
                  <a:lnTo>
                    <a:pt x="102499" y="240374"/>
                  </a:lnTo>
                  <a:lnTo>
                    <a:pt x="128081" y="235552"/>
                  </a:lnTo>
                  <a:lnTo>
                    <a:pt x="141442" y="236447"/>
                  </a:lnTo>
                  <a:lnTo>
                    <a:pt x="190005" y="260023"/>
                  </a:lnTo>
                  <a:lnTo>
                    <a:pt x="239838" y="309840"/>
                  </a:lnTo>
                  <a:lnTo>
                    <a:pt x="260227" y="337014"/>
                  </a:lnTo>
                  <a:lnTo>
                    <a:pt x="263796" y="349244"/>
                  </a:lnTo>
                  <a:lnTo>
                    <a:pt x="263061" y="360510"/>
                  </a:lnTo>
                  <a:lnTo>
                    <a:pt x="259457" y="371136"/>
                  </a:lnTo>
                  <a:lnTo>
                    <a:pt x="242995" y="387095"/>
                  </a:lnTo>
                  <a:lnTo>
                    <a:pt x="232066" y="393530"/>
                  </a:lnTo>
                  <a:lnTo>
                    <a:pt x="199161" y="396528"/>
                  </a:lnTo>
                  <a:lnTo>
                    <a:pt x="149322" y="393614"/>
                  </a:lnTo>
                  <a:lnTo>
                    <a:pt x="112110" y="39238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634593" y="7366876"/>
              <a:ext cx="144272" cy="226841"/>
            </a:xfrm>
            <a:custGeom>
              <a:avLst/>
              <a:gdLst/>
              <a:ahLst/>
              <a:cxnLst/>
              <a:rect l="0" t="0" r="0" b="0"/>
              <a:pathLst>
                <a:path w="144272" h="226841">
                  <a:moveTo>
                    <a:pt x="0" y="14014"/>
                  </a:moveTo>
                  <a:lnTo>
                    <a:pt x="4152" y="70837"/>
                  </a:lnTo>
                  <a:lnTo>
                    <a:pt x="11092" y="120642"/>
                  </a:lnTo>
                  <a:lnTo>
                    <a:pt x="13148" y="180555"/>
                  </a:lnTo>
                  <a:lnTo>
                    <a:pt x="13437" y="199782"/>
                  </a:lnTo>
                  <a:lnTo>
                    <a:pt x="19858" y="212599"/>
                  </a:lnTo>
                  <a:lnTo>
                    <a:pt x="30366" y="221144"/>
                  </a:lnTo>
                  <a:lnTo>
                    <a:pt x="43601" y="226840"/>
                  </a:lnTo>
                  <a:lnTo>
                    <a:pt x="57095" y="225968"/>
                  </a:lnTo>
                  <a:lnTo>
                    <a:pt x="84545" y="212540"/>
                  </a:lnTo>
                  <a:lnTo>
                    <a:pt x="118822" y="178718"/>
                  </a:lnTo>
                  <a:lnTo>
                    <a:pt x="141262" y="131673"/>
                  </a:lnTo>
                  <a:lnTo>
                    <a:pt x="144271" y="100563"/>
                  </a:lnTo>
                  <a:lnTo>
                    <a:pt x="138861" y="72723"/>
                  </a:lnTo>
                  <a:lnTo>
                    <a:pt x="126076" y="49968"/>
                  </a:lnTo>
                  <a:lnTo>
                    <a:pt x="7006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928883" y="7100614"/>
              <a:ext cx="84084" cy="518511"/>
            </a:xfrm>
            <a:custGeom>
              <a:avLst/>
              <a:gdLst/>
              <a:ahLst/>
              <a:cxnLst/>
              <a:rect l="0" t="0" r="0" b="0"/>
              <a:pathLst>
                <a:path w="84084" h="518511">
                  <a:moveTo>
                    <a:pt x="0" y="0"/>
                  </a:moveTo>
                  <a:lnTo>
                    <a:pt x="1557" y="52826"/>
                  </a:lnTo>
                  <a:lnTo>
                    <a:pt x="9631" y="101811"/>
                  </a:lnTo>
                  <a:lnTo>
                    <a:pt x="12066" y="148017"/>
                  </a:lnTo>
                  <a:lnTo>
                    <a:pt x="17300" y="191391"/>
                  </a:lnTo>
                  <a:lnTo>
                    <a:pt x="24817" y="236099"/>
                  </a:lnTo>
                  <a:lnTo>
                    <a:pt x="33348" y="292302"/>
                  </a:lnTo>
                  <a:lnTo>
                    <a:pt x="46482" y="345310"/>
                  </a:lnTo>
                  <a:lnTo>
                    <a:pt x="59586" y="393263"/>
                  </a:lnTo>
                  <a:lnTo>
                    <a:pt x="68520" y="453718"/>
                  </a:lnTo>
                  <a:lnTo>
                    <a:pt x="80547" y="504327"/>
                  </a:lnTo>
                  <a:lnTo>
                    <a:pt x="84083" y="5185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816772" y="7366876"/>
              <a:ext cx="322319" cy="53189"/>
            </a:xfrm>
            <a:custGeom>
              <a:avLst/>
              <a:gdLst/>
              <a:ahLst/>
              <a:cxnLst/>
              <a:rect l="0" t="0" r="0" b="0"/>
              <a:pathLst>
                <a:path w="322319" h="53189">
                  <a:moveTo>
                    <a:pt x="0" y="0"/>
                  </a:moveTo>
                  <a:lnTo>
                    <a:pt x="46309" y="20819"/>
                  </a:lnTo>
                  <a:lnTo>
                    <a:pt x="106801" y="36618"/>
                  </a:lnTo>
                  <a:lnTo>
                    <a:pt x="151273" y="46378"/>
                  </a:lnTo>
                  <a:lnTo>
                    <a:pt x="212642" y="53188"/>
                  </a:lnTo>
                  <a:lnTo>
                    <a:pt x="262831" y="47766"/>
                  </a:lnTo>
                  <a:lnTo>
                    <a:pt x="322318" y="280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223172" y="7128642"/>
              <a:ext cx="294291" cy="490483"/>
            </a:xfrm>
            <a:custGeom>
              <a:avLst/>
              <a:gdLst/>
              <a:ahLst/>
              <a:cxnLst/>
              <a:rect l="0" t="0" r="0" b="0"/>
              <a:pathLst>
                <a:path w="294291" h="490483">
                  <a:moveTo>
                    <a:pt x="0" y="0"/>
                  </a:moveTo>
                  <a:lnTo>
                    <a:pt x="0" y="47866"/>
                  </a:lnTo>
                  <a:lnTo>
                    <a:pt x="0" y="92899"/>
                  </a:lnTo>
                  <a:lnTo>
                    <a:pt x="0" y="148208"/>
                  </a:lnTo>
                  <a:lnTo>
                    <a:pt x="0" y="204451"/>
                  </a:lnTo>
                  <a:lnTo>
                    <a:pt x="0" y="250209"/>
                  </a:lnTo>
                  <a:lnTo>
                    <a:pt x="7440" y="303546"/>
                  </a:lnTo>
                  <a:lnTo>
                    <a:pt x="22346" y="364976"/>
                  </a:lnTo>
                  <a:lnTo>
                    <a:pt x="26345" y="417309"/>
                  </a:lnTo>
                  <a:lnTo>
                    <a:pt x="27529" y="459805"/>
                  </a:lnTo>
                  <a:lnTo>
                    <a:pt x="32082" y="416371"/>
                  </a:lnTo>
                  <a:lnTo>
                    <a:pt x="47395" y="353299"/>
                  </a:lnTo>
                  <a:lnTo>
                    <a:pt x="64663" y="315845"/>
                  </a:lnTo>
                  <a:lnTo>
                    <a:pt x="100647" y="271610"/>
                  </a:lnTo>
                  <a:lnTo>
                    <a:pt x="127258" y="254106"/>
                  </a:lnTo>
                  <a:lnTo>
                    <a:pt x="162960" y="249441"/>
                  </a:lnTo>
                  <a:lnTo>
                    <a:pt x="183381" y="250377"/>
                  </a:lnTo>
                  <a:lnTo>
                    <a:pt x="200108" y="257228"/>
                  </a:lnTo>
                  <a:lnTo>
                    <a:pt x="226999" y="281451"/>
                  </a:lnTo>
                  <a:lnTo>
                    <a:pt x="259646" y="330104"/>
                  </a:lnTo>
                  <a:lnTo>
                    <a:pt x="274164" y="383967"/>
                  </a:lnTo>
                  <a:lnTo>
                    <a:pt x="285905" y="439372"/>
                  </a:lnTo>
                  <a:lnTo>
                    <a:pt x="294290" y="4904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853793" y="7142655"/>
              <a:ext cx="42042" cy="490484"/>
            </a:xfrm>
            <a:custGeom>
              <a:avLst/>
              <a:gdLst/>
              <a:ahLst/>
              <a:cxnLst/>
              <a:rect l="0" t="0" r="0" b="0"/>
              <a:pathLst>
                <a:path w="42042" h="490484">
                  <a:moveTo>
                    <a:pt x="0" y="0"/>
                  </a:moveTo>
                  <a:lnTo>
                    <a:pt x="9631" y="47867"/>
                  </a:lnTo>
                  <a:lnTo>
                    <a:pt x="12066" y="92900"/>
                  </a:lnTo>
                  <a:lnTo>
                    <a:pt x="13437" y="155900"/>
                  </a:lnTo>
                  <a:lnTo>
                    <a:pt x="13757" y="203199"/>
                  </a:lnTo>
                  <a:lnTo>
                    <a:pt x="15457" y="250691"/>
                  </a:lnTo>
                  <a:lnTo>
                    <a:pt x="25168" y="306804"/>
                  </a:lnTo>
                  <a:lnTo>
                    <a:pt x="34793" y="369797"/>
                  </a:lnTo>
                  <a:lnTo>
                    <a:pt x="32281" y="427043"/>
                  </a:lnTo>
                  <a:lnTo>
                    <a:pt x="42041" y="4904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783724" y="7381809"/>
              <a:ext cx="452020" cy="207167"/>
            </a:xfrm>
            <a:custGeom>
              <a:avLst/>
              <a:gdLst/>
              <a:ahLst/>
              <a:cxnLst/>
              <a:rect l="0" t="0" r="0" b="0"/>
              <a:pathLst>
                <a:path w="452020" h="207167">
                  <a:moveTo>
                    <a:pt x="0" y="41122"/>
                  </a:moveTo>
                  <a:lnTo>
                    <a:pt x="54383" y="20304"/>
                  </a:lnTo>
                  <a:lnTo>
                    <a:pt x="109885" y="6061"/>
                  </a:lnTo>
                  <a:lnTo>
                    <a:pt x="152643" y="2183"/>
                  </a:lnTo>
                  <a:lnTo>
                    <a:pt x="213047" y="0"/>
                  </a:lnTo>
                  <a:lnTo>
                    <a:pt x="270391" y="6793"/>
                  </a:lnTo>
                  <a:lnTo>
                    <a:pt x="284586" y="13564"/>
                  </a:lnTo>
                  <a:lnTo>
                    <a:pt x="304510" y="33545"/>
                  </a:lnTo>
                  <a:lnTo>
                    <a:pt x="308889" y="45413"/>
                  </a:lnTo>
                  <a:lnTo>
                    <a:pt x="309602" y="71057"/>
                  </a:lnTo>
                  <a:lnTo>
                    <a:pt x="300576" y="93873"/>
                  </a:lnTo>
                  <a:lnTo>
                    <a:pt x="282139" y="132530"/>
                  </a:lnTo>
                  <a:lnTo>
                    <a:pt x="274876" y="164273"/>
                  </a:lnTo>
                  <a:lnTo>
                    <a:pt x="276838" y="193953"/>
                  </a:lnTo>
                  <a:lnTo>
                    <a:pt x="285769" y="202178"/>
                  </a:lnTo>
                  <a:lnTo>
                    <a:pt x="316454" y="207166"/>
                  </a:lnTo>
                  <a:lnTo>
                    <a:pt x="370061" y="201220"/>
                  </a:lnTo>
                  <a:lnTo>
                    <a:pt x="425391" y="174717"/>
                  </a:lnTo>
                  <a:lnTo>
                    <a:pt x="437745" y="161327"/>
                  </a:lnTo>
                  <a:lnTo>
                    <a:pt x="451473" y="129841"/>
                  </a:lnTo>
                  <a:lnTo>
                    <a:pt x="452019" y="115839"/>
                  </a:lnTo>
                  <a:lnTo>
                    <a:pt x="444322" y="91977"/>
                  </a:lnTo>
                  <a:lnTo>
                    <a:pt x="422216" y="70990"/>
                  </a:lnTo>
                  <a:lnTo>
                    <a:pt x="374754" y="45820"/>
                  </a:lnTo>
                  <a:lnTo>
                    <a:pt x="322317" y="2710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4438898" y="7310820"/>
              <a:ext cx="280869" cy="284531"/>
            </a:xfrm>
            <a:custGeom>
              <a:avLst/>
              <a:gdLst/>
              <a:ahLst/>
              <a:cxnLst/>
              <a:rect l="0" t="0" r="0" b="0"/>
              <a:pathLst>
                <a:path w="280869" h="284531">
                  <a:moveTo>
                    <a:pt x="129599" y="0"/>
                  </a:moveTo>
                  <a:lnTo>
                    <a:pt x="68622" y="41581"/>
                  </a:lnTo>
                  <a:lnTo>
                    <a:pt x="5270" y="71881"/>
                  </a:lnTo>
                  <a:lnTo>
                    <a:pt x="0" y="79063"/>
                  </a:lnTo>
                  <a:lnTo>
                    <a:pt x="1158" y="86965"/>
                  </a:lnTo>
                  <a:lnTo>
                    <a:pt x="6602" y="95347"/>
                  </a:lnTo>
                  <a:lnTo>
                    <a:pt x="51460" y="122023"/>
                  </a:lnTo>
                  <a:lnTo>
                    <a:pt x="106620" y="142210"/>
                  </a:lnTo>
                  <a:lnTo>
                    <a:pt x="169869" y="162981"/>
                  </a:lnTo>
                  <a:lnTo>
                    <a:pt x="231498" y="186231"/>
                  </a:lnTo>
                  <a:lnTo>
                    <a:pt x="262084" y="204223"/>
                  </a:lnTo>
                  <a:lnTo>
                    <a:pt x="280868" y="227790"/>
                  </a:lnTo>
                  <a:lnTo>
                    <a:pt x="280272" y="239057"/>
                  </a:lnTo>
                  <a:lnTo>
                    <a:pt x="273646" y="249683"/>
                  </a:lnTo>
                  <a:lnTo>
                    <a:pt x="249675" y="268236"/>
                  </a:lnTo>
                  <a:lnTo>
                    <a:pt x="218260" y="281672"/>
                  </a:lnTo>
                  <a:lnTo>
                    <a:pt x="183537" y="284530"/>
                  </a:lnTo>
                  <a:lnTo>
                    <a:pt x="129599" y="2802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4750586" y="7338848"/>
              <a:ext cx="378463" cy="210223"/>
            </a:xfrm>
            <a:custGeom>
              <a:avLst/>
              <a:gdLst/>
              <a:ahLst/>
              <a:cxnLst/>
              <a:rect l="0" t="0" r="0" b="0"/>
              <a:pathLst>
                <a:path w="378463" h="210223">
                  <a:moveTo>
                    <a:pt x="168255" y="0"/>
                  </a:moveTo>
                  <a:lnTo>
                    <a:pt x="138498" y="0"/>
                  </a:lnTo>
                  <a:lnTo>
                    <a:pt x="90234" y="22319"/>
                  </a:lnTo>
                  <a:lnTo>
                    <a:pt x="43927" y="65955"/>
                  </a:lnTo>
                  <a:lnTo>
                    <a:pt x="8062" y="118331"/>
                  </a:lnTo>
                  <a:lnTo>
                    <a:pt x="0" y="150689"/>
                  </a:lnTo>
                  <a:lnTo>
                    <a:pt x="29" y="165857"/>
                  </a:lnTo>
                  <a:lnTo>
                    <a:pt x="6278" y="179083"/>
                  </a:lnTo>
                  <a:lnTo>
                    <a:pt x="29830" y="202084"/>
                  </a:lnTo>
                  <a:lnTo>
                    <a:pt x="44830" y="207905"/>
                  </a:lnTo>
                  <a:lnTo>
                    <a:pt x="78106" y="210222"/>
                  </a:lnTo>
                  <a:lnTo>
                    <a:pt x="139295" y="187893"/>
                  </a:lnTo>
                  <a:lnTo>
                    <a:pt x="191855" y="151692"/>
                  </a:lnTo>
                  <a:lnTo>
                    <a:pt x="238718" y="107242"/>
                  </a:lnTo>
                  <a:lnTo>
                    <a:pt x="253032" y="81919"/>
                  </a:lnTo>
                  <a:lnTo>
                    <a:pt x="256280" y="55094"/>
                  </a:lnTo>
                  <a:lnTo>
                    <a:pt x="254966" y="41401"/>
                  </a:lnTo>
                  <a:lnTo>
                    <a:pt x="252533" y="38500"/>
                  </a:lnTo>
                  <a:lnTo>
                    <a:pt x="249354" y="42794"/>
                  </a:lnTo>
                  <a:lnTo>
                    <a:pt x="243226" y="64175"/>
                  </a:lnTo>
                  <a:lnTo>
                    <a:pt x="240503" y="94439"/>
                  </a:lnTo>
                  <a:lnTo>
                    <a:pt x="247597" y="124499"/>
                  </a:lnTo>
                  <a:lnTo>
                    <a:pt x="262688" y="151872"/>
                  </a:lnTo>
                  <a:lnTo>
                    <a:pt x="297446" y="183235"/>
                  </a:lnTo>
                  <a:lnTo>
                    <a:pt x="335773" y="201524"/>
                  </a:lnTo>
                  <a:lnTo>
                    <a:pt x="378462" y="2102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5171090" y="7324834"/>
              <a:ext cx="364359" cy="238236"/>
            </a:xfrm>
            <a:custGeom>
              <a:avLst/>
              <a:gdLst/>
              <a:ahLst/>
              <a:cxnLst/>
              <a:rect l="0" t="0" r="0" b="0"/>
              <a:pathLst>
                <a:path w="364359" h="238236">
                  <a:moveTo>
                    <a:pt x="0" y="0"/>
                  </a:moveTo>
                  <a:lnTo>
                    <a:pt x="0" y="46309"/>
                  </a:lnTo>
                  <a:lnTo>
                    <a:pt x="1557" y="105243"/>
                  </a:lnTo>
                  <a:lnTo>
                    <a:pt x="11187" y="161287"/>
                  </a:lnTo>
                  <a:lnTo>
                    <a:pt x="19505" y="193137"/>
                  </a:lnTo>
                  <a:lnTo>
                    <a:pt x="22346" y="195712"/>
                  </a:lnTo>
                  <a:lnTo>
                    <a:pt x="25502" y="177814"/>
                  </a:lnTo>
                  <a:lnTo>
                    <a:pt x="29086" y="115632"/>
                  </a:lnTo>
                  <a:lnTo>
                    <a:pt x="40624" y="72670"/>
                  </a:lnTo>
                  <a:lnTo>
                    <a:pt x="54906" y="49945"/>
                  </a:lnTo>
                  <a:lnTo>
                    <a:pt x="64632" y="44196"/>
                  </a:lnTo>
                  <a:lnTo>
                    <a:pt x="87894" y="41961"/>
                  </a:lnTo>
                  <a:lnTo>
                    <a:pt x="109652" y="50310"/>
                  </a:lnTo>
                  <a:lnTo>
                    <a:pt x="119814" y="56897"/>
                  </a:lnTo>
                  <a:lnTo>
                    <a:pt x="148995" y="95924"/>
                  </a:lnTo>
                  <a:lnTo>
                    <a:pt x="169924" y="139495"/>
                  </a:lnTo>
                  <a:lnTo>
                    <a:pt x="179759" y="194798"/>
                  </a:lnTo>
                  <a:lnTo>
                    <a:pt x="180566" y="192149"/>
                  </a:lnTo>
                  <a:lnTo>
                    <a:pt x="181860" y="143145"/>
                  </a:lnTo>
                  <a:lnTo>
                    <a:pt x="193304" y="84677"/>
                  </a:lnTo>
                  <a:lnTo>
                    <a:pt x="201656" y="56319"/>
                  </a:lnTo>
                  <a:lnTo>
                    <a:pt x="209178" y="45332"/>
                  </a:lnTo>
                  <a:lnTo>
                    <a:pt x="229992" y="28971"/>
                  </a:lnTo>
                  <a:lnTo>
                    <a:pt x="242082" y="27100"/>
                  </a:lnTo>
                  <a:lnTo>
                    <a:pt x="267971" y="33325"/>
                  </a:lnTo>
                  <a:lnTo>
                    <a:pt x="286745" y="50624"/>
                  </a:lnTo>
                  <a:lnTo>
                    <a:pt x="310220" y="94930"/>
                  </a:lnTo>
                  <a:lnTo>
                    <a:pt x="332746" y="149062"/>
                  </a:lnTo>
                  <a:lnTo>
                    <a:pt x="354308" y="209201"/>
                  </a:lnTo>
                  <a:lnTo>
                    <a:pt x="364358" y="2382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5619531" y="7371645"/>
              <a:ext cx="280277" cy="205439"/>
            </a:xfrm>
            <a:custGeom>
              <a:avLst/>
              <a:gdLst/>
              <a:ahLst/>
              <a:cxnLst/>
              <a:rect l="0" t="0" r="0" b="0"/>
              <a:pathLst>
                <a:path w="280277" h="205439">
                  <a:moveTo>
                    <a:pt x="0" y="149383"/>
                  </a:moveTo>
                  <a:lnTo>
                    <a:pt x="58516" y="110372"/>
                  </a:lnTo>
                  <a:lnTo>
                    <a:pt x="91386" y="76059"/>
                  </a:lnTo>
                  <a:lnTo>
                    <a:pt x="113409" y="36308"/>
                  </a:lnTo>
                  <a:lnTo>
                    <a:pt x="114533" y="24173"/>
                  </a:lnTo>
                  <a:lnTo>
                    <a:pt x="107478" y="2385"/>
                  </a:lnTo>
                  <a:lnTo>
                    <a:pt x="99680" y="0"/>
                  </a:lnTo>
                  <a:lnTo>
                    <a:pt x="89809" y="3082"/>
                  </a:lnTo>
                  <a:lnTo>
                    <a:pt x="78558" y="9808"/>
                  </a:lnTo>
                  <a:lnTo>
                    <a:pt x="47844" y="49030"/>
                  </a:lnTo>
                  <a:lnTo>
                    <a:pt x="40987" y="78310"/>
                  </a:lnTo>
                  <a:lnTo>
                    <a:pt x="49272" y="135171"/>
                  </a:lnTo>
                  <a:lnTo>
                    <a:pt x="69649" y="159156"/>
                  </a:lnTo>
                  <a:lnTo>
                    <a:pt x="99467" y="178640"/>
                  </a:lnTo>
                  <a:lnTo>
                    <a:pt x="151271" y="196805"/>
                  </a:lnTo>
                  <a:lnTo>
                    <a:pt x="206066" y="202880"/>
                  </a:lnTo>
                  <a:lnTo>
                    <a:pt x="263772" y="204933"/>
                  </a:lnTo>
                  <a:lnTo>
                    <a:pt x="280276" y="2054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6124028" y="7156669"/>
              <a:ext cx="70070" cy="490484"/>
            </a:xfrm>
            <a:custGeom>
              <a:avLst/>
              <a:gdLst/>
              <a:ahLst/>
              <a:cxnLst/>
              <a:rect l="0" t="0" r="0" b="0"/>
              <a:pathLst>
                <a:path w="70070" h="490484">
                  <a:moveTo>
                    <a:pt x="0" y="0"/>
                  </a:moveTo>
                  <a:lnTo>
                    <a:pt x="4152" y="56824"/>
                  </a:lnTo>
                  <a:lnTo>
                    <a:pt x="15244" y="114934"/>
                  </a:lnTo>
                  <a:lnTo>
                    <a:pt x="23903" y="164748"/>
                  </a:lnTo>
                  <a:lnTo>
                    <a:pt x="37532" y="223727"/>
                  </a:lnTo>
                  <a:lnTo>
                    <a:pt x="46784" y="272271"/>
                  </a:lnTo>
                  <a:lnTo>
                    <a:pt x="56087" y="320836"/>
                  </a:lnTo>
                  <a:lnTo>
                    <a:pt x="61774" y="383643"/>
                  </a:lnTo>
                  <a:lnTo>
                    <a:pt x="60154" y="416528"/>
                  </a:lnTo>
                  <a:lnTo>
                    <a:pt x="67649" y="467397"/>
                  </a:lnTo>
                  <a:lnTo>
                    <a:pt x="70069" y="4904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6295409" y="7376547"/>
              <a:ext cx="375158" cy="257092"/>
            </a:xfrm>
            <a:custGeom>
              <a:avLst/>
              <a:gdLst/>
              <a:ahLst/>
              <a:cxnLst/>
              <a:rect l="0" t="0" r="0" b="0"/>
              <a:pathLst>
                <a:path w="375158" h="257092">
                  <a:moveTo>
                    <a:pt x="221005" y="46384"/>
                  </a:moveTo>
                  <a:lnTo>
                    <a:pt x="206126" y="24066"/>
                  </a:lnTo>
                  <a:lnTo>
                    <a:pt x="186364" y="8956"/>
                  </a:lnTo>
                  <a:lnTo>
                    <a:pt x="174555" y="2748"/>
                  </a:lnTo>
                  <a:lnTo>
                    <a:pt x="144824" y="0"/>
                  </a:lnTo>
                  <a:lnTo>
                    <a:pt x="113964" y="5527"/>
                  </a:lnTo>
                  <a:lnTo>
                    <a:pt x="89867" y="18364"/>
                  </a:lnTo>
                  <a:lnTo>
                    <a:pt x="51354" y="57977"/>
                  </a:lnTo>
                  <a:lnTo>
                    <a:pt x="18866" y="115975"/>
                  </a:lnTo>
                  <a:lnTo>
                    <a:pt x="4019" y="159910"/>
                  </a:lnTo>
                  <a:lnTo>
                    <a:pt x="0" y="193899"/>
                  </a:lnTo>
                  <a:lnTo>
                    <a:pt x="3599" y="208568"/>
                  </a:lnTo>
                  <a:lnTo>
                    <a:pt x="20055" y="233171"/>
                  </a:lnTo>
                  <a:lnTo>
                    <a:pt x="47092" y="250334"/>
                  </a:lnTo>
                  <a:lnTo>
                    <a:pt x="63022" y="257091"/>
                  </a:lnTo>
                  <a:lnTo>
                    <a:pt x="97330" y="256294"/>
                  </a:lnTo>
                  <a:lnTo>
                    <a:pt x="147509" y="238337"/>
                  </a:lnTo>
                  <a:lnTo>
                    <a:pt x="198874" y="204369"/>
                  </a:lnTo>
                  <a:lnTo>
                    <a:pt x="229327" y="162053"/>
                  </a:lnTo>
                  <a:lnTo>
                    <a:pt x="243194" y="110067"/>
                  </a:lnTo>
                  <a:lnTo>
                    <a:pt x="247303" y="55219"/>
                  </a:lnTo>
                  <a:lnTo>
                    <a:pt x="246323" y="47602"/>
                  </a:lnTo>
                  <a:lnTo>
                    <a:pt x="244112" y="47196"/>
                  </a:lnTo>
                  <a:lnTo>
                    <a:pt x="241081" y="51596"/>
                  </a:lnTo>
                  <a:lnTo>
                    <a:pt x="244255" y="87548"/>
                  </a:lnTo>
                  <a:lnTo>
                    <a:pt x="255056" y="145085"/>
                  </a:lnTo>
                  <a:lnTo>
                    <a:pt x="268118" y="196563"/>
                  </a:lnTo>
                  <a:lnTo>
                    <a:pt x="289289" y="233961"/>
                  </a:lnTo>
                  <a:lnTo>
                    <a:pt x="302340" y="241504"/>
                  </a:lnTo>
                  <a:lnTo>
                    <a:pt x="358466" y="253611"/>
                  </a:lnTo>
                  <a:lnTo>
                    <a:pt x="375157" y="2565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6747209" y="7212724"/>
              <a:ext cx="271155" cy="448443"/>
            </a:xfrm>
            <a:custGeom>
              <a:avLst/>
              <a:gdLst/>
              <a:ahLst/>
              <a:cxnLst/>
              <a:rect l="0" t="0" r="0" b="0"/>
              <a:pathLst>
                <a:path w="271155" h="448443">
                  <a:moveTo>
                    <a:pt x="7439" y="0"/>
                  </a:moveTo>
                  <a:lnTo>
                    <a:pt x="0" y="22319"/>
                  </a:lnTo>
                  <a:lnTo>
                    <a:pt x="2813" y="73395"/>
                  </a:lnTo>
                  <a:lnTo>
                    <a:pt x="5383" y="119817"/>
                  </a:lnTo>
                  <a:lnTo>
                    <a:pt x="8083" y="166919"/>
                  </a:lnTo>
                  <a:lnTo>
                    <a:pt x="18356" y="222813"/>
                  </a:lnTo>
                  <a:lnTo>
                    <a:pt x="29705" y="285742"/>
                  </a:lnTo>
                  <a:lnTo>
                    <a:pt x="35317" y="342968"/>
                  </a:lnTo>
                  <a:lnTo>
                    <a:pt x="42148" y="375094"/>
                  </a:lnTo>
                  <a:lnTo>
                    <a:pt x="46149" y="379301"/>
                  </a:lnTo>
                  <a:lnTo>
                    <a:pt x="50374" y="375877"/>
                  </a:lnTo>
                  <a:lnTo>
                    <a:pt x="54747" y="367366"/>
                  </a:lnTo>
                  <a:lnTo>
                    <a:pt x="64881" y="308956"/>
                  </a:lnTo>
                  <a:lnTo>
                    <a:pt x="85358" y="257286"/>
                  </a:lnTo>
                  <a:lnTo>
                    <a:pt x="102278" y="226459"/>
                  </a:lnTo>
                  <a:lnTo>
                    <a:pt x="128481" y="205493"/>
                  </a:lnTo>
                  <a:lnTo>
                    <a:pt x="144190" y="197721"/>
                  </a:lnTo>
                  <a:lnTo>
                    <a:pt x="178251" y="197392"/>
                  </a:lnTo>
                  <a:lnTo>
                    <a:pt x="196054" y="201664"/>
                  </a:lnTo>
                  <a:lnTo>
                    <a:pt x="224139" y="223019"/>
                  </a:lnTo>
                  <a:lnTo>
                    <a:pt x="267544" y="280039"/>
                  </a:lnTo>
                  <a:lnTo>
                    <a:pt x="271154" y="295689"/>
                  </a:lnTo>
                  <a:lnTo>
                    <a:pt x="266860" y="329687"/>
                  </a:lnTo>
                  <a:lnTo>
                    <a:pt x="246934" y="368964"/>
                  </a:lnTo>
                  <a:lnTo>
                    <a:pt x="213868" y="407765"/>
                  </a:lnTo>
                  <a:lnTo>
                    <a:pt x="167046" y="433967"/>
                  </a:lnTo>
                  <a:lnTo>
                    <a:pt x="113726" y="444153"/>
                  </a:lnTo>
                  <a:lnTo>
                    <a:pt x="63495" y="4484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7048938" y="7351812"/>
              <a:ext cx="252249" cy="285646"/>
            </a:xfrm>
            <a:custGeom>
              <a:avLst/>
              <a:gdLst/>
              <a:ahLst/>
              <a:cxnLst/>
              <a:rect l="0" t="0" r="0" b="0"/>
              <a:pathLst>
                <a:path w="252249" h="285646">
                  <a:moveTo>
                    <a:pt x="0" y="155202"/>
                  </a:moveTo>
                  <a:lnTo>
                    <a:pt x="22319" y="162641"/>
                  </a:lnTo>
                  <a:lnTo>
                    <a:pt x="73395" y="159829"/>
                  </a:lnTo>
                  <a:lnTo>
                    <a:pt x="122957" y="141694"/>
                  </a:lnTo>
                  <a:lnTo>
                    <a:pt x="179997" y="96478"/>
                  </a:lnTo>
                  <a:lnTo>
                    <a:pt x="211290" y="56315"/>
                  </a:lnTo>
                  <a:lnTo>
                    <a:pt x="225221" y="28727"/>
                  </a:lnTo>
                  <a:lnTo>
                    <a:pt x="224888" y="17944"/>
                  </a:lnTo>
                  <a:lnTo>
                    <a:pt x="219994" y="9198"/>
                  </a:lnTo>
                  <a:lnTo>
                    <a:pt x="212061" y="1811"/>
                  </a:lnTo>
                  <a:lnTo>
                    <a:pt x="200543" y="0"/>
                  </a:lnTo>
                  <a:lnTo>
                    <a:pt x="171137" y="6293"/>
                  </a:lnTo>
                  <a:lnTo>
                    <a:pt x="134444" y="27344"/>
                  </a:lnTo>
                  <a:lnTo>
                    <a:pt x="103849" y="60743"/>
                  </a:lnTo>
                  <a:lnTo>
                    <a:pt x="82500" y="100225"/>
                  </a:lnTo>
                  <a:lnTo>
                    <a:pt x="66313" y="156386"/>
                  </a:lnTo>
                  <a:lnTo>
                    <a:pt x="68919" y="199846"/>
                  </a:lnTo>
                  <a:lnTo>
                    <a:pt x="73973" y="222335"/>
                  </a:lnTo>
                  <a:lnTo>
                    <a:pt x="83572" y="238884"/>
                  </a:lnTo>
                  <a:lnTo>
                    <a:pt x="110845" y="261425"/>
                  </a:lnTo>
                  <a:lnTo>
                    <a:pt x="168655" y="282868"/>
                  </a:lnTo>
                  <a:lnTo>
                    <a:pt x="204196" y="285645"/>
                  </a:lnTo>
                  <a:lnTo>
                    <a:pt x="252248" y="2813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7427310" y="7156669"/>
              <a:ext cx="56057" cy="476470"/>
            </a:xfrm>
            <a:custGeom>
              <a:avLst/>
              <a:gdLst/>
              <a:ahLst/>
              <a:cxnLst/>
              <a:rect l="0" t="0" r="0" b="0"/>
              <a:pathLst>
                <a:path w="56057" h="476470">
                  <a:moveTo>
                    <a:pt x="56056" y="0"/>
                  </a:moveTo>
                  <a:lnTo>
                    <a:pt x="56056" y="47866"/>
                  </a:lnTo>
                  <a:lnTo>
                    <a:pt x="56056" y="92900"/>
                  </a:lnTo>
                  <a:lnTo>
                    <a:pt x="56056" y="155899"/>
                  </a:lnTo>
                  <a:lnTo>
                    <a:pt x="56056" y="214011"/>
                  </a:lnTo>
                  <a:lnTo>
                    <a:pt x="48616" y="263237"/>
                  </a:lnTo>
                  <a:lnTo>
                    <a:pt x="44963" y="305402"/>
                  </a:lnTo>
                  <a:lnTo>
                    <a:pt x="40226" y="350612"/>
                  </a:lnTo>
                  <a:lnTo>
                    <a:pt x="21607" y="403884"/>
                  </a:lnTo>
                  <a:lnTo>
                    <a:pt x="4729" y="460286"/>
                  </a:lnTo>
                  <a:lnTo>
                    <a:pt x="0" y="476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1849821" y="7965452"/>
            <a:ext cx="2494456" cy="1265259"/>
            <a:chOff x="1849821" y="7965452"/>
            <a:chExt cx="2494456" cy="1265259"/>
          </a:xfrm>
        </p:grpSpPr>
        <p:sp>
          <p:nvSpPr>
            <p:cNvPr id="122" name="Freeform 121"/>
            <p:cNvSpPr/>
            <p:nvPr/>
          </p:nvSpPr>
          <p:spPr>
            <a:xfrm>
              <a:off x="2032000" y="8039538"/>
              <a:ext cx="42042" cy="532525"/>
            </a:xfrm>
            <a:custGeom>
              <a:avLst/>
              <a:gdLst/>
              <a:ahLst/>
              <a:cxnLst/>
              <a:rect l="0" t="0" r="0" b="0"/>
              <a:pathLst>
                <a:path w="42042" h="532525">
                  <a:moveTo>
                    <a:pt x="42041" y="0"/>
                  </a:moveTo>
                  <a:lnTo>
                    <a:pt x="32410" y="55940"/>
                  </a:lnTo>
                  <a:lnTo>
                    <a:pt x="29975" y="97527"/>
                  </a:lnTo>
                  <a:lnTo>
                    <a:pt x="24741" y="150265"/>
                  </a:lnTo>
                  <a:lnTo>
                    <a:pt x="18782" y="210036"/>
                  </a:lnTo>
                  <a:lnTo>
                    <a:pt x="16133" y="272934"/>
                  </a:lnTo>
                  <a:lnTo>
                    <a:pt x="10803" y="333067"/>
                  </a:lnTo>
                  <a:lnTo>
                    <a:pt x="4801" y="389379"/>
                  </a:lnTo>
                  <a:lnTo>
                    <a:pt x="2134" y="440357"/>
                  </a:lnTo>
                  <a:lnTo>
                    <a:pt x="948" y="480661"/>
                  </a:lnTo>
                  <a:lnTo>
                    <a:pt x="0" y="5325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2298262" y="7997496"/>
              <a:ext cx="13149" cy="518512"/>
            </a:xfrm>
            <a:custGeom>
              <a:avLst/>
              <a:gdLst/>
              <a:ahLst/>
              <a:cxnLst/>
              <a:rect l="0" t="0" r="0" b="0"/>
              <a:pathLst>
                <a:path w="13149" h="518512">
                  <a:moveTo>
                    <a:pt x="0" y="0"/>
                  </a:moveTo>
                  <a:lnTo>
                    <a:pt x="9631" y="55940"/>
                  </a:lnTo>
                  <a:lnTo>
                    <a:pt x="12066" y="97527"/>
                  </a:lnTo>
                  <a:lnTo>
                    <a:pt x="13148" y="146113"/>
                  </a:lnTo>
                  <a:lnTo>
                    <a:pt x="12072" y="194178"/>
                  </a:lnTo>
                  <a:lnTo>
                    <a:pt x="4269" y="252170"/>
                  </a:lnTo>
                  <a:lnTo>
                    <a:pt x="1897" y="300484"/>
                  </a:lnTo>
                  <a:lnTo>
                    <a:pt x="843" y="353098"/>
                  </a:lnTo>
                  <a:lnTo>
                    <a:pt x="375" y="407624"/>
                  </a:lnTo>
                  <a:lnTo>
                    <a:pt x="167" y="463000"/>
                  </a:lnTo>
                  <a:lnTo>
                    <a:pt x="0" y="5185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449295" y="7980006"/>
              <a:ext cx="249610" cy="605892"/>
            </a:xfrm>
            <a:custGeom>
              <a:avLst/>
              <a:gdLst/>
              <a:ahLst/>
              <a:cxnLst/>
              <a:rect l="0" t="0" r="0" b="0"/>
              <a:pathLst>
                <a:path w="249610" h="605892">
                  <a:moveTo>
                    <a:pt x="213326" y="59532"/>
                  </a:moveTo>
                  <a:lnTo>
                    <a:pt x="205886" y="29775"/>
                  </a:lnTo>
                  <a:lnTo>
                    <a:pt x="199024" y="19451"/>
                  </a:lnTo>
                  <a:lnTo>
                    <a:pt x="178942" y="3829"/>
                  </a:lnTo>
                  <a:lnTo>
                    <a:pt x="146141" y="0"/>
                  </a:lnTo>
                  <a:lnTo>
                    <a:pt x="108726" y="5046"/>
                  </a:lnTo>
                  <a:lnTo>
                    <a:pt x="46644" y="33660"/>
                  </a:lnTo>
                  <a:lnTo>
                    <a:pt x="20906" y="52704"/>
                  </a:lnTo>
                  <a:lnTo>
                    <a:pt x="4277" y="76739"/>
                  </a:lnTo>
                  <a:lnTo>
                    <a:pt x="0" y="102993"/>
                  </a:lnTo>
                  <a:lnTo>
                    <a:pt x="4847" y="131789"/>
                  </a:lnTo>
                  <a:lnTo>
                    <a:pt x="25084" y="179903"/>
                  </a:lnTo>
                  <a:lnTo>
                    <a:pt x="68948" y="235668"/>
                  </a:lnTo>
                  <a:lnTo>
                    <a:pt x="119438" y="287723"/>
                  </a:lnTo>
                  <a:lnTo>
                    <a:pt x="172116" y="348032"/>
                  </a:lnTo>
                  <a:lnTo>
                    <a:pt x="216316" y="410290"/>
                  </a:lnTo>
                  <a:lnTo>
                    <a:pt x="242412" y="464324"/>
                  </a:lnTo>
                  <a:lnTo>
                    <a:pt x="249609" y="506740"/>
                  </a:lnTo>
                  <a:lnTo>
                    <a:pt x="240351" y="543238"/>
                  </a:lnTo>
                  <a:lnTo>
                    <a:pt x="220666" y="573473"/>
                  </a:lnTo>
                  <a:lnTo>
                    <a:pt x="196346" y="597292"/>
                  </a:lnTo>
                  <a:lnTo>
                    <a:pt x="183321" y="603332"/>
                  </a:lnTo>
                  <a:lnTo>
                    <a:pt x="156392" y="605891"/>
                  </a:lnTo>
                  <a:lnTo>
                    <a:pt x="144228" y="601280"/>
                  </a:lnTo>
                  <a:lnTo>
                    <a:pt x="122408" y="583698"/>
                  </a:lnTo>
                  <a:lnTo>
                    <a:pt x="110635" y="556162"/>
                  </a:lnTo>
                  <a:lnTo>
                    <a:pt x="106959" y="520048"/>
                  </a:lnTo>
                  <a:lnTo>
                    <a:pt x="110515" y="472856"/>
                  </a:lnTo>
                  <a:lnTo>
                    <a:pt x="121272" y="416081"/>
                  </a:lnTo>
                  <a:lnTo>
                    <a:pt x="141760" y="362234"/>
                  </a:lnTo>
                  <a:lnTo>
                    <a:pt x="165395" y="299427"/>
                  </a:lnTo>
                  <a:lnTo>
                    <a:pt x="185057" y="242039"/>
                  </a:lnTo>
                  <a:lnTo>
                    <a:pt x="211375" y="185721"/>
                  </a:lnTo>
                  <a:lnTo>
                    <a:pt x="230049" y="136194"/>
                  </a:lnTo>
                  <a:lnTo>
                    <a:pt x="247194" y="74848"/>
                  </a:lnTo>
                  <a:lnTo>
                    <a:pt x="241353" y="174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1849821" y="8516007"/>
              <a:ext cx="1191173" cy="84084"/>
            </a:xfrm>
            <a:custGeom>
              <a:avLst/>
              <a:gdLst/>
              <a:ahLst/>
              <a:cxnLst/>
              <a:rect l="0" t="0" r="0" b="0"/>
              <a:pathLst>
                <a:path w="1191173" h="84084">
                  <a:moveTo>
                    <a:pt x="0" y="0"/>
                  </a:moveTo>
                  <a:lnTo>
                    <a:pt x="54382" y="0"/>
                  </a:lnTo>
                  <a:lnTo>
                    <a:pt x="106770" y="1558"/>
                  </a:lnTo>
                  <a:lnTo>
                    <a:pt x="157240" y="9631"/>
                  </a:lnTo>
                  <a:lnTo>
                    <a:pt x="203794" y="12065"/>
                  </a:lnTo>
                  <a:lnTo>
                    <a:pt x="247322" y="17300"/>
                  </a:lnTo>
                  <a:lnTo>
                    <a:pt x="306843" y="24849"/>
                  </a:lnTo>
                  <a:lnTo>
                    <a:pt x="363926" y="31239"/>
                  </a:lnTo>
                  <a:lnTo>
                    <a:pt x="424438" y="38841"/>
                  </a:lnTo>
                  <a:lnTo>
                    <a:pt x="468915" y="40619"/>
                  </a:lnTo>
                  <a:lnTo>
                    <a:pt x="514634" y="41409"/>
                  </a:lnTo>
                  <a:lnTo>
                    <a:pt x="576704" y="49293"/>
                  </a:lnTo>
                  <a:lnTo>
                    <a:pt x="619633" y="53050"/>
                  </a:lnTo>
                  <a:lnTo>
                    <a:pt x="664664" y="54719"/>
                  </a:lnTo>
                  <a:lnTo>
                    <a:pt x="710630" y="55461"/>
                  </a:lnTo>
                  <a:lnTo>
                    <a:pt x="757010" y="55791"/>
                  </a:lnTo>
                  <a:lnTo>
                    <a:pt x="803575" y="55937"/>
                  </a:lnTo>
                  <a:lnTo>
                    <a:pt x="850222" y="56003"/>
                  </a:lnTo>
                  <a:lnTo>
                    <a:pt x="912815" y="56040"/>
                  </a:lnTo>
                  <a:lnTo>
                    <a:pt x="970807" y="63490"/>
                  </a:lnTo>
                  <a:lnTo>
                    <a:pt x="1027436" y="68119"/>
                  </a:lnTo>
                  <a:lnTo>
                    <a:pt x="1073245" y="69202"/>
                  </a:lnTo>
                  <a:lnTo>
                    <a:pt x="1120075" y="71241"/>
                  </a:lnTo>
                  <a:lnTo>
                    <a:pt x="1175744" y="81085"/>
                  </a:lnTo>
                  <a:lnTo>
                    <a:pt x="1191172" y="840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2256221" y="8656145"/>
              <a:ext cx="120185" cy="560552"/>
            </a:xfrm>
            <a:custGeom>
              <a:avLst/>
              <a:gdLst/>
              <a:ahLst/>
              <a:cxnLst/>
              <a:rect l="0" t="0" r="0" b="0"/>
              <a:pathLst>
                <a:path w="120185" h="560552">
                  <a:moveTo>
                    <a:pt x="112110" y="0"/>
                  </a:moveTo>
                  <a:lnTo>
                    <a:pt x="113667" y="52826"/>
                  </a:lnTo>
                  <a:lnTo>
                    <a:pt x="120184" y="100254"/>
                  </a:lnTo>
                  <a:lnTo>
                    <a:pt x="115194" y="162230"/>
                  </a:lnTo>
                  <a:lnTo>
                    <a:pt x="113481" y="207050"/>
                  </a:lnTo>
                  <a:lnTo>
                    <a:pt x="105077" y="261174"/>
                  </a:lnTo>
                  <a:lnTo>
                    <a:pt x="97046" y="304485"/>
                  </a:lnTo>
                  <a:lnTo>
                    <a:pt x="86730" y="353319"/>
                  </a:lnTo>
                  <a:lnTo>
                    <a:pt x="71764" y="400974"/>
                  </a:lnTo>
                  <a:lnTo>
                    <a:pt x="45831" y="464135"/>
                  </a:lnTo>
                  <a:lnTo>
                    <a:pt x="20356" y="526974"/>
                  </a:lnTo>
                  <a:lnTo>
                    <a:pt x="0" y="5605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3321269" y="8572062"/>
              <a:ext cx="28029" cy="1"/>
            </a:xfrm>
            <a:custGeom>
              <a:avLst/>
              <a:gdLst/>
              <a:ahLst/>
              <a:cxnLst/>
              <a:rect l="0" t="0" r="0" b="0"/>
              <a:pathLst>
                <a:path w="28029" h="1">
                  <a:moveTo>
                    <a:pt x="28028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3741683" y="8025524"/>
              <a:ext cx="84084" cy="490484"/>
            </a:xfrm>
            <a:custGeom>
              <a:avLst/>
              <a:gdLst/>
              <a:ahLst/>
              <a:cxnLst/>
              <a:rect l="0" t="0" r="0" b="0"/>
              <a:pathLst>
                <a:path w="84084" h="490484">
                  <a:moveTo>
                    <a:pt x="84083" y="0"/>
                  </a:moveTo>
                  <a:lnTo>
                    <a:pt x="72991" y="49885"/>
                  </a:lnTo>
                  <a:lnTo>
                    <a:pt x="66782" y="104573"/>
                  </a:lnTo>
                  <a:lnTo>
                    <a:pt x="55081" y="161780"/>
                  </a:lnTo>
                  <a:lnTo>
                    <a:pt x="41753" y="216619"/>
                  </a:lnTo>
                  <a:lnTo>
                    <a:pt x="32570" y="259769"/>
                  </a:lnTo>
                  <a:lnTo>
                    <a:pt x="23299" y="304899"/>
                  </a:lnTo>
                  <a:lnTo>
                    <a:pt x="13988" y="350907"/>
                  </a:lnTo>
                  <a:lnTo>
                    <a:pt x="6217" y="395750"/>
                  </a:lnTo>
                  <a:lnTo>
                    <a:pt x="1842" y="451342"/>
                  </a:lnTo>
                  <a:lnTo>
                    <a:pt x="0" y="49048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3991030" y="7965452"/>
              <a:ext cx="297192" cy="415152"/>
            </a:xfrm>
            <a:custGeom>
              <a:avLst/>
              <a:gdLst/>
              <a:ahLst/>
              <a:cxnLst/>
              <a:rect l="0" t="0" r="0" b="0"/>
              <a:pathLst>
                <a:path w="297192" h="415152">
                  <a:moveTo>
                    <a:pt x="44942" y="18031"/>
                  </a:moveTo>
                  <a:lnTo>
                    <a:pt x="67261" y="3152"/>
                  </a:lnTo>
                  <a:lnTo>
                    <a:pt x="94827" y="0"/>
                  </a:lnTo>
                  <a:lnTo>
                    <a:pt x="110898" y="1338"/>
                  </a:lnTo>
                  <a:lnTo>
                    <a:pt x="141211" y="15283"/>
                  </a:lnTo>
                  <a:lnTo>
                    <a:pt x="188691" y="53548"/>
                  </a:lnTo>
                  <a:lnTo>
                    <a:pt x="219384" y="86757"/>
                  </a:lnTo>
                  <a:lnTo>
                    <a:pt x="245417" y="138913"/>
                  </a:lnTo>
                  <a:lnTo>
                    <a:pt x="257571" y="169852"/>
                  </a:lnTo>
                  <a:lnTo>
                    <a:pt x="259859" y="203327"/>
                  </a:lnTo>
                  <a:lnTo>
                    <a:pt x="252571" y="240522"/>
                  </a:lnTo>
                  <a:lnTo>
                    <a:pt x="220649" y="303677"/>
                  </a:lnTo>
                  <a:lnTo>
                    <a:pt x="172436" y="360970"/>
                  </a:lnTo>
                  <a:lnTo>
                    <a:pt x="136900" y="393112"/>
                  </a:lnTo>
                  <a:lnTo>
                    <a:pt x="100345" y="410511"/>
                  </a:lnTo>
                  <a:lnTo>
                    <a:pt x="81878" y="415151"/>
                  </a:lnTo>
                  <a:lnTo>
                    <a:pt x="48901" y="412003"/>
                  </a:lnTo>
                  <a:lnTo>
                    <a:pt x="33568" y="406803"/>
                  </a:lnTo>
                  <a:lnTo>
                    <a:pt x="12378" y="388569"/>
                  </a:lnTo>
                  <a:lnTo>
                    <a:pt x="4548" y="377167"/>
                  </a:lnTo>
                  <a:lnTo>
                    <a:pt x="0" y="352040"/>
                  </a:lnTo>
                  <a:lnTo>
                    <a:pt x="967" y="338801"/>
                  </a:lnTo>
                  <a:lnTo>
                    <a:pt x="10346" y="315784"/>
                  </a:lnTo>
                  <a:lnTo>
                    <a:pt x="17207" y="305287"/>
                  </a:lnTo>
                  <a:lnTo>
                    <a:pt x="56621" y="275634"/>
                  </a:lnTo>
                  <a:lnTo>
                    <a:pt x="90098" y="269026"/>
                  </a:lnTo>
                  <a:lnTo>
                    <a:pt x="143962" y="274061"/>
                  </a:lnTo>
                  <a:lnTo>
                    <a:pt x="195215" y="289565"/>
                  </a:lnTo>
                  <a:lnTo>
                    <a:pt x="246944" y="322705"/>
                  </a:lnTo>
                  <a:lnTo>
                    <a:pt x="284036" y="357682"/>
                  </a:lnTo>
                  <a:lnTo>
                    <a:pt x="297191" y="38238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3671614" y="8501993"/>
              <a:ext cx="672663" cy="14015"/>
            </a:xfrm>
            <a:custGeom>
              <a:avLst/>
              <a:gdLst/>
              <a:ahLst/>
              <a:cxnLst/>
              <a:rect l="0" t="0" r="0" b="0"/>
              <a:pathLst>
                <a:path w="672663" h="14015">
                  <a:moveTo>
                    <a:pt x="0" y="14014"/>
                  </a:moveTo>
                  <a:lnTo>
                    <a:pt x="46309" y="4383"/>
                  </a:lnTo>
                  <a:lnTo>
                    <a:pt x="85460" y="1948"/>
                  </a:lnTo>
                  <a:lnTo>
                    <a:pt x="137117" y="866"/>
                  </a:lnTo>
                  <a:lnTo>
                    <a:pt x="196407" y="385"/>
                  </a:lnTo>
                  <a:lnTo>
                    <a:pt x="259091" y="170"/>
                  </a:lnTo>
                  <a:lnTo>
                    <a:pt x="310825" y="76"/>
                  </a:lnTo>
                  <a:lnTo>
                    <a:pt x="357694" y="33"/>
                  </a:lnTo>
                  <a:lnTo>
                    <a:pt x="409666" y="15"/>
                  </a:lnTo>
                  <a:lnTo>
                    <a:pt x="455602" y="7"/>
                  </a:lnTo>
                  <a:lnTo>
                    <a:pt x="498337" y="3"/>
                  </a:lnTo>
                  <a:lnTo>
                    <a:pt x="543281" y="1"/>
                  </a:lnTo>
                  <a:lnTo>
                    <a:pt x="604915" y="0"/>
                  </a:lnTo>
                  <a:lnTo>
                    <a:pt x="635286" y="0"/>
                  </a:lnTo>
                  <a:lnTo>
                    <a:pt x="67266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3867807" y="8628117"/>
              <a:ext cx="126125" cy="602594"/>
            </a:xfrm>
            <a:custGeom>
              <a:avLst/>
              <a:gdLst/>
              <a:ahLst/>
              <a:cxnLst/>
              <a:rect l="0" t="0" r="0" b="0"/>
              <a:pathLst>
                <a:path w="126125" h="602594">
                  <a:moveTo>
                    <a:pt x="126124" y="0"/>
                  </a:moveTo>
                  <a:lnTo>
                    <a:pt x="124567" y="54383"/>
                  </a:lnTo>
                  <a:lnTo>
                    <a:pt x="116493" y="109885"/>
                  </a:lnTo>
                  <a:lnTo>
                    <a:pt x="111852" y="171831"/>
                  </a:lnTo>
                  <a:lnTo>
                    <a:pt x="101307" y="224269"/>
                  </a:lnTo>
                  <a:lnTo>
                    <a:pt x="88321" y="287729"/>
                  </a:lnTo>
                  <a:lnTo>
                    <a:pt x="79219" y="332896"/>
                  </a:lnTo>
                  <a:lnTo>
                    <a:pt x="69983" y="378922"/>
                  </a:lnTo>
                  <a:lnTo>
                    <a:pt x="56029" y="440300"/>
                  </a:lnTo>
                  <a:lnTo>
                    <a:pt x="42033" y="492223"/>
                  </a:lnTo>
                  <a:lnTo>
                    <a:pt x="28025" y="542902"/>
                  </a:lnTo>
                  <a:lnTo>
                    <a:pt x="14013" y="579198"/>
                  </a:lnTo>
                  <a:lnTo>
                    <a:pt x="0" y="6025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4512441" y="8403896"/>
            <a:ext cx="266263" cy="210209"/>
            <a:chOff x="4512441" y="8403896"/>
            <a:chExt cx="266263" cy="210209"/>
          </a:xfrm>
        </p:grpSpPr>
        <p:sp>
          <p:nvSpPr>
            <p:cNvPr id="133" name="Freeform 132"/>
            <p:cNvSpPr/>
            <p:nvPr/>
          </p:nvSpPr>
          <p:spPr>
            <a:xfrm>
              <a:off x="4512441" y="8403896"/>
              <a:ext cx="266263" cy="42043"/>
            </a:xfrm>
            <a:custGeom>
              <a:avLst/>
              <a:gdLst/>
              <a:ahLst/>
              <a:cxnLst/>
              <a:rect l="0" t="0" r="0" b="0"/>
              <a:pathLst>
                <a:path w="266263" h="42043">
                  <a:moveTo>
                    <a:pt x="0" y="42042"/>
                  </a:moveTo>
                  <a:lnTo>
                    <a:pt x="49885" y="26799"/>
                  </a:lnTo>
                  <a:lnTo>
                    <a:pt x="104573" y="17802"/>
                  </a:lnTo>
                  <a:lnTo>
                    <a:pt x="165932" y="10984"/>
                  </a:lnTo>
                  <a:lnTo>
                    <a:pt x="219407" y="3254"/>
                  </a:lnTo>
                  <a:lnTo>
                    <a:pt x="26626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4554483" y="8614104"/>
              <a:ext cx="210208" cy="1"/>
            </a:xfrm>
            <a:custGeom>
              <a:avLst/>
              <a:gdLst/>
              <a:ahLst/>
              <a:cxnLst/>
              <a:rect l="0" t="0" r="0" b="0"/>
              <a:pathLst>
                <a:path w="210208" h="1">
                  <a:moveTo>
                    <a:pt x="0" y="0"/>
                  </a:moveTo>
                  <a:lnTo>
                    <a:pt x="55939" y="0"/>
                  </a:lnTo>
                  <a:lnTo>
                    <a:pt x="117959" y="0"/>
                  </a:lnTo>
                  <a:lnTo>
                    <a:pt x="171801" y="0"/>
                  </a:lnTo>
                  <a:lnTo>
                    <a:pt x="21020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392386" y="8075718"/>
            <a:ext cx="1094514" cy="1183021"/>
            <a:chOff x="392386" y="8075718"/>
            <a:chExt cx="1094514" cy="1183021"/>
          </a:xfrm>
        </p:grpSpPr>
        <p:sp>
          <p:nvSpPr>
            <p:cNvPr id="136" name="Freeform 135"/>
            <p:cNvSpPr/>
            <p:nvPr/>
          </p:nvSpPr>
          <p:spPr>
            <a:xfrm>
              <a:off x="392386" y="8221717"/>
              <a:ext cx="140139" cy="364360"/>
            </a:xfrm>
            <a:custGeom>
              <a:avLst/>
              <a:gdLst/>
              <a:ahLst/>
              <a:cxnLst/>
              <a:rect l="0" t="0" r="0" b="0"/>
              <a:pathLst>
                <a:path w="140139" h="364360">
                  <a:moveTo>
                    <a:pt x="0" y="0"/>
                  </a:moveTo>
                  <a:lnTo>
                    <a:pt x="20819" y="62456"/>
                  </a:lnTo>
                  <a:lnTo>
                    <a:pt x="41540" y="124621"/>
                  </a:lnTo>
                  <a:lnTo>
                    <a:pt x="52718" y="151927"/>
                  </a:lnTo>
                  <a:lnTo>
                    <a:pt x="86777" y="212067"/>
                  </a:lnTo>
                  <a:lnTo>
                    <a:pt x="102182" y="267678"/>
                  </a:lnTo>
                  <a:lnTo>
                    <a:pt x="129411" y="330728"/>
                  </a:lnTo>
                  <a:lnTo>
                    <a:pt x="140138" y="3643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532524" y="8151648"/>
              <a:ext cx="196194" cy="364360"/>
            </a:xfrm>
            <a:custGeom>
              <a:avLst/>
              <a:gdLst/>
              <a:ahLst/>
              <a:cxnLst/>
              <a:rect l="0" t="0" r="0" b="0"/>
              <a:pathLst>
                <a:path w="196194" h="364360">
                  <a:moveTo>
                    <a:pt x="0" y="0"/>
                  </a:moveTo>
                  <a:lnTo>
                    <a:pt x="19396" y="54037"/>
                  </a:lnTo>
                  <a:lnTo>
                    <a:pt x="47789" y="115664"/>
                  </a:lnTo>
                  <a:lnTo>
                    <a:pt x="81633" y="179081"/>
                  </a:lnTo>
                  <a:lnTo>
                    <a:pt x="111385" y="237317"/>
                  </a:lnTo>
                  <a:lnTo>
                    <a:pt x="144075" y="294018"/>
                  </a:lnTo>
                  <a:lnTo>
                    <a:pt x="175042" y="337808"/>
                  </a:lnTo>
                  <a:lnTo>
                    <a:pt x="196193" y="3643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721130" y="8075718"/>
              <a:ext cx="235264" cy="333012"/>
            </a:xfrm>
            <a:custGeom>
              <a:avLst/>
              <a:gdLst/>
              <a:ahLst/>
              <a:cxnLst/>
              <a:rect l="0" t="0" r="0" b="0"/>
              <a:pathLst>
                <a:path w="235264" h="333012">
                  <a:moveTo>
                    <a:pt x="105684" y="89944"/>
                  </a:moveTo>
                  <a:lnTo>
                    <a:pt x="90440" y="33120"/>
                  </a:lnTo>
                  <a:lnTo>
                    <a:pt x="86179" y="19363"/>
                  </a:lnTo>
                  <a:lnTo>
                    <a:pt x="77109" y="10191"/>
                  </a:lnTo>
                  <a:lnTo>
                    <a:pt x="50424" y="0"/>
                  </a:lnTo>
                  <a:lnTo>
                    <a:pt x="37702" y="397"/>
                  </a:lnTo>
                  <a:lnTo>
                    <a:pt x="15262" y="9141"/>
                  </a:lnTo>
                  <a:lnTo>
                    <a:pt x="8033" y="18948"/>
                  </a:lnTo>
                  <a:lnTo>
                    <a:pt x="0" y="46452"/>
                  </a:lnTo>
                  <a:lnTo>
                    <a:pt x="2529" y="60950"/>
                  </a:lnTo>
                  <a:lnTo>
                    <a:pt x="17796" y="89515"/>
                  </a:lnTo>
                  <a:lnTo>
                    <a:pt x="74848" y="144712"/>
                  </a:lnTo>
                  <a:lnTo>
                    <a:pt x="113156" y="173645"/>
                  </a:lnTo>
                  <a:lnTo>
                    <a:pt x="167021" y="211321"/>
                  </a:lnTo>
                  <a:lnTo>
                    <a:pt x="215723" y="259940"/>
                  </a:lnTo>
                  <a:lnTo>
                    <a:pt x="231407" y="286951"/>
                  </a:lnTo>
                  <a:lnTo>
                    <a:pt x="235263" y="314526"/>
                  </a:lnTo>
                  <a:lnTo>
                    <a:pt x="234111" y="328419"/>
                  </a:lnTo>
                  <a:lnTo>
                    <a:pt x="230229" y="333011"/>
                  </a:lnTo>
                  <a:lnTo>
                    <a:pt x="224527" y="331400"/>
                  </a:lnTo>
                  <a:lnTo>
                    <a:pt x="217612" y="325655"/>
                  </a:lnTo>
                  <a:lnTo>
                    <a:pt x="200439" y="287812"/>
                  </a:lnTo>
                  <a:lnTo>
                    <a:pt x="192929" y="237152"/>
                  </a:lnTo>
                  <a:lnTo>
                    <a:pt x="190703" y="175257"/>
                  </a:lnTo>
                  <a:lnTo>
                    <a:pt x="182605" y="122488"/>
                  </a:lnTo>
                  <a:lnTo>
                    <a:pt x="162904" y="77268"/>
                  </a:lnTo>
                  <a:lnTo>
                    <a:pt x="153173" y="67480"/>
                  </a:lnTo>
                  <a:lnTo>
                    <a:pt x="105684" y="479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770759" y="8501993"/>
              <a:ext cx="168166" cy="308304"/>
            </a:xfrm>
            <a:custGeom>
              <a:avLst/>
              <a:gdLst/>
              <a:ahLst/>
              <a:cxnLst/>
              <a:rect l="0" t="0" r="0" b="0"/>
              <a:pathLst>
                <a:path w="168166" h="308304">
                  <a:moveTo>
                    <a:pt x="0" y="0"/>
                  </a:moveTo>
                  <a:lnTo>
                    <a:pt x="19396" y="49885"/>
                  </a:lnTo>
                  <a:lnTo>
                    <a:pt x="45007" y="110892"/>
                  </a:lnTo>
                  <a:lnTo>
                    <a:pt x="76249" y="159851"/>
                  </a:lnTo>
                  <a:lnTo>
                    <a:pt x="103214" y="208609"/>
                  </a:lnTo>
                  <a:lnTo>
                    <a:pt x="130927" y="259387"/>
                  </a:lnTo>
                  <a:lnTo>
                    <a:pt x="168165" y="3083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952938" y="8438499"/>
              <a:ext cx="238235" cy="293157"/>
            </a:xfrm>
            <a:custGeom>
              <a:avLst/>
              <a:gdLst/>
              <a:ahLst/>
              <a:cxnLst/>
              <a:rect l="0" t="0" r="0" b="0"/>
              <a:pathLst>
                <a:path w="238235" h="293157">
                  <a:moveTo>
                    <a:pt x="0" y="7439"/>
                  </a:moveTo>
                  <a:lnTo>
                    <a:pt x="22318" y="0"/>
                  </a:lnTo>
                  <a:lnTo>
                    <a:pt x="65955" y="2813"/>
                  </a:lnTo>
                  <a:lnTo>
                    <a:pt x="96268" y="17840"/>
                  </a:lnTo>
                  <a:lnTo>
                    <a:pt x="153791" y="65549"/>
                  </a:lnTo>
                  <a:lnTo>
                    <a:pt x="173714" y="100739"/>
                  </a:lnTo>
                  <a:lnTo>
                    <a:pt x="184645" y="140774"/>
                  </a:lnTo>
                  <a:lnTo>
                    <a:pt x="182045" y="196772"/>
                  </a:lnTo>
                  <a:lnTo>
                    <a:pt x="175372" y="228611"/>
                  </a:lnTo>
                  <a:lnTo>
                    <a:pt x="147982" y="272797"/>
                  </a:lnTo>
                  <a:lnTo>
                    <a:pt x="115078" y="288871"/>
                  </a:lnTo>
                  <a:lnTo>
                    <a:pt x="95403" y="293156"/>
                  </a:lnTo>
                  <a:lnTo>
                    <a:pt x="80730" y="289785"/>
                  </a:lnTo>
                  <a:lnTo>
                    <a:pt x="69391" y="281310"/>
                  </a:lnTo>
                  <a:lnTo>
                    <a:pt x="60274" y="269431"/>
                  </a:lnTo>
                  <a:lnTo>
                    <a:pt x="54297" y="235471"/>
                  </a:lnTo>
                  <a:lnTo>
                    <a:pt x="54883" y="215515"/>
                  </a:lnTo>
                  <a:lnTo>
                    <a:pt x="67991" y="185038"/>
                  </a:lnTo>
                  <a:lnTo>
                    <a:pt x="89388" y="162669"/>
                  </a:lnTo>
                  <a:lnTo>
                    <a:pt x="114468" y="147537"/>
                  </a:lnTo>
                  <a:lnTo>
                    <a:pt x="169729" y="137703"/>
                  </a:lnTo>
                  <a:lnTo>
                    <a:pt x="200521" y="143708"/>
                  </a:lnTo>
                  <a:lnTo>
                    <a:pt x="238234" y="1615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574566" y="8614104"/>
              <a:ext cx="798787" cy="392387"/>
            </a:xfrm>
            <a:custGeom>
              <a:avLst/>
              <a:gdLst/>
              <a:ahLst/>
              <a:cxnLst/>
              <a:rect l="0" t="0" r="0" b="0"/>
              <a:pathLst>
                <a:path w="798787" h="392387">
                  <a:moveTo>
                    <a:pt x="0" y="392386"/>
                  </a:moveTo>
                  <a:lnTo>
                    <a:pt x="54036" y="357745"/>
                  </a:lnTo>
                  <a:lnTo>
                    <a:pt x="107360" y="328662"/>
                  </a:lnTo>
                  <a:lnTo>
                    <a:pt x="156896" y="306031"/>
                  </a:lnTo>
                  <a:lnTo>
                    <a:pt x="206867" y="279602"/>
                  </a:lnTo>
                  <a:lnTo>
                    <a:pt x="255411" y="252049"/>
                  </a:lnTo>
                  <a:lnTo>
                    <a:pt x="309240" y="224161"/>
                  </a:lnTo>
                  <a:lnTo>
                    <a:pt x="364636" y="196175"/>
                  </a:lnTo>
                  <a:lnTo>
                    <a:pt x="420496" y="168160"/>
                  </a:lnTo>
                  <a:lnTo>
                    <a:pt x="476493" y="140136"/>
                  </a:lnTo>
                  <a:lnTo>
                    <a:pt x="532531" y="112109"/>
                  </a:lnTo>
                  <a:lnTo>
                    <a:pt x="584429" y="84082"/>
                  </a:lnTo>
                  <a:lnTo>
                    <a:pt x="643814" y="54151"/>
                  </a:lnTo>
                  <a:lnTo>
                    <a:pt x="700527" y="33245"/>
                  </a:lnTo>
                  <a:lnTo>
                    <a:pt x="756712" y="14121"/>
                  </a:lnTo>
                  <a:lnTo>
                    <a:pt x="79878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1247228" y="8754241"/>
              <a:ext cx="239672" cy="308305"/>
            </a:xfrm>
            <a:custGeom>
              <a:avLst/>
              <a:gdLst/>
              <a:ahLst/>
              <a:cxnLst/>
              <a:rect l="0" t="0" r="0" b="0"/>
              <a:pathLst>
                <a:path w="239672" h="308305">
                  <a:moveTo>
                    <a:pt x="0" y="0"/>
                  </a:moveTo>
                  <a:lnTo>
                    <a:pt x="0" y="46309"/>
                  </a:lnTo>
                  <a:lnTo>
                    <a:pt x="1557" y="105244"/>
                  </a:lnTo>
                  <a:lnTo>
                    <a:pt x="12745" y="162844"/>
                  </a:lnTo>
                  <a:lnTo>
                    <a:pt x="35091" y="216243"/>
                  </a:lnTo>
                  <a:lnTo>
                    <a:pt x="52447" y="241956"/>
                  </a:lnTo>
                  <a:lnTo>
                    <a:pt x="64549" y="248501"/>
                  </a:lnTo>
                  <a:lnTo>
                    <a:pt x="94605" y="251621"/>
                  </a:lnTo>
                  <a:lnTo>
                    <a:pt x="139103" y="244624"/>
                  </a:lnTo>
                  <a:lnTo>
                    <a:pt x="174433" y="225249"/>
                  </a:lnTo>
                  <a:lnTo>
                    <a:pt x="223815" y="166456"/>
                  </a:lnTo>
                  <a:lnTo>
                    <a:pt x="233293" y="153012"/>
                  </a:lnTo>
                  <a:lnTo>
                    <a:pt x="239671" y="121466"/>
                  </a:lnTo>
                  <a:lnTo>
                    <a:pt x="239192" y="104334"/>
                  </a:lnTo>
                  <a:lnTo>
                    <a:pt x="232644" y="92912"/>
                  </a:lnTo>
                  <a:lnTo>
                    <a:pt x="222051" y="85298"/>
                  </a:lnTo>
                  <a:lnTo>
                    <a:pt x="208760" y="80222"/>
                  </a:lnTo>
                  <a:lnTo>
                    <a:pt x="195229" y="81509"/>
                  </a:lnTo>
                  <a:lnTo>
                    <a:pt x="167737" y="95396"/>
                  </a:lnTo>
                  <a:lnTo>
                    <a:pt x="148252" y="121291"/>
                  </a:lnTo>
                  <a:lnTo>
                    <a:pt x="135958" y="153561"/>
                  </a:lnTo>
                  <a:lnTo>
                    <a:pt x="130595" y="205187"/>
                  </a:lnTo>
                  <a:lnTo>
                    <a:pt x="139732" y="250761"/>
                  </a:lnTo>
                  <a:lnTo>
                    <a:pt x="168165" y="3083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924910" y="8862217"/>
              <a:ext cx="294965" cy="396522"/>
            </a:xfrm>
            <a:custGeom>
              <a:avLst/>
              <a:gdLst/>
              <a:ahLst/>
              <a:cxnLst/>
              <a:rect l="0" t="0" r="0" b="0"/>
              <a:pathLst>
                <a:path w="294965" h="396522">
                  <a:moveTo>
                    <a:pt x="0" y="130259"/>
                  </a:moveTo>
                  <a:lnTo>
                    <a:pt x="19397" y="73434"/>
                  </a:lnTo>
                  <a:lnTo>
                    <a:pt x="52447" y="25436"/>
                  </a:lnTo>
                  <a:lnTo>
                    <a:pt x="78846" y="9449"/>
                  </a:lnTo>
                  <a:lnTo>
                    <a:pt x="94606" y="3007"/>
                  </a:lnTo>
                  <a:lnTo>
                    <a:pt x="128725" y="0"/>
                  </a:lnTo>
                  <a:lnTo>
                    <a:pt x="146543" y="1378"/>
                  </a:lnTo>
                  <a:lnTo>
                    <a:pt x="174646" y="15366"/>
                  </a:lnTo>
                  <a:lnTo>
                    <a:pt x="186500" y="25636"/>
                  </a:lnTo>
                  <a:lnTo>
                    <a:pt x="192845" y="37154"/>
                  </a:lnTo>
                  <a:lnTo>
                    <a:pt x="195743" y="62408"/>
                  </a:lnTo>
                  <a:lnTo>
                    <a:pt x="187689" y="89203"/>
                  </a:lnTo>
                  <a:lnTo>
                    <a:pt x="172171" y="115127"/>
                  </a:lnTo>
                  <a:lnTo>
                    <a:pt x="149704" y="137028"/>
                  </a:lnTo>
                  <a:lnTo>
                    <a:pt x="144958" y="139443"/>
                  </a:lnTo>
                  <a:lnTo>
                    <a:pt x="144909" y="136381"/>
                  </a:lnTo>
                  <a:lnTo>
                    <a:pt x="147990" y="129669"/>
                  </a:lnTo>
                  <a:lnTo>
                    <a:pt x="163870" y="118059"/>
                  </a:lnTo>
                  <a:lnTo>
                    <a:pt x="174644" y="112783"/>
                  </a:lnTo>
                  <a:lnTo>
                    <a:pt x="203225" y="111073"/>
                  </a:lnTo>
                  <a:lnTo>
                    <a:pt x="233575" y="117060"/>
                  </a:lnTo>
                  <a:lnTo>
                    <a:pt x="268169" y="137940"/>
                  </a:lnTo>
                  <a:lnTo>
                    <a:pt x="288390" y="154953"/>
                  </a:lnTo>
                  <a:lnTo>
                    <a:pt x="293471" y="165406"/>
                  </a:lnTo>
                  <a:lnTo>
                    <a:pt x="294964" y="189479"/>
                  </a:lnTo>
                  <a:lnTo>
                    <a:pt x="279611" y="236732"/>
                  </a:lnTo>
                  <a:lnTo>
                    <a:pt x="255339" y="275300"/>
                  </a:lnTo>
                  <a:lnTo>
                    <a:pt x="198419" y="325864"/>
                  </a:lnTo>
                  <a:lnTo>
                    <a:pt x="153254" y="356036"/>
                  </a:lnTo>
                  <a:lnTo>
                    <a:pt x="95440" y="380969"/>
                  </a:lnTo>
                  <a:lnTo>
                    <a:pt x="70069" y="3965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546538" y="9086882"/>
            <a:ext cx="1313444" cy="1320988"/>
            <a:chOff x="546538" y="9086882"/>
            <a:chExt cx="1313444" cy="1320988"/>
          </a:xfrm>
        </p:grpSpPr>
        <p:sp>
          <p:nvSpPr>
            <p:cNvPr id="145" name="Freeform 144"/>
            <p:cNvSpPr/>
            <p:nvPr/>
          </p:nvSpPr>
          <p:spPr>
            <a:xfrm>
              <a:off x="616892" y="9086882"/>
              <a:ext cx="223937" cy="368383"/>
            </a:xfrm>
            <a:custGeom>
              <a:avLst/>
              <a:gdLst/>
              <a:ahLst/>
              <a:cxnLst/>
              <a:rect l="0" t="0" r="0" b="0"/>
              <a:pathLst>
                <a:path w="223937" h="368383">
                  <a:moveTo>
                    <a:pt x="69784" y="17704"/>
                  </a:moveTo>
                  <a:lnTo>
                    <a:pt x="84663" y="2826"/>
                  </a:lnTo>
                  <a:lnTo>
                    <a:pt x="95274" y="0"/>
                  </a:lnTo>
                  <a:lnTo>
                    <a:pt x="123673" y="1012"/>
                  </a:lnTo>
                  <a:lnTo>
                    <a:pt x="148752" y="10805"/>
                  </a:lnTo>
                  <a:lnTo>
                    <a:pt x="170278" y="27094"/>
                  </a:lnTo>
                  <a:lnTo>
                    <a:pt x="190226" y="49905"/>
                  </a:lnTo>
                  <a:lnTo>
                    <a:pt x="211526" y="96449"/>
                  </a:lnTo>
                  <a:lnTo>
                    <a:pt x="214268" y="131594"/>
                  </a:lnTo>
                  <a:lnTo>
                    <a:pt x="207057" y="182244"/>
                  </a:lnTo>
                  <a:lnTo>
                    <a:pt x="190907" y="230990"/>
                  </a:lnTo>
                  <a:lnTo>
                    <a:pt x="166399" y="276574"/>
                  </a:lnTo>
                  <a:lnTo>
                    <a:pt x="119416" y="339336"/>
                  </a:lnTo>
                  <a:lnTo>
                    <a:pt x="94957" y="360996"/>
                  </a:lnTo>
                  <a:lnTo>
                    <a:pt x="80337" y="366461"/>
                  </a:lnTo>
                  <a:lnTo>
                    <a:pt x="47485" y="368382"/>
                  </a:lnTo>
                  <a:lnTo>
                    <a:pt x="33119" y="363599"/>
                  </a:lnTo>
                  <a:lnTo>
                    <a:pt x="8852" y="345829"/>
                  </a:lnTo>
                  <a:lnTo>
                    <a:pt x="2692" y="334551"/>
                  </a:lnTo>
                  <a:lnTo>
                    <a:pt x="0" y="309562"/>
                  </a:lnTo>
                  <a:lnTo>
                    <a:pt x="14678" y="269232"/>
                  </a:lnTo>
                  <a:lnTo>
                    <a:pt x="38545" y="245757"/>
                  </a:lnTo>
                  <a:lnTo>
                    <a:pt x="97177" y="212751"/>
                  </a:lnTo>
                  <a:lnTo>
                    <a:pt x="129709" y="209755"/>
                  </a:lnTo>
                  <a:lnTo>
                    <a:pt x="163372" y="215170"/>
                  </a:lnTo>
                  <a:lnTo>
                    <a:pt x="203915" y="234171"/>
                  </a:lnTo>
                  <a:lnTo>
                    <a:pt x="223936" y="2559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1064283" y="9207733"/>
              <a:ext cx="224987" cy="289240"/>
            </a:xfrm>
            <a:custGeom>
              <a:avLst/>
              <a:gdLst/>
              <a:ahLst/>
              <a:cxnLst/>
              <a:rect l="0" t="0" r="0" b="0"/>
              <a:pathLst>
                <a:path w="224987" h="289240">
                  <a:moveTo>
                    <a:pt x="210972" y="51005"/>
                  </a:moveTo>
                  <a:lnTo>
                    <a:pt x="159896" y="11995"/>
                  </a:lnTo>
                  <a:lnTo>
                    <a:pt x="132736" y="2525"/>
                  </a:lnTo>
                  <a:lnTo>
                    <a:pt x="116773" y="0"/>
                  </a:lnTo>
                  <a:lnTo>
                    <a:pt x="86580" y="5499"/>
                  </a:lnTo>
                  <a:lnTo>
                    <a:pt x="47472" y="26103"/>
                  </a:lnTo>
                  <a:lnTo>
                    <a:pt x="16161" y="56083"/>
                  </a:lnTo>
                  <a:lnTo>
                    <a:pt x="6358" y="68405"/>
                  </a:lnTo>
                  <a:lnTo>
                    <a:pt x="1380" y="81290"/>
                  </a:lnTo>
                  <a:lnTo>
                    <a:pt x="0" y="108063"/>
                  </a:lnTo>
                  <a:lnTo>
                    <a:pt x="4927" y="118629"/>
                  </a:lnTo>
                  <a:lnTo>
                    <a:pt x="22857" y="134520"/>
                  </a:lnTo>
                  <a:lnTo>
                    <a:pt x="73987" y="157409"/>
                  </a:lnTo>
                  <a:lnTo>
                    <a:pt x="134144" y="181077"/>
                  </a:lnTo>
                  <a:lnTo>
                    <a:pt x="194800" y="225918"/>
                  </a:lnTo>
                  <a:lnTo>
                    <a:pt x="215350" y="260097"/>
                  </a:lnTo>
                  <a:lnTo>
                    <a:pt x="224986" y="28923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1177159" y="9160641"/>
              <a:ext cx="70070" cy="406401"/>
            </a:xfrm>
            <a:custGeom>
              <a:avLst/>
              <a:gdLst/>
              <a:ahLst/>
              <a:cxnLst/>
              <a:rect l="0" t="0" r="0" b="0"/>
              <a:pathLst>
                <a:path w="70070" h="406401">
                  <a:moveTo>
                    <a:pt x="70069" y="406400"/>
                  </a:moveTo>
                  <a:lnTo>
                    <a:pt x="47750" y="391522"/>
                  </a:lnTo>
                  <a:lnTo>
                    <a:pt x="18992" y="352511"/>
                  </a:lnTo>
                  <a:lnTo>
                    <a:pt x="5627" y="301506"/>
                  </a:lnTo>
                  <a:lnTo>
                    <a:pt x="1667" y="246948"/>
                  </a:lnTo>
                  <a:lnTo>
                    <a:pt x="494" y="183896"/>
                  </a:lnTo>
                  <a:lnTo>
                    <a:pt x="146" y="123346"/>
                  </a:lnTo>
                  <a:lnTo>
                    <a:pt x="65" y="80772"/>
                  </a:lnTo>
                  <a:lnTo>
                    <a:pt x="19" y="29642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854841" y="9440917"/>
              <a:ext cx="140139" cy="238236"/>
            </a:xfrm>
            <a:custGeom>
              <a:avLst/>
              <a:gdLst/>
              <a:ahLst/>
              <a:cxnLst/>
              <a:rect l="0" t="0" r="0" b="0"/>
              <a:pathLst>
                <a:path w="140139" h="238236">
                  <a:moveTo>
                    <a:pt x="0" y="0"/>
                  </a:moveTo>
                  <a:lnTo>
                    <a:pt x="12745" y="41638"/>
                  </a:lnTo>
                  <a:lnTo>
                    <a:pt x="52447" y="100197"/>
                  </a:lnTo>
                  <a:lnTo>
                    <a:pt x="98237" y="157350"/>
                  </a:lnTo>
                  <a:lnTo>
                    <a:pt x="132083" y="219971"/>
                  </a:lnTo>
                  <a:lnTo>
                    <a:pt x="140138" y="2382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574566" y="9581055"/>
              <a:ext cx="154152" cy="210208"/>
            </a:xfrm>
            <a:custGeom>
              <a:avLst/>
              <a:gdLst/>
              <a:ahLst/>
              <a:cxnLst/>
              <a:rect l="0" t="0" r="0" b="0"/>
              <a:pathLst>
                <a:path w="154152" h="210208">
                  <a:moveTo>
                    <a:pt x="0" y="0"/>
                  </a:moveTo>
                  <a:lnTo>
                    <a:pt x="20818" y="23933"/>
                  </a:lnTo>
                  <a:lnTo>
                    <a:pt x="49844" y="72029"/>
                  </a:lnTo>
                  <a:lnTo>
                    <a:pt x="101949" y="130765"/>
                  </a:lnTo>
                  <a:lnTo>
                    <a:pt x="135824" y="178944"/>
                  </a:lnTo>
                  <a:lnTo>
                    <a:pt x="154151" y="2102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546538" y="9595584"/>
              <a:ext cx="794690" cy="433913"/>
            </a:xfrm>
            <a:custGeom>
              <a:avLst/>
              <a:gdLst/>
              <a:ahLst/>
              <a:cxnLst/>
              <a:rect l="0" t="0" r="0" b="0"/>
              <a:pathLst>
                <a:path w="794690" h="433913">
                  <a:moveTo>
                    <a:pt x="0" y="433912"/>
                  </a:moveTo>
                  <a:lnTo>
                    <a:pt x="58516" y="414407"/>
                  </a:lnTo>
                  <a:lnTo>
                    <a:pt x="106265" y="393531"/>
                  </a:lnTo>
                  <a:lnTo>
                    <a:pt x="167011" y="360135"/>
                  </a:lnTo>
                  <a:lnTo>
                    <a:pt x="223993" y="332777"/>
                  </a:lnTo>
                  <a:lnTo>
                    <a:pt x="280231" y="297845"/>
                  </a:lnTo>
                  <a:lnTo>
                    <a:pt x="337879" y="260957"/>
                  </a:lnTo>
                  <a:lnTo>
                    <a:pt x="389558" y="233013"/>
                  </a:lnTo>
                  <a:lnTo>
                    <a:pt x="444316" y="203453"/>
                  </a:lnTo>
                  <a:lnTo>
                    <a:pt x="499987" y="167359"/>
                  </a:lnTo>
                  <a:lnTo>
                    <a:pt x="557485" y="134692"/>
                  </a:lnTo>
                  <a:lnTo>
                    <a:pt x="600711" y="109404"/>
                  </a:lnTo>
                  <a:lnTo>
                    <a:pt x="661378" y="68904"/>
                  </a:lnTo>
                  <a:lnTo>
                    <a:pt x="703979" y="45390"/>
                  </a:lnTo>
                  <a:lnTo>
                    <a:pt x="747307" y="24559"/>
                  </a:lnTo>
                  <a:lnTo>
                    <a:pt x="79468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1380187" y="9328807"/>
              <a:ext cx="455621" cy="243332"/>
            </a:xfrm>
            <a:custGeom>
              <a:avLst/>
              <a:gdLst/>
              <a:ahLst/>
              <a:cxnLst/>
              <a:rect l="0" t="0" r="0" b="0"/>
              <a:pathLst>
                <a:path w="455621" h="243332">
                  <a:moveTo>
                    <a:pt x="0" y="243331"/>
                  </a:moveTo>
                  <a:lnTo>
                    <a:pt x="30116" y="224084"/>
                  </a:lnTo>
                  <a:lnTo>
                    <a:pt x="86466" y="192865"/>
                  </a:lnTo>
                  <a:lnTo>
                    <a:pt x="142609" y="163893"/>
                  </a:lnTo>
                  <a:lnTo>
                    <a:pt x="197132" y="135585"/>
                  </a:lnTo>
                  <a:lnTo>
                    <a:pt x="258194" y="102272"/>
                  </a:lnTo>
                  <a:lnTo>
                    <a:pt x="315238" y="72797"/>
                  </a:lnTo>
                  <a:lnTo>
                    <a:pt x="373046" y="46617"/>
                  </a:lnTo>
                  <a:lnTo>
                    <a:pt x="430370" y="17224"/>
                  </a:lnTo>
                  <a:lnTo>
                    <a:pt x="45562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1668507" y="9384862"/>
              <a:ext cx="13149" cy="194011"/>
            </a:xfrm>
            <a:custGeom>
              <a:avLst/>
              <a:gdLst/>
              <a:ahLst/>
              <a:cxnLst/>
              <a:rect l="0" t="0" r="0" b="0"/>
              <a:pathLst>
                <a:path w="13149" h="194011">
                  <a:moveTo>
                    <a:pt x="13148" y="0"/>
                  </a:moveTo>
                  <a:lnTo>
                    <a:pt x="2056" y="49885"/>
                  </a:lnTo>
                  <a:lnTo>
                    <a:pt x="0" y="100421"/>
                  </a:lnTo>
                  <a:lnTo>
                    <a:pt x="3543" y="154840"/>
                  </a:lnTo>
                  <a:lnTo>
                    <a:pt x="11855" y="1940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1709479" y="9482300"/>
              <a:ext cx="150503" cy="181723"/>
            </a:xfrm>
            <a:custGeom>
              <a:avLst/>
              <a:gdLst/>
              <a:ahLst/>
              <a:cxnLst/>
              <a:rect l="0" t="0" r="0" b="0"/>
              <a:pathLst>
                <a:path w="150503" h="181723">
                  <a:moveTo>
                    <a:pt x="68011" y="181722"/>
                  </a:moveTo>
                  <a:lnTo>
                    <a:pt x="83424" y="178073"/>
                  </a:lnTo>
                  <a:lnTo>
                    <a:pt x="118633" y="156685"/>
                  </a:lnTo>
                  <a:lnTo>
                    <a:pt x="134846" y="135402"/>
                  </a:lnTo>
                  <a:lnTo>
                    <a:pt x="145685" y="108815"/>
                  </a:lnTo>
                  <a:lnTo>
                    <a:pt x="150502" y="76237"/>
                  </a:lnTo>
                  <a:lnTo>
                    <a:pt x="144338" y="45148"/>
                  </a:lnTo>
                  <a:lnTo>
                    <a:pt x="138335" y="30319"/>
                  </a:lnTo>
                  <a:lnTo>
                    <a:pt x="119208" y="9688"/>
                  </a:lnTo>
                  <a:lnTo>
                    <a:pt x="107567" y="2007"/>
                  </a:lnTo>
                  <a:lnTo>
                    <a:pt x="95136" y="0"/>
                  </a:lnTo>
                  <a:lnTo>
                    <a:pt x="68866" y="6075"/>
                  </a:lnTo>
                  <a:lnTo>
                    <a:pt x="45772" y="27461"/>
                  </a:lnTo>
                  <a:lnTo>
                    <a:pt x="5572" y="84499"/>
                  </a:lnTo>
                  <a:lnTo>
                    <a:pt x="0" y="1152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1052982" y="9861331"/>
              <a:ext cx="156449" cy="80561"/>
            </a:xfrm>
            <a:custGeom>
              <a:avLst/>
              <a:gdLst/>
              <a:ahLst/>
              <a:cxnLst/>
              <a:rect l="0" t="0" r="0" b="0"/>
              <a:pathLst>
                <a:path w="156449" h="80561">
                  <a:moveTo>
                    <a:pt x="12066" y="0"/>
                  </a:moveTo>
                  <a:lnTo>
                    <a:pt x="974" y="49885"/>
                  </a:lnTo>
                  <a:lnTo>
                    <a:pt x="0" y="65955"/>
                  </a:lnTo>
                  <a:lnTo>
                    <a:pt x="4022" y="75112"/>
                  </a:lnTo>
                  <a:lnTo>
                    <a:pt x="11375" y="79659"/>
                  </a:lnTo>
                  <a:lnTo>
                    <a:pt x="32001" y="80560"/>
                  </a:lnTo>
                  <a:lnTo>
                    <a:pt x="83305" y="68450"/>
                  </a:lnTo>
                  <a:lnTo>
                    <a:pt x="138421" y="43625"/>
                  </a:lnTo>
                  <a:lnTo>
                    <a:pt x="156448" y="36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1177159" y="9707180"/>
              <a:ext cx="28028" cy="434428"/>
            </a:xfrm>
            <a:custGeom>
              <a:avLst/>
              <a:gdLst/>
              <a:ahLst/>
              <a:cxnLst/>
              <a:rect l="0" t="0" r="0" b="0"/>
              <a:pathLst>
                <a:path w="28028" h="434428">
                  <a:moveTo>
                    <a:pt x="0" y="0"/>
                  </a:moveTo>
                  <a:lnTo>
                    <a:pt x="1557" y="55940"/>
                  </a:lnTo>
                  <a:lnTo>
                    <a:pt x="7439" y="97525"/>
                  </a:lnTo>
                  <a:lnTo>
                    <a:pt x="15244" y="141960"/>
                  </a:lnTo>
                  <a:lnTo>
                    <a:pt x="22346" y="189217"/>
                  </a:lnTo>
                  <a:lnTo>
                    <a:pt x="25502" y="241362"/>
                  </a:lnTo>
                  <a:lnTo>
                    <a:pt x="26905" y="295679"/>
                  </a:lnTo>
                  <a:lnTo>
                    <a:pt x="27528" y="347847"/>
                  </a:lnTo>
                  <a:lnTo>
                    <a:pt x="27879" y="406006"/>
                  </a:lnTo>
                  <a:lnTo>
                    <a:pt x="28027" y="4344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896883" y="9959428"/>
              <a:ext cx="42042" cy="448442"/>
            </a:xfrm>
            <a:custGeom>
              <a:avLst/>
              <a:gdLst/>
              <a:ahLst/>
              <a:cxnLst/>
              <a:rect l="0" t="0" r="0" b="0"/>
              <a:pathLst>
                <a:path w="42042" h="448442">
                  <a:moveTo>
                    <a:pt x="0" y="0"/>
                  </a:moveTo>
                  <a:lnTo>
                    <a:pt x="4152" y="56824"/>
                  </a:lnTo>
                  <a:lnTo>
                    <a:pt x="11092" y="110781"/>
                  </a:lnTo>
                  <a:lnTo>
                    <a:pt x="17300" y="173481"/>
                  </a:lnTo>
                  <a:lnTo>
                    <a:pt x="24849" y="225795"/>
                  </a:lnTo>
                  <a:lnTo>
                    <a:pt x="26615" y="266962"/>
                  </a:lnTo>
                  <a:lnTo>
                    <a:pt x="27399" y="321590"/>
                  </a:lnTo>
                  <a:lnTo>
                    <a:pt x="35281" y="383865"/>
                  </a:lnTo>
                  <a:lnTo>
                    <a:pt x="39037" y="412475"/>
                  </a:lnTo>
                  <a:lnTo>
                    <a:pt x="42041" y="4484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1457434" y="9370848"/>
            <a:ext cx="417134" cy="560553"/>
            <a:chOff x="1457434" y="9370848"/>
            <a:chExt cx="417134" cy="560553"/>
          </a:xfrm>
        </p:grpSpPr>
        <p:sp>
          <p:nvSpPr>
            <p:cNvPr id="158" name="Freeform 157"/>
            <p:cNvSpPr/>
            <p:nvPr/>
          </p:nvSpPr>
          <p:spPr>
            <a:xfrm>
              <a:off x="1457434" y="9595069"/>
              <a:ext cx="84084" cy="336332"/>
            </a:xfrm>
            <a:custGeom>
              <a:avLst/>
              <a:gdLst/>
              <a:ahLst/>
              <a:cxnLst/>
              <a:rect l="0" t="0" r="0" b="0"/>
              <a:pathLst>
                <a:path w="84084" h="336332">
                  <a:moveTo>
                    <a:pt x="0" y="0"/>
                  </a:moveTo>
                  <a:lnTo>
                    <a:pt x="19506" y="58515"/>
                  </a:lnTo>
                  <a:lnTo>
                    <a:pt x="32942" y="106265"/>
                  </a:lnTo>
                  <a:lnTo>
                    <a:pt x="51432" y="168568"/>
                  </a:lnTo>
                  <a:lnTo>
                    <a:pt x="65412" y="221053"/>
                  </a:lnTo>
                  <a:lnTo>
                    <a:pt x="77859" y="274493"/>
                  </a:lnTo>
                  <a:lnTo>
                    <a:pt x="84083" y="33633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1681997" y="9370848"/>
              <a:ext cx="192571" cy="420415"/>
            </a:xfrm>
            <a:custGeom>
              <a:avLst/>
              <a:gdLst/>
              <a:ahLst/>
              <a:cxnLst/>
              <a:rect l="0" t="0" r="0" b="0"/>
              <a:pathLst>
                <a:path w="192571" h="420415">
                  <a:moveTo>
                    <a:pt x="27686" y="0"/>
                  </a:moveTo>
                  <a:lnTo>
                    <a:pt x="12807" y="22319"/>
                  </a:lnTo>
                  <a:lnTo>
                    <a:pt x="3554" y="65955"/>
                  </a:lnTo>
                  <a:lnTo>
                    <a:pt x="812" y="118331"/>
                  </a:lnTo>
                  <a:lnTo>
                    <a:pt x="0" y="173296"/>
                  </a:lnTo>
                  <a:lnTo>
                    <a:pt x="7199" y="229028"/>
                  </a:lnTo>
                  <a:lnTo>
                    <a:pt x="19100" y="258019"/>
                  </a:lnTo>
                  <a:lnTo>
                    <a:pt x="52114" y="302004"/>
                  </a:lnTo>
                  <a:lnTo>
                    <a:pt x="64213" y="307218"/>
                  </a:lnTo>
                  <a:lnTo>
                    <a:pt x="94266" y="308860"/>
                  </a:lnTo>
                  <a:lnTo>
                    <a:pt x="138762" y="293589"/>
                  </a:lnTo>
                  <a:lnTo>
                    <a:pt x="159060" y="273737"/>
                  </a:lnTo>
                  <a:lnTo>
                    <a:pt x="184778" y="222929"/>
                  </a:lnTo>
                  <a:lnTo>
                    <a:pt x="192570" y="174358"/>
                  </a:lnTo>
                  <a:lnTo>
                    <a:pt x="186089" y="142890"/>
                  </a:lnTo>
                  <a:lnTo>
                    <a:pt x="164931" y="103064"/>
                  </a:lnTo>
                  <a:lnTo>
                    <a:pt x="156553" y="92066"/>
                  </a:lnTo>
                  <a:lnTo>
                    <a:pt x="147853" y="89405"/>
                  </a:lnTo>
                  <a:lnTo>
                    <a:pt x="138939" y="92302"/>
                  </a:lnTo>
                  <a:lnTo>
                    <a:pt x="129882" y="98905"/>
                  </a:lnTo>
                  <a:lnTo>
                    <a:pt x="102257" y="137955"/>
                  </a:lnTo>
                  <a:lnTo>
                    <a:pt x="81788" y="196412"/>
                  </a:lnTo>
                  <a:lnTo>
                    <a:pt x="75087" y="244560"/>
                  </a:lnTo>
                  <a:lnTo>
                    <a:pt x="72109" y="295544"/>
                  </a:lnTo>
                  <a:lnTo>
                    <a:pt x="70786" y="344155"/>
                  </a:lnTo>
                  <a:lnTo>
                    <a:pt x="74350" y="379255"/>
                  </a:lnTo>
                  <a:lnTo>
                    <a:pt x="83741" y="4204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5058979" y="8095593"/>
            <a:ext cx="1323208" cy="602594"/>
            <a:chOff x="5058979" y="8095593"/>
            <a:chExt cx="1323208" cy="602594"/>
          </a:xfrm>
        </p:grpSpPr>
        <p:sp>
          <p:nvSpPr>
            <p:cNvPr id="161" name="Freeform 160"/>
            <p:cNvSpPr/>
            <p:nvPr/>
          </p:nvSpPr>
          <p:spPr>
            <a:xfrm>
              <a:off x="5058979" y="8095593"/>
              <a:ext cx="140139" cy="602594"/>
            </a:xfrm>
            <a:custGeom>
              <a:avLst/>
              <a:gdLst/>
              <a:ahLst/>
              <a:cxnLst/>
              <a:rect l="0" t="0" r="0" b="0"/>
              <a:pathLst>
                <a:path w="140139" h="602594">
                  <a:moveTo>
                    <a:pt x="140138" y="0"/>
                  </a:moveTo>
                  <a:lnTo>
                    <a:pt x="125260" y="14879"/>
                  </a:lnTo>
                  <a:lnTo>
                    <a:pt x="108567" y="53889"/>
                  </a:lnTo>
                  <a:lnTo>
                    <a:pt x="98598" y="95577"/>
                  </a:lnTo>
                  <a:lnTo>
                    <a:pt x="88977" y="140575"/>
                  </a:lnTo>
                  <a:lnTo>
                    <a:pt x="76364" y="193727"/>
                  </a:lnTo>
                  <a:lnTo>
                    <a:pt x="70377" y="246674"/>
                  </a:lnTo>
                  <a:lnTo>
                    <a:pt x="59434" y="297309"/>
                  </a:lnTo>
                  <a:lnTo>
                    <a:pt x="50810" y="343901"/>
                  </a:lnTo>
                  <a:lnTo>
                    <a:pt x="37200" y="400339"/>
                  </a:lnTo>
                  <a:lnTo>
                    <a:pt x="27952" y="444190"/>
                  </a:lnTo>
                  <a:lnTo>
                    <a:pt x="18652" y="491708"/>
                  </a:lnTo>
                  <a:lnTo>
                    <a:pt x="6218" y="550361"/>
                  </a:lnTo>
                  <a:lnTo>
                    <a:pt x="0" y="6025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5183406" y="8207704"/>
              <a:ext cx="281974" cy="203936"/>
            </a:xfrm>
            <a:custGeom>
              <a:avLst/>
              <a:gdLst/>
              <a:ahLst/>
              <a:cxnLst/>
              <a:rect l="0" t="0" r="0" b="0"/>
              <a:pathLst>
                <a:path w="281974" h="203936">
                  <a:moveTo>
                    <a:pt x="85780" y="0"/>
                  </a:moveTo>
                  <a:lnTo>
                    <a:pt x="84223" y="54382"/>
                  </a:lnTo>
                  <a:lnTo>
                    <a:pt x="73035" y="105213"/>
                  </a:lnTo>
                  <a:lnTo>
                    <a:pt x="42144" y="156018"/>
                  </a:lnTo>
                  <a:lnTo>
                    <a:pt x="6054" y="203136"/>
                  </a:lnTo>
                  <a:lnTo>
                    <a:pt x="1487" y="203935"/>
                  </a:lnTo>
                  <a:lnTo>
                    <a:pt x="0" y="198240"/>
                  </a:lnTo>
                  <a:lnTo>
                    <a:pt x="566" y="188215"/>
                  </a:lnTo>
                  <a:lnTo>
                    <a:pt x="5614" y="179975"/>
                  </a:lnTo>
                  <a:lnTo>
                    <a:pt x="23680" y="166667"/>
                  </a:lnTo>
                  <a:lnTo>
                    <a:pt x="60114" y="150420"/>
                  </a:lnTo>
                  <a:lnTo>
                    <a:pt x="115373" y="143184"/>
                  </a:lnTo>
                  <a:lnTo>
                    <a:pt x="166174" y="148480"/>
                  </a:lnTo>
                  <a:lnTo>
                    <a:pt x="225189" y="162662"/>
                  </a:lnTo>
                  <a:lnTo>
                    <a:pt x="281973" y="1681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5353269" y="8123620"/>
              <a:ext cx="168166" cy="532526"/>
            </a:xfrm>
            <a:custGeom>
              <a:avLst/>
              <a:gdLst/>
              <a:ahLst/>
              <a:cxnLst/>
              <a:rect l="0" t="0" r="0" b="0"/>
              <a:pathLst>
                <a:path w="168166" h="532526">
                  <a:moveTo>
                    <a:pt x="168165" y="0"/>
                  </a:moveTo>
                  <a:lnTo>
                    <a:pt x="165051" y="46309"/>
                  </a:lnTo>
                  <a:lnTo>
                    <a:pt x="147346" y="103686"/>
                  </a:lnTo>
                  <a:lnTo>
                    <a:pt x="126625" y="166502"/>
                  </a:lnTo>
                  <a:lnTo>
                    <a:pt x="107538" y="223892"/>
                  </a:lnTo>
                  <a:lnTo>
                    <a:pt x="93455" y="273605"/>
                  </a:lnTo>
                  <a:lnTo>
                    <a:pt x="74746" y="335014"/>
                  </a:lnTo>
                  <a:lnTo>
                    <a:pt x="56056" y="392127"/>
                  </a:lnTo>
                  <a:lnTo>
                    <a:pt x="37370" y="448391"/>
                  </a:lnTo>
                  <a:lnTo>
                    <a:pt x="18685" y="509446"/>
                  </a:lnTo>
                  <a:lnTo>
                    <a:pt x="0" y="5325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5535448" y="8151648"/>
              <a:ext cx="126125" cy="448443"/>
            </a:xfrm>
            <a:custGeom>
              <a:avLst/>
              <a:gdLst/>
              <a:ahLst/>
              <a:cxnLst/>
              <a:rect l="0" t="0" r="0" b="0"/>
              <a:pathLst>
                <a:path w="126125" h="448443">
                  <a:moveTo>
                    <a:pt x="126124" y="0"/>
                  </a:moveTo>
                  <a:lnTo>
                    <a:pt x="114937" y="47866"/>
                  </a:lnTo>
                  <a:lnTo>
                    <a:pt x="106619" y="92900"/>
                  </a:lnTo>
                  <a:lnTo>
                    <a:pt x="93182" y="148460"/>
                  </a:lnTo>
                  <a:lnTo>
                    <a:pt x="79340" y="201947"/>
                  </a:lnTo>
                  <a:lnTo>
                    <a:pt x="60712" y="264631"/>
                  </a:lnTo>
                  <a:lnTo>
                    <a:pt x="42039" y="321995"/>
                  </a:lnTo>
                  <a:lnTo>
                    <a:pt x="23356" y="378309"/>
                  </a:lnTo>
                  <a:lnTo>
                    <a:pt x="4152" y="435977"/>
                  </a:lnTo>
                  <a:lnTo>
                    <a:pt x="0" y="4484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5655738" y="8151648"/>
              <a:ext cx="176415" cy="532525"/>
            </a:xfrm>
            <a:custGeom>
              <a:avLst/>
              <a:gdLst/>
              <a:ahLst/>
              <a:cxnLst/>
              <a:rect l="0" t="0" r="0" b="0"/>
              <a:pathLst>
                <a:path w="176415" h="532525">
                  <a:moveTo>
                    <a:pt x="117945" y="0"/>
                  </a:moveTo>
                  <a:lnTo>
                    <a:pt x="116388" y="47866"/>
                  </a:lnTo>
                  <a:lnTo>
                    <a:pt x="110505" y="92900"/>
                  </a:lnTo>
                  <a:lnTo>
                    <a:pt x="91000" y="148460"/>
                  </a:lnTo>
                  <a:lnTo>
                    <a:pt x="72937" y="201947"/>
                  </a:lnTo>
                  <a:lnTo>
                    <a:pt x="57724" y="257241"/>
                  </a:lnTo>
                  <a:lnTo>
                    <a:pt x="29002" y="320536"/>
                  </a:lnTo>
                  <a:lnTo>
                    <a:pt x="11834" y="366945"/>
                  </a:lnTo>
                  <a:lnTo>
                    <a:pt x="0" y="425506"/>
                  </a:lnTo>
                  <a:lnTo>
                    <a:pt x="2203" y="458490"/>
                  </a:lnTo>
                  <a:lnTo>
                    <a:pt x="9642" y="467597"/>
                  </a:lnTo>
                  <a:lnTo>
                    <a:pt x="20829" y="472112"/>
                  </a:lnTo>
                  <a:lnTo>
                    <a:pt x="34516" y="473564"/>
                  </a:lnTo>
                  <a:lnTo>
                    <a:pt x="58028" y="466874"/>
                  </a:lnTo>
                  <a:lnTo>
                    <a:pt x="68658" y="460729"/>
                  </a:lnTo>
                  <a:lnTo>
                    <a:pt x="98497" y="414886"/>
                  </a:lnTo>
                  <a:lnTo>
                    <a:pt x="127061" y="359433"/>
                  </a:lnTo>
                  <a:lnTo>
                    <a:pt x="154982" y="296085"/>
                  </a:lnTo>
                  <a:lnTo>
                    <a:pt x="171257" y="267061"/>
                  </a:lnTo>
                  <a:lnTo>
                    <a:pt x="176414" y="234437"/>
                  </a:lnTo>
                  <a:lnTo>
                    <a:pt x="175609" y="217018"/>
                  </a:lnTo>
                  <a:lnTo>
                    <a:pt x="171959" y="210076"/>
                  </a:lnTo>
                  <a:lnTo>
                    <a:pt x="166410" y="210121"/>
                  </a:lnTo>
                  <a:lnTo>
                    <a:pt x="135131" y="236314"/>
                  </a:lnTo>
                  <a:lnTo>
                    <a:pt x="108158" y="284724"/>
                  </a:lnTo>
                  <a:lnTo>
                    <a:pt x="87882" y="333497"/>
                  </a:lnTo>
                  <a:lnTo>
                    <a:pt x="64574" y="392412"/>
                  </a:lnTo>
                  <a:lnTo>
                    <a:pt x="52824" y="451737"/>
                  </a:lnTo>
                  <a:lnTo>
                    <a:pt x="58379" y="481567"/>
                  </a:lnTo>
                  <a:lnTo>
                    <a:pt x="75903" y="5325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5941848" y="8347841"/>
              <a:ext cx="98098" cy="280277"/>
            </a:xfrm>
            <a:custGeom>
              <a:avLst/>
              <a:gdLst/>
              <a:ahLst/>
              <a:cxnLst/>
              <a:rect l="0" t="0" r="0" b="0"/>
              <a:pathLst>
                <a:path w="98098" h="280277">
                  <a:moveTo>
                    <a:pt x="98097" y="0"/>
                  </a:moveTo>
                  <a:lnTo>
                    <a:pt x="85352" y="46309"/>
                  </a:lnTo>
                  <a:lnTo>
                    <a:pt x="63005" y="105244"/>
                  </a:lnTo>
                  <a:lnTo>
                    <a:pt x="38218" y="162844"/>
                  </a:lnTo>
                  <a:lnTo>
                    <a:pt x="20321" y="217800"/>
                  </a:lnTo>
                  <a:lnTo>
                    <a:pt x="0" y="2802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6191202" y="8305582"/>
              <a:ext cx="190985" cy="266481"/>
            </a:xfrm>
            <a:custGeom>
              <a:avLst/>
              <a:gdLst/>
              <a:ahLst/>
              <a:cxnLst/>
              <a:rect l="0" t="0" r="0" b="0"/>
              <a:pathLst>
                <a:path w="190985" h="266481">
                  <a:moveTo>
                    <a:pt x="44936" y="56273"/>
                  </a:moveTo>
                  <a:lnTo>
                    <a:pt x="43379" y="110656"/>
                  </a:lnTo>
                  <a:lnTo>
                    <a:pt x="33748" y="164601"/>
                  </a:lnTo>
                  <a:lnTo>
                    <a:pt x="19476" y="216916"/>
                  </a:lnTo>
                  <a:lnTo>
                    <a:pt x="4555" y="242375"/>
                  </a:lnTo>
                  <a:lnTo>
                    <a:pt x="887" y="245739"/>
                  </a:lnTo>
                  <a:lnTo>
                    <a:pt x="0" y="243310"/>
                  </a:lnTo>
                  <a:lnTo>
                    <a:pt x="9762" y="183530"/>
                  </a:lnTo>
                  <a:lnTo>
                    <a:pt x="29670" y="123391"/>
                  </a:lnTo>
                  <a:lnTo>
                    <a:pt x="62731" y="66126"/>
                  </a:lnTo>
                  <a:lnTo>
                    <a:pt x="94672" y="24590"/>
                  </a:lnTo>
                  <a:lnTo>
                    <a:pt x="131299" y="0"/>
                  </a:lnTo>
                  <a:lnTo>
                    <a:pt x="144553" y="73"/>
                  </a:lnTo>
                  <a:lnTo>
                    <a:pt x="171736" y="12610"/>
                  </a:lnTo>
                  <a:lnTo>
                    <a:pt x="180853" y="24051"/>
                  </a:lnTo>
                  <a:lnTo>
                    <a:pt x="190984" y="53371"/>
                  </a:lnTo>
                  <a:lnTo>
                    <a:pt x="189247" y="104895"/>
                  </a:lnTo>
                  <a:lnTo>
                    <a:pt x="178870" y="152167"/>
                  </a:lnTo>
                  <a:lnTo>
                    <a:pt x="165935" y="210638"/>
                  </a:lnTo>
                  <a:lnTo>
                    <a:pt x="157046" y="2664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6124028" y="815164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2662621" y="9213006"/>
            <a:ext cx="1107090" cy="1194864"/>
            <a:chOff x="2662621" y="9213006"/>
            <a:chExt cx="1107090" cy="1194864"/>
          </a:xfrm>
        </p:grpSpPr>
        <p:sp>
          <p:nvSpPr>
            <p:cNvPr id="170" name="Freeform 169"/>
            <p:cNvSpPr/>
            <p:nvPr/>
          </p:nvSpPr>
          <p:spPr>
            <a:xfrm>
              <a:off x="2942897" y="9300780"/>
              <a:ext cx="14014" cy="434428"/>
            </a:xfrm>
            <a:custGeom>
              <a:avLst/>
              <a:gdLst/>
              <a:ahLst/>
              <a:cxnLst/>
              <a:rect l="0" t="0" r="0" b="0"/>
              <a:pathLst>
                <a:path w="14014" h="434428">
                  <a:moveTo>
                    <a:pt x="14013" y="0"/>
                  </a:moveTo>
                  <a:lnTo>
                    <a:pt x="12456" y="46308"/>
                  </a:lnTo>
                  <a:lnTo>
                    <a:pt x="4383" y="106800"/>
                  </a:lnTo>
                  <a:lnTo>
                    <a:pt x="1947" y="151273"/>
                  </a:lnTo>
                  <a:lnTo>
                    <a:pt x="865" y="201142"/>
                  </a:lnTo>
                  <a:lnTo>
                    <a:pt x="384" y="252890"/>
                  </a:lnTo>
                  <a:lnTo>
                    <a:pt x="171" y="301841"/>
                  </a:lnTo>
                  <a:lnTo>
                    <a:pt x="76" y="345396"/>
                  </a:lnTo>
                  <a:lnTo>
                    <a:pt x="22" y="396629"/>
                  </a:lnTo>
                  <a:lnTo>
                    <a:pt x="0" y="4344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3050391" y="9213006"/>
              <a:ext cx="302452" cy="466147"/>
            </a:xfrm>
            <a:custGeom>
              <a:avLst/>
              <a:gdLst/>
              <a:ahLst/>
              <a:cxnLst/>
              <a:rect l="0" t="0" r="0" b="0"/>
              <a:pathLst>
                <a:path w="302452" h="466147">
                  <a:moveTo>
                    <a:pt x="144754" y="17704"/>
                  </a:moveTo>
                  <a:lnTo>
                    <a:pt x="129875" y="2826"/>
                  </a:lnTo>
                  <a:lnTo>
                    <a:pt x="120821" y="0"/>
                  </a:lnTo>
                  <a:lnTo>
                    <a:pt x="98304" y="1012"/>
                  </a:lnTo>
                  <a:lnTo>
                    <a:pt x="76878" y="14957"/>
                  </a:lnTo>
                  <a:lnTo>
                    <a:pt x="58532" y="38283"/>
                  </a:lnTo>
                  <a:lnTo>
                    <a:pt x="39449" y="87988"/>
                  </a:lnTo>
                  <a:lnTo>
                    <a:pt x="23933" y="149774"/>
                  </a:lnTo>
                  <a:lnTo>
                    <a:pt x="9475" y="208220"/>
                  </a:lnTo>
                  <a:lnTo>
                    <a:pt x="28" y="246148"/>
                  </a:lnTo>
                  <a:lnTo>
                    <a:pt x="0" y="255640"/>
                  </a:lnTo>
                  <a:lnTo>
                    <a:pt x="3096" y="258853"/>
                  </a:lnTo>
                  <a:lnTo>
                    <a:pt x="8274" y="257882"/>
                  </a:lnTo>
                  <a:lnTo>
                    <a:pt x="18179" y="244345"/>
                  </a:lnTo>
                  <a:lnTo>
                    <a:pt x="44665" y="190154"/>
                  </a:lnTo>
                  <a:lnTo>
                    <a:pt x="66014" y="168051"/>
                  </a:lnTo>
                  <a:lnTo>
                    <a:pt x="117782" y="141173"/>
                  </a:lnTo>
                  <a:lnTo>
                    <a:pt x="149375" y="139015"/>
                  </a:lnTo>
                  <a:lnTo>
                    <a:pt x="166520" y="140619"/>
                  </a:lnTo>
                  <a:lnTo>
                    <a:pt x="198026" y="154859"/>
                  </a:lnTo>
                  <a:lnTo>
                    <a:pt x="256315" y="202062"/>
                  </a:lnTo>
                  <a:lnTo>
                    <a:pt x="283864" y="242571"/>
                  </a:lnTo>
                  <a:lnTo>
                    <a:pt x="301888" y="284158"/>
                  </a:lnTo>
                  <a:lnTo>
                    <a:pt x="302451" y="298108"/>
                  </a:lnTo>
                  <a:lnTo>
                    <a:pt x="294772" y="326064"/>
                  </a:lnTo>
                  <a:lnTo>
                    <a:pt x="272940" y="368066"/>
                  </a:lnTo>
                  <a:lnTo>
                    <a:pt x="239309" y="402656"/>
                  </a:lnTo>
                  <a:lnTo>
                    <a:pt x="199760" y="425189"/>
                  </a:lnTo>
                  <a:lnTo>
                    <a:pt x="151017" y="441726"/>
                  </a:lnTo>
                  <a:lnTo>
                    <a:pt x="87966" y="461854"/>
                  </a:lnTo>
                  <a:lnTo>
                    <a:pt x="74685" y="4661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2662621" y="9609083"/>
              <a:ext cx="1107090" cy="154152"/>
            </a:xfrm>
            <a:custGeom>
              <a:avLst/>
              <a:gdLst/>
              <a:ahLst/>
              <a:cxnLst/>
              <a:rect l="0" t="0" r="0" b="0"/>
              <a:pathLst>
                <a:path w="1107090" h="154152">
                  <a:moveTo>
                    <a:pt x="0" y="154151"/>
                  </a:moveTo>
                  <a:lnTo>
                    <a:pt x="46309" y="142964"/>
                  </a:lnTo>
                  <a:lnTo>
                    <a:pt x="105243" y="131806"/>
                  </a:lnTo>
                  <a:lnTo>
                    <a:pt x="167515" y="126251"/>
                  </a:lnTo>
                  <a:lnTo>
                    <a:pt x="222893" y="119432"/>
                  </a:lnTo>
                  <a:lnTo>
                    <a:pt x="271381" y="115365"/>
                  </a:lnTo>
                  <a:lnTo>
                    <a:pt x="315250" y="112000"/>
                  </a:lnTo>
                  <a:lnTo>
                    <a:pt x="360698" y="105314"/>
                  </a:lnTo>
                  <a:lnTo>
                    <a:pt x="422616" y="100234"/>
                  </a:lnTo>
                  <a:lnTo>
                    <a:pt x="465510" y="94894"/>
                  </a:lnTo>
                  <a:lnTo>
                    <a:pt x="508968" y="87331"/>
                  </a:lnTo>
                  <a:lnTo>
                    <a:pt x="568451" y="75875"/>
                  </a:lnTo>
                  <a:lnTo>
                    <a:pt x="627079" y="70232"/>
                  </a:lnTo>
                  <a:lnTo>
                    <a:pt x="670569" y="63394"/>
                  </a:lnTo>
                  <a:lnTo>
                    <a:pt x="731384" y="50790"/>
                  </a:lnTo>
                  <a:lnTo>
                    <a:pt x="782324" y="41778"/>
                  </a:lnTo>
                  <a:lnTo>
                    <a:pt x="839739" y="34138"/>
                  </a:lnTo>
                  <a:lnTo>
                    <a:pt x="896399" y="30743"/>
                  </a:lnTo>
                  <a:lnTo>
                    <a:pt x="958504" y="21393"/>
                  </a:lnTo>
                  <a:lnTo>
                    <a:pt x="1021368" y="8761"/>
                  </a:lnTo>
                  <a:lnTo>
                    <a:pt x="1058092" y="3894"/>
                  </a:lnTo>
                  <a:lnTo>
                    <a:pt x="110708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2704662" y="9931400"/>
              <a:ext cx="140139" cy="476470"/>
            </a:xfrm>
            <a:custGeom>
              <a:avLst/>
              <a:gdLst/>
              <a:ahLst/>
              <a:cxnLst/>
              <a:rect l="0" t="0" r="0" b="0"/>
              <a:pathLst>
                <a:path w="140139" h="476470">
                  <a:moveTo>
                    <a:pt x="140138" y="0"/>
                  </a:moveTo>
                  <a:lnTo>
                    <a:pt x="119319" y="36678"/>
                  </a:lnTo>
                  <a:lnTo>
                    <a:pt x="103520" y="94085"/>
                  </a:lnTo>
                  <a:lnTo>
                    <a:pt x="88977" y="157288"/>
                  </a:lnTo>
                  <a:lnTo>
                    <a:pt x="74806" y="206984"/>
                  </a:lnTo>
                  <a:lnTo>
                    <a:pt x="60746" y="255964"/>
                  </a:lnTo>
                  <a:lnTo>
                    <a:pt x="51393" y="302169"/>
                  </a:lnTo>
                  <a:lnTo>
                    <a:pt x="37893" y="349694"/>
                  </a:lnTo>
                  <a:lnTo>
                    <a:pt x="23070" y="395212"/>
                  </a:lnTo>
                  <a:lnTo>
                    <a:pt x="5018" y="458573"/>
                  </a:lnTo>
                  <a:lnTo>
                    <a:pt x="0" y="476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2878100" y="9987455"/>
              <a:ext cx="303032" cy="203586"/>
            </a:xfrm>
            <a:custGeom>
              <a:avLst/>
              <a:gdLst/>
              <a:ahLst/>
              <a:cxnLst/>
              <a:rect l="0" t="0" r="0" b="0"/>
              <a:pathLst>
                <a:path w="303032" h="203586">
                  <a:moveTo>
                    <a:pt x="78810" y="0"/>
                  </a:moveTo>
                  <a:lnTo>
                    <a:pt x="74658" y="60977"/>
                  </a:lnTo>
                  <a:lnTo>
                    <a:pt x="59305" y="124329"/>
                  </a:lnTo>
                  <a:lnTo>
                    <a:pt x="30090" y="180268"/>
                  </a:lnTo>
                  <a:lnTo>
                    <a:pt x="12520" y="202610"/>
                  </a:lnTo>
                  <a:lnTo>
                    <a:pt x="6589" y="203585"/>
                  </a:lnTo>
                  <a:lnTo>
                    <a:pt x="2635" y="198007"/>
                  </a:lnTo>
                  <a:lnTo>
                    <a:pt x="0" y="188060"/>
                  </a:lnTo>
                  <a:lnTo>
                    <a:pt x="2913" y="176757"/>
                  </a:lnTo>
                  <a:lnTo>
                    <a:pt x="37002" y="129206"/>
                  </a:lnTo>
                  <a:lnTo>
                    <a:pt x="81625" y="89362"/>
                  </a:lnTo>
                  <a:lnTo>
                    <a:pt x="129125" y="68347"/>
                  </a:lnTo>
                  <a:lnTo>
                    <a:pt x="190085" y="59697"/>
                  </a:lnTo>
                  <a:lnTo>
                    <a:pt x="226362" y="65979"/>
                  </a:lnTo>
                  <a:lnTo>
                    <a:pt x="268896" y="82871"/>
                  </a:lnTo>
                  <a:lnTo>
                    <a:pt x="303031" y="9809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3069021" y="9819290"/>
              <a:ext cx="168166" cy="532525"/>
            </a:xfrm>
            <a:custGeom>
              <a:avLst/>
              <a:gdLst/>
              <a:ahLst/>
              <a:cxnLst/>
              <a:rect l="0" t="0" r="0" b="0"/>
              <a:pathLst>
                <a:path w="168166" h="532525">
                  <a:moveTo>
                    <a:pt x="168165" y="0"/>
                  </a:moveTo>
                  <a:lnTo>
                    <a:pt x="152921" y="54037"/>
                  </a:lnTo>
                  <a:lnTo>
                    <a:pt x="144262" y="95642"/>
                  </a:lnTo>
                  <a:lnTo>
                    <a:pt x="135223" y="145275"/>
                  </a:lnTo>
                  <a:lnTo>
                    <a:pt x="121380" y="203425"/>
                  </a:lnTo>
                  <a:lnTo>
                    <a:pt x="107417" y="257678"/>
                  </a:lnTo>
                  <a:lnTo>
                    <a:pt x="85979" y="313199"/>
                  </a:lnTo>
                  <a:lnTo>
                    <a:pt x="62024" y="376571"/>
                  </a:lnTo>
                  <a:lnTo>
                    <a:pt x="42297" y="438223"/>
                  </a:lnTo>
                  <a:lnTo>
                    <a:pt x="23951" y="487455"/>
                  </a:lnTo>
                  <a:lnTo>
                    <a:pt x="0" y="5325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3237186" y="9847317"/>
              <a:ext cx="126125" cy="462456"/>
            </a:xfrm>
            <a:custGeom>
              <a:avLst/>
              <a:gdLst/>
              <a:ahLst/>
              <a:cxnLst/>
              <a:rect l="0" t="0" r="0" b="0"/>
              <a:pathLst>
                <a:path w="126125" h="462456">
                  <a:moveTo>
                    <a:pt x="126124" y="0"/>
                  </a:moveTo>
                  <a:lnTo>
                    <a:pt x="114937" y="59054"/>
                  </a:lnTo>
                  <a:lnTo>
                    <a:pt x="106619" y="112405"/>
                  </a:lnTo>
                  <a:lnTo>
                    <a:pt x="93580" y="159992"/>
                  </a:lnTo>
                  <a:lnTo>
                    <a:pt x="72883" y="221799"/>
                  </a:lnTo>
                  <a:lnTo>
                    <a:pt x="52737" y="279559"/>
                  </a:lnTo>
                  <a:lnTo>
                    <a:pt x="31197" y="336119"/>
                  </a:lnTo>
                  <a:lnTo>
                    <a:pt x="14953" y="388171"/>
                  </a:lnTo>
                  <a:lnTo>
                    <a:pt x="4430" y="429026"/>
                  </a:lnTo>
                  <a:lnTo>
                    <a:pt x="0" y="4624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3405352" y="9847317"/>
              <a:ext cx="197264" cy="518512"/>
            </a:xfrm>
            <a:custGeom>
              <a:avLst/>
              <a:gdLst/>
              <a:ahLst/>
              <a:cxnLst/>
              <a:rect l="0" t="0" r="0" b="0"/>
              <a:pathLst>
                <a:path w="197264" h="518512">
                  <a:moveTo>
                    <a:pt x="98096" y="0"/>
                  </a:moveTo>
                  <a:lnTo>
                    <a:pt x="86908" y="62456"/>
                  </a:lnTo>
                  <a:lnTo>
                    <a:pt x="69704" y="124621"/>
                  </a:lnTo>
                  <a:lnTo>
                    <a:pt x="55947" y="171873"/>
                  </a:lnTo>
                  <a:lnTo>
                    <a:pt x="42009" y="225319"/>
                  </a:lnTo>
                  <a:lnTo>
                    <a:pt x="28018" y="276450"/>
                  </a:lnTo>
                  <a:lnTo>
                    <a:pt x="9340" y="335575"/>
                  </a:lnTo>
                  <a:lnTo>
                    <a:pt x="2767" y="393027"/>
                  </a:lnTo>
                  <a:lnTo>
                    <a:pt x="9534" y="424332"/>
                  </a:lnTo>
                  <a:lnTo>
                    <a:pt x="15698" y="437040"/>
                  </a:lnTo>
                  <a:lnTo>
                    <a:pt x="24479" y="443954"/>
                  </a:lnTo>
                  <a:lnTo>
                    <a:pt x="35004" y="447007"/>
                  </a:lnTo>
                  <a:lnTo>
                    <a:pt x="46693" y="447486"/>
                  </a:lnTo>
                  <a:lnTo>
                    <a:pt x="72136" y="435560"/>
                  </a:lnTo>
                  <a:lnTo>
                    <a:pt x="95901" y="414688"/>
                  </a:lnTo>
                  <a:lnTo>
                    <a:pt x="127997" y="354923"/>
                  </a:lnTo>
                  <a:lnTo>
                    <a:pt x="154706" y="291494"/>
                  </a:lnTo>
                  <a:lnTo>
                    <a:pt x="173083" y="247892"/>
                  </a:lnTo>
                  <a:lnTo>
                    <a:pt x="196266" y="189885"/>
                  </a:lnTo>
                  <a:lnTo>
                    <a:pt x="197263" y="157576"/>
                  </a:lnTo>
                  <a:lnTo>
                    <a:pt x="190678" y="151763"/>
                  </a:lnTo>
                  <a:lnTo>
                    <a:pt x="180060" y="152559"/>
                  </a:lnTo>
                  <a:lnTo>
                    <a:pt x="166752" y="157762"/>
                  </a:lnTo>
                  <a:lnTo>
                    <a:pt x="125705" y="202280"/>
                  </a:lnTo>
                  <a:lnTo>
                    <a:pt x="82731" y="264696"/>
                  </a:lnTo>
                  <a:lnTo>
                    <a:pt x="53481" y="326160"/>
                  </a:lnTo>
                  <a:lnTo>
                    <a:pt x="31417" y="387816"/>
                  </a:lnTo>
                  <a:lnTo>
                    <a:pt x="20192" y="433953"/>
                  </a:lnTo>
                  <a:lnTo>
                    <a:pt x="4450" y="493331"/>
                  </a:lnTo>
                  <a:lnTo>
                    <a:pt x="0" y="5185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4134069" y="8978462"/>
            <a:ext cx="2186153" cy="1051035"/>
            <a:chOff x="4134069" y="8978462"/>
            <a:chExt cx="2186153" cy="1051035"/>
          </a:xfrm>
        </p:grpSpPr>
        <p:sp>
          <p:nvSpPr>
            <p:cNvPr id="179" name="Freeform 178"/>
            <p:cNvSpPr/>
            <p:nvPr/>
          </p:nvSpPr>
          <p:spPr>
            <a:xfrm>
              <a:off x="4134069" y="9539014"/>
              <a:ext cx="182180" cy="14015"/>
            </a:xfrm>
            <a:custGeom>
              <a:avLst/>
              <a:gdLst/>
              <a:ahLst/>
              <a:cxnLst/>
              <a:rect l="0" t="0" r="0" b="0"/>
              <a:pathLst>
                <a:path w="182180" h="14015">
                  <a:moveTo>
                    <a:pt x="0" y="0"/>
                  </a:moveTo>
                  <a:lnTo>
                    <a:pt x="46309" y="0"/>
                  </a:lnTo>
                  <a:lnTo>
                    <a:pt x="103686" y="1557"/>
                  </a:lnTo>
                  <a:lnTo>
                    <a:pt x="158197" y="11091"/>
                  </a:lnTo>
                  <a:lnTo>
                    <a:pt x="182179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4218152" y="9398876"/>
              <a:ext cx="14015" cy="1"/>
            </a:xfrm>
            <a:custGeom>
              <a:avLst/>
              <a:gdLst/>
              <a:ahLst/>
              <a:cxnLst/>
              <a:rect l="0" t="0" r="0" b="0"/>
              <a:pathLst>
                <a:path w="14015" h="1">
                  <a:moveTo>
                    <a:pt x="14014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4246179" y="972119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4568497" y="9139189"/>
              <a:ext cx="195610" cy="297251"/>
            </a:xfrm>
            <a:custGeom>
              <a:avLst/>
              <a:gdLst/>
              <a:ahLst/>
              <a:cxnLst/>
              <a:rect l="0" t="0" r="0" b="0"/>
              <a:pathLst>
                <a:path w="195610" h="297251">
                  <a:moveTo>
                    <a:pt x="42041" y="7439"/>
                  </a:moveTo>
                  <a:lnTo>
                    <a:pt x="71798" y="0"/>
                  </a:lnTo>
                  <a:lnTo>
                    <a:pt x="82121" y="2479"/>
                  </a:lnTo>
                  <a:lnTo>
                    <a:pt x="90560" y="8804"/>
                  </a:lnTo>
                  <a:lnTo>
                    <a:pt x="109877" y="40024"/>
                  </a:lnTo>
                  <a:lnTo>
                    <a:pt x="115293" y="52518"/>
                  </a:lnTo>
                  <a:lnTo>
                    <a:pt x="115789" y="65519"/>
                  </a:lnTo>
                  <a:lnTo>
                    <a:pt x="108036" y="92422"/>
                  </a:lnTo>
                  <a:lnTo>
                    <a:pt x="90057" y="115796"/>
                  </a:lnTo>
                  <a:lnTo>
                    <a:pt x="44385" y="159539"/>
                  </a:lnTo>
                  <a:lnTo>
                    <a:pt x="48792" y="154969"/>
                  </a:lnTo>
                  <a:lnTo>
                    <a:pt x="83661" y="149767"/>
                  </a:lnTo>
                  <a:lnTo>
                    <a:pt x="125999" y="155665"/>
                  </a:lnTo>
                  <a:lnTo>
                    <a:pt x="168128" y="174714"/>
                  </a:lnTo>
                  <a:lnTo>
                    <a:pt x="187872" y="199603"/>
                  </a:lnTo>
                  <a:lnTo>
                    <a:pt x="195316" y="214959"/>
                  </a:lnTo>
                  <a:lnTo>
                    <a:pt x="195609" y="229869"/>
                  </a:lnTo>
                  <a:lnTo>
                    <a:pt x="183476" y="258891"/>
                  </a:lnTo>
                  <a:lnTo>
                    <a:pt x="162513" y="279056"/>
                  </a:lnTo>
                  <a:lnTo>
                    <a:pt x="150384" y="286614"/>
                  </a:lnTo>
                  <a:lnTo>
                    <a:pt x="96115" y="297250"/>
                  </a:lnTo>
                  <a:lnTo>
                    <a:pt x="38167" y="292962"/>
                  </a:lnTo>
                  <a:lnTo>
                    <a:pt x="0" y="2877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4428359" y="9483344"/>
              <a:ext cx="490483" cy="27643"/>
            </a:xfrm>
            <a:custGeom>
              <a:avLst/>
              <a:gdLst/>
              <a:ahLst/>
              <a:cxnLst/>
              <a:rect l="0" t="0" r="0" b="0"/>
              <a:pathLst>
                <a:path w="490483" h="27643">
                  <a:moveTo>
                    <a:pt x="0" y="13628"/>
                  </a:moveTo>
                  <a:lnTo>
                    <a:pt x="57497" y="13628"/>
                  </a:lnTo>
                  <a:lnTo>
                    <a:pt x="104965" y="13628"/>
                  </a:lnTo>
                  <a:lnTo>
                    <a:pt x="153052" y="9476"/>
                  </a:lnTo>
                  <a:lnTo>
                    <a:pt x="201932" y="3998"/>
                  </a:lnTo>
                  <a:lnTo>
                    <a:pt x="254799" y="1563"/>
                  </a:lnTo>
                  <a:lnTo>
                    <a:pt x="305285" y="481"/>
                  </a:lnTo>
                  <a:lnTo>
                    <a:pt x="352117" y="0"/>
                  </a:lnTo>
                  <a:lnTo>
                    <a:pt x="411942" y="1286"/>
                  </a:lnTo>
                  <a:lnTo>
                    <a:pt x="456831" y="10836"/>
                  </a:lnTo>
                  <a:lnTo>
                    <a:pt x="490482" y="276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4638566" y="9567041"/>
              <a:ext cx="121525" cy="210208"/>
            </a:xfrm>
            <a:custGeom>
              <a:avLst/>
              <a:gdLst/>
              <a:ahLst/>
              <a:cxnLst/>
              <a:rect l="0" t="0" r="0" b="0"/>
              <a:pathLst>
                <a:path w="121525" h="210208">
                  <a:moveTo>
                    <a:pt x="0" y="0"/>
                  </a:moveTo>
                  <a:lnTo>
                    <a:pt x="60976" y="4153"/>
                  </a:lnTo>
                  <a:lnTo>
                    <a:pt x="92498" y="12746"/>
                  </a:lnTo>
                  <a:lnTo>
                    <a:pt x="116888" y="26945"/>
                  </a:lnTo>
                  <a:lnTo>
                    <a:pt x="121524" y="39763"/>
                  </a:lnTo>
                  <a:lnTo>
                    <a:pt x="118370" y="74766"/>
                  </a:lnTo>
                  <a:lnTo>
                    <a:pt x="106588" y="103818"/>
                  </a:lnTo>
                  <a:lnTo>
                    <a:pt x="63113" y="159289"/>
                  </a:lnTo>
                  <a:lnTo>
                    <a:pt x="14013" y="2102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4386317" y="9740835"/>
              <a:ext cx="394812" cy="288662"/>
            </a:xfrm>
            <a:custGeom>
              <a:avLst/>
              <a:gdLst/>
              <a:ahLst/>
              <a:cxnLst/>
              <a:rect l="0" t="0" r="0" b="0"/>
              <a:pathLst>
                <a:path w="394812" h="288662">
                  <a:moveTo>
                    <a:pt x="182180" y="64441"/>
                  </a:moveTo>
                  <a:lnTo>
                    <a:pt x="197059" y="42122"/>
                  </a:lnTo>
                  <a:lnTo>
                    <a:pt x="236069" y="13365"/>
                  </a:lnTo>
                  <a:lnTo>
                    <a:pt x="294513" y="0"/>
                  </a:lnTo>
                  <a:lnTo>
                    <a:pt x="326050" y="5178"/>
                  </a:lnTo>
                  <a:lnTo>
                    <a:pt x="361312" y="25601"/>
                  </a:lnTo>
                  <a:lnTo>
                    <a:pt x="380133" y="44065"/>
                  </a:lnTo>
                  <a:lnTo>
                    <a:pt x="393688" y="67841"/>
                  </a:lnTo>
                  <a:lnTo>
                    <a:pt x="394811" y="82279"/>
                  </a:lnTo>
                  <a:lnTo>
                    <a:pt x="387755" y="114929"/>
                  </a:lnTo>
                  <a:lnTo>
                    <a:pt x="351395" y="168328"/>
                  </a:lnTo>
                  <a:lnTo>
                    <a:pt x="301175" y="216156"/>
                  </a:lnTo>
                  <a:lnTo>
                    <a:pt x="246849" y="252473"/>
                  </a:lnTo>
                  <a:lnTo>
                    <a:pt x="198746" y="275516"/>
                  </a:lnTo>
                  <a:lnTo>
                    <a:pt x="147469" y="284766"/>
                  </a:lnTo>
                  <a:lnTo>
                    <a:pt x="85390" y="287507"/>
                  </a:lnTo>
                  <a:lnTo>
                    <a:pt x="48851" y="288149"/>
                  </a:lnTo>
                  <a:lnTo>
                    <a:pt x="0" y="2886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4960883" y="9527697"/>
              <a:ext cx="224221" cy="39345"/>
            </a:xfrm>
            <a:custGeom>
              <a:avLst/>
              <a:gdLst/>
              <a:ahLst/>
              <a:cxnLst/>
              <a:rect l="0" t="0" r="0" b="0"/>
              <a:pathLst>
                <a:path w="224221" h="39345">
                  <a:moveTo>
                    <a:pt x="0" y="39344"/>
                  </a:moveTo>
                  <a:lnTo>
                    <a:pt x="56824" y="24101"/>
                  </a:lnTo>
                  <a:lnTo>
                    <a:pt x="119701" y="6402"/>
                  </a:lnTo>
                  <a:lnTo>
                    <a:pt x="173702" y="0"/>
                  </a:lnTo>
                  <a:lnTo>
                    <a:pt x="198134" y="2654"/>
                  </a:lnTo>
                  <a:lnTo>
                    <a:pt x="224220" y="113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4946869" y="9666437"/>
              <a:ext cx="224222" cy="12716"/>
            </a:xfrm>
            <a:custGeom>
              <a:avLst/>
              <a:gdLst/>
              <a:ahLst/>
              <a:cxnLst/>
              <a:rect l="0" t="0" r="0" b="0"/>
              <a:pathLst>
                <a:path w="224222" h="12716">
                  <a:moveTo>
                    <a:pt x="0" y="12715"/>
                  </a:moveTo>
                  <a:lnTo>
                    <a:pt x="54383" y="3084"/>
                  </a:lnTo>
                  <a:lnTo>
                    <a:pt x="109885" y="0"/>
                  </a:lnTo>
                  <a:lnTo>
                    <a:pt x="170274" y="643"/>
                  </a:lnTo>
                  <a:lnTo>
                    <a:pt x="224221" y="127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5725725" y="8978462"/>
              <a:ext cx="237803" cy="313469"/>
            </a:xfrm>
            <a:custGeom>
              <a:avLst/>
              <a:gdLst/>
              <a:ahLst/>
              <a:cxnLst/>
              <a:rect l="0" t="0" r="0" b="0"/>
              <a:pathLst>
                <a:path w="237803" h="313469">
                  <a:moveTo>
                    <a:pt x="216123" y="0"/>
                  </a:moveTo>
                  <a:lnTo>
                    <a:pt x="157608" y="19505"/>
                  </a:lnTo>
                  <a:lnTo>
                    <a:pt x="109858" y="25502"/>
                  </a:lnTo>
                  <a:lnTo>
                    <a:pt x="56264" y="27280"/>
                  </a:lnTo>
                  <a:lnTo>
                    <a:pt x="42596" y="32200"/>
                  </a:lnTo>
                  <a:lnTo>
                    <a:pt x="23256" y="50124"/>
                  </a:lnTo>
                  <a:lnTo>
                    <a:pt x="13623" y="81966"/>
                  </a:lnTo>
                  <a:lnTo>
                    <a:pt x="4048" y="135358"/>
                  </a:lnTo>
                  <a:lnTo>
                    <a:pt x="0" y="150965"/>
                  </a:lnTo>
                  <a:lnTo>
                    <a:pt x="415" y="156699"/>
                  </a:lnTo>
                  <a:lnTo>
                    <a:pt x="3806" y="155849"/>
                  </a:lnTo>
                  <a:lnTo>
                    <a:pt x="41740" y="121388"/>
                  </a:lnTo>
                  <a:lnTo>
                    <a:pt x="65436" y="109486"/>
                  </a:lnTo>
                  <a:lnTo>
                    <a:pt x="91539" y="107311"/>
                  </a:lnTo>
                  <a:lnTo>
                    <a:pt x="118711" y="113092"/>
                  </a:lnTo>
                  <a:lnTo>
                    <a:pt x="160271" y="135411"/>
                  </a:lnTo>
                  <a:lnTo>
                    <a:pt x="212011" y="184014"/>
                  </a:lnTo>
                  <a:lnTo>
                    <a:pt x="222724" y="197417"/>
                  </a:lnTo>
                  <a:lnTo>
                    <a:pt x="234628" y="228917"/>
                  </a:lnTo>
                  <a:lnTo>
                    <a:pt x="237802" y="246036"/>
                  </a:lnTo>
                  <a:lnTo>
                    <a:pt x="233024" y="277516"/>
                  </a:lnTo>
                  <a:lnTo>
                    <a:pt x="227391" y="292450"/>
                  </a:lnTo>
                  <a:lnTo>
                    <a:pt x="217407" y="302406"/>
                  </a:lnTo>
                  <a:lnTo>
                    <a:pt x="189705" y="313468"/>
                  </a:lnTo>
                  <a:lnTo>
                    <a:pt x="139092" y="312255"/>
                  </a:lnTo>
                  <a:lnTo>
                    <a:pt x="82050" y="297896"/>
                  </a:lnTo>
                  <a:lnTo>
                    <a:pt x="61972" y="2802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5479393" y="9384862"/>
              <a:ext cx="3026" cy="1"/>
            </a:xfrm>
            <a:custGeom>
              <a:avLst/>
              <a:gdLst/>
              <a:ahLst/>
              <a:cxnLst/>
              <a:rect l="0" t="0" r="0" b="0"/>
              <a:pathLst>
                <a:path w="3026" h="1">
                  <a:moveTo>
                    <a:pt x="0" y="0"/>
                  </a:moveTo>
                  <a:lnTo>
                    <a:pt x="302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5973297" y="9391482"/>
              <a:ext cx="346925" cy="8502"/>
            </a:xfrm>
            <a:custGeom>
              <a:avLst/>
              <a:gdLst/>
              <a:ahLst/>
              <a:cxnLst/>
              <a:rect l="0" t="0" r="0" b="0"/>
              <a:pathLst>
                <a:path w="346925" h="8502">
                  <a:moveTo>
                    <a:pt x="0" y="8501"/>
                  </a:moveTo>
                  <a:lnTo>
                    <a:pt x="44109" y="7916"/>
                  </a:lnTo>
                  <a:lnTo>
                    <a:pt x="88811" y="7626"/>
                  </a:lnTo>
                  <a:lnTo>
                    <a:pt x="132554" y="5940"/>
                  </a:lnTo>
                  <a:lnTo>
                    <a:pt x="183136" y="0"/>
                  </a:lnTo>
                  <a:lnTo>
                    <a:pt x="241820" y="2781"/>
                  </a:lnTo>
                  <a:lnTo>
                    <a:pt x="303671" y="6027"/>
                  </a:lnTo>
                  <a:lnTo>
                    <a:pt x="346924" y="73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5479393" y="9370848"/>
            <a:ext cx="994980" cy="742733"/>
            <a:chOff x="5479393" y="9370848"/>
            <a:chExt cx="994980" cy="742733"/>
          </a:xfrm>
        </p:grpSpPr>
        <p:sp>
          <p:nvSpPr>
            <p:cNvPr id="192" name="Freeform 191"/>
            <p:cNvSpPr/>
            <p:nvPr/>
          </p:nvSpPr>
          <p:spPr>
            <a:xfrm>
              <a:off x="5479393" y="9370848"/>
              <a:ext cx="994980" cy="42043"/>
            </a:xfrm>
            <a:custGeom>
              <a:avLst/>
              <a:gdLst/>
              <a:ahLst/>
              <a:cxnLst/>
              <a:rect l="0" t="0" r="0" b="0"/>
              <a:pathLst>
                <a:path w="994980" h="42043">
                  <a:moveTo>
                    <a:pt x="0" y="0"/>
                  </a:moveTo>
                  <a:lnTo>
                    <a:pt x="49885" y="11092"/>
                  </a:lnTo>
                  <a:lnTo>
                    <a:pt x="110892" y="20876"/>
                  </a:lnTo>
                  <a:lnTo>
                    <a:pt x="168670" y="25909"/>
                  </a:lnTo>
                  <a:lnTo>
                    <a:pt x="212507" y="27086"/>
                  </a:lnTo>
                  <a:lnTo>
                    <a:pt x="259499" y="27609"/>
                  </a:lnTo>
                  <a:lnTo>
                    <a:pt x="311526" y="27842"/>
                  </a:lnTo>
                  <a:lnTo>
                    <a:pt x="369943" y="23793"/>
                  </a:lnTo>
                  <a:lnTo>
                    <a:pt x="432238" y="18360"/>
                  </a:lnTo>
                  <a:lnTo>
                    <a:pt x="464110" y="16911"/>
                  </a:lnTo>
                  <a:lnTo>
                    <a:pt x="527031" y="15302"/>
                  </a:lnTo>
                  <a:lnTo>
                    <a:pt x="586138" y="14586"/>
                  </a:lnTo>
                  <a:lnTo>
                    <a:pt x="635245" y="14268"/>
                  </a:lnTo>
                  <a:lnTo>
                    <a:pt x="680946" y="15684"/>
                  </a:lnTo>
                  <a:lnTo>
                    <a:pt x="732399" y="21504"/>
                  </a:lnTo>
                  <a:lnTo>
                    <a:pt x="786409" y="25128"/>
                  </a:lnTo>
                  <a:lnTo>
                    <a:pt x="839998" y="28296"/>
                  </a:lnTo>
                  <a:lnTo>
                    <a:pt x="889767" y="34895"/>
                  </a:lnTo>
                  <a:lnTo>
                    <a:pt x="933685" y="38865"/>
                  </a:lnTo>
                  <a:lnTo>
                    <a:pt x="994979" y="420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5508801" y="9539014"/>
              <a:ext cx="250869" cy="206350"/>
            </a:xfrm>
            <a:custGeom>
              <a:avLst/>
              <a:gdLst/>
              <a:ahLst/>
              <a:cxnLst/>
              <a:rect l="0" t="0" r="0" b="0"/>
              <a:pathLst>
                <a:path w="250869" h="206350">
                  <a:moveTo>
                    <a:pt x="96716" y="0"/>
                  </a:moveTo>
                  <a:lnTo>
                    <a:pt x="81472" y="49885"/>
                  </a:lnTo>
                  <a:lnTo>
                    <a:pt x="64172" y="100420"/>
                  </a:lnTo>
                  <a:lnTo>
                    <a:pt x="39323" y="150688"/>
                  </a:lnTo>
                  <a:lnTo>
                    <a:pt x="0" y="206349"/>
                  </a:lnTo>
                  <a:lnTo>
                    <a:pt x="1097" y="206077"/>
                  </a:lnTo>
                  <a:lnTo>
                    <a:pt x="40112" y="183267"/>
                  </a:lnTo>
                  <a:lnTo>
                    <a:pt x="98165" y="159961"/>
                  </a:lnTo>
                  <a:lnTo>
                    <a:pt x="149913" y="146703"/>
                  </a:lnTo>
                  <a:lnTo>
                    <a:pt x="201578" y="142083"/>
                  </a:lnTo>
                  <a:lnTo>
                    <a:pt x="250868" y="1401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5605517" y="9510986"/>
              <a:ext cx="182181" cy="602595"/>
            </a:xfrm>
            <a:custGeom>
              <a:avLst/>
              <a:gdLst/>
              <a:ahLst/>
              <a:cxnLst/>
              <a:rect l="0" t="0" r="0" b="0"/>
              <a:pathLst>
                <a:path w="182181" h="602595">
                  <a:moveTo>
                    <a:pt x="182180" y="0"/>
                  </a:moveTo>
                  <a:lnTo>
                    <a:pt x="162783" y="54037"/>
                  </a:lnTo>
                  <a:lnTo>
                    <a:pt x="142695" y="107360"/>
                  </a:lnTo>
                  <a:lnTo>
                    <a:pt x="121958" y="167227"/>
                  </a:lnTo>
                  <a:lnTo>
                    <a:pt x="107589" y="217368"/>
                  </a:lnTo>
                  <a:lnTo>
                    <a:pt x="86031" y="271671"/>
                  </a:lnTo>
                  <a:lnTo>
                    <a:pt x="67359" y="334646"/>
                  </a:lnTo>
                  <a:lnTo>
                    <a:pt x="56927" y="379700"/>
                  </a:lnTo>
                  <a:lnTo>
                    <a:pt x="45543" y="425676"/>
                  </a:lnTo>
                  <a:lnTo>
                    <a:pt x="30103" y="472060"/>
                  </a:lnTo>
                  <a:lnTo>
                    <a:pt x="11342" y="534505"/>
                  </a:lnTo>
                  <a:lnTo>
                    <a:pt x="5041" y="565066"/>
                  </a:lnTo>
                  <a:lnTo>
                    <a:pt x="0" y="6025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5913821" y="9555553"/>
              <a:ext cx="169050" cy="487958"/>
            </a:xfrm>
            <a:custGeom>
              <a:avLst/>
              <a:gdLst/>
              <a:ahLst/>
              <a:cxnLst/>
              <a:rect l="0" t="0" r="0" b="0"/>
              <a:pathLst>
                <a:path w="169050" h="487958">
                  <a:moveTo>
                    <a:pt x="0" y="25502"/>
                  </a:moveTo>
                  <a:lnTo>
                    <a:pt x="60976" y="10258"/>
                  </a:lnTo>
                  <a:lnTo>
                    <a:pt x="113568" y="1262"/>
                  </a:lnTo>
                  <a:lnTo>
                    <a:pt x="131767" y="0"/>
                  </a:lnTo>
                  <a:lnTo>
                    <a:pt x="145457" y="3829"/>
                  </a:lnTo>
                  <a:lnTo>
                    <a:pt x="156140" y="11054"/>
                  </a:lnTo>
                  <a:lnTo>
                    <a:pt x="164820" y="20541"/>
                  </a:lnTo>
                  <a:lnTo>
                    <a:pt x="169049" y="33094"/>
                  </a:lnTo>
                  <a:lnTo>
                    <a:pt x="167562" y="80519"/>
                  </a:lnTo>
                  <a:lnTo>
                    <a:pt x="157260" y="132461"/>
                  </a:lnTo>
                  <a:lnTo>
                    <a:pt x="139829" y="192650"/>
                  </a:lnTo>
                  <a:lnTo>
                    <a:pt x="113952" y="249522"/>
                  </a:lnTo>
                  <a:lnTo>
                    <a:pt x="90040" y="305738"/>
                  </a:lnTo>
                  <a:lnTo>
                    <a:pt x="70323" y="361825"/>
                  </a:lnTo>
                  <a:lnTo>
                    <a:pt x="43994" y="417886"/>
                  </a:lnTo>
                  <a:lnTo>
                    <a:pt x="19038" y="475501"/>
                  </a:lnTo>
                  <a:lnTo>
                    <a:pt x="14013" y="487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6055786" y="9592449"/>
              <a:ext cx="239829" cy="451062"/>
            </a:xfrm>
            <a:custGeom>
              <a:avLst/>
              <a:gdLst/>
              <a:ahLst/>
              <a:cxnLst/>
              <a:rect l="0" t="0" r="0" b="0"/>
              <a:pathLst>
                <a:path w="239829" h="451062">
                  <a:moveTo>
                    <a:pt x="124297" y="44661"/>
                  </a:moveTo>
                  <a:lnTo>
                    <a:pt x="139175" y="22343"/>
                  </a:lnTo>
                  <a:lnTo>
                    <a:pt x="158937" y="7234"/>
                  </a:lnTo>
                  <a:lnTo>
                    <a:pt x="170746" y="1025"/>
                  </a:lnTo>
                  <a:lnTo>
                    <a:pt x="183291" y="0"/>
                  </a:lnTo>
                  <a:lnTo>
                    <a:pt x="209686" y="7165"/>
                  </a:lnTo>
                  <a:lnTo>
                    <a:pt x="228684" y="24883"/>
                  </a:lnTo>
                  <a:lnTo>
                    <a:pt x="235929" y="36147"/>
                  </a:lnTo>
                  <a:lnTo>
                    <a:pt x="239828" y="61119"/>
                  </a:lnTo>
                  <a:lnTo>
                    <a:pt x="229643" y="122653"/>
                  </a:lnTo>
                  <a:lnTo>
                    <a:pt x="211080" y="182039"/>
                  </a:lnTo>
                  <a:lnTo>
                    <a:pt x="170135" y="235205"/>
                  </a:lnTo>
                  <a:lnTo>
                    <a:pt x="115877" y="298011"/>
                  </a:lnTo>
                  <a:lnTo>
                    <a:pt x="55333" y="345743"/>
                  </a:lnTo>
                  <a:lnTo>
                    <a:pt x="12514" y="368126"/>
                  </a:lnTo>
                  <a:lnTo>
                    <a:pt x="4619" y="367743"/>
                  </a:lnTo>
                  <a:lnTo>
                    <a:pt x="913" y="362817"/>
                  </a:lnTo>
                  <a:lnTo>
                    <a:pt x="0" y="354862"/>
                  </a:lnTo>
                  <a:lnTo>
                    <a:pt x="7289" y="337718"/>
                  </a:lnTo>
                  <a:lnTo>
                    <a:pt x="13593" y="328787"/>
                  </a:lnTo>
                  <a:lnTo>
                    <a:pt x="33054" y="314710"/>
                  </a:lnTo>
                  <a:lnTo>
                    <a:pt x="44783" y="308777"/>
                  </a:lnTo>
                  <a:lnTo>
                    <a:pt x="74424" y="306336"/>
                  </a:lnTo>
                  <a:lnTo>
                    <a:pt x="106803" y="311998"/>
                  </a:lnTo>
                  <a:lnTo>
                    <a:pt x="136764" y="324896"/>
                  </a:lnTo>
                  <a:lnTo>
                    <a:pt x="172454" y="357105"/>
                  </a:lnTo>
                  <a:lnTo>
                    <a:pt x="209299" y="408281"/>
                  </a:lnTo>
                  <a:lnTo>
                    <a:pt x="222393" y="4510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8" name="Freeform 197"/>
          <p:cNvSpPr/>
          <p:nvPr/>
        </p:nvSpPr>
        <p:spPr>
          <a:xfrm>
            <a:off x="5177191" y="8740278"/>
            <a:ext cx="1589337" cy="1597125"/>
          </a:xfrm>
          <a:custGeom>
            <a:avLst/>
            <a:gdLst/>
            <a:ahLst/>
            <a:cxnLst/>
            <a:rect l="0" t="0" r="0" b="0"/>
            <a:pathLst>
              <a:path w="1589337" h="1597125">
                <a:moveTo>
                  <a:pt x="302202" y="41991"/>
                </a:moveTo>
                <a:lnTo>
                  <a:pt x="291110" y="91875"/>
                </a:lnTo>
                <a:lnTo>
                  <a:pt x="284902" y="142412"/>
                </a:lnTo>
                <a:lnTo>
                  <a:pt x="273201" y="200984"/>
                </a:lnTo>
                <a:lnTo>
                  <a:pt x="259872" y="259342"/>
                </a:lnTo>
                <a:lnTo>
                  <a:pt x="246061" y="318674"/>
                </a:lnTo>
                <a:lnTo>
                  <a:pt x="236767" y="364269"/>
                </a:lnTo>
                <a:lnTo>
                  <a:pt x="224336" y="417757"/>
                </a:lnTo>
                <a:lnTo>
                  <a:pt x="218404" y="470802"/>
                </a:lnTo>
                <a:lnTo>
                  <a:pt x="207477" y="518353"/>
                </a:lnTo>
                <a:lnTo>
                  <a:pt x="194378" y="571196"/>
                </a:lnTo>
                <a:lnTo>
                  <a:pt x="180635" y="626300"/>
                </a:lnTo>
                <a:lnTo>
                  <a:pt x="166702" y="680516"/>
                </a:lnTo>
                <a:lnTo>
                  <a:pt x="152712" y="728414"/>
                </a:lnTo>
                <a:lnTo>
                  <a:pt x="138705" y="781360"/>
                </a:lnTo>
                <a:lnTo>
                  <a:pt x="124694" y="836493"/>
                </a:lnTo>
                <a:lnTo>
                  <a:pt x="110680" y="890719"/>
                </a:lnTo>
                <a:lnTo>
                  <a:pt x="98223" y="938620"/>
                </a:lnTo>
                <a:lnTo>
                  <a:pt x="92283" y="990009"/>
                </a:lnTo>
                <a:lnTo>
                  <a:pt x="81354" y="1037069"/>
                </a:lnTo>
                <a:lnTo>
                  <a:pt x="68254" y="1088210"/>
                </a:lnTo>
                <a:lnTo>
                  <a:pt x="54511" y="1138311"/>
                </a:lnTo>
                <a:lnTo>
                  <a:pt x="45232" y="1184778"/>
                </a:lnTo>
                <a:lnTo>
                  <a:pt x="35918" y="1232419"/>
                </a:lnTo>
                <a:lnTo>
                  <a:pt x="26587" y="1279545"/>
                </a:lnTo>
                <a:lnTo>
                  <a:pt x="17250" y="1326442"/>
                </a:lnTo>
                <a:lnTo>
                  <a:pt x="10679" y="1389175"/>
                </a:lnTo>
                <a:lnTo>
                  <a:pt x="9142" y="1432259"/>
                </a:lnTo>
                <a:lnTo>
                  <a:pt x="4125" y="1491981"/>
                </a:lnTo>
                <a:lnTo>
                  <a:pt x="0" y="1524144"/>
                </a:lnTo>
                <a:lnTo>
                  <a:pt x="3358" y="1554010"/>
                </a:lnTo>
                <a:lnTo>
                  <a:pt x="9547" y="1565400"/>
                </a:lnTo>
                <a:lnTo>
                  <a:pt x="28881" y="1582207"/>
                </a:lnTo>
                <a:lnTo>
                  <a:pt x="57197" y="1590715"/>
                </a:lnTo>
                <a:lnTo>
                  <a:pt x="112307" y="1595505"/>
                </a:lnTo>
                <a:lnTo>
                  <a:pt x="155521" y="1596626"/>
                </a:lnTo>
                <a:lnTo>
                  <a:pt x="200678" y="1597124"/>
                </a:lnTo>
                <a:lnTo>
                  <a:pt x="262432" y="1589964"/>
                </a:lnTo>
                <a:lnTo>
                  <a:pt x="320176" y="1585421"/>
                </a:lnTo>
                <a:lnTo>
                  <a:pt x="376732" y="1576636"/>
                </a:lnTo>
                <a:lnTo>
                  <a:pt x="418371" y="1572668"/>
                </a:lnTo>
                <a:lnTo>
                  <a:pt x="462829" y="1569348"/>
                </a:lnTo>
                <a:lnTo>
                  <a:pt x="508539" y="1562682"/>
                </a:lnTo>
                <a:lnTo>
                  <a:pt x="554806" y="1558681"/>
                </a:lnTo>
                <a:lnTo>
                  <a:pt x="616320" y="1552277"/>
                </a:lnTo>
                <a:lnTo>
                  <a:pt x="672436" y="1544669"/>
                </a:lnTo>
                <a:lnTo>
                  <a:pt x="717441" y="1541333"/>
                </a:lnTo>
                <a:lnTo>
                  <a:pt x="768586" y="1534660"/>
                </a:lnTo>
                <a:lnTo>
                  <a:pt x="818306" y="1530657"/>
                </a:lnTo>
                <a:lnTo>
                  <a:pt x="881764" y="1524251"/>
                </a:lnTo>
                <a:lnTo>
                  <a:pt x="942608" y="1516642"/>
                </a:lnTo>
                <a:lnTo>
                  <a:pt x="991670" y="1514863"/>
                </a:lnTo>
                <a:lnTo>
                  <a:pt x="1039426" y="1514071"/>
                </a:lnTo>
                <a:lnTo>
                  <a:pt x="1086603" y="1513720"/>
                </a:lnTo>
                <a:lnTo>
                  <a:pt x="1133522" y="1513564"/>
                </a:lnTo>
                <a:lnTo>
                  <a:pt x="1180326" y="1513495"/>
                </a:lnTo>
                <a:lnTo>
                  <a:pt x="1243008" y="1513456"/>
                </a:lnTo>
                <a:lnTo>
                  <a:pt x="1301026" y="1513444"/>
                </a:lnTo>
                <a:lnTo>
                  <a:pt x="1343008" y="1513441"/>
                </a:lnTo>
                <a:lnTo>
                  <a:pt x="1382947" y="1510326"/>
                </a:lnTo>
                <a:lnTo>
                  <a:pt x="1438113" y="1487103"/>
                </a:lnTo>
                <a:lnTo>
                  <a:pt x="1451863" y="1481868"/>
                </a:lnTo>
                <a:lnTo>
                  <a:pt x="1471292" y="1463595"/>
                </a:lnTo>
                <a:lnTo>
                  <a:pt x="1478652" y="1452182"/>
                </a:lnTo>
                <a:lnTo>
                  <a:pt x="1489012" y="1406362"/>
                </a:lnTo>
                <a:lnTo>
                  <a:pt x="1492082" y="1345900"/>
                </a:lnTo>
                <a:lnTo>
                  <a:pt x="1492991" y="1286117"/>
                </a:lnTo>
                <a:lnTo>
                  <a:pt x="1493204" y="1243723"/>
                </a:lnTo>
                <a:lnTo>
                  <a:pt x="1494856" y="1198929"/>
                </a:lnTo>
                <a:lnTo>
                  <a:pt x="1500780" y="1153069"/>
                </a:lnTo>
                <a:lnTo>
                  <a:pt x="1504451" y="1106736"/>
                </a:lnTo>
                <a:lnTo>
                  <a:pt x="1506083" y="1058635"/>
                </a:lnTo>
                <a:lnTo>
                  <a:pt x="1506808" y="1006115"/>
                </a:lnTo>
                <a:lnTo>
                  <a:pt x="1511283" y="959935"/>
                </a:lnTo>
                <a:lnTo>
                  <a:pt x="1516905" y="915536"/>
                </a:lnTo>
                <a:lnTo>
                  <a:pt x="1519403" y="864661"/>
                </a:lnTo>
                <a:lnTo>
                  <a:pt x="1520514" y="819212"/>
                </a:lnTo>
                <a:lnTo>
                  <a:pt x="1525291" y="762761"/>
                </a:lnTo>
                <a:lnTo>
                  <a:pt x="1532416" y="703994"/>
                </a:lnTo>
                <a:lnTo>
                  <a:pt x="1534082" y="656975"/>
                </a:lnTo>
                <a:lnTo>
                  <a:pt x="1536577" y="597044"/>
                </a:lnTo>
                <a:lnTo>
                  <a:pt x="1544930" y="544339"/>
                </a:lnTo>
                <a:lnTo>
                  <a:pt x="1547430" y="497263"/>
                </a:lnTo>
                <a:lnTo>
                  <a:pt x="1556276" y="440553"/>
                </a:lnTo>
                <a:lnTo>
                  <a:pt x="1561320" y="379287"/>
                </a:lnTo>
                <a:lnTo>
                  <a:pt x="1570254" y="326705"/>
                </a:lnTo>
                <a:lnTo>
                  <a:pt x="1575323" y="266662"/>
                </a:lnTo>
                <a:lnTo>
                  <a:pt x="1584264" y="214443"/>
                </a:lnTo>
                <a:lnTo>
                  <a:pt x="1589336" y="161945"/>
                </a:lnTo>
                <a:lnTo>
                  <a:pt x="1579861" y="99596"/>
                </a:lnTo>
                <a:lnTo>
                  <a:pt x="1571778" y="70707"/>
                </a:lnTo>
                <a:lnTo>
                  <a:pt x="1564329" y="59578"/>
                </a:lnTo>
                <a:lnTo>
                  <a:pt x="1543595" y="43060"/>
                </a:lnTo>
                <a:lnTo>
                  <a:pt x="1498220" y="32447"/>
                </a:lnTo>
                <a:lnTo>
                  <a:pt x="1445330" y="29302"/>
                </a:lnTo>
                <a:lnTo>
                  <a:pt x="1397651" y="20931"/>
                </a:lnTo>
                <a:lnTo>
                  <a:pt x="1339061" y="16028"/>
                </a:lnTo>
                <a:lnTo>
                  <a:pt x="1279832" y="14575"/>
                </a:lnTo>
                <a:lnTo>
                  <a:pt x="1222837" y="14145"/>
                </a:lnTo>
                <a:lnTo>
                  <a:pt x="1181095" y="14043"/>
                </a:lnTo>
                <a:lnTo>
                  <a:pt x="1117976" y="13988"/>
                </a:lnTo>
                <a:lnTo>
                  <a:pt x="1063980" y="9818"/>
                </a:lnTo>
                <a:lnTo>
                  <a:pt x="1010093" y="2874"/>
                </a:lnTo>
                <a:lnTo>
                  <a:pt x="967165" y="1250"/>
                </a:lnTo>
                <a:lnTo>
                  <a:pt x="922135" y="527"/>
                </a:lnTo>
                <a:lnTo>
                  <a:pt x="876170" y="206"/>
                </a:lnTo>
                <a:lnTo>
                  <a:pt x="828232" y="64"/>
                </a:lnTo>
                <a:lnTo>
                  <a:pt x="775784" y="0"/>
                </a:lnTo>
                <a:lnTo>
                  <a:pt x="725486" y="4125"/>
                </a:lnTo>
                <a:lnTo>
                  <a:pt x="677179" y="9590"/>
                </a:lnTo>
                <a:lnTo>
                  <a:pt x="629758" y="12020"/>
                </a:lnTo>
                <a:lnTo>
                  <a:pt x="578578" y="13099"/>
                </a:lnTo>
                <a:lnTo>
                  <a:pt x="526247" y="15136"/>
                </a:lnTo>
                <a:lnTo>
                  <a:pt x="477037" y="21232"/>
                </a:lnTo>
                <a:lnTo>
                  <a:pt x="433367" y="24980"/>
                </a:lnTo>
                <a:lnTo>
                  <a:pt x="373765" y="27090"/>
                </a:lnTo>
                <a:lnTo>
                  <a:pt x="320811" y="31866"/>
                </a:lnTo>
                <a:lnTo>
                  <a:pt x="274175" y="4199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5" name="Group 204"/>
          <p:cNvGrpSpPr/>
          <p:nvPr/>
        </p:nvGrpSpPr>
        <p:grpSpPr>
          <a:xfrm>
            <a:off x="1158983" y="11401581"/>
            <a:ext cx="1293432" cy="506203"/>
            <a:chOff x="1158983" y="11401581"/>
            <a:chExt cx="1293432" cy="506203"/>
          </a:xfrm>
        </p:grpSpPr>
        <p:sp>
          <p:nvSpPr>
            <p:cNvPr id="199" name="Freeform 198"/>
            <p:cNvSpPr/>
            <p:nvPr/>
          </p:nvSpPr>
          <p:spPr>
            <a:xfrm>
              <a:off x="1158983" y="11401581"/>
              <a:ext cx="266678" cy="506203"/>
            </a:xfrm>
            <a:custGeom>
              <a:avLst/>
              <a:gdLst/>
              <a:ahLst/>
              <a:cxnLst/>
              <a:rect l="0" t="0" r="0" b="0"/>
              <a:pathLst>
                <a:path w="266678" h="506203">
                  <a:moveTo>
                    <a:pt x="130286" y="113815"/>
                  </a:moveTo>
                  <a:lnTo>
                    <a:pt x="130286" y="84057"/>
                  </a:lnTo>
                  <a:lnTo>
                    <a:pt x="138590" y="61144"/>
                  </a:lnTo>
                  <a:lnTo>
                    <a:pt x="169296" y="21059"/>
                  </a:lnTo>
                  <a:lnTo>
                    <a:pt x="203609" y="0"/>
                  </a:lnTo>
                  <a:lnTo>
                    <a:pt x="214981" y="568"/>
                  </a:lnTo>
                  <a:lnTo>
                    <a:pt x="225677" y="5619"/>
                  </a:lnTo>
                  <a:lnTo>
                    <a:pt x="244308" y="23687"/>
                  </a:lnTo>
                  <a:lnTo>
                    <a:pt x="257779" y="47288"/>
                  </a:lnTo>
                  <a:lnTo>
                    <a:pt x="266677" y="94277"/>
                  </a:lnTo>
                  <a:lnTo>
                    <a:pt x="258496" y="154766"/>
                  </a:lnTo>
                  <a:lnTo>
                    <a:pt x="243187" y="200689"/>
                  </a:lnTo>
                  <a:lnTo>
                    <a:pt x="212008" y="259106"/>
                  </a:lnTo>
                  <a:lnTo>
                    <a:pt x="180797" y="308940"/>
                  </a:lnTo>
                  <a:lnTo>
                    <a:pt x="145771" y="360903"/>
                  </a:lnTo>
                  <a:lnTo>
                    <a:pt x="121033" y="405019"/>
                  </a:lnTo>
                  <a:lnTo>
                    <a:pt x="58999" y="458468"/>
                  </a:lnTo>
                  <a:lnTo>
                    <a:pt x="46948" y="461923"/>
                  </a:lnTo>
                  <a:lnTo>
                    <a:pt x="35800" y="461112"/>
                  </a:lnTo>
                  <a:lnTo>
                    <a:pt x="25254" y="457457"/>
                  </a:lnTo>
                  <a:lnTo>
                    <a:pt x="9384" y="440939"/>
                  </a:lnTo>
                  <a:lnTo>
                    <a:pt x="2972" y="429994"/>
                  </a:lnTo>
                  <a:lnTo>
                    <a:pt x="0" y="397072"/>
                  </a:lnTo>
                  <a:lnTo>
                    <a:pt x="5426" y="359603"/>
                  </a:lnTo>
                  <a:lnTo>
                    <a:pt x="25990" y="313804"/>
                  </a:lnTo>
                  <a:lnTo>
                    <a:pt x="42929" y="290415"/>
                  </a:lnTo>
                  <a:lnTo>
                    <a:pt x="64990" y="273792"/>
                  </a:lnTo>
                  <a:lnTo>
                    <a:pt x="91923" y="262771"/>
                  </a:lnTo>
                  <a:lnTo>
                    <a:pt x="124654" y="257872"/>
                  </a:lnTo>
                  <a:lnTo>
                    <a:pt x="151658" y="263998"/>
                  </a:lnTo>
                  <a:lnTo>
                    <a:pt x="163219" y="269993"/>
                  </a:lnTo>
                  <a:lnTo>
                    <a:pt x="180217" y="289109"/>
                  </a:lnTo>
                  <a:lnTo>
                    <a:pt x="191405" y="314733"/>
                  </a:lnTo>
                  <a:lnTo>
                    <a:pt x="196146" y="364177"/>
                  </a:lnTo>
                  <a:lnTo>
                    <a:pt x="188381" y="419830"/>
                  </a:lnTo>
                  <a:lnTo>
                    <a:pt x="177776" y="477151"/>
                  </a:lnTo>
                  <a:lnTo>
                    <a:pt x="172327" y="506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1639614" y="11627507"/>
              <a:ext cx="28028" cy="1"/>
            </a:xfrm>
            <a:custGeom>
              <a:avLst/>
              <a:gdLst/>
              <a:ahLst/>
              <a:cxnLst/>
              <a:rect l="0" t="0" r="0" b="0"/>
              <a:pathLst>
                <a:path w="28028" h="1">
                  <a:moveTo>
                    <a:pt x="28027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1765738" y="11431314"/>
              <a:ext cx="112111" cy="420415"/>
            </a:xfrm>
            <a:custGeom>
              <a:avLst/>
              <a:gdLst/>
              <a:ahLst/>
              <a:cxnLst/>
              <a:rect l="0" t="0" r="0" b="0"/>
              <a:pathLst>
                <a:path w="112111" h="420415">
                  <a:moveTo>
                    <a:pt x="112110" y="0"/>
                  </a:moveTo>
                  <a:lnTo>
                    <a:pt x="100922" y="55940"/>
                  </a:lnTo>
                  <a:lnTo>
                    <a:pt x="88207" y="116401"/>
                  </a:lnTo>
                  <a:lnTo>
                    <a:pt x="74578" y="165284"/>
                  </a:lnTo>
                  <a:lnTo>
                    <a:pt x="59121" y="212467"/>
                  </a:lnTo>
                  <a:lnTo>
                    <a:pt x="37067" y="275927"/>
                  </a:lnTo>
                  <a:lnTo>
                    <a:pt x="25298" y="326612"/>
                  </a:lnTo>
                  <a:lnTo>
                    <a:pt x="9918" y="385355"/>
                  </a:lnTo>
                  <a:lnTo>
                    <a:pt x="0" y="4204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1874006" y="11437889"/>
              <a:ext cx="237885" cy="441867"/>
            </a:xfrm>
            <a:custGeom>
              <a:avLst/>
              <a:gdLst/>
              <a:ahLst/>
              <a:cxnLst/>
              <a:rect l="0" t="0" r="0" b="0"/>
              <a:pathLst>
                <a:path w="237885" h="441867">
                  <a:moveTo>
                    <a:pt x="143980" y="7439"/>
                  </a:moveTo>
                  <a:lnTo>
                    <a:pt x="166298" y="0"/>
                  </a:lnTo>
                  <a:lnTo>
                    <a:pt x="189712" y="4651"/>
                  </a:lnTo>
                  <a:lnTo>
                    <a:pt x="202496" y="10252"/>
                  </a:lnTo>
                  <a:lnTo>
                    <a:pt x="220852" y="33083"/>
                  </a:lnTo>
                  <a:lnTo>
                    <a:pt x="232644" y="63991"/>
                  </a:lnTo>
                  <a:lnTo>
                    <a:pt x="237884" y="98490"/>
                  </a:lnTo>
                  <a:lnTo>
                    <a:pt x="225956" y="160367"/>
                  </a:lnTo>
                  <a:lnTo>
                    <a:pt x="202698" y="213131"/>
                  </a:lnTo>
                  <a:lnTo>
                    <a:pt x="157730" y="276029"/>
                  </a:lnTo>
                  <a:lnTo>
                    <a:pt x="108132" y="334445"/>
                  </a:lnTo>
                  <a:lnTo>
                    <a:pt x="60868" y="370072"/>
                  </a:lnTo>
                  <a:lnTo>
                    <a:pt x="25554" y="385564"/>
                  </a:lnTo>
                  <a:lnTo>
                    <a:pt x="13645" y="382531"/>
                  </a:lnTo>
                  <a:lnTo>
                    <a:pt x="5706" y="372725"/>
                  </a:lnTo>
                  <a:lnTo>
                    <a:pt x="414" y="358402"/>
                  </a:lnTo>
                  <a:lnTo>
                    <a:pt x="0" y="344182"/>
                  </a:lnTo>
                  <a:lnTo>
                    <a:pt x="7844" y="315925"/>
                  </a:lnTo>
                  <a:lnTo>
                    <a:pt x="37208" y="273754"/>
                  </a:lnTo>
                  <a:lnTo>
                    <a:pt x="75493" y="239115"/>
                  </a:lnTo>
                  <a:lnTo>
                    <a:pt x="88979" y="233516"/>
                  </a:lnTo>
                  <a:lnTo>
                    <a:pt x="116421" y="231446"/>
                  </a:lnTo>
                  <a:lnTo>
                    <a:pt x="144188" y="244022"/>
                  </a:lnTo>
                  <a:lnTo>
                    <a:pt x="158133" y="253915"/>
                  </a:lnTo>
                  <a:lnTo>
                    <a:pt x="177779" y="281516"/>
                  </a:lnTo>
                  <a:lnTo>
                    <a:pt x="190144" y="316101"/>
                  </a:lnTo>
                  <a:lnTo>
                    <a:pt x="197104" y="376229"/>
                  </a:lnTo>
                  <a:lnTo>
                    <a:pt x="198081" y="393437"/>
                  </a:lnTo>
                  <a:lnTo>
                    <a:pt x="200035" y="4418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2284248" y="11543424"/>
              <a:ext cx="168167" cy="28029"/>
            </a:xfrm>
            <a:custGeom>
              <a:avLst/>
              <a:gdLst/>
              <a:ahLst/>
              <a:cxnLst/>
              <a:rect l="0" t="0" r="0" b="0"/>
              <a:pathLst>
                <a:path w="168167" h="28029">
                  <a:moveTo>
                    <a:pt x="0" y="28028"/>
                  </a:moveTo>
                  <a:lnTo>
                    <a:pt x="49885" y="12784"/>
                  </a:lnTo>
                  <a:lnTo>
                    <a:pt x="100421" y="3787"/>
                  </a:lnTo>
                  <a:lnTo>
                    <a:pt x="142384" y="1122"/>
                  </a:lnTo>
                  <a:lnTo>
                    <a:pt x="16816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2284248" y="11683562"/>
              <a:ext cx="154153" cy="28029"/>
            </a:xfrm>
            <a:custGeom>
              <a:avLst/>
              <a:gdLst/>
              <a:ahLst/>
              <a:cxnLst/>
              <a:rect l="0" t="0" r="0" b="0"/>
              <a:pathLst>
                <a:path w="154153" h="28029">
                  <a:moveTo>
                    <a:pt x="0" y="28028"/>
                  </a:moveTo>
                  <a:lnTo>
                    <a:pt x="58516" y="8523"/>
                  </a:lnTo>
                  <a:lnTo>
                    <a:pt x="119113" y="1684"/>
                  </a:lnTo>
                  <a:lnTo>
                    <a:pt x="15415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2718441" y="11347231"/>
            <a:ext cx="546774" cy="448442"/>
            <a:chOff x="2718441" y="11347231"/>
            <a:chExt cx="546774" cy="448442"/>
          </a:xfrm>
        </p:grpSpPr>
        <p:sp>
          <p:nvSpPr>
            <p:cNvPr id="206" name="Freeform 205"/>
            <p:cNvSpPr/>
            <p:nvPr/>
          </p:nvSpPr>
          <p:spPr>
            <a:xfrm>
              <a:off x="2718441" y="11347231"/>
              <a:ext cx="262710" cy="364360"/>
            </a:xfrm>
            <a:custGeom>
              <a:avLst/>
              <a:gdLst/>
              <a:ahLst/>
              <a:cxnLst/>
              <a:rect l="0" t="0" r="0" b="0"/>
              <a:pathLst>
                <a:path w="262710" h="364360">
                  <a:moveTo>
                    <a:pt x="238469" y="0"/>
                  </a:moveTo>
                  <a:lnTo>
                    <a:pt x="253713" y="49885"/>
                  </a:lnTo>
                  <a:lnTo>
                    <a:pt x="262709" y="100421"/>
                  </a:lnTo>
                  <a:lnTo>
                    <a:pt x="261699" y="136500"/>
                  </a:lnTo>
                  <a:lnTo>
                    <a:pt x="243622" y="188714"/>
                  </a:lnTo>
                  <a:lnTo>
                    <a:pt x="205462" y="239987"/>
                  </a:lnTo>
                  <a:lnTo>
                    <a:pt x="149348" y="297346"/>
                  </a:lnTo>
                  <a:lnTo>
                    <a:pt x="97336" y="336012"/>
                  </a:lnTo>
                  <a:lnTo>
                    <a:pt x="83654" y="345461"/>
                  </a:lnTo>
                  <a:lnTo>
                    <a:pt x="55995" y="351808"/>
                  </a:lnTo>
                  <a:lnTo>
                    <a:pt x="42080" y="351320"/>
                  </a:lnTo>
                  <a:lnTo>
                    <a:pt x="18314" y="342474"/>
                  </a:lnTo>
                  <a:lnTo>
                    <a:pt x="7616" y="335755"/>
                  </a:lnTo>
                  <a:lnTo>
                    <a:pt x="2042" y="325047"/>
                  </a:lnTo>
                  <a:lnTo>
                    <a:pt x="0" y="296541"/>
                  </a:lnTo>
                  <a:lnTo>
                    <a:pt x="15044" y="252915"/>
                  </a:lnTo>
                  <a:lnTo>
                    <a:pt x="46664" y="217844"/>
                  </a:lnTo>
                  <a:lnTo>
                    <a:pt x="85618" y="195168"/>
                  </a:lnTo>
                  <a:lnTo>
                    <a:pt x="117075" y="192105"/>
                  </a:lnTo>
                  <a:lnTo>
                    <a:pt x="148703" y="197490"/>
                  </a:lnTo>
                  <a:lnTo>
                    <a:pt x="173141" y="210264"/>
                  </a:lnTo>
                  <a:lnTo>
                    <a:pt x="190230" y="230474"/>
                  </a:lnTo>
                  <a:lnTo>
                    <a:pt x="196967" y="242403"/>
                  </a:lnTo>
                  <a:lnTo>
                    <a:pt x="206449" y="296390"/>
                  </a:lnTo>
                  <a:lnTo>
                    <a:pt x="204515" y="326884"/>
                  </a:lnTo>
                  <a:lnTo>
                    <a:pt x="196428" y="3643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3029385" y="11431314"/>
              <a:ext cx="165761" cy="106297"/>
            </a:xfrm>
            <a:custGeom>
              <a:avLst/>
              <a:gdLst/>
              <a:ahLst/>
              <a:cxnLst/>
              <a:rect l="0" t="0" r="0" b="0"/>
              <a:pathLst>
                <a:path w="165761" h="106297">
                  <a:moveTo>
                    <a:pt x="53649" y="0"/>
                  </a:moveTo>
                  <a:lnTo>
                    <a:pt x="40904" y="41637"/>
                  </a:lnTo>
                  <a:lnTo>
                    <a:pt x="1202" y="100196"/>
                  </a:lnTo>
                  <a:lnTo>
                    <a:pt x="0" y="105724"/>
                  </a:lnTo>
                  <a:lnTo>
                    <a:pt x="3869" y="106296"/>
                  </a:lnTo>
                  <a:lnTo>
                    <a:pt x="57878" y="89546"/>
                  </a:lnTo>
                  <a:lnTo>
                    <a:pt x="106113" y="87258"/>
                  </a:lnTo>
                  <a:lnTo>
                    <a:pt x="165760" y="980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3083034" y="11347231"/>
              <a:ext cx="182181" cy="448442"/>
            </a:xfrm>
            <a:custGeom>
              <a:avLst/>
              <a:gdLst/>
              <a:ahLst/>
              <a:cxnLst/>
              <a:rect l="0" t="0" r="0" b="0"/>
              <a:pathLst>
                <a:path w="182181" h="448442">
                  <a:moveTo>
                    <a:pt x="182180" y="0"/>
                  </a:moveTo>
                  <a:lnTo>
                    <a:pt x="162783" y="49885"/>
                  </a:lnTo>
                  <a:lnTo>
                    <a:pt x="138544" y="104573"/>
                  </a:lnTo>
                  <a:lnTo>
                    <a:pt x="120745" y="147688"/>
                  </a:lnTo>
                  <a:lnTo>
                    <a:pt x="102453" y="192801"/>
                  </a:lnTo>
                  <a:lnTo>
                    <a:pt x="82087" y="254531"/>
                  </a:lnTo>
                  <a:lnTo>
                    <a:pt x="58751" y="304827"/>
                  </a:lnTo>
                  <a:lnTo>
                    <a:pt x="39553" y="356754"/>
                  </a:lnTo>
                  <a:lnTo>
                    <a:pt x="7362" y="418182"/>
                  </a:lnTo>
                  <a:lnTo>
                    <a:pt x="0" y="4484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3755697" y="11403286"/>
            <a:ext cx="868856" cy="884792"/>
            <a:chOff x="3755697" y="11403286"/>
            <a:chExt cx="868856" cy="884792"/>
          </a:xfrm>
        </p:grpSpPr>
        <p:sp>
          <p:nvSpPr>
            <p:cNvPr id="210" name="Freeform 209"/>
            <p:cNvSpPr/>
            <p:nvPr/>
          </p:nvSpPr>
          <p:spPr>
            <a:xfrm>
              <a:off x="3965903" y="11403286"/>
              <a:ext cx="154153" cy="392387"/>
            </a:xfrm>
            <a:custGeom>
              <a:avLst/>
              <a:gdLst/>
              <a:ahLst/>
              <a:cxnLst/>
              <a:rect l="0" t="0" r="0" b="0"/>
              <a:pathLst>
                <a:path w="154153" h="392387">
                  <a:moveTo>
                    <a:pt x="154152" y="0"/>
                  </a:moveTo>
                  <a:lnTo>
                    <a:pt x="123664" y="49885"/>
                  </a:lnTo>
                  <a:lnTo>
                    <a:pt x="97368" y="104573"/>
                  </a:lnTo>
                  <a:lnTo>
                    <a:pt x="79088" y="147688"/>
                  </a:lnTo>
                  <a:lnTo>
                    <a:pt x="60583" y="192802"/>
                  </a:lnTo>
                  <a:lnTo>
                    <a:pt x="46130" y="238803"/>
                  </a:lnTo>
                  <a:lnTo>
                    <a:pt x="29239" y="300168"/>
                  </a:lnTo>
                  <a:lnTo>
                    <a:pt x="9582" y="362752"/>
                  </a:lnTo>
                  <a:lnTo>
                    <a:pt x="0" y="39238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4175949" y="11418878"/>
              <a:ext cx="171014" cy="435130"/>
            </a:xfrm>
            <a:custGeom>
              <a:avLst/>
              <a:gdLst/>
              <a:ahLst/>
              <a:cxnLst/>
              <a:rect l="0" t="0" r="0" b="0"/>
              <a:pathLst>
                <a:path w="171014" h="435130">
                  <a:moveTo>
                    <a:pt x="140299" y="82505"/>
                  </a:moveTo>
                  <a:lnTo>
                    <a:pt x="140299" y="52747"/>
                  </a:lnTo>
                  <a:lnTo>
                    <a:pt x="125421" y="11924"/>
                  </a:lnTo>
                  <a:lnTo>
                    <a:pt x="114809" y="4308"/>
                  </a:lnTo>
                  <a:lnTo>
                    <a:pt x="86410" y="0"/>
                  </a:lnTo>
                  <a:lnTo>
                    <a:pt x="57179" y="7428"/>
                  </a:lnTo>
                  <a:lnTo>
                    <a:pt x="18613" y="29119"/>
                  </a:lnTo>
                  <a:lnTo>
                    <a:pt x="7791" y="37572"/>
                  </a:lnTo>
                  <a:lnTo>
                    <a:pt x="2134" y="49435"/>
                  </a:lnTo>
                  <a:lnTo>
                    <a:pt x="0" y="79226"/>
                  </a:lnTo>
                  <a:lnTo>
                    <a:pt x="14992" y="131015"/>
                  </a:lnTo>
                  <a:lnTo>
                    <a:pt x="34780" y="159082"/>
                  </a:lnTo>
                  <a:lnTo>
                    <a:pt x="85546" y="209914"/>
                  </a:lnTo>
                  <a:lnTo>
                    <a:pt x="129368" y="264938"/>
                  </a:lnTo>
                  <a:lnTo>
                    <a:pt x="163861" y="320789"/>
                  </a:lnTo>
                  <a:lnTo>
                    <a:pt x="170021" y="334787"/>
                  </a:lnTo>
                  <a:lnTo>
                    <a:pt x="171013" y="348789"/>
                  </a:lnTo>
                  <a:lnTo>
                    <a:pt x="163811" y="376804"/>
                  </a:lnTo>
                  <a:lnTo>
                    <a:pt x="142248" y="411399"/>
                  </a:lnTo>
                  <a:lnTo>
                    <a:pt x="120923" y="427469"/>
                  </a:lnTo>
                  <a:lnTo>
                    <a:pt x="108697" y="433933"/>
                  </a:lnTo>
                  <a:lnTo>
                    <a:pt x="97432" y="435129"/>
                  </a:lnTo>
                  <a:lnTo>
                    <a:pt x="76610" y="428154"/>
                  </a:lnTo>
                  <a:lnTo>
                    <a:pt x="69813" y="417262"/>
                  </a:lnTo>
                  <a:lnTo>
                    <a:pt x="62259" y="384399"/>
                  </a:lnTo>
                  <a:lnTo>
                    <a:pt x="65446" y="322128"/>
                  </a:lnTo>
                  <a:lnTo>
                    <a:pt x="76408" y="277239"/>
                  </a:lnTo>
                  <a:lnTo>
                    <a:pt x="91661" y="232895"/>
                  </a:lnTo>
                  <a:lnTo>
                    <a:pt x="117756" y="174469"/>
                  </a:lnTo>
                  <a:lnTo>
                    <a:pt x="146169" y="120394"/>
                  </a:lnTo>
                  <a:lnTo>
                    <a:pt x="154313" y="965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>
              <a:off x="3755697" y="11823700"/>
              <a:ext cx="868856" cy="28029"/>
            </a:xfrm>
            <a:custGeom>
              <a:avLst/>
              <a:gdLst/>
              <a:ahLst/>
              <a:cxnLst/>
              <a:rect l="0" t="0" r="0" b="0"/>
              <a:pathLst>
                <a:path w="868856" h="28029">
                  <a:moveTo>
                    <a:pt x="0" y="28028"/>
                  </a:moveTo>
                  <a:lnTo>
                    <a:pt x="49884" y="16936"/>
                  </a:lnTo>
                  <a:lnTo>
                    <a:pt x="100420" y="14879"/>
                  </a:lnTo>
                  <a:lnTo>
                    <a:pt x="141170" y="14398"/>
                  </a:lnTo>
                  <a:lnTo>
                    <a:pt x="195613" y="14184"/>
                  </a:lnTo>
                  <a:lnTo>
                    <a:pt x="256143" y="14089"/>
                  </a:lnTo>
                  <a:lnTo>
                    <a:pt x="319376" y="14047"/>
                  </a:lnTo>
                  <a:lnTo>
                    <a:pt x="351498" y="14036"/>
                  </a:lnTo>
                  <a:lnTo>
                    <a:pt x="411584" y="14023"/>
                  </a:lnTo>
                  <a:lnTo>
                    <a:pt x="459050" y="14018"/>
                  </a:lnTo>
                  <a:lnTo>
                    <a:pt x="513363" y="14015"/>
                  </a:lnTo>
                  <a:lnTo>
                    <a:pt x="572278" y="14014"/>
                  </a:lnTo>
                  <a:lnTo>
                    <a:pt x="629604" y="14013"/>
                  </a:lnTo>
                  <a:lnTo>
                    <a:pt x="686223" y="9861"/>
                  </a:lnTo>
                  <a:lnTo>
                    <a:pt x="739415" y="4383"/>
                  </a:lnTo>
                  <a:lnTo>
                    <a:pt x="802821" y="1298"/>
                  </a:lnTo>
                  <a:lnTo>
                    <a:pt x="820161" y="865"/>
                  </a:lnTo>
                  <a:lnTo>
                    <a:pt x="86885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>
              <a:off x="3864473" y="11945385"/>
              <a:ext cx="230720" cy="342693"/>
            </a:xfrm>
            <a:custGeom>
              <a:avLst/>
              <a:gdLst/>
              <a:ahLst/>
              <a:cxnLst/>
              <a:rect l="0" t="0" r="0" b="0"/>
              <a:pathLst>
                <a:path w="230720" h="342693">
                  <a:moveTo>
                    <a:pt x="59389" y="74508"/>
                  </a:moveTo>
                  <a:lnTo>
                    <a:pt x="66829" y="52190"/>
                  </a:lnTo>
                  <a:lnTo>
                    <a:pt x="82937" y="32928"/>
                  </a:lnTo>
                  <a:lnTo>
                    <a:pt x="118269" y="8729"/>
                  </a:lnTo>
                  <a:lnTo>
                    <a:pt x="131342" y="2628"/>
                  </a:lnTo>
                  <a:lnTo>
                    <a:pt x="162475" y="0"/>
                  </a:lnTo>
                  <a:lnTo>
                    <a:pt x="179497" y="1480"/>
                  </a:lnTo>
                  <a:lnTo>
                    <a:pt x="192402" y="7137"/>
                  </a:lnTo>
                  <a:lnTo>
                    <a:pt x="210893" y="25880"/>
                  </a:lnTo>
                  <a:lnTo>
                    <a:pt x="230057" y="62695"/>
                  </a:lnTo>
                  <a:lnTo>
                    <a:pt x="230719" y="118067"/>
                  </a:lnTo>
                  <a:lnTo>
                    <a:pt x="216504" y="161342"/>
                  </a:lnTo>
                  <a:lnTo>
                    <a:pt x="186391" y="217018"/>
                  </a:lnTo>
                  <a:lnTo>
                    <a:pt x="140877" y="278609"/>
                  </a:lnTo>
                  <a:lnTo>
                    <a:pt x="96535" y="326819"/>
                  </a:lnTo>
                  <a:lnTo>
                    <a:pt x="71227" y="341317"/>
                  </a:lnTo>
                  <a:lnTo>
                    <a:pt x="57939" y="342692"/>
                  </a:lnTo>
                  <a:lnTo>
                    <a:pt x="30717" y="335915"/>
                  </a:lnTo>
                  <a:lnTo>
                    <a:pt x="11352" y="318370"/>
                  </a:lnTo>
                  <a:lnTo>
                    <a:pt x="4008" y="307152"/>
                  </a:lnTo>
                  <a:lnTo>
                    <a:pt x="0" y="282231"/>
                  </a:lnTo>
                  <a:lnTo>
                    <a:pt x="4966" y="255583"/>
                  </a:lnTo>
                  <a:lnTo>
                    <a:pt x="25271" y="215875"/>
                  </a:lnTo>
                  <a:lnTo>
                    <a:pt x="42149" y="193912"/>
                  </a:lnTo>
                  <a:lnTo>
                    <a:pt x="76599" y="171479"/>
                  </a:lnTo>
                  <a:lnTo>
                    <a:pt x="107004" y="168471"/>
                  </a:lnTo>
                  <a:lnTo>
                    <a:pt x="138163" y="173881"/>
                  </a:lnTo>
                  <a:lnTo>
                    <a:pt x="162392" y="186666"/>
                  </a:lnTo>
                  <a:lnTo>
                    <a:pt x="193541" y="218813"/>
                  </a:lnTo>
                  <a:lnTo>
                    <a:pt x="200500" y="252830"/>
                  </a:lnTo>
                  <a:lnTo>
                    <a:pt x="199527" y="3127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4153128" y="11977852"/>
              <a:ext cx="191149" cy="105687"/>
            </a:xfrm>
            <a:custGeom>
              <a:avLst/>
              <a:gdLst/>
              <a:ahLst/>
              <a:cxnLst/>
              <a:rect l="0" t="0" r="0" b="0"/>
              <a:pathLst>
                <a:path w="191149" h="105687">
                  <a:moveTo>
                    <a:pt x="65024" y="0"/>
                  </a:moveTo>
                  <a:lnTo>
                    <a:pt x="38079" y="58515"/>
                  </a:lnTo>
                  <a:lnTo>
                    <a:pt x="186" y="104811"/>
                  </a:lnTo>
                  <a:lnTo>
                    <a:pt x="0" y="105686"/>
                  </a:lnTo>
                  <a:lnTo>
                    <a:pt x="2989" y="103156"/>
                  </a:lnTo>
                  <a:lnTo>
                    <a:pt x="29515" y="92156"/>
                  </a:lnTo>
                  <a:lnTo>
                    <a:pt x="53913" y="91822"/>
                  </a:lnTo>
                  <a:lnTo>
                    <a:pt x="102216" y="96237"/>
                  </a:lnTo>
                  <a:lnTo>
                    <a:pt x="153379" y="97545"/>
                  </a:lnTo>
                  <a:lnTo>
                    <a:pt x="191148" y="9809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4260193" y="11879755"/>
              <a:ext cx="154153" cy="406401"/>
            </a:xfrm>
            <a:custGeom>
              <a:avLst/>
              <a:gdLst/>
              <a:ahLst/>
              <a:cxnLst/>
              <a:rect l="0" t="0" r="0" b="0"/>
              <a:pathLst>
                <a:path w="154153" h="406401">
                  <a:moveTo>
                    <a:pt x="154152" y="0"/>
                  </a:moveTo>
                  <a:lnTo>
                    <a:pt x="134755" y="49884"/>
                  </a:lnTo>
                  <a:lnTo>
                    <a:pt x="109144" y="110891"/>
                  </a:lnTo>
                  <a:lnTo>
                    <a:pt x="89091" y="167924"/>
                  </a:lnTo>
                  <a:lnTo>
                    <a:pt x="65983" y="228325"/>
                  </a:lnTo>
                  <a:lnTo>
                    <a:pt x="44983" y="281493"/>
                  </a:lnTo>
                  <a:lnTo>
                    <a:pt x="24747" y="332539"/>
                  </a:lnTo>
                  <a:lnTo>
                    <a:pt x="7333" y="373098"/>
                  </a:lnTo>
                  <a:lnTo>
                    <a:pt x="0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9" name="Group 228"/>
          <p:cNvGrpSpPr/>
          <p:nvPr/>
        </p:nvGrpSpPr>
        <p:grpSpPr>
          <a:xfrm>
            <a:off x="4610538" y="11392374"/>
            <a:ext cx="1905877" cy="851741"/>
            <a:chOff x="4610538" y="11392374"/>
            <a:chExt cx="1905877" cy="851741"/>
          </a:xfrm>
        </p:grpSpPr>
        <p:sp>
          <p:nvSpPr>
            <p:cNvPr id="217" name="Freeform 216"/>
            <p:cNvSpPr/>
            <p:nvPr/>
          </p:nvSpPr>
          <p:spPr>
            <a:xfrm>
              <a:off x="4610538" y="11837714"/>
              <a:ext cx="294291" cy="14015"/>
            </a:xfrm>
            <a:custGeom>
              <a:avLst/>
              <a:gdLst/>
              <a:ahLst/>
              <a:cxnLst/>
              <a:rect l="0" t="0" r="0" b="0"/>
              <a:pathLst>
                <a:path w="294291" h="14015">
                  <a:moveTo>
                    <a:pt x="0" y="14014"/>
                  </a:moveTo>
                  <a:lnTo>
                    <a:pt x="49884" y="2922"/>
                  </a:lnTo>
                  <a:lnTo>
                    <a:pt x="104572" y="865"/>
                  </a:lnTo>
                  <a:lnTo>
                    <a:pt x="165932" y="256"/>
                  </a:lnTo>
                  <a:lnTo>
                    <a:pt x="227711" y="75"/>
                  </a:lnTo>
                  <a:lnTo>
                    <a:pt x="274563" y="22"/>
                  </a:lnTo>
                  <a:lnTo>
                    <a:pt x="2942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4778703" y="11655534"/>
              <a:ext cx="14015" cy="1"/>
            </a:xfrm>
            <a:custGeom>
              <a:avLst/>
              <a:gdLst/>
              <a:ahLst/>
              <a:cxnLst/>
              <a:rect l="0" t="0" r="0" b="0"/>
              <a:pathLst>
                <a:path w="14015" h="1">
                  <a:moveTo>
                    <a:pt x="14014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4792717" y="11949824"/>
              <a:ext cx="14015" cy="14015"/>
            </a:xfrm>
            <a:custGeom>
              <a:avLst/>
              <a:gdLst/>
              <a:ahLst/>
              <a:cxnLst/>
              <a:rect l="0" t="0" r="0" b="0"/>
              <a:pathLst>
                <a:path w="14015" h="14015">
                  <a:moveTo>
                    <a:pt x="14014" y="0"/>
                  </a:moveTo>
                  <a:lnTo>
                    <a:pt x="0" y="140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5131363" y="11493309"/>
              <a:ext cx="221907" cy="254066"/>
            </a:xfrm>
            <a:custGeom>
              <a:avLst/>
              <a:gdLst/>
              <a:ahLst/>
              <a:cxnLst/>
              <a:rect l="0" t="0" r="0" b="0"/>
              <a:pathLst>
                <a:path w="221907" h="254066">
                  <a:moveTo>
                    <a:pt x="95782" y="8074"/>
                  </a:moveTo>
                  <a:lnTo>
                    <a:pt x="138977" y="0"/>
                  </a:lnTo>
                  <a:lnTo>
                    <a:pt x="166363" y="3447"/>
                  </a:lnTo>
                  <a:lnTo>
                    <a:pt x="189954" y="14322"/>
                  </a:lnTo>
                  <a:lnTo>
                    <a:pt x="200605" y="21582"/>
                  </a:lnTo>
                  <a:lnTo>
                    <a:pt x="207705" y="34207"/>
                  </a:lnTo>
                  <a:lnTo>
                    <a:pt x="215594" y="68996"/>
                  </a:lnTo>
                  <a:lnTo>
                    <a:pt x="210796" y="106257"/>
                  </a:lnTo>
                  <a:lnTo>
                    <a:pt x="198283" y="140465"/>
                  </a:lnTo>
                  <a:lnTo>
                    <a:pt x="182341" y="166049"/>
                  </a:lnTo>
                  <a:lnTo>
                    <a:pt x="124357" y="217479"/>
                  </a:lnTo>
                  <a:lnTo>
                    <a:pt x="71204" y="246243"/>
                  </a:lnTo>
                  <a:lnTo>
                    <a:pt x="34512" y="254065"/>
                  </a:lnTo>
                  <a:lnTo>
                    <a:pt x="20680" y="251480"/>
                  </a:lnTo>
                  <a:lnTo>
                    <a:pt x="9900" y="245085"/>
                  </a:lnTo>
                  <a:lnTo>
                    <a:pt x="1157" y="236150"/>
                  </a:lnTo>
                  <a:lnTo>
                    <a:pt x="0" y="225522"/>
                  </a:lnTo>
                  <a:lnTo>
                    <a:pt x="11170" y="201257"/>
                  </a:lnTo>
                  <a:lnTo>
                    <a:pt x="35858" y="183205"/>
                  </a:lnTo>
                  <a:lnTo>
                    <a:pt x="69149" y="171550"/>
                  </a:lnTo>
                  <a:lnTo>
                    <a:pt x="128548" y="166545"/>
                  </a:lnTo>
                  <a:lnTo>
                    <a:pt x="187894" y="178016"/>
                  </a:lnTo>
                  <a:lnTo>
                    <a:pt x="221906" y="1902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Freeform 220"/>
            <p:cNvSpPr/>
            <p:nvPr/>
          </p:nvSpPr>
          <p:spPr>
            <a:xfrm>
              <a:off x="5115034" y="11783228"/>
              <a:ext cx="350346" cy="20519"/>
            </a:xfrm>
            <a:custGeom>
              <a:avLst/>
              <a:gdLst/>
              <a:ahLst/>
              <a:cxnLst/>
              <a:rect l="0" t="0" r="0" b="0"/>
              <a:pathLst>
                <a:path w="350346" h="20519">
                  <a:moveTo>
                    <a:pt x="0" y="12444"/>
                  </a:moveTo>
                  <a:lnTo>
                    <a:pt x="54383" y="20518"/>
                  </a:lnTo>
                  <a:lnTo>
                    <a:pt x="106771" y="13971"/>
                  </a:lnTo>
                  <a:lnTo>
                    <a:pt x="154127" y="3728"/>
                  </a:lnTo>
                  <a:lnTo>
                    <a:pt x="208470" y="0"/>
                  </a:lnTo>
                  <a:lnTo>
                    <a:pt x="271630" y="453"/>
                  </a:lnTo>
                  <a:lnTo>
                    <a:pt x="332951" y="9613"/>
                  </a:lnTo>
                  <a:lnTo>
                    <a:pt x="350345" y="124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Freeform 221"/>
            <p:cNvSpPr/>
            <p:nvPr/>
          </p:nvSpPr>
          <p:spPr>
            <a:xfrm>
              <a:off x="5044122" y="11907783"/>
              <a:ext cx="243421" cy="224222"/>
            </a:xfrm>
            <a:custGeom>
              <a:avLst/>
              <a:gdLst/>
              <a:ahLst/>
              <a:cxnLst/>
              <a:rect l="0" t="0" r="0" b="0"/>
              <a:pathLst>
                <a:path w="243421" h="224222">
                  <a:moveTo>
                    <a:pt x="197037" y="0"/>
                  </a:moveTo>
                  <a:lnTo>
                    <a:pt x="219355" y="7440"/>
                  </a:lnTo>
                  <a:lnTo>
                    <a:pt x="227486" y="15860"/>
                  </a:lnTo>
                  <a:lnTo>
                    <a:pt x="240674" y="41823"/>
                  </a:lnTo>
                  <a:lnTo>
                    <a:pt x="243420" y="69972"/>
                  </a:lnTo>
                  <a:lnTo>
                    <a:pt x="241973" y="84018"/>
                  </a:lnTo>
                  <a:lnTo>
                    <a:pt x="217618" y="133545"/>
                  </a:lnTo>
                  <a:lnTo>
                    <a:pt x="173377" y="180225"/>
                  </a:lnTo>
                  <a:lnTo>
                    <a:pt x="138771" y="196881"/>
                  </a:lnTo>
                  <a:lnTo>
                    <a:pt x="88423" y="210411"/>
                  </a:lnTo>
                  <a:lnTo>
                    <a:pt x="58453" y="216526"/>
                  </a:lnTo>
                  <a:lnTo>
                    <a:pt x="29562" y="214053"/>
                  </a:lnTo>
                  <a:lnTo>
                    <a:pt x="18432" y="208100"/>
                  </a:lnTo>
                  <a:lnTo>
                    <a:pt x="1913" y="189028"/>
                  </a:lnTo>
                  <a:lnTo>
                    <a:pt x="0" y="177403"/>
                  </a:lnTo>
                  <a:lnTo>
                    <a:pt x="6178" y="152029"/>
                  </a:lnTo>
                  <a:lnTo>
                    <a:pt x="27608" y="129333"/>
                  </a:lnTo>
                  <a:lnTo>
                    <a:pt x="84677" y="96827"/>
                  </a:lnTo>
                  <a:lnTo>
                    <a:pt x="116995" y="98051"/>
                  </a:lnTo>
                  <a:lnTo>
                    <a:pt x="166054" y="112097"/>
                  </a:lnTo>
                  <a:lnTo>
                    <a:pt x="181053" y="116773"/>
                  </a:lnTo>
                  <a:lnTo>
                    <a:pt x="206023" y="134425"/>
                  </a:lnTo>
                  <a:lnTo>
                    <a:pt x="217041" y="145671"/>
                  </a:lnTo>
                  <a:lnTo>
                    <a:pt x="229284" y="174777"/>
                  </a:lnTo>
                  <a:lnTo>
                    <a:pt x="239078" y="2242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Freeform 222"/>
            <p:cNvSpPr/>
            <p:nvPr/>
          </p:nvSpPr>
          <p:spPr>
            <a:xfrm>
              <a:off x="5563476" y="11767645"/>
              <a:ext cx="196194" cy="1"/>
            </a:xfrm>
            <a:custGeom>
              <a:avLst/>
              <a:gdLst/>
              <a:ahLst/>
              <a:cxnLst/>
              <a:rect l="0" t="0" r="0" b="0"/>
              <a:pathLst>
                <a:path w="196194" h="1">
                  <a:moveTo>
                    <a:pt x="0" y="0"/>
                  </a:moveTo>
                  <a:lnTo>
                    <a:pt x="46309" y="0"/>
                  </a:lnTo>
                  <a:lnTo>
                    <a:pt x="105243" y="0"/>
                  </a:lnTo>
                  <a:lnTo>
                    <a:pt x="158172" y="0"/>
                  </a:lnTo>
                  <a:lnTo>
                    <a:pt x="19619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5577490" y="11886907"/>
              <a:ext cx="196194" cy="20877"/>
            </a:xfrm>
            <a:custGeom>
              <a:avLst/>
              <a:gdLst/>
              <a:ahLst/>
              <a:cxnLst/>
              <a:rect l="0" t="0" r="0" b="0"/>
              <a:pathLst>
                <a:path w="196194" h="20877">
                  <a:moveTo>
                    <a:pt x="0" y="20876"/>
                  </a:moveTo>
                  <a:lnTo>
                    <a:pt x="60976" y="9785"/>
                  </a:lnTo>
                  <a:lnTo>
                    <a:pt x="124328" y="0"/>
                  </a:lnTo>
                  <a:lnTo>
                    <a:pt x="183499" y="4882"/>
                  </a:lnTo>
                  <a:lnTo>
                    <a:pt x="196193" y="686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6079235" y="11392374"/>
              <a:ext cx="232495" cy="291189"/>
            </a:xfrm>
            <a:custGeom>
              <a:avLst/>
              <a:gdLst/>
              <a:ahLst/>
              <a:cxnLst/>
              <a:rect l="0" t="0" r="0" b="0"/>
              <a:pathLst>
                <a:path w="232495" h="291189">
                  <a:moveTo>
                    <a:pt x="212958" y="38940"/>
                  </a:moveTo>
                  <a:lnTo>
                    <a:pt x="189025" y="18121"/>
                  </a:lnTo>
                  <a:lnTo>
                    <a:pt x="166508" y="7368"/>
                  </a:lnTo>
                  <a:lnTo>
                    <a:pt x="120130" y="0"/>
                  </a:lnTo>
                  <a:lnTo>
                    <a:pt x="93327" y="6581"/>
                  </a:lnTo>
                  <a:lnTo>
                    <a:pt x="50747" y="36181"/>
                  </a:lnTo>
                  <a:lnTo>
                    <a:pt x="13904" y="73574"/>
                  </a:lnTo>
                  <a:lnTo>
                    <a:pt x="960" y="97931"/>
                  </a:lnTo>
                  <a:lnTo>
                    <a:pt x="0" y="110966"/>
                  </a:lnTo>
                  <a:lnTo>
                    <a:pt x="7238" y="137906"/>
                  </a:lnTo>
                  <a:lnTo>
                    <a:pt x="24987" y="157146"/>
                  </a:lnTo>
                  <a:lnTo>
                    <a:pt x="36260" y="164456"/>
                  </a:lnTo>
                  <a:lnTo>
                    <a:pt x="61243" y="168427"/>
                  </a:lnTo>
                  <a:lnTo>
                    <a:pt x="115343" y="158289"/>
                  </a:lnTo>
                  <a:lnTo>
                    <a:pt x="169455" y="130104"/>
                  </a:lnTo>
                  <a:lnTo>
                    <a:pt x="191547" y="112675"/>
                  </a:lnTo>
                  <a:lnTo>
                    <a:pt x="214053" y="77915"/>
                  </a:lnTo>
                  <a:lnTo>
                    <a:pt x="232494" y="35220"/>
                  </a:lnTo>
                  <a:lnTo>
                    <a:pt x="228524" y="79612"/>
                  </a:lnTo>
                  <a:lnTo>
                    <a:pt x="223279" y="132478"/>
                  </a:lnTo>
                  <a:lnTo>
                    <a:pt x="207711" y="177727"/>
                  </a:lnTo>
                  <a:lnTo>
                    <a:pt x="181991" y="234866"/>
                  </a:lnTo>
                  <a:lnTo>
                    <a:pt x="170917" y="29118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6011917" y="11725604"/>
              <a:ext cx="504498" cy="14014"/>
            </a:xfrm>
            <a:custGeom>
              <a:avLst/>
              <a:gdLst/>
              <a:ahLst/>
              <a:cxnLst/>
              <a:rect l="0" t="0" r="0" b="0"/>
              <a:pathLst>
                <a:path w="504498" h="14014">
                  <a:moveTo>
                    <a:pt x="0" y="14013"/>
                  </a:moveTo>
                  <a:lnTo>
                    <a:pt x="60977" y="14012"/>
                  </a:lnTo>
                  <a:lnTo>
                    <a:pt x="113569" y="14012"/>
                  </a:lnTo>
                  <a:lnTo>
                    <a:pt x="176902" y="9860"/>
                  </a:lnTo>
                  <a:lnTo>
                    <a:pt x="226547" y="4382"/>
                  </a:lnTo>
                  <a:lnTo>
                    <a:pt x="274562" y="1947"/>
                  </a:lnTo>
                  <a:lnTo>
                    <a:pt x="326007" y="865"/>
                  </a:lnTo>
                  <a:lnTo>
                    <a:pt x="376898" y="383"/>
                  </a:lnTo>
                  <a:lnTo>
                    <a:pt x="439008" y="113"/>
                  </a:lnTo>
                  <a:lnTo>
                    <a:pt x="456166" y="75"/>
                  </a:lnTo>
                  <a:lnTo>
                    <a:pt x="50449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5997903" y="11865741"/>
              <a:ext cx="98098" cy="378374"/>
            </a:xfrm>
            <a:custGeom>
              <a:avLst/>
              <a:gdLst/>
              <a:ahLst/>
              <a:cxnLst/>
              <a:rect l="0" t="0" r="0" b="0"/>
              <a:pathLst>
                <a:path w="98098" h="378374">
                  <a:moveTo>
                    <a:pt x="98097" y="0"/>
                  </a:moveTo>
                  <a:lnTo>
                    <a:pt x="94983" y="54383"/>
                  </a:lnTo>
                  <a:lnTo>
                    <a:pt x="77278" y="109885"/>
                  </a:lnTo>
                  <a:lnTo>
                    <a:pt x="61479" y="171832"/>
                  </a:lnTo>
                  <a:lnTo>
                    <a:pt x="46936" y="221155"/>
                  </a:lnTo>
                  <a:lnTo>
                    <a:pt x="23919" y="283822"/>
                  </a:lnTo>
                  <a:lnTo>
                    <a:pt x="7087" y="333229"/>
                  </a:lnTo>
                  <a:lnTo>
                    <a:pt x="0" y="3783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6165777" y="11823267"/>
              <a:ext cx="210500" cy="311299"/>
            </a:xfrm>
            <a:custGeom>
              <a:avLst/>
              <a:gdLst/>
              <a:ahLst/>
              <a:cxnLst/>
              <a:rect l="0" t="0" r="0" b="0"/>
              <a:pathLst>
                <a:path w="210500" h="311299">
                  <a:moveTo>
                    <a:pt x="56347" y="98529"/>
                  </a:moveTo>
                  <a:lnTo>
                    <a:pt x="63787" y="76212"/>
                  </a:lnTo>
                  <a:lnTo>
                    <a:pt x="90731" y="40014"/>
                  </a:lnTo>
                  <a:lnTo>
                    <a:pt x="128299" y="7143"/>
                  </a:lnTo>
                  <a:lnTo>
                    <a:pt x="141685" y="1793"/>
                  </a:lnTo>
                  <a:lnTo>
                    <a:pt x="169015" y="0"/>
                  </a:lnTo>
                  <a:lnTo>
                    <a:pt x="179729" y="4815"/>
                  </a:lnTo>
                  <a:lnTo>
                    <a:pt x="195785" y="22623"/>
                  </a:lnTo>
                  <a:lnTo>
                    <a:pt x="199807" y="50260"/>
                  </a:lnTo>
                  <a:lnTo>
                    <a:pt x="193317" y="104989"/>
                  </a:lnTo>
                  <a:lnTo>
                    <a:pt x="184178" y="143442"/>
                  </a:lnTo>
                  <a:lnTo>
                    <a:pt x="152935" y="201807"/>
                  </a:lnTo>
                  <a:lnTo>
                    <a:pt x="116776" y="257512"/>
                  </a:lnTo>
                  <a:lnTo>
                    <a:pt x="81518" y="288714"/>
                  </a:lnTo>
                  <a:lnTo>
                    <a:pt x="41488" y="310243"/>
                  </a:lnTo>
                  <a:lnTo>
                    <a:pt x="29313" y="311298"/>
                  </a:lnTo>
                  <a:lnTo>
                    <a:pt x="7481" y="304165"/>
                  </a:lnTo>
                  <a:lnTo>
                    <a:pt x="1970" y="296347"/>
                  </a:lnTo>
                  <a:lnTo>
                    <a:pt x="0" y="275202"/>
                  </a:lnTo>
                  <a:lnTo>
                    <a:pt x="15084" y="237036"/>
                  </a:lnTo>
                  <a:lnTo>
                    <a:pt x="46716" y="203583"/>
                  </a:lnTo>
                  <a:lnTo>
                    <a:pt x="99255" y="175566"/>
                  </a:lnTo>
                  <a:lnTo>
                    <a:pt x="126801" y="164949"/>
                  </a:lnTo>
                  <a:lnTo>
                    <a:pt x="140687" y="164608"/>
                  </a:lnTo>
                  <a:lnTo>
                    <a:pt x="168571" y="172534"/>
                  </a:lnTo>
                  <a:lnTo>
                    <a:pt x="179433" y="182122"/>
                  </a:lnTo>
                  <a:lnTo>
                    <a:pt x="195654" y="209384"/>
                  </a:lnTo>
                  <a:lnTo>
                    <a:pt x="206100" y="259748"/>
                  </a:lnTo>
                  <a:lnTo>
                    <a:pt x="210499" y="3087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6712607" y="11235120"/>
            <a:ext cx="2246878" cy="1473270"/>
            <a:chOff x="6712607" y="11235120"/>
            <a:chExt cx="2246878" cy="1473270"/>
          </a:xfrm>
        </p:grpSpPr>
        <p:sp>
          <p:nvSpPr>
            <p:cNvPr id="230" name="Freeform 229"/>
            <p:cNvSpPr/>
            <p:nvPr/>
          </p:nvSpPr>
          <p:spPr>
            <a:xfrm>
              <a:off x="6712607" y="11781659"/>
              <a:ext cx="294290" cy="1"/>
            </a:xfrm>
            <a:custGeom>
              <a:avLst/>
              <a:gdLst/>
              <a:ahLst/>
              <a:cxnLst/>
              <a:rect l="0" t="0" r="0" b="0"/>
              <a:pathLst>
                <a:path w="294290" h="1">
                  <a:moveTo>
                    <a:pt x="0" y="0"/>
                  </a:moveTo>
                  <a:lnTo>
                    <a:pt x="60976" y="0"/>
                  </a:lnTo>
                  <a:lnTo>
                    <a:pt x="113569" y="0"/>
                  </a:lnTo>
                  <a:lnTo>
                    <a:pt x="172749" y="0"/>
                  </a:lnTo>
                  <a:lnTo>
                    <a:pt x="235441" y="0"/>
                  </a:lnTo>
                  <a:lnTo>
                    <a:pt x="29428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6880772" y="11613493"/>
              <a:ext cx="14015" cy="1"/>
            </a:xfrm>
            <a:custGeom>
              <a:avLst/>
              <a:gdLst/>
              <a:ahLst/>
              <a:cxnLst/>
              <a:rect l="0" t="0" r="0" b="0"/>
              <a:pathLst>
                <a:path w="14015" h="1">
                  <a:moveTo>
                    <a:pt x="14014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6852745" y="1197785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7245131" y="11409861"/>
              <a:ext cx="168726" cy="273702"/>
            </a:xfrm>
            <a:custGeom>
              <a:avLst/>
              <a:gdLst/>
              <a:ahLst/>
              <a:cxnLst/>
              <a:rect l="0" t="0" r="0" b="0"/>
              <a:pathLst>
                <a:path w="168726" h="273702">
                  <a:moveTo>
                    <a:pt x="0" y="7439"/>
                  </a:moveTo>
                  <a:lnTo>
                    <a:pt x="22318" y="0"/>
                  </a:lnTo>
                  <a:lnTo>
                    <a:pt x="45733" y="499"/>
                  </a:lnTo>
                  <a:lnTo>
                    <a:pt x="70153" y="7469"/>
                  </a:lnTo>
                  <a:lnTo>
                    <a:pt x="91386" y="20947"/>
                  </a:lnTo>
                  <a:lnTo>
                    <a:pt x="95181" y="30458"/>
                  </a:lnTo>
                  <a:lnTo>
                    <a:pt x="94595" y="41470"/>
                  </a:lnTo>
                  <a:lnTo>
                    <a:pt x="85641" y="64605"/>
                  </a:lnTo>
                  <a:lnTo>
                    <a:pt x="42915" y="117680"/>
                  </a:lnTo>
                  <a:lnTo>
                    <a:pt x="48139" y="113009"/>
                  </a:lnTo>
                  <a:lnTo>
                    <a:pt x="90906" y="107750"/>
                  </a:lnTo>
                  <a:lnTo>
                    <a:pt x="122929" y="114824"/>
                  </a:lnTo>
                  <a:lnTo>
                    <a:pt x="138007" y="121070"/>
                  </a:lnTo>
                  <a:lnTo>
                    <a:pt x="158914" y="140468"/>
                  </a:lnTo>
                  <a:lnTo>
                    <a:pt x="166669" y="152181"/>
                  </a:lnTo>
                  <a:lnTo>
                    <a:pt x="168725" y="164660"/>
                  </a:lnTo>
                  <a:lnTo>
                    <a:pt x="162705" y="190982"/>
                  </a:lnTo>
                  <a:lnTo>
                    <a:pt x="141807" y="224623"/>
                  </a:lnTo>
                  <a:lnTo>
                    <a:pt x="101014" y="254315"/>
                  </a:lnTo>
                  <a:lnTo>
                    <a:pt x="49480" y="267957"/>
                  </a:lnTo>
                  <a:lnTo>
                    <a:pt x="0" y="2737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7076966" y="11700860"/>
              <a:ext cx="420415" cy="66786"/>
            </a:xfrm>
            <a:custGeom>
              <a:avLst/>
              <a:gdLst/>
              <a:ahLst/>
              <a:cxnLst/>
              <a:rect l="0" t="0" r="0" b="0"/>
              <a:pathLst>
                <a:path w="420415" h="66786">
                  <a:moveTo>
                    <a:pt x="0" y="66785"/>
                  </a:moveTo>
                  <a:lnTo>
                    <a:pt x="54036" y="51540"/>
                  </a:lnTo>
                  <a:lnTo>
                    <a:pt x="107360" y="38392"/>
                  </a:lnTo>
                  <a:lnTo>
                    <a:pt x="161048" y="24635"/>
                  </a:lnTo>
                  <a:lnTo>
                    <a:pt x="222112" y="14850"/>
                  </a:lnTo>
                  <a:lnTo>
                    <a:pt x="275498" y="7799"/>
                  </a:lnTo>
                  <a:lnTo>
                    <a:pt x="329206" y="0"/>
                  </a:lnTo>
                  <a:lnTo>
                    <a:pt x="381970" y="1841"/>
                  </a:lnTo>
                  <a:lnTo>
                    <a:pt x="420414" y="107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7147034" y="11785555"/>
              <a:ext cx="227478" cy="356348"/>
            </a:xfrm>
            <a:custGeom>
              <a:avLst/>
              <a:gdLst/>
              <a:ahLst/>
              <a:cxnLst/>
              <a:rect l="0" t="0" r="0" b="0"/>
              <a:pathLst>
                <a:path w="227478" h="356348">
                  <a:moveTo>
                    <a:pt x="98097" y="24131"/>
                  </a:moveTo>
                  <a:lnTo>
                    <a:pt x="120415" y="9253"/>
                  </a:lnTo>
                  <a:lnTo>
                    <a:pt x="164052" y="0"/>
                  </a:lnTo>
                  <a:lnTo>
                    <a:pt x="177881" y="3373"/>
                  </a:lnTo>
                  <a:lnTo>
                    <a:pt x="201549" y="19576"/>
                  </a:lnTo>
                  <a:lnTo>
                    <a:pt x="207550" y="30437"/>
                  </a:lnTo>
                  <a:lnTo>
                    <a:pt x="210064" y="54962"/>
                  </a:lnTo>
                  <a:lnTo>
                    <a:pt x="195287" y="95031"/>
                  </a:lnTo>
                  <a:lnTo>
                    <a:pt x="163745" y="129048"/>
                  </a:lnTo>
                  <a:lnTo>
                    <a:pt x="119023" y="162214"/>
                  </a:lnTo>
                  <a:lnTo>
                    <a:pt x="118276" y="161341"/>
                  </a:lnTo>
                  <a:lnTo>
                    <a:pt x="120892" y="157646"/>
                  </a:lnTo>
                  <a:lnTo>
                    <a:pt x="154332" y="152446"/>
                  </a:lnTo>
                  <a:lnTo>
                    <a:pt x="182260" y="159534"/>
                  </a:lnTo>
                  <a:lnTo>
                    <a:pt x="196247" y="165784"/>
                  </a:lnTo>
                  <a:lnTo>
                    <a:pt x="215941" y="189337"/>
                  </a:lnTo>
                  <a:lnTo>
                    <a:pt x="223372" y="204337"/>
                  </a:lnTo>
                  <a:lnTo>
                    <a:pt x="227477" y="233461"/>
                  </a:lnTo>
                  <a:lnTo>
                    <a:pt x="226392" y="247767"/>
                  </a:lnTo>
                  <a:lnTo>
                    <a:pt x="212730" y="276120"/>
                  </a:lnTo>
                  <a:lnTo>
                    <a:pt x="178775" y="314192"/>
                  </a:lnTo>
                  <a:lnTo>
                    <a:pt x="151082" y="333669"/>
                  </a:lnTo>
                  <a:lnTo>
                    <a:pt x="100475" y="351831"/>
                  </a:lnTo>
                  <a:lnTo>
                    <a:pt x="49148" y="356347"/>
                  </a:lnTo>
                  <a:lnTo>
                    <a:pt x="0" y="3464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7525407" y="11837714"/>
              <a:ext cx="182180" cy="28028"/>
            </a:xfrm>
            <a:custGeom>
              <a:avLst/>
              <a:gdLst/>
              <a:ahLst/>
              <a:cxnLst/>
              <a:rect l="0" t="0" r="0" b="0"/>
              <a:pathLst>
                <a:path w="182180" h="28028">
                  <a:moveTo>
                    <a:pt x="0" y="28027"/>
                  </a:moveTo>
                  <a:lnTo>
                    <a:pt x="54037" y="12784"/>
                  </a:lnTo>
                  <a:lnTo>
                    <a:pt x="111513" y="3787"/>
                  </a:lnTo>
                  <a:lnTo>
                    <a:pt x="155531" y="1122"/>
                  </a:lnTo>
                  <a:lnTo>
                    <a:pt x="1821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>
              <a:off x="7595476" y="11879755"/>
              <a:ext cx="196194" cy="56056"/>
            </a:xfrm>
            <a:custGeom>
              <a:avLst/>
              <a:gdLst/>
              <a:ahLst/>
              <a:cxnLst/>
              <a:rect l="0" t="0" r="0" b="0"/>
              <a:pathLst>
                <a:path w="196194" h="56056">
                  <a:moveTo>
                    <a:pt x="0" y="56055"/>
                  </a:moveTo>
                  <a:lnTo>
                    <a:pt x="49884" y="40811"/>
                  </a:lnTo>
                  <a:lnTo>
                    <a:pt x="100420" y="27664"/>
                  </a:lnTo>
                  <a:lnTo>
                    <a:pt x="150688" y="13907"/>
                  </a:lnTo>
                  <a:lnTo>
                    <a:pt x="19619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>
              <a:off x="8184055" y="11392195"/>
              <a:ext cx="269866" cy="296866"/>
            </a:xfrm>
            <a:custGeom>
              <a:avLst/>
              <a:gdLst/>
              <a:ahLst/>
              <a:cxnLst/>
              <a:rect l="0" t="0" r="0" b="0"/>
              <a:pathLst>
                <a:path w="269866" h="296866">
                  <a:moveTo>
                    <a:pt x="0" y="11091"/>
                  </a:moveTo>
                  <a:lnTo>
                    <a:pt x="49884" y="0"/>
                  </a:lnTo>
                  <a:lnTo>
                    <a:pt x="96268" y="2096"/>
                  </a:lnTo>
                  <a:lnTo>
                    <a:pt x="125312" y="10207"/>
                  </a:lnTo>
                  <a:lnTo>
                    <a:pt x="153791" y="24193"/>
                  </a:lnTo>
                  <a:lnTo>
                    <a:pt x="161697" y="33839"/>
                  </a:lnTo>
                  <a:lnTo>
                    <a:pt x="165411" y="44942"/>
                  </a:lnTo>
                  <a:lnTo>
                    <a:pt x="166328" y="57015"/>
                  </a:lnTo>
                  <a:lnTo>
                    <a:pt x="162270" y="68178"/>
                  </a:lnTo>
                  <a:lnTo>
                    <a:pt x="145303" y="88885"/>
                  </a:lnTo>
                  <a:lnTo>
                    <a:pt x="109488" y="110611"/>
                  </a:lnTo>
                  <a:lnTo>
                    <a:pt x="104134" y="111694"/>
                  </a:lnTo>
                  <a:lnTo>
                    <a:pt x="103679" y="109301"/>
                  </a:lnTo>
                  <a:lnTo>
                    <a:pt x="106489" y="104592"/>
                  </a:lnTo>
                  <a:lnTo>
                    <a:pt x="126221" y="99359"/>
                  </a:lnTo>
                  <a:lnTo>
                    <a:pt x="176498" y="100566"/>
                  </a:lnTo>
                  <a:lnTo>
                    <a:pt x="213911" y="108470"/>
                  </a:lnTo>
                  <a:lnTo>
                    <a:pt x="240919" y="122363"/>
                  </a:lnTo>
                  <a:lnTo>
                    <a:pt x="259151" y="143071"/>
                  </a:lnTo>
                  <a:lnTo>
                    <a:pt x="266193" y="155133"/>
                  </a:lnTo>
                  <a:lnTo>
                    <a:pt x="269865" y="180992"/>
                  </a:lnTo>
                  <a:lnTo>
                    <a:pt x="268664" y="194427"/>
                  </a:lnTo>
                  <a:lnTo>
                    <a:pt x="254873" y="221812"/>
                  </a:lnTo>
                  <a:lnTo>
                    <a:pt x="233173" y="246440"/>
                  </a:lnTo>
                  <a:lnTo>
                    <a:pt x="181180" y="274938"/>
                  </a:lnTo>
                  <a:lnTo>
                    <a:pt x="118488" y="295561"/>
                  </a:lnTo>
                  <a:lnTo>
                    <a:pt x="91070" y="296865"/>
                  </a:lnTo>
                  <a:lnTo>
                    <a:pt x="56055" y="2913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7987862" y="11718038"/>
              <a:ext cx="602594" cy="49608"/>
            </a:xfrm>
            <a:custGeom>
              <a:avLst/>
              <a:gdLst/>
              <a:ahLst/>
              <a:cxnLst/>
              <a:rect l="0" t="0" r="0" b="0"/>
              <a:pathLst>
                <a:path w="602594" h="49608">
                  <a:moveTo>
                    <a:pt x="0" y="49607"/>
                  </a:moveTo>
                  <a:lnTo>
                    <a:pt x="44636" y="42167"/>
                  </a:lnTo>
                  <a:lnTo>
                    <a:pt x="91464" y="38514"/>
                  </a:lnTo>
                  <a:lnTo>
                    <a:pt x="143418" y="35335"/>
                  </a:lnTo>
                  <a:lnTo>
                    <a:pt x="197652" y="28730"/>
                  </a:lnTo>
                  <a:lnTo>
                    <a:pt x="257049" y="20605"/>
                  </a:lnTo>
                  <a:lnTo>
                    <a:pt x="318222" y="13361"/>
                  </a:lnTo>
                  <a:lnTo>
                    <a:pt x="376552" y="10141"/>
                  </a:lnTo>
                  <a:lnTo>
                    <a:pt x="433619" y="4558"/>
                  </a:lnTo>
                  <a:lnTo>
                    <a:pt x="487009" y="0"/>
                  </a:lnTo>
                  <a:lnTo>
                    <a:pt x="548969" y="6189"/>
                  </a:lnTo>
                  <a:lnTo>
                    <a:pt x="602593" y="215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8077532" y="11837714"/>
              <a:ext cx="302717" cy="198837"/>
            </a:xfrm>
            <a:custGeom>
              <a:avLst/>
              <a:gdLst/>
              <a:ahLst/>
              <a:cxnLst/>
              <a:rect l="0" t="0" r="0" b="0"/>
              <a:pathLst>
                <a:path w="302717" h="198837">
                  <a:moveTo>
                    <a:pt x="176592" y="0"/>
                  </a:moveTo>
                  <a:lnTo>
                    <a:pt x="146104" y="49884"/>
                  </a:lnTo>
                  <a:lnTo>
                    <a:pt x="103269" y="110891"/>
                  </a:lnTo>
                  <a:lnTo>
                    <a:pt x="51270" y="166775"/>
                  </a:lnTo>
                  <a:lnTo>
                    <a:pt x="30582" y="184675"/>
                  </a:lnTo>
                  <a:lnTo>
                    <a:pt x="5817" y="197822"/>
                  </a:lnTo>
                  <a:lnTo>
                    <a:pt x="459" y="198836"/>
                  </a:lnTo>
                  <a:lnTo>
                    <a:pt x="0" y="196397"/>
                  </a:lnTo>
                  <a:lnTo>
                    <a:pt x="2809" y="191658"/>
                  </a:lnTo>
                  <a:lnTo>
                    <a:pt x="50511" y="163233"/>
                  </a:lnTo>
                  <a:lnTo>
                    <a:pt x="94080" y="147672"/>
                  </a:lnTo>
                  <a:lnTo>
                    <a:pt x="145743" y="142370"/>
                  </a:lnTo>
                  <a:lnTo>
                    <a:pt x="200496" y="140799"/>
                  </a:lnTo>
                  <a:lnTo>
                    <a:pt x="253052" y="141890"/>
                  </a:lnTo>
                  <a:lnTo>
                    <a:pt x="302716" y="1541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8099972" y="11767645"/>
              <a:ext cx="308305" cy="686676"/>
            </a:xfrm>
            <a:custGeom>
              <a:avLst/>
              <a:gdLst/>
              <a:ahLst/>
              <a:cxnLst/>
              <a:rect l="0" t="0" r="0" b="0"/>
              <a:pathLst>
                <a:path w="308305" h="686676">
                  <a:moveTo>
                    <a:pt x="308304" y="0"/>
                  </a:moveTo>
                  <a:lnTo>
                    <a:pt x="288907" y="60976"/>
                  </a:lnTo>
                  <a:lnTo>
                    <a:pt x="263296" y="124328"/>
                  </a:lnTo>
                  <a:lnTo>
                    <a:pt x="248083" y="175073"/>
                  </a:lnTo>
                  <a:lnTo>
                    <a:pt x="217804" y="238387"/>
                  </a:lnTo>
                  <a:lnTo>
                    <a:pt x="191005" y="291048"/>
                  </a:lnTo>
                  <a:lnTo>
                    <a:pt x="163341" y="346096"/>
                  </a:lnTo>
                  <a:lnTo>
                    <a:pt x="135421" y="403411"/>
                  </a:lnTo>
                  <a:lnTo>
                    <a:pt x="116761" y="446594"/>
                  </a:lnTo>
                  <a:lnTo>
                    <a:pt x="88749" y="507237"/>
                  </a:lnTo>
                  <a:lnTo>
                    <a:pt x="70067" y="549833"/>
                  </a:lnTo>
                  <a:lnTo>
                    <a:pt x="42041" y="609278"/>
                  </a:lnTo>
                  <a:lnTo>
                    <a:pt x="18166" y="652324"/>
                  </a:lnTo>
                  <a:lnTo>
                    <a:pt x="0" y="68667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7671917" y="11235120"/>
              <a:ext cx="1287568" cy="1473270"/>
            </a:xfrm>
            <a:custGeom>
              <a:avLst/>
              <a:gdLst/>
              <a:ahLst/>
              <a:cxnLst/>
              <a:rect l="0" t="0" r="0" b="0"/>
              <a:pathLst>
                <a:path w="1287568" h="1473270">
                  <a:moveTo>
                    <a:pt x="329959" y="0"/>
                  </a:moveTo>
                  <a:lnTo>
                    <a:pt x="315080" y="14879"/>
                  </a:lnTo>
                  <a:lnTo>
                    <a:pt x="293341" y="68626"/>
                  </a:lnTo>
                  <a:lnTo>
                    <a:pt x="274051" y="125839"/>
                  </a:lnTo>
                  <a:lnTo>
                    <a:pt x="255248" y="182124"/>
                  </a:lnTo>
                  <a:lnTo>
                    <a:pt x="241214" y="231644"/>
                  </a:lnTo>
                  <a:lnTo>
                    <a:pt x="219754" y="285764"/>
                  </a:lnTo>
                  <a:lnTo>
                    <a:pt x="201113" y="341245"/>
                  </a:lnTo>
                  <a:lnTo>
                    <a:pt x="185727" y="404569"/>
                  </a:lnTo>
                  <a:lnTo>
                    <a:pt x="176064" y="449704"/>
                  </a:lnTo>
                  <a:lnTo>
                    <a:pt x="166578" y="495716"/>
                  </a:lnTo>
                  <a:lnTo>
                    <a:pt x="157173" y="542116"/>
                  </a:lnTo>
                  <a:lnTo>
                    <a:pt x="143649" y="592843"/>
                  </a:lnTo>
                  <a:lnTo>
                    <a:pt x="128816" y="644973"/>
                  </a:lnTo>
                  <a:lnTo>
                    <a:pt x="117033" y="694093"/>
                  </a:lnTo>
                  <a:lnTo>
                    <a:pt x="106607" y="746028"/>
                  </a:lnTo>
                  <a:lnTo>
                    <a:pt x="96782" y="798694"/>
                  </a:lnTo>
                  <a:lnTo>
                    <a:pt x="87225" y="848053"/>
                  </a:lnTo>
                  <a:lnTo>
                    <a:pt x="77787" y="900095"/>
                  </a:lnTo>
                  <a:lnTo>
                    <a:pt x="68402" y="952809"/>
                  </a:lnTo>
                  <a:lnTo>
                    <a:pt x="59041" y="1002189"/>
                  </a:lnTo>
                  <a:lnTo>
                    <a:pt x="49690" y="1045934"/>
                  </a:lnTo>
                  <a:lnTo>
                    <a:pt x="40343" y="1087695"/>
                  </a:lnTo>
                  <a:lnTo>
                    <a:pt x="30999" y="1132207"/>
                  </a:lnTo>
                  <a:lnTo>
                    <a:pt x="24423" y="1193597"/>
                  </a:lnTo>
                  <a:lnTo>
                    <a:pt x="15036" y="1251234"/>
                  </a:lnTo>
                  <a:lnTo>
                    <a:pt x="10928" y="1297279"/>
                  </a:lnTo>
                  <a:lnTo>
                    <a:pt x="7544" y="1345770"/>
                  </a:lnTo>
                  <a:lnTo>
                    <a:pt x="0" y="1406529"/>
                  </a:lnTo>
                  <a:lnTo>
                    <a:pt x="3207" y="1439482"/>
                  </a:lnTo>
                  <a:lnTo>
                    <a:pt x="9357" y="1451695"/>
                  </a:lnTo>
                  <a:lnTo>
                    <a:pt x="28646" y="1469417"/>
                  </a:lnTo>
                  <a:lnTo>
                    <a:pt x="40329" y="1473209"/>
                  </a:lnTo>
                  <a:lnTo>
                    <a:pt x="65768" y="1473269"/>
                  </a:lnTo>
                  <a:lnTo>
                    <a:pt x="120161" y="1450990"/>
                  </a:lnTo>
                  <a:lnTo>
                    <a:pt x="165029" y="1434938"/>
                  </a:lnTo>
                  <a:lnTo>
                    <a:pt x="223133" y="1420319"/>
                  </a:lnTo>
                  <a:lnTo>
                    <a:pt x="286193" y="1401430"/>
                  </a:lnTo>
                  <a:lnTo>
                    <a:pt x="333601" y="1387381"/>
                  </a:lnTo>
                  <a:lnTo>
                    <a:pt x="382941" y="1373356"/>
                  </a:lnTo>
                  <a:lnTo>
                    <a:pt x="431297" y="1355188"/>
                  </a:lnTo>
                  <a:lnTo>
                    <a:pt x="485070" y="1334234"/>
                  </a:lnTo>
                  <a:lnTo>
                    <a:pt x="540450" y="1318163"/>
                  </a:lnTo>
                  <a:lnTo>
                    <a:pt x="596305" y="1303539"/>
                  </a:lnTo>
                  <a:lnTo>
                    <a:pt x="652301" y="1289346"/>
                  </a:lnTo>
                  <a:lnTo>
                    <a:pt x="704186" y="1275278"/>
                  </a:lnTo>
                  <a:lnTo>
                    <a:pt x="753297" y="1265401"/>
                  </a:lnTo>
                  <a:lnTo>
                    <a:pt x="803142" y="1258322"/>
                  </a:lnTo>
                  <a:lnTo>
                    <a:pt x="855800" y="1250515"/>
                  </a:lnTo>
                  <a:lnTo>
                    <a:pt x="916559" y="1252355"/>
                  </a:lnTo>
                  <a:lnTo>
                    <a:pt x="974007" y="1254456"/>
                  </a:lnTo>
                  <a:lnTo>
                    <a:pt x="1008589" y="1247327"/>
                  </a:lnTo>
                  <a:lnTo>
                    <a:pt x="1034339" y="1233778"/>
                  </a:lnTo>
                  <a:lnTo>
                    <a:pt x="1042451" y="1222690"/>
                  </a:lnTo>
                  <a:lnTo>
                    <a:pt x="1055426" y="1175771"/>
                  </a:lnTo>
                  <a:lnTo>
                    <a:pt x="1063979" y="1135021"/>
                  </a:lnTo>
                  <a:lnTo>
                    <a:pt x="1072971" y="1082654"/>
                  </a:lnTo>
                  <a:lnTo>
                    <a:pt x="1080600" y="1027718"/>
                  </a:lnTo>
                  <a:lnTo>
                    <a:pt x="1083991" y="982540"/>
                  </a:lnTo>
                  <a:lnTo>
                    <a:pt x="1093339" y="922091"/>
                  </a:lnTo>
                  <a:lnTo>
                    <a:pt x="1101591" y="879541"/>
                  </a:lnTo>
                  <a:lnTo>
                    <a:pt x="1110448" y="834677"/>
                  </a:lnTo>
                  <a:lnTo>
                    <a:pt x="1119575" y="788786"/>
                  </a:lnTo>
                  <a:lnTo>
                    <a:pt x="1128821" y="742440"/>
                  </a:lnTo>
                  <a:lnTo>
                    <a:pt x="1138121" y="697447"/>
                  </a:lnTo>
                  <a:lnTo>
                    <a:pt x="1152112" y="635543"/>
                  </a:lnTo>
                  <a:lnTo>
                    <a:pt x="1161448" y="591287"/>
                  </a:lnTo>
                  <a:lnTo>
                    <a:pt x="1174941" y="545665"/>
                  </a:lnTo>
                  <a:lnTo>
                    <a:pt x="1189761" y="499438"/>
                  </a:lnTo>
                  <a:lnTo>
                    <a:pt x="1201537" y="452941"/>
                  </a:lnTo>
                  <a:lnTo>
                    <a:pt x="1216922" y="390433"/>
                  </a:lnTo>
                  <a:lnTo>
                    <a:pt x="1231342" y="332465"/>
                  </a:lnTo>
                  <a:lnTo>
                    <a:pt x="1245476" y="275844"/>
                  </a:lnTo>
                  <a:lnTo>
                    <a:pt x="1259525" y="227061"/>
                  </a:lnTo>
                  <a:lnTo>
                    <a:pt x="1273549" y="168142"/>
                  </a:lnTo>
                  <a:lnTo>
                    <a:pt x="1287567" y="108816"/>
                  </a:lnTo>
                  <a:lnTo>
                    <a:pt x="1286703" y="51793"/>
                  </a:lnTo>
                  <a:lnTo>
                    <a:pt x="1279206" y="39200"/>
                  </a:lnTo>
                  <a:lnTo>
                    <a:pt x="1267979" y="30805"/>
                  </a:lnTo>
                  <a:lnTo>
                    <a:pt x="1237339" y="21477"/>
                  </a:lnTo>
                  <a:lnTo>
                    <a:pt x="1176319" y="16226"/>
                  </a:lnTo>
                  <a:lnTo>
                    <a:pt x="1131722" y="14997"/>
                  </a:lnTo>
                  <a:lnTo>
                    <a:pt x="1085952" y="14451"/>
                  </a:lnTo>
                  <a:lnTo>
                    <a:pt x="1036542" y="12652"/>
                  </a:lnTo>
                  <a:lnTo>
                    <a:pt x="978251" y="6661"/>
                  </a:lnTo>
                  <a:lnTo>
                    <a:pt x="916012" y="2961"/>
                  </a:lnTo>
                  <a:lnTo>
                    <a:pt x="855132" y="1316"/>
                  </a:lnTo>
                  <a:lnTo>
                    <a:pt x="802122" y="586"/>
                  </a:lnTo>
                  <a:lnTo>
                    <a:pt x="756764" y="260"/>
                  </a:lnTo>
                  <a:lnTo>
                    <a:pt x="714286" y="116"/>
                  </a:lnTo>
                  <a:lnTo>
                    <a:pt x="669455" y="52"/>
                  </a:lnTo>
                  <a:lnTo>
                    <a:pt x="623580" y="4176"/>
                  </a:lnTo>
                  <a:lnTo>
                    <a:pt x="578796" y="11199"/>
                  </a:lnTo>
                  <a:lnTo>
                    <a:pt x="517010" y="25464"/>
                  </a:lnTo>
                  <a:lnTo>
                    <a:pt x="472780" y="40383"/>
                  </a:lnTo>
                  <a:lnTo>
                    <a:pt x="411550" y="58852"/>
                  </a:lnTo>
                  <a:lnTo>
                    <a:pt x="381274" y="65084"/>
                  </a:lnTo>
                  <a:lnTo>
                    <a:pt x="343973" y="700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4" name="Freeform 243"/>
          <p:cNvSpPr/>
          <p:nvPr/>
        </p:nvSpPr>
        <p:spPr>
          <a:xfrm>
            <a:off x="4456386" y="13883728"/>
            <a:ext cx="28029" cy="42042"/>
          </a:xfrm>
          <a:custGeom>
            <a:avLst/>
            <a:gdLst/>
            <a:ahLst/>
            <a:cxnLst/>
            <a:rect l="0" t="0" r="0" b="0"/>
            <a:pathLst>
              <a:path w="28029" h="42042">
                <a:moveTo>
                  <a:pt x="28028" y="0"/>
                </a:moveTo>
                <a:lnTo>
                  <a:pt x="8766" y="20819"/>
                </a:lnTo>
                <a:lnTo>
                  <a:pt x="0" y="4204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4" name="Group 253"/>
          <p:cNvGrpSpPr/>
          <p:nvPr/>
        </p:nvGrpSpPr>
        <p:grpSpPr>
          <a:xfrm>
            <a:off x="1563077" y="14269881"/>
            <a:ext cx="2393779" cy="671850"/>
            <a:chOff x="1563077" y="14269881"/>
            <a:chExt cx="2393779" cy="671850"/>
          </a:xfrm>
        </p:grpSpPr>
        <p:sp>
          <p:nvSpPr>
            <p:cNvPr id="245" name="Freeform 244"/>
            <p:cNvSpPr/>
            <p:nvPr/>
          </p:nvSpPr>
          <p:spPr>
            <a:xfrm>
              <a:off x="1563077" y="14269881"/>
              <a:ext cx="54846" cy="562160"/>
            </a:xfrm>
            <a:custGeom>
              <a:avLst/>
              <a:gdLst/>
              <a:ahLst/>
              <a:cxnLst/>
              <a:rect l="0" t="0" r="0" b="0"/>
              <a:pathLst>
                <a:path w="54846" h="562160">
                  <a:moveTo>
                    <a:pt x="54845" y="0"/>
                  </a:moveTo>
                  <a:lnTo>
                    <a:pt x="53321" y="56254"/>
                  </a:lnTo>
                  <a:lnTo>
                    <a:pt x="47566" y="102699"/>
                  </a:lnTo>
                  <a:lnTo>
                    <a:pt x="43992" y="153811"/>
                  </a:lnTo>
                  <a:lnTo>
                    <a:pt x="40881" y="203950"/>
                  </a:lnTo>
                  <a:lnTo>
                    <a:pt x="30564" y="264914"/>
                  </a:lnTo>
                  <a:lnTo>
                    <a:pt x="19382" y="314122"/>
                  </a:lnTo>
                  <a:lnTo>
                    <a:pt x="15391" y="369667"/>
                  </a:lnTo>
                  <a:lnTo>
                    <a:pt x="14458" y="417192"/>
                  </a:lnTo>
                  <a:lnTo>
                    <a:pt x="6654" y="473503"/>
                  </a:lnTo>
                  <a:lnTo>
                    <a:pt x="1971" y="526411"/>
                  </a:lnTo>
                  <a:lnTo>
                    <a:pt x="0" y="5621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1689441" y="14324726"/>
              <a:ext cx="199354" cy="617005"/>
            </a:xfrm>
            <a:custGeom>
              <a:avLst/>
              <a:gdLst/>
              <a:ahLst/>
              <a:cxnLst/>
              <a:rect l="0" t="0" r="0" b="0"/>
              <a:pathLst>
                <a:path w="199354" h="617005">
                  <a:moveTo>
                    <a:pt x="120438" y="0"/>
                  </a:moveTo>
                  <a:lnTo>
                    <a:pt x="101460" y="59660"/>
                  </a:lnTo>
                  <a:lnTo>
                    <a:pt x="76402" y="121643"/>
                  </a:lnTo>
                  <a:lnTo>
                    <a:pt x="47359" y="179421"/>
                  </a:lnTo>
                  <a:lnTo>
                    <a:pt x="30398" y="228699"/>
                  </a:lnTo>
                  <a:lnTo>
                    <a:pt x="15081" y="291132"/>
                  </a:lnTo>
                  <a:lnTo>
                    <a:pt x="4325" y="354414"/>
                  </a:lnTo>
                  <a:lnTo>
                    <a:pt x="276" y="395179"/>
                  </a:lnTo>
                  <a:lnTo>
                    <a:pt x="0" y="442242"/>
                  </a:lnTo>
                  <a:lnTo>
                    <a:pt x="4955" y="488550"/>
                  </a:lnTo>
                  <a:lnTo>
                    <a:pt x="23589" y="542887"/>
                  </a:lnTo>
                  <a:lnTo>
                    <a:pt x="34543" y="552358"/>
                  </a:lnTo>
                  <a:lnTo>
                    <a:pt x="47940" y="557149"/>
                  </a:lnTo>
                  <a:lnTo>
                    <a:pt x="62965" y="558818"/>
                  </a:lnTo>
                  <a:lnTo>
                    <a:pt x="76029" y="555361"/>
                  </a:lnTo>
                  <a:lnTo>
                    <a:pt x="98669" y="539333"/>
                  </a:lnTo>
                  <a:lnTo>
                    <a:pt x="128545" y="497335"/>
                  </a:lnTo>
                  <a:lnTo>
                    <a:pt x="149416" y="439018"/>
                  </a:lnTo>
                  <a:lnTo>
                    <a:pt x="164294" y="395709"/>
                  </a:lnTo>
                  <a:lnTo>
                    <a:pt x="185738" y="332564"/>
                  </a:lnTo>
                  <a:lnTo>
                    <a:pt x="197677" y="275259"/>
                  </a:lnTo>
                  <a:lnTo>
                    <a:pt x="199353" y="256632"/>
                  </a:lnTo>
                  <a:lnTo>
                    <a:pt x="195900" y="245738"/>
                  </a:lnTo>
                  <a:lnTo>
                    <a:pt x="189027" y="239999"/>
                  </a:lnTo>
                  <a:lnTo>
                    <a:pt x="179875" y="237697"/>
                  </a:lnTo>
                  <a:lnTo>
                    <a:pt x="172251" y="240732"/>
                  </a:lnTo>
                  <a:lnTo>
                    <a:pt x="136815" y="290746"/>
                  </a:lnTo>
                  <a:lnTo>
                    <a:pt x="112726" y="343335"/>
                  </a:lnTo>
                  <a:lnTo>
                    <a:pt x="97360" y="401798"/>
                  </a:lnTo>
                  <a:lnTo>
                    <a:pt x="86595" y="464297"/>
                  </a:lnTo>
                  <a:lnTo>
                    <a:pt x="81464" y="514035"/>
                  </a:lnTo>
                  <a:lnTo>
                    <a:pt x="87223" y="560088"/>
                  </a:lnTo>
                  <a:lnTo>
                    <a:pt x="98566" y="584598"/>
                  </a:lnTo>
                  <a:lnTo>
                    <a:pt x="120438" y="6170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2023493" y="14502972"/>
              <a:ext cx="148462" cy="299115"/>
            </a:xfrm>
            <a:custGeom>
              <a:avLst/>
              <a:gdLst/>
              <a:ahLst/>
              <a:cxnLst/>
              <a:rect l="0" t="0" r="0" b="0"/>
              <a:pathLst>
                <a:path w="148462" h="299115">
                  <a:moveTo>
                    <a:pt x="60610" y="0"/>
                  </a:moveTo>
                  <a:lnTo>
                    <a:pt x="41632" y="48806"/>
                  </a:lnTo>
                  <a:lnTo>
                    <a:pt x="21978" y="102315"/>
                  </a:lnTo>
                  <a:lnTo>
                    <a:pt x="6506" y="162348"/>
                  </a:lnTo>
                  <a:lnTo>
                    <a:pt x="0" y="200126"/>
                  </a:lnTo>
                  <a:lnTo>
                    <a:pt x="2187" y="237229"/>
                  </a:lnTo>
                  <a:lnTo>
                    <a:pt x="19262" y="285099"/>
                  </a:lnTo>
                  <a:lnTo>
                    <a:pt x="29998" y="293661"/>
                  </a:lnTo>
                  <a:lnTo>
                    <a:pt x="58176" y="299114"/>
                  </a:lnTo>
                  <a:lnTo>
                    <a:pt x="82888" y="292396"/>
                  </a:lnTo>
                  <a:lnTo>
                    <a:pt x="93743" y="286338"/>
                  </a:lnTo>
                  <a:lnTo>
                    <a:pt x="123579" y="248698"/>
                  </a:lnTo>
                  <a:lnTo>
                    <a:pt x="137159" y="198951"/>
                  </a:lnTo>
                  <a:lnTo>
                    <a:pt x="148461" y="145618"/>
                  </a:lnTo>
                  <a:lnTo>
                    <a:pt x="146901" y="91219"/>
                  </a:lnTo>
                  <a:lnTo>
                    <a:pt x="136790" y="43787"/>
                  </a:lnTo>
                  <a:lnTo>
                    <a:pt x="126632" y="33761"/>
                  </a:lnTo>
                  <a:lnTo>
                    <a:pt x="95031" y="22622"/>
                  </a:lnTo>
                  <a:lnTo>
                    <a:pt x="82034" y="22698"/>
                  </a:lnTo>
                  <a:lnTo>
                    <a:pt x="71845" y="25797"/>
                  </a:lnTo>
                  <a:lnTo>
                    <a:pt x="46898" y="411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2221215" y="14506008"/>
              <a:ext cx="205669" cy="227509"/>
            </a:xfrm>
            <a:custGeom>
              <a:avLst/>
              <a:gdLst/>
              <a:ahLst/>
              <a:cxnLst/>
              <a:rect l="0" t="0" r="0" b="0"/>
              <a:pathLst>
                <a:path w="205669" h="227509">
                  <a:moveTo>
                    <a:pt x="0" y="38096"/>
                  </a:moveTo>
                  <a:lnTo>
                    <a:pt x="23416" y="17727"/>
                  </a:lnTo>
                  <a:lnTo>
                    <a:pt x="45446" y="7208"/>
                  </a:lnTo>
                  <a:lnTo>
                    <a:pt x="98102" y="0"/>
                  </a:lnTo>
                  <a:lnTo>
                    <a:pt x="127899" y="6440"/>
                  </a:lnTo>
                  <a:lnTo>
                    <a:pt x="140111" y="12421"/>
                  </a:lnTo>
                  <a:lnTo>
                    <a:pt x="145205" y="22504"/>
                  </a:lnTo>
                  <a:lnTo>
                    <a:pt x="142740" y="49956"/>
                  </a:lnTo>
                  <a:lnTo>
                    <a:pt x="116943" y="92392"/>
                  </a:lnTo>
                  <a:lnTo>
                    <a:pt x="70327" y="147679"/>
                  </a:lnTo>
                  <a:lnTo>
                    <a:pt x="55124" y="175161"/>
                  </a:lnTo>
                  <a:lnTo>
                    <a:pt x="51414" y="202609"/>
                  </a:lnTo>
                  <a:lnTo>
                    <a:pt x="52557" y="216327"/>
                  </a:lnTo>
                  <a:lnTo>
                    <a:pt x="57890" y="223950"/>
                  </a:lnTo>
                  <a:lnTo>
                    <a:pt x="66016" y="227508"/>
                  </a:lnTo>
                  <a:lnTo>
                    <a:pt x="87232" y="227400"/>
                  </a:lnTo>
                  <a:lnTo>
                    <a:pt x="142155" y="218978"/>
                  </a:lnTo>
                  <a:lnTo>
                    <a:pt x="181263" y="217124"/>
                  </a:lnTo>
                  <a:lnTo>
                    <a:pt x="205668" y="2163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2646262" y="14571528"/>
              <a:ext cx="150824" cy="1"/>
            </a:xfrm>
            <a:custGeom>
              <a:avLst/>
              <a:gdLst/>
              <a:ahLst/>
              <a:cxnLst/>
              <a:rect l="0" t="0" r="0" b="0"/>
              <a:pathLst>
                <a:path w="150824" h="1">
                  <a:moveTo>
                    <a:pt x="0" y="0"/>
                  </a:moveTo>
                  <a:lnTo>
                    <a:pt x="59660" y="0"/>
                  </a:lnTo>
                  <a:lnTo>
                    <a:pt x="107053" y="0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2742240" y="14653794"/>
              <a:ext cx="123402" cy="27424"/>
            </a:xfrm>
            <a:custGeom>
              <a:avLst/>
              <a:gdLst/>
              <a:ahLst/>
              <a:cxnLst/>
              <a:rect l="0" t="0" r="0" b="0"/>
              <a:pathLst>
                <a:path w="123402" h="27424">
                  <a:moveTo>
                    <a:pt x="0" y="0"/>
                  </a:moveTo>
                  <a:lnTo>
                    <a:pt x="55598" y="4062"/>
                  </a:lnTo>
                  <a:lnTo>
                    <a:pt x="92139" y="14915"/>
                  </a:lnTo>
                  <a:lnTo>
                    <a:pt x="123401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3112443" y="14297304"/>
              <a:ext cx="62124" cy="479893"/>
            </a:xfrm>
            <a:custGeom>
              <a:avLst/>
              <a:gdLst/>
              <a:ahLst/>
              <a:cxnLst/>
              <a:rect l="0" t="0" r="0" b="0"/>
              <a:pathLst>
                <a:path w="62124" h="479893">
                  <a:moveTo>
                    <a:pt x="54844" y="0"/>
                  </a:moveTo>
                  <a:lnTo>
                    <a:pt x="62123" y="21836"/>
                  </a:lnTo>
                  <a:lnTo>
                    <a:pt x="57862" y="81107"/>
                  </a:lnTo>
                  <a:lnTo>
                    <a:pt x="54215" y="136598"/>
                  </a:lnTo>
                  <a:lnTo>
                    <a:pt x="47963" y="184110"/>
                  </a:lnTo>
                  <a:lnTo>
                    <a:pt x="40106" y="231634"/>
                  </a:lnTo>
                  <a:lnTo>
                    <a:pt x="27118" y="293091"/>
                  </a:lnTo>
                  <a:lnTo>
                    <a:pt x="13621" y="348369"/>
                  </a:lnTo>
                  <a:lnTo>
                    <a:pt x="4036" y="408930"/>
                  </a:lnTo>
                  <a:lnTo>
                    <a:pt x="1196" y="453281"/>
                  </a:lnTo>
                  <a:lnTo>
                    <a:pt x="0" y="4798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3468934" y="14283593"/>
              <a:ext cx="54846" cy="521027"/>
            </a:xfrm>
            <a:custGeom>
              <a:avLst/>
              <a:gdLst/>
              <a:ahLst/>
              <a:cxnLst/>
              <a:rect l="0" t="0" r="0" b="0"/>
              <a:pathLst>
                <a:path w="54846" h="521027">
                  <a:moveTo>
                    <a:pt x="54845" y="0"/>
                  </a:moveTo>
                  <a:lnTo>
                    <a:pt x="53321" y="54732"/>
                  </a:lnTo>
                  <a:lnTo>
                    <a:pt x="43898" y="113888"/>
                  </a:lnTo>
                  <a:lnTo>
                    <a:pt x="32981" y="163238"/>
                  </a:lnTo>
                  <a:lnTo>
                    <a:pt x="27546" y="214255"/>
                  </a:lnTo>
                  <a:lnTo>
                    <a:pt x="16964" y="263564"/>
                  </a:lnTo>
                  <a:lnTo>
                    <a:pt x="8555" y="309096"/>
                  </a:lnTo>
                  <a:lnTo>
                    <a:pt x="3802" y="355740"/>
                  </a:lnTo>
                  <a:lnTo>
                    <a:pt x="1690" y="401861"/>
                  </a:lnTo>
                  <a:lnTo>
                    <a:pt x="751" y="447751"/>
                  </a:lnTo>
                  <a:lnTo>
                    <a:pt x="334" y="481349"/>
                  </a:lnTo>
                  <a:lnTo>
                    <a:pt x="0" y="52102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Freeform 252"/>
            <p:cNvSpPr/>
            <p:nvPr/>
          </p:nvSpPr>
          <p:spPr>
            <a:xfrm>
              <a:off x="3674602" y="14311015"/>
              <a:ext cx="282254" cy="521026"/>
            </a:xfrm>
            <a:custGeom>
              <a:avLst/>
              <a:gdLst/>
              <a:ahLst/>
              <a:cxnLst/>
              <a:rect l="0" t="0" r="0" b="0"/>
              <a:pathLst>
                <a:path w="282254" h="521026">
                  <a:moveTo>
                    <a:pt x="68556" y="0"/>
                  </a:moveTo>
                  <a:lnTo>
                    <a:pt x="67032" y="54731"/>
                  </a:lnTo>
                  <a:lnTo>
                    <a:pt x="57610" y="116934"/>
                  </a:lnTo>
                  <a:lnTo>
                    <a:pt x="49472" y="161153"/>
                  </a:lnTo>
                  <a:lnTo>
                    <a:pt x="44840" y="210260"/>
                  </a:lnTo>
                  <a:lnTo>
                    <a:pt x="42781" y="261030"/>
                  </a:lnTo>
                  <a:lnTo>
                    <a:pt x="41866" y="308986"/>
                  </a:lnTo>
                  <a:lnTo>
                    <a:pt x="37396" y="359753"/>
                  </a:lnTo>
                  <a:lnTo>
                    <a:pt x="31855" y="409739"/>
                  </a:lnTo>
                  <a:lnTo>
                    <a:pt x="28736" y="458429"/>
                  </a:lnTo>
                  <a:lnTo>
                    <a:pt x="28006" y="444962"/>
                  </a:lnTo>
                  <a:lnTo>
                    <a:pt x="38484" y="385195"/>
                  </a:lnTo>
                  <a:lnTo>
                    <a:pt x="52367" y="332665"/>
                  </a:lnTo>
                  <a:lnTo>
                    <a:pt x="75101" y="281552"/>
                  </a:lnTo>
                  <a:lnTo>
                    <a:pt x="119090" y="225516"/>
                  </a:lnTo>
                  <a:lnTo>
                    <a:pt x="145352" y="214489"/>
                  </a:lnTo>
                  <a:lnTo>
                    <a:pt x="160888" y="211548"/>
                  </a:lnTo>
                  <a:lnTo>
                    <a:pt x="190336" y="216407"/>
                  </a:lnTo>
                  <a:lnTo>
                    <a:pt x="228547" y="236271"/>
                  </a:lnTo>
                  <a:lnTo>
                    <a:pt x="259167" y="265517"/>
                  </a:lnTo>
                  <a:lnTo>
                    <a:pt x="268756" y="277561"/>
                  </a:lnTo>
                  <a:lnTo>
                    <a:pt x="279411" y="307192"/>
                  </a:lnTo>
                  <a:lnTo>
                    <a:pt x="282253" y="323625"/>
                  </a:lnTo>
                  <a:lnTo>
                    <a:pt x="273222" y="358135"/>
                  </a:lnTo>
                  <a:lnTo>
                    <a:pt x="252450" y="392261"/>
                  </a:lnTo>
                  <a:lnTo>
                    <a:pt x="204972" y="435646"/>
                  </a:lnTo>
                  <a:lnTo>
                    <a:pt x="144861" y="468475"/>
                  </a:lnTo>
                  <a:lnTo>
                    <a:pt x="87780" y="495976"/>
                  </a:lnTo>
                  <a:lnTo>
                    <a:pt x="26085" y="515626"/>
                  </a:lnTo>
                  <a:lnTo>
                    <a:pt x="0" y="5210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4" name="Group 263"/>
          <p:cNvGrpSpPr/>
          <p:nvPr/>
        </p:nvGrpSpPr>
        <p:grpSpPr>
          <a:xfrm>
            <a:off x="5292524" y="14312134"/>
            <a:ext cx="2282473" cy="533618"/>
            <a:chOff x="5292524" y="14312134"/>
            <a:chExt cx="2282473" cy="533618"/>
          </a:xfrm>
        </p:grpSpPr>
        <p:sp>
          <p:nvSpPr>
            <p:cNvPr id="255" name="Freeform 254"/>
            <p:cNvSpPr/>
            <p:nvPr/>
          </p:nvSpPr>
          <p:spPr>
            <a:xfrm>
              <a:off x="5292524" y="14324726"/>
              <a:ext cx="109690" cy="521026"/>
            </a:xfrm>
            <a:custGeom>
              <a:avLst/>
              <a:gdLst/>
              <a:ahLst/>
              <a:cxnLst/>
              <a:rect l="0" t="0" r="0" b="0"/>
              <a:pathLst>
                <a:path w="109690" h="521026">
                  <a:moveTo>
                    <a:pt x="109689" y="0"/>
                  </a:moveTo>
                  <a:lnTo>
                    <a:pt x="105627" y="59660"/>
                  </a:lnTo>
                  <a:lnTo>
                    <a:pt x="94774" y="115180"/>
                  </a:lnTo>
                  <a:lnTo>
                    <a:pt x="85973" y="175811"/>
                  </a:lnTo>
                  <a:lnTo>
                    <a:pt x="79302" y="228307"/>
                  </a:lnTo>
                  <a:lnTo>
                    <a:pt x="63400" y="286990"/>
                  </a:lnTo>
                  <a:lnTo>
                    <a:pt x="45588" y="342593"/>
                  </a:lnTo>
                  <a:lnTo>
                    <a:pt x="31958" y="388429"/>
                  </a:lnTo>
                  <a:lnTo>
                    <a:pt x="22836" y="433147"/>
                  </a:lnTo>
                  <a:lnTo>
                    <a:pt x="9136" y="487878"/>
                  </a:lnTo>
                  <a:lnTo>
                    <a:pt x="0" y="5210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5421569" y="14567278"/>
              <a:ext cx="200025" cy="249163"/>
            </a:xfrm>
            <a:custGeom>
              <a:avLst/>
              <a:gdLst/>
              <a:ahLst/>
              <a:cxnLst/>
              <a:rect l="0" t="0" r="0" b="0"/>
              <a:pathLst>
                <a:path w="200025" h="249163">
                  <a:moveTo>
                    <a:pt x="200024" y="45384"/>
                  </a:moveTo>
                  <a:lnTo>
                    <a:pt x="185466" y="23548"/>
                  </a:lnTo>
                  <a:lnTo>
                    <a:pt x="166131" y="8764"/>
                  </a:lnTo>
                  <a:lnTo>
                    <a:pt x="154577" y="2688"/>
                  </a:lnTo>
                  <a:lnTo>
                    <a:pt x="129551" y="0"/>
                  </a:lnTo>
                  <a:lnTo>
                    <a:pt x="116478" y="1417"/>
                  </a:lnTo>
                  <a:lnTo>
                    <a:pt x="89766" y="15179"/>
                  </a:lnTo>
                  <a:lnTo>
                    <a:pt x="42656" y="53974"/>
                  </a:lnTo>
                  <a:lnTo>
                    <a:pt x="13406" y="96342"/>
                  </a:lnTo>
                  <a:lnTo>
                    <a:pt x="0" y="147489"/>
                  </a:lnTo>
                  <a:lnTo>
                    <a:pt x="4989" y="179124"/>
                  </a:lnTo>
                  <a:lnTo>
                    <a:pt x="18887" y="208419"/>
                  </a:lnTo>
                  <a:lnTo>
                    <a:pt x="40298" y="236674"/>
                  </a:lnTo>
                  <a:lnTo>
                    <a:pt x="53930" y="244514"/>
                  </a:lnTo>
                  <a:lnTo>
                    <a:pt x="85327" y="249162"/>
                  </a:lnTo>
                  <a:lnTo>
                    <a:pt x="115531" y="242086"/>
                  </a:lnTo>
                  <a:lnTo>
                    <a:pt x="154168" y="225035"/>
                  </a:lnTo>
                  <a:lnTo>
                    <a:pt x="186312" y="2099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5703909" y="14564280"/>
              <a:ext cx="253633" cy="222122"/>
            </a:xfrm>
            <a:custGeom>
              <a:avLst/>
              <a:gdLst/>
              <a:ahLst/>
              <a:cxnLst/>
              <a:rect l="0" t="0" r="0" b="0"/>
              <a:pathLst>
                <a:path w="253633" h="222122">
                  <a:moveTo>
                    <a:pt x="13662" y="7248"/>
                  </a:moveTo>
                  <a:lnTo>
                    <a:pt x="12139" y="52556"/>
                  </a:lnTo>
                  <a:lnTo>
                    <a:pt x="4239" y="111742"/>
                  </a:lnTo>
                  <a:lnTo>
                    <a:pt x="1856" y="155254"/>
                  </a:lnTo>
                  <a:lnTo>
                    <a:pt x="515" y="215297"/>
                  </a:lnTo>
                  <a:lnTo>
                    <a:pt x="327" y="222121"/>
                  </a:lnTo>
                  <a:lnTo>
                    <a:pt x="0" y="174310"/>
                  </a:lnTo>
                  <a:lnTo>
                    <a:pt x="14523" y="124118"/>
                  </a:lnTo>
                  <a:lnTo>
                    <a:pt x="30845" y="70653"/>
                  </a:lnTo>
                  <a:lnTo>
                    <a:pt x="52608" y="30775"/>
                  </a:lnTo>
                  <a:lnTo>
                    <a:pt x="62478" y="24456"/>
                  </a:lnTo>
                  <a:lnTo>
                    <a:pt x="85633" y="21498"/>
                  </a:lnTo>
                  <a:lnTo>
                    <a:pt x="107096" y="29324"/>
                  </a:lnTo>
                  <a:lnTo>
                    <a:pt x="117085" y="35677"/>
                  </a:lnTo>
                  <a:lnTo>
                    <a:pt x="145701" y="73733"/>
                  </a:lnTo>
                  <a:lnTo>
                    <a:pt x="160774" y="128998"/>
                  </a:lnTo>
                  <a:lnTo>
                    <a:pt x="162012" y="126501"/>
                  </a:lnTo>
                  <a:lnTo>
                    <a:pt x="175105" y="73451"/>
                  </a:lnTo>
                  <a:lnTo>
                    <a:pt x="196262" y="20495"/>
                  </a:lnTo>
                  <a:lnTo>
                    <a:pt x="203951" y="6938"/>
                  </a:lnTo>
                  <a:lnTo>
                    <a:pt x="212124" y="947"/>
                  </a:lnTo>
                  <a:lnTo>
                    <a:pt x="220620" y="0"/>
                  </a:lnTo>
                  <a:lnTo>
                    <a:pt x="229331" y="2415"/>
                  </a:lnTo>
                  <a:lnTo>
                    <a:pt x="235138" y="11644"/>
                  </a:lnTo>
                  <a:lnTo>
                    <a:pt x="248521" y="73059"/>
                  </a:lnTo>
                  <a:lnTo>
                    <a:pt x="253632" y="102006"/>
                  </a:lnTo>
                  <a:lnTo>
                    <a:pt x="248563" y="153767"/>
                  </a:lnTo>
                  <a:lnTo>
                    <a:pt x="246753" y="1854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6074062" y="14557817"/>
              <a:ext cx="150825" cy="13712"/>
            </a:xfrm>
            <a:custGeom>
              <a:avLst/>
              <a:gdLst/>
              <a:ahLst/>
              <a:cxnLst/>
              <a:rect l="0" t="0" r="0" b="0"/>
              <a:pathLst>
                <a:path w="150825" h="13712">
                  <a:moveTo>
                    <a:pt x="0" y="0"/>
                  </a:moveTo>
                  <a:lnTo>
                    <a:pt x="55597" y="4063"/>
                  </a:lnTo>
                  <a:lnTo>
                    <a:pt x="117117" y="11805"/>
                  </a:lnTo>
                  <a:lnTo>
                    <a:pt x="150824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Freeform 258"/>
            <p:cNvSpPr/>
            <p:nvPr/>
          </p:nvSpPr>
          <p:spPr>
            <a:xfrm>
              <a:off x="6101485" y="14640083"/>
              <a:ext cx="178246" cy="1"/>
            </a:xfrm>
            <a:custGeom>
              <a:avLst/>
              <a:gdLst/>
              <a:ahLst/>
              <a:cxnLst/>
              <a:rect l="0" t="0" r="0" b="0"/>
              <a:pathLst>
                <a:path w="178246" h="1">
                  <a:moveTo>
                    <a:pt x="0" y="0"/>
                  </a:moveTo>
                  <a:lnTo>
                    <a:pt x="53208" y="0"/>
                  </a:lnTo>
                  <a:lnTo>
                    <a:pt x="105988" y="0"/>
                  </a:lnTo>
                  <a:lnTo>
                    <a:pt x="162167" y="0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Freeform 259"/>
            <p:cNvSpPr/>
            <p:nvPr/>
          </p:nvSpPr>
          <p:spPr>
            <a:xfrm>
              <a:off x="6457976" y="14352149"/>
              <a:ext cx="82268" cy="438758"/>
            </a:xfrm>
            <a:custGeom>
              <a:avLst/>
              <a:gdLst/>
              <a:ahLst/>
              <a:cxnLst/>
              <a:rect l="0" t="0" r="0" b="0"/>
              <a:pathLst>
                <a:path w="82268" h="438758">
                  <a:moveTo>
                    <a:pt x="82267" y="0"/>
                  </a:moveTo>
                  <a:lnTo>
                    <a:pt x="71415" y="48806"/>
                  </a:lnTo>
                  <a:lnTo>
                    <a:pt x="65341" y="102314"/>
                  </a:lnTo>
                  <a:lnTo>
                    <a:pt x="53892" y="158286"/>
                  </a:lnTo>
                  <a:lnTo>
                    <a:pt x="40851" y="216004"/>
                  </a:lnTo>
                  <a:lnTo>
                    <a:pt x="27339" y="278809"/>
                  </a:lnTo>
                  <a:lnTo>
                    <a:pt x="17748" y="334489"/>
                  </a:lnTo>
                  <a:lnTo>
                    <a:pt x="10845" y="391106"/>
                  </a:lnTo>
                  <a:lnTo>
                    <a:pt x="0" y="4387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Freeform 260"/>
            <p:cNvSpPr/>
            <p:nvPr/>
          </p:nvSpPr>
          <p:spPr>
            <a:xfrm>
              <a:off x="6652852" y="14312134"/>
              <a:ext cx="202011" cy="452859"/>
            </a:xfrm>
            <a:custGeom>
              <a:avLst/>
              <a:gdLst/>
              <a:ahLst/>
              <a:cxnLst/>
              <a:rect l="0" t="0" r="0" b="0"/>
              <a:pathLst>
                <a:path w="202011" h="452859">
                  <a:moveTo>
                    <a:pt x="93059" y="26302"/>
                  </a:moveTo>
                  <a:lnTo>
                    <a:pt x="80589" y="71613"/>
                  </a:lnTo>
                  <a:lnTo>
                    <a:pt x="58726" y="127750"/>
                  </a:lnTo>
                  <a:lnTo>
                    <a:pt x="34474" y="176210"/>
                  </a:lnTo>
                  <a:lnTo>
                    <a:pt x="16962" y="226960"/>
                  </a:lnTo>
                  <a:lnTo>
                    <a:pt x="3649" y="276191"/>
                  </a:lnTo>
                  <a:lnTo>
                    <a:pt x="0" y="321703"/>
                  </a:lnTo>
                  <a:lnTo>
                    <a:pt x="5225" y="384160"/>
                  </a:lnTo>
                  <a:lnTo>
                    <a:pt x="16442" y="414378"/>
                  </a:lnTo>
                  <a:lnTo>
                    <a:pt x="23699" y="426703"/>
                  </a:lnTo>
                  <a:lnTo>
                    <a:pt x="43952" y="444458"/>
                  </a:lnTo>
                  <a:lnTo>
                    <a:pt x="55750" y="451326"/>
                  </a:lnTo>
                  <a:lnTo>
                    <a:pt x="68187" y="452858"/>
                  </a:lnTo>
                  <a:lnTo>
                    <a:pt x="94193" y="446433"/>
                  </a:lnTo>
                  <a:lnTo>
                    <a:pt x="134529" y="418409"/>
                  </a:lnTo>
                  <a:lnTo>
                    <a:pt x="168147" y="373880"/>
                  </a:lnTo>
                  <a:lnTo>
                    <a:pt x="183815" y="331605"/>
                  </a:lnTo>
                  <a:lnTo>
                    <a:pt x="194334" y="283870"/>
                  </a:lnTo>
                  <a:lnTo>
                    <a:pt x="199009" y="237265"/>
                  </a:lnTo>
                  <a:lnTo>
                    <a:pt x="201087" y="187096"/>
                  </a:lnTo>
                  <a:lnTo>
                    <a:pt x="202010" y="137376"/>
                  </a:lnTo>
                  <a:lnTo>
                    <a:pt x="201006" y="75126"/>
                  </a:lnTo>
                  <a:lnTo>
                    <a:pt x="195373" y="36830"/>
                  </a:lnTo>
                  <a:lnTo>
                    <a:pt x="188691" y="22656"/>
                  </a:lnTo>
                  <a:lnTo>
                    <a:pt x="169078" y="2846"/>
                  </a:lnTo>
                  <a:lnTo>
                    <a:pt x="157450" y="0"/>
                  </a:lnTo>
                  <a:lnTo>
                    <a:pt x="132342" y="4964"/>
                  </a:lnTo>
                  <a:lnTo>
                    <a:pt x="105947" y="29515"/>
                  </a:lnTo>
                  <a:lnTo>
                    <a:pt x="69456" y="86162"/>
                  </a:lnTo>
                  <a:lnTo>
                    <a:pt x="43408" y="143064"/>
                  </a:lnTo>
                  <a:lnTo>
                    <a:pt x="20958" y="203237"/>
                  </a:lnTo>
                  <a:lnTo>
                    <a:pt x="13804" y="259853"/>
                  </a:lnTo>
                  <a:lnTo>
                    <a:pt x="12130" y="302762"/>
                  </a:lnTo>
                  <a:lnTo>
                    <a:pt x="15251" y="357557"/>
                  </a:lnTo>
                  <a:lnTo>
                    <a:pt x="24503" y="3965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6931760" y="14475549"/>
              <a:ext cx="252910" cy="255988"/>
            </a:xfrm>
            <a:custGeom>
              <a:avLst/>
              <a:gdLst/>
              <a:ahLst/>
              <a:cxnLst/>
              <a:rect l="0" t="0" r="0" b="0"/>
              <a:pathLst>
                <a:path w="252910" h="255988">
                  <a:moveTo>
                    <a:pt x="60953" y="0"/>
                  </a:moveTo>
                  <a:lnTo>
                    <a:pt x="46037" y="55597"/>
                  </a:lnTo>
                  <a:lnTo>
                    <a:pt x="33174" y="104327"/>
                  </a:lnTo>
                  <a:lnTo>
                    <a:pt x="19713" y="167008"/>
                  </a:lnTo>
                  <a:lnTo>
                    <a:pt x="6077" y="229761"/>
                  </a:lnTo>
                  <a:lnTo>
                    <a:pt x="0" y="255987"/>
                  </a:lnTo>
                  <a:lnTo>
                    <a:pt x="12281" y="200915"/>
                  </a:lnTo>
                  <a:lnTo>
                    <a:pt x="32143" y="146199"/>
                  </a:lnTo>
                  <a:lnTo>
                    <a:pt x="57326" y="91391"/>
                  </a:lnTo>
                  <a:lnTo>
                    <a:pt x="84085" y="51116"/>
                  </a:lnTo>
                  <a:lnTo>
                    <a:pt x="94655" y="46265"/>
                  </a:lnTo>
                  <a:lnTo>
                    <a:pt x="106273" y="46078"/>
                  </a:lnTo>
                  <a:lnTo>
                    <a:pt x="118589" y="49000"/>
                  </a:lnTo>
                  <a:lnTo>
                    <a:pt x="128322" y="55519"/>
                  </a:lnTo>
                  <a:lnTo>
                    <a:pt x="143200" y="74949"/>
                  </a:lnTo>
                  <a:lnTo>
                    <a:pt x="160141" y="118862"/>
                  </a:lnTo>
                  <a:lnTo>
                    <a:pt x="167531" y="170467"/>
                  </a:lnTo>
                  <a:lnTo>
                    <a:pt x="170027" y="228789"/>
                  </a:lnTo>
                  <a:lnTo>
                    <a:pt x="177840" y="169197"/>
                  </a:lnTo>
                  <a:lnTo>
                    <a:pt x="189702" y="117504"/>
                  </a:lnTo>
                  <a:lnTo>
                    <a:pt x="210144" y="70872"/>
                  </a:lnTo>
                  <a:lnTo>
                    <a:pt x="218305" y="64005"/>
                  </a:lnTo>
                  <a:lnTo>
                    <a:pt x="226793" y="62475"/>
                  </a:lnTo>
                  <a:lnTo>
                    <a:pt x="235499" y="64501"/>
                  </a:lnTo>
                  <a:lnTo>
                    <a:pt x="241302" y="73471"/>
                  </a:lnTo>
                  <a:lnTo>
                    <a:pt x="249470" y="120965"/>
                  </a:lnTo>
                  <a:lnTo>
                    <a:pt x="251891" y="172785"/>
                  </a:lnTo>
                  <a:lnTo>
                    <a:pt x="252909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Freeform 262"/>
            <p:cNvSpPr/>
            <p:nvPr/>
          </p:nvSpPr>
          <p:spPr>
            <a:xfrm>
              <a:off x="7301929" y="14516342"/>
              <a:ext cx="273068" cy="274565"/>
            </a:xfrm>
            <a:custGeom>
              <a:avLst/>
              <a:gdLst/>
              <a:ahLst/>
              <a:cxnLst/>
              <a:rect l="0" t="0" r="0" b="0"/>
              <a:pathLst>
                <a:path w="273068" h="274565">
                  <a:moveTo>
                    <a:pt x="47275" y="27762"/>
                  </a:moveTo>
                  <a:lnTo>
                    <a:pt x="32360" y="83361"/>
                  </a:lnTo>
                  <a:lnTo>
                    <a:pt x="15044" y="144881"/>
                  </a:lnTo>
                  <a:lnTo>
                    <a:pt x="0" y="203527"/>
                  </a:lnTo>
                  <a:lnTo>
                    <a:pt x="16348" y="147216"/>
                  </a:lnTo>
                  <a:lnTo>
                    <a:pt x="37837" y="84988"/>
                  </a:lnTo>
                  <a:lnTo>
                    <a:pt x="70971" y="35512"/>
                  </a:lnTo>
                  <a:lnTo>
                    <a:pt x="81354" y="31406"/>
                  </a:lnTo>
                  <a:lnTo>
                    <a:pt x="92847" y="31714"/>
                  </a:lnTo>
                  <a:lnTo>
                    <a:pt x="105079" y="34968"/>
                  </a:lnTo>
                  <a:lnTo>
                    <a:pt x="114756" y="43231"/>
                  </a:lnTo>
                  <a:lnTo>
                    <a:pt x="129572" y="68662"/>
                  </a:lnTo>
                  <a:lnTo>
                    <a:pt x="139199" y="124518"/>
                  </a:lnTo>
                  <a:lnTo>
                    <a:pt x="134553" y="177555"/>
                  </a:lnTo>
                  <a:lnTo>
                    <a:pt x="149085" y="115123"/>
                  </a:lnTo>
                  <a:lnTo>
                    <a:pt x="185757" y="52997"/>
                  </a:lnTo>
                  <a:lnTo>
                    <a:pt x="221220" y="7187"/>
                  </a:lnTo>
                  <a:lnTo>
                    <a:pt x="231795" y="1859"/>
                  </a:lnTo>
                  <a:lnTo>
                    <a:pt x="255731" y="0"/>
                  </a:lnTo>
                  <a:lnTo>
                    <a:pt x="263943" y="7731"/>
                  </a:lnTo>
                  <a:lnTo>
                    <a:pt x="273067" y="36635"/>
                  </a:lnTo>
                  <a:lnTo>
                    <a:pt x="270923" y="88453"/>
                  </a:lnTo>
                  <a:lnTo>
                    <a:pt x="260641" y="149679"/>
                  </a:lnTo>
                  <a:lnTo>
                    <a:pt x="255224" y="208786"/>
                  </a:lnTo>
                  <a:lnTo>
                    <a:pt x="249895" y="238221"/>
                  </a:lnTo>
                  <a:lnTo>
                    <a:pt x="239232" y="27456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33822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0" y="177800"/>
            <a:ext cx="9175369" cy="109524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292100" y="1524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2a.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7500" y="49022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2b.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927600"/>
            <a:ext cx="9185783" cy="67856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TextBox 5"/>
          <p:cNvSpPr txBox="1"/>
          <p:nvPr/>
        </p:nvSpPr>
        <p:spPr>
          <a:xfrm>
            <a:off x="292100" y="8877300"/>
            <a:ext cx="468396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2c. Do practice problem 5 on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9639427" y="8526653"/>
            <a:ext cx="295403" cy="474219"/>
          </a:xfrm>
          <a:custGeom>
            <a:avLst/>
            <a:gdLst/>
            <a:ahLst/>
            <a:cxnLst/>
            <a:rect l="0" t="0" r="0" b="0"/>
            <a:pathLst>
              <a:path w="295403" h="474219">
                <a:moveTo>
                  <a:pt x="0" y="0"/>
                </a:moveTo>
                <a:lnTo>
                  <a:pt x="295402" y="0"/>
                </a:lnTo>
                <a:lnTo>
                  <a:pt x="295402" y="474218"/>
                </a:lnTo>
                <a:lnTo>
                  <a:pt x="0" y="474218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2657065" y="1300000"/>
            <a:ext cx="908996" cy="441324"/>
            <a:chOff x="2657065" y="1300000"/>
            <a:chExt cx="908996" cy="441324"/>
          </a:xfrm>
        </p:grpSpPr>
        <p:sp>
          <p:nvSpPr>
            <p:cNvPr id="8" name="Freeform 7"/>
            <p:cNvSpPr/>
            <p:nvPr/>
          </p:nvSpPr>
          <p:spPr>
            <a:xfrm>
              <a:off x="2657065" y="1300000"/>
              <a:ext cx="318267" cy="427612"/>
            </a:xfrm>
            <a:custGeom>
              <a:avLst/>
              <a:gdLst/>
              <a:ahLst/>
              <a:cxnLst/>
              <a:rect l="0" t="0" r="0" b="0"/>
              <a:pathLst>
                <a:path w="318267" h="427612">
                  <a:moveTo>
                    <a:pt x="57753" y="43698"/>
                  </a:moveTo>
                  <a:lnTo>
                    <a:pt x="72310" y="21861"/>
                  </a:lnTo>
                  <a:lnTo>
                    <a:pt x="95708" y="7078"/>
                  </a:lnTo>
                  <a:lnTo>
                    <a:pt x="110479" y="1003"/>
                  </a:lnTo>
                  <a:lnTo>
                    <a:pt x="124896" y="0"/>
                  </a:lnTo>
                  <a:lnTo>
                    <a:pt x="153103" y="7011"/>
                  </a:lnTo>
                  <a:lnTo>
                    <a:pt x="187400" y="28088"/>
                  </a:lnTo>
                  <a:lnTo>
                    <a:pt x="244885" y="80495"/>
                  </a:lnTo>
                  <a:lnTo>
                    <a:pt x="265208" y="115032"/>
                  </a:lnTo>
                  <a:lnTo>
                    <a:pt x="280878" y="168768"/>
                  </a:lnTo>
                  <a:lnTo>
                    <a:pt x="282352" y="211005"/>
                  </a:lnTo>
                  <a:lnTo>
                    <a:pt x="274881" y="255169"/>
                  </a:lnTo>
                  <a:lnTo>
                    <a:pt x="256327" y="300188"/>
                  </a:lnTo>
                  <a:lnTo>
                    <a:pt x="220185" y="353801"/>
                  </a:lnTo>
                  <a:lnTo>
                    <a:pt x="173252" y="391353"/>
                  </a:lnTo>
                  <a:lnTo>
                    <a:pt x="128030" y="414498"/>
                  </a:lnTo>
                  <a:lnTo>
                    <a:pt x="95589" y="417721"/>
                  </a:lnTo>
                  <a:lnTo>
                    <a:pt x="62381" y="412551"/>
                  </a:lnTo>
                  <a:lnTo>
                    <a:pt x="32388" y="400097"/>
                  </a:lnTo>
                  <a:lnTo>
                    <a:pt x="11947" y="376280"/>
                  </a:lnTo>
                  <a:lnTo>
                    <a:pt x="4364" y="361398"/>
                  </a:lnTo>
                  <a:lnTo>
                    <a:pt x="0" y="332674"/>
                  </a:lnTo>
                  <a:lnTo>
                    <a:pt x="4663" y="306197"/>
                  </a:lnTo>
                  <a:lnTo>
                    <a:pt x="16891" y="284273"/>
                  </a:lnTo>
                  <a:lnTo>
                    <a:pt x="36545" y="268435"/>
                  </a:lnTo>
                  <a:lnTo>
                    <a:pt x="62038" y="257841"/>
                  </a:lnTo>
                  <a:lnTo>
                    <a:pt x="109128" y="253400"/>
                  </a:lnTo>
                  <a:lnTo>
                    <a:pt x="152703" y="262580"/>
                  </a:lnTo>
                  <a:lnTo>
                    <a:pt x="208373" y="292207"/>
                  </a:lnTo>
                  <a:lnTo>
                    <a:pt x="234385" y="311063"/>
                  </a:lnTo>
                  <a:lnTo>
                    <a:pt x="264636" y="347374"/>
                  </a:lnTo>
                  <a:lnTo>
                    <a:pt x="301649" y="406889"/>
                  </a:lnTo>
                  <a:lnTo>
                    <a:pt x="318266" y="4276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098732" y="135740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139865" y="1645344"/>
              <a:ext cx="1" cy="41135"/>
            </a:xfrm>
            <a:custGeom>
              <a:avLst/>
              <a:gdLst/>
              <a:ahLst/>
              <a:cxnLst/>
              <a:rect l="0" t="0" r="0" b="0"/>
              <a:pathLst>
                <a:path w="1" h="41135">
                  <a:moveTo>
                    <a:pt x="0" y="0"/>
                  </a:moveTo>
                  <a:lnTo>
                    <a:pt x="0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3345533" y="1324891"/>
              <a:ext cx="220528" cy="416433"/>
            </a:xfrm>
            <a:custGeom>
              <a:avLst/>
              <a:gdLst/>
              <a:ahLst/>
              <a:cxnLst/>
              <a:rect l="0" t="0" r="0" b="0"/>
              <a:pathLst>
                <a:path w="220528" h="416433">
                  <a:moveTo>
                    <a:pt x="0" y="32518"/>
                  </a:moveTo>
                  <a:lnTo>
                    <a:pt x="23416" y="12149"/>
                  </a:lnTo>
                  <a:lnTo>
                    <a:pt x="45447" y="1629"/>
                  </a:lnTo>
                  <a:lnTo>
                    <a:pt x="74536" y="0"/>
                  </a:lnTo>
                  <a:lnTo>
                    <a:pt x="106254" y="5878"/>
                  </a:lnTo>
                  <a:lnTo>
                    <a:pt x="135585" y="18647"/>
                  </a:lnTo>
                  <a:lnTo>
                    <a:pt x="155731" y="42603"/>
                  </a:lnTo>
                  <a:lnTo>
                    <a:pt x="163236" y="57523"/>
                  </a:lnTo>
                  <a:lnTo>
                    <a:pt x="167512" y="94413"/>
                  </a:lnTo>
                  <a:lnTo>
                    <a:pt x="166520" y="114915"/>
                  </a:lnTo>
                  <a:lnTo>
                    <a:pt x="153229" y="145820"/>
                  </a:lnTo>
                  <a:lnTo>
                    <a:pt x="111530" y="194199"/>
                  </a:lnTo>
                  <a:lnTo>
                    <a:pt x="116094" y="190198"/>
                  </a:lnTo>
                  <a:lnTo>
                    <a:pt x="136404" y="190451"/>
                  </a:lnTo>
                  <a:lnTo>
                    <a:pt x="150351" y="192652"/>
                  </a:lnTo>
                  <a:lnTo>
                    <a:pt x="173973" y="207284"/>
                  </a:lnTo>
                  <a:lnTo>
                    <a:pt x="213965" y="253918"/>
                  </a:lnTo>
                  <a:lnTo>
                    <a:pt x="220527" y="284280"/>
                  </a:lnTo>
                  <a:lnTo>
                    <a:pt x="212327" y="346147"/>
                  </a:lnTo>
                  <a:lnTo>
                    <a:pt x="193084" y="381218"/>
                  </a:lnTo>
                  <a:lnTo>
                    <a:pt x="172653" y="397226"/>
                  </a:lnTo>
                  <a:lnTo>
                    <a:pt x="146814" y="407896"/>
                  </a:lnTo>
                  <a:lnTo>
                    <a:pt x="98007" y="413902"/>
                  </a:lnTo>
                  <a:lnTo>
                    <a:pt x="43170" y="415932"/>
                  </a:lnTo>
                  <a:lnTo>
                    <a:pt x="27422" y="4164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973495" y="1974413"/>
            <a:ext cx="1740803" cy="632183"/>
            <a:chOff x="973495" y="1974413"/>
            <a:chExt cx="1740803" cy="632183"/>
          </a:xfrm>
        </p:grpSpPr>
        <p:sp>
          <p:nvSpPr>
            <p:cNvPr id="13" name="Freeform 12"/>
            <p:cNvSpPr/>
            <p:nvPr/>
          </p:nvSpPr>
          <p:spPr>
            <a:xfrm>
              <a:off x="973495" y="2070391"/>
              <a:ext cx="219380" cy="466182"/>
            </a:xfrm>
            <a:custGeom>
              <a:avLst/>
              <a:gdLst/>
              <a:ahLst/>
              <a:cxnLst/>
              <a:rect l="0" t="0" r="0" b="0"/>
              <a:pathLst>
                <a:path w="219380" h="466182">
                  <a:moveTo>
                    <a:pt x="0" y="0"/>
                  </a:moveTo>
                  <a:lnTo>
                    <a:pt x="19084" y="57253"/>
                  </a:lnTo>
                  <a:lnTo>
                    <a:pt x="47668" y="111689"/>
                  </a:lnTo>
                  <a:lnTo>
                    <a:pt x="82656" y="171418"/>
                  </a:lnTo>
                  <a:lnTo>
                    <a:pt x="105742" y="207708"/>
                  </a:lnTo>
                  <a:lnTo>
                    <a:pt x="134471" y="268195"/>
                  </a:lnTo>
                  <a:lnTo>
                    <a:pt x="160063" y="329402"/>
                  </a:lnTo>
                  <a:lnTo>
                    <a:pt x="182676" y="379273"/>
                  </a:lnTo>
                  <a:lnTo>
                    <a:pt x="204738" y="433779"/>
                  </a:lnTo>
                  <a:lnTo>
                    <a:pt x="219379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000918" y="2056680"/>
              <a:ext cx="219380" cy="466182"/>
            </a:xfrm>
            <a:custGeom>
              <a:avLst/>
              <a:gdLst/>
              <a:ahLst/>
              <a:cxnLst/>
              <a:rect l="0" t="0" r="0" b="0"/>
              <a:pathLst>
                <a:path w="219380" h="466182">
                  <a:moveTo>
                    <a:pt x="219379" y="0"/>
                  </a:moveTo>
                  <a:lnTo>
                    <a:pt x="188490" y="57252"/>
                  </a:lnTo>
                  <a:lnTo>
                    <a:pt x="166723" y="118528"/>
                  </a:lnTo>
                  <a:lnTo>
                    <a:pt x="140976" y="172739"/>
                  </a:lnTo>
                  <a:lnTo>
                    <a:pt x="114402" y="232003"/>
                  </a:lnTo>
                  <a:lnTo>
                    <a:pt x="90096" y="276949"/>
                  </a:lnTo>
                  <a:lnTo>
                    <a:pt x="63597" y="332585"/>
                  </a:lnTo>
                  <a:lnTo>
                    <a:pt x="31408" y="389122"/>
                  </a:lnTo>
                  <a:lnTo>
                    <a:pt x="14892" y="432177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329987" y="2234926"/>
              <a:ext cx="164535" cy="27423"/>
            </a:xfrm>
            <a:custGeom>
              <a:avLst/>
              <a:gdLst/>
              <a:ahLst/>
              <a:cxnLst/>
              <a:rect l="0" t="0" r="0" b="0"/>
              <a:pathLst>
                <a:path w="164535" h="27423">
                  <a:moveTo>
                    <a:pt x="0" y="27422"/>
                  </a:moveTo>
                  <a:lnTo>
                    <a:pt x="59659" y="12507"/>
                  </a:lnTo>
                  <a:lnTo>
                    <a:pt x="111116" y="3706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1343698" y="2330904"/>
              <a:ext cx="123402" cy="13712"/>
            </a:xfrm>
            <a:custGeom>
              <a:avLst/>
              <a:gdLst/>
              <a:ahLst/>
              <a:cxnLst/>
              <a:rect l="0" t="0" r="0" b="0"/>
              <a:pathLst>
                <a:path w="123402" h="13712">
                  <a:moveTo>
                    <a:pt x="0" y="13711"/>
                  </a:moveTo>
                  <a:lnTo>
                    <a:pt x="48807" y="2859"/>
                  </a:lnTo>
                  <a:lnTo>
                    <a:pt x="90127" y="847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700189" y="2178570"/>
              <a:ext cx="266914" cy="428026"/>
            </a:xfrm>
            <a:custGeom>
              <a:avLst/>
              <a:gdLst/>
              <a:ahLst/>
              <a:cxnLst/>
              <a:rect l="0" t="0" r="0" b="0"/>
              <a:pathLst>
                <a:path w="266914" h="428026">
                  <a:moveTo>
                    <a:pt x="0" y="124912"/>
                  </a:moveTo>
                  <a:lnTo>
                    <a:pt x="14915" y="181844"/>
                  </a:lnTo>
                  <a:lnTo>
                    <a:pt x="23387" y="226389"/>
                  </a:lnTo>
                  <a:lnTo>
                    <a:pt x="32231" y="271577"/>
                  </a:lnTo>
                  <a:lnTo>
                    <a:pt x="45774" y="325285"/>
                  </a:lnTo>
                  <a:lnTo>
                    <a:pt x="59436" y="377424"/>
                  </a:lnTo>
                  <a:lnTo>
                    <a:pt x="74654" y="428025"/>
                  </a:lnTo>
                  <a:lnTo>
                    <a:pt x="62381" y="375029"/>
                  </a:lnTo>
                  <a:lnTo>
                    <a:pt x="45387" y="314476"/>
                  </a:lnTo>
                  <a:lnTo>
                    <a:pt x="31899" y="252513"/>
                  </a:lnTo>
                  <a:lnTo>
                    <a:pt x="22810" y="202952"/>
                  </a:lnTo>
                  <a:lnTo>
                    <a:pt x="21818" y="154518"/>
                  </a:lnTo>
                  <a:lnTo>
                    <a:pt x="27978" y="109124"/>
                  </a:lnTo>
                  <a:lnTo>
                    <a:pt x="40873" y="68636"/>
                  </a:lnTo>
                  <a:lnTo>
                    <a:pt x="60823" y="38454"/>
                  </a:lnTo>
                  <a:lnTo>
                    <a:pt x="84924" y="16407"/>
                  </a:lnTo>
                  <a:lnTo>
                    <a:pt x="110870" y="1530"/>
                  </a:lnTo>
                  <a:lnTo>
                    <a:pt x="124188" y="0"/>
                  </a:lnTo>
                  <a:lnTo>
                    <a:pt x="151173" y="6426"/>
                  </a:lnTo>
                  <a:lnTo>
                    <a:pt x="199339" y="34452"/>
                  </a:lnTo>
                  <a:lnTo>
                    <a:pt x="244926" y="78981"/>
                  </a:lnTo>
                  <a:lnTo>
                    <a:pt x="261203" y="113131"/>
                  </a:lnTo>
                  <a:lnTo>
                    <a:pt x="266913" y="148622"/>
                  </a:lnTo>
                  <a:lnTo>
                    <a:pt x="264373" y="184708"/>
                  </a:lnTo>
                  <a:lnTo>
                    <a:pt x="250041" y="212935"/>
                  </a:lnTo>
                  <a:lnTo>
                    <a:pt x="210878" y="255882"/>
                  </a:lnTo>
                  <a:lnTo>
                    <a:pt x="153890" y="277131"/>
                  </a:lnTo>
                  <a:lnTo>
                    <a:pt x="93671" y="285797"/>
                  </a:lnTo>
                  <a:lnTo>
                    <a:pt x="59913" y="287824"/>
                  </a:lnTo>
                  <a:lnTo>
                    <a:pt x="13711" y="2894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020306" y="2222124"/>
              <a:ext cx="168934" cy="300738"/>
            </a:xfrm>
            <a:custGeom>
              <a:avLst/>
              <a:gdLst/>
              <a:ahLst/>
              <a:cxnLst/>
              <a:rect l="0" t="0" r="0" b="0"/>
              <a:pathLst>
                <a:path w="168934" h="300738">
                  <a:moveTo>
                    <a:pt x="8952" y="67647"/>
                  </a:moveTo>
                  <a:lnTo>
                    <a:pt x="1673" y="89483"/>
                  </a:lnTo>
                  <a:lnTo>
                    <a:pt x="4425" y="139456"/>
                  </a:lnTo>
                  <a:lnTo>
                    <a:pt x="14889" y="195228"/>
                  </a:lnTo>
                  <a:lnTo>
                    <a:pt x="34917" y="235789"/>
                  </a:lnTo>
                  <a:lnTo>
                    <a:pt x="47591" y="242204"/>
                  </a:lnTo>
                  <a:lnTo>
                    <a:pt x="81985" y="245269"/>
                  </a:lnTo>
                  <a:lnTo>
                    <a:pt x="114537" y="237490"/>
                  </a:lnTo>
                  <a:lnTo>
                    <a:pt x="129617" y="231150"/>
                  </a:lnTo>
                  <a:lnTo>
                    <a:pt x="150434" y="207855"/>
                  </a:lnTo>
                  <a:lnTo>
                    <a:pt x="163241" y="174142"/>
                  </a:lnTo>
                  <a:lnTo>
                    <a:pt x="168933" y="128689"/>
                  </a:lnTo>
                  <a:lnTo>
                    <a:pt x="163337" y="90206"/>
                  </a:lnTo>
                  <a:lnTo>
                    <a:pt x="149170" y="57868"/>
                  </a:lnTo>
                  <a:lnTo>
                    <a:pt x="127640" y="28261"/>
                  </a:lnTo>
                  <a:lnTo>
                    <a:pt x="89823" y="455"/>
                  </a:lnTo>
                  <a:lnTo>
                    <a:pt x="76577" y="0"/>
                  </a:lnTo>
                  <a:lnTo>
                    <a:pt x="49672" y="11682"/>
                  </a:lnTo>
                  <a:lnTo>
                    <a:pt x="30604" y="40235"/>
                  </a:lnTo>
                  <a:lnTo>
                    <a:pt x="11305" y="91010"/>
                  </a:lnTo>
                  <a:lnTo>
                    <a:pt x="0" y="143125"/>
                  </a:lnTo>
                  <a:lnTo>
                    <a:pt x="713" y="198685"/>
                  </a:lnTo>
                  <a:lnTo>
                    <a:pt x="8337" y="229482"/>
                  </a:lnTo>
                  <a:lnTo>
                    <a:pt x="33996" y="278368"/>
                  </a:lnTo>
                  <a:lnTo>
                    <a:pt x="50085" y="3007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2344615" y="1974413"/>
              <a:ext cx="41135" cy="507315"/>
            </a:xfrm>
            <a:custGeom>
              <a:avLst/>
              <a:gdLst/>
              <a:ahLst/>
              <a:cxnLst/>
              <a:rect l="0" t="0" r="0" b="0"/>
              <a:pathLst>
                <a:path w="41135" h="507315">
                  <a:moveTo>
                    <a:pt x="0" y="0"/>
                  </a:moveTo>
                  <a:lnTo>
                    <a:pt x="0" y="43673"/>
                  </a:lnTo>
                  <a:lnTo>
                    <a:pt x="4063" y="93552"/>
                  </a:lnTo>
                  <a:lnTo>
                    <a:pt x="9423" y="149745"/>
                  </a:lnTo>
                  <a:lnTo>
                    <a:pt x="11806" y="205189"/>
                  </a:lnTo>
                  <a:lnTo>
                    <a:pt x="20426" y="265957"/>
                  </a:lnTo>
                  <a:lnTo>
                    <a:pt x="25350" y="327466"/>
                  </a:lnTo>
                  <a:lnTo>
                    <a:pt x="34087" y="379376"/>
                  </a:lnTo>
                  <a:lnTo>
                    <a:pt x="39046" y="430981"/>
                  </a:lnTo>
                  <a:lnTo>
                    <a:pt x="40206" y="462724"/>
                  </a:lnTo>
                  <a:lnTo>
                    <a:pt x="41134" y="5073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276060" y="2276060"/>
              <a:ext cx="205668" cy="1"/>
            </a:xfrm>
            <a:custGeom>
              <a:avLst/>
              <a:gdLst/>
              <a:ahLst/>
              <a:cxnLst/>
              <a:rect l="0" t="0" r="0" b="0"/>
              <a:pathLst>
                <a:path w="205668" h="1">
                  <a:moveTo>
                    <a:pt x="0" y="0"/>
                  </a:moveTo>
                  <a:lnTo>
                    <a:pt x="59659" y="0"/>
                  </a:lnTo>
                  <a:lnTo>
                    <a:pt x="111116" y="0"/>
                  </a:lnTo>
                  <a:lnTo>
                    <a:pt x="160894" y="0"/>
                  </a:lnTo>
                  <a:lnTo>
                    <a:pt x="20566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526467" y="2207503"/>
              <a:ext cx="187831" cy="260514"/>
            </a:xfrm>
            <a:custGeom>
              <a:avLst/>
              <a:gdLst/>
              <a:ahLst/>
              <a:cxnLst/>
              <a:rect l="0" t="0" r="0" b="0"/>
              <a:pathLst>
                <a:path w="187831" h="260514">
                  <a:moveTo>
                    <a:pt x="119795" y="0"/>
                  </a:moveTo>
                  <a:lnTo>
                    <a:pt x="68110" y="12470"/>
                  </a:lnTo>
                  <a:lnTo>
                    <a:pt x="14792" y="42694"/>
                  </a:lnTo>
                  <a:lnTo>
                    <a:pt x="4089" y="51315"/>
                  </a:lnTo>
                  <a:lnTo>
                    <a:pt x="0" y="60109"/>
                  </a:lnTo>
                  <a:lnTo>
                    <a:pt x="322" y="69019"/>
                  </a:lnTo>
                  <a:lnTo>
                    <a:pt x="3583" y="78006"/>
                  </a:lnTo>
                  <a:lnTo>
                    <a:pt x="23457" y="96116"/>
                  </a:lnTo>
                  <a:lnTo>
                    <a:pt x="85869" y="132569"/>
                  </a:lnTo>
                  <a:lnTo>
                    <a:pt x="138858" y="159972"/>
                  </a:lnTo>
                  <a:lnTo>
                    <a:pt x="178595" y="187389"/>
                  </a:lnTo>
                  <a:lnTo>
                    <a:pt x="184894" y="198053"/>
                  </a:lnTo>
                  <a:lnTo>
                    <a:pt x="187830" y="222089"/>
                  </a:lnTo>
                  <a:lnTo>
                    <a:pt x="181910" y="231850"/>
                  </a:lnTo>
                  <a:lnTo>
                    <a:pt x="159081" y="246758"/>
                  </a:lnTo>
                  <a:lnTo>
                    <a:pt x="104690" y="256438"/>
                  </a:lnTo>
                  <a:lnTo>
                    <a:pt x="74487" y="258702"/>
                  </a:lnTo>
                  <a:lnTo>
                    <a:pt x="37528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715853" y="1974413"/>
            <a:ext cx="3094700" cy="466182"/>
            <a:chOff x="3715853" y="1974413"/>
            <a:chExt cx="3094700" cy="466182"/>
          </a:xfrm>
        </p:grpSpPr>
        <p:sp>
          <p:nvSpPr>
            <p:cNvPr id="23" name="Freeform 22"/>
            <p:cNvSpPr/>
            <p:nvPr/>
          </p:nvSpPr>
          <p:spPr>
            <a:xfrm>
              <a:off x="3715853" y="1988124"/>
              <a:ext cx="370086" cy="438760"/>
            </a:xfrm>
            <a:custGeom>
              <a:avLst/>
              <a:gdLst/>
              <a:ahLst/>
              <a:cxnLst/>
              <a:rect l="0" t="0" r="0" b="0"/>
              <a:pathLst>
                <a:path w="370086" h="438760">
                  <a:moveTo>
                    <a:pt x="150706" y="0"/>
                  </a:moveTo>
                  <a:lnTo>
                    <a:pt x="179821" y="14558"/>
                  </a:lnTo>
                  <a:lnTo>
                    <a:pt x="202240" y="37955"/>
                  </a:lnTo>
                  <a:lnTo>
                    <a:pt x="231992" y="89451"/>
                  </a:lnTo>
                  <a:lnTo>
                    <a:pt x="249295" y="131164"/>
                  </a:lnTo>
                  <a:lnTo>
                    <a:pt x="262063" y="175094"/>
                  </a:lnTo>
                  <a:lnTo>
                    <a:pt x="263259" y="235373"/>
                  </a:lnTo>
                  <a:lnTo>
                    <a:pt x="253965" y="291828"/>
                  </a:lnTo>
                  <a:lnTo>
                    <a:pt x="227005" y="347150"/>
                  </a:lnTo>
                  <a:lnTo>
                    <a:pt x="176950" y="398545"/>
                  </a:lnTo>
                  <a:lnTo>
                    <a:pt x="150182" y="418854"/>
                  </a:lnTo>
                  <a:lnTo>
                    <a:pt x="114926" y="429912"/>
                  </a:lnTo>
                  <a:lnTo>
                    <a:pt x="76912" y="431780"/>
                  </a:lnTo>
                  <a:lnTo>
                    <a:pt x="44782" y="422454"/>
                  </a:lnTo>
                  <a:lnTo>
                    <a:pt x="19330" y="404090"/>
                  </a:lnTo>
                  <a:lnTo>
                    <a:pt x="8277" y="392794"/>
                  </a:lnTo>
                  <a:lnTo>
                    <a:pt x="2432" y="379170"/>
                  </a:lnTo>
                  <a:lnTo>
                    <a:pt x="0" y="347781"/>
                  </a:lnTo>
                  <a:lnTo>
                    <a:pt x="8060" y="317580"/>
                  </a:lnTo>
                  <a:lnTo>
                    <a:pt x="29728" y="278945"/>
                  </a:lnTo>
                  <a:lnTo>
                    <a:pt x="38061" y="268231"/>
                  </a:lnTo>
                  <a:lnTo>
                    <a:pt x="63571" y="252263"/>
                  </a:lnTo>
                  <a:lnTo>
                    <a:pt x="95221" y="241612"/>
                  </a:lnTo>
                  <a:lnTo>
                    <a:pt x="147300" y="237139"/>
                  </a:lnTo>
                  <a:lnTo>
                    <a:pt x="199802" y="246309"/>
                  </a:lnTo>
                  <a:lnTo>
                    <a:pt x="244981" y="269169"/>
                  </a:lnTo>
                  <a:lnTo>
                    <a:pt x="307737" y="322930"/>
                  </a:lnTo>
                  <a:lnTo>
                    <a:pt x="345135" y="384911"/>
                  </a:lnTo>
                  <a:lnTo>
                    <a:pt x="362693" y="417218"/>
                  </a:lnTo>
                  <a:lnTo>
                    <a:pt x="370085" y="4387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168205" y="2152659"/>
              <a:ext cx="205669" cy="260514"/>
            </a:xfrm>
            <a:custGeom>
              <a:avLst/>
              <a:gdLst/>
              <a:ahLst/>
              <a:cxnLst/>
              <a:rect l="0" t="0" r="0" b="0"/>
              <a:pathLst>
                <a:path w="205669" h="260514">
                  <a:moveTo>
                    <a:pt x="0" y="0"/>
                  </a:moveTo>
                  <a:lnTo>
                    <a:pt x="33893" y="48807"/>
                  </a:lnTo>
                  <a:lnTo>
                    <a:pt x="83545" y="108497"/>
                  </a:lnTo>
                  <a:lnTo>
                    <a:pt x="135841" y="164298"/>
                  </a:lnTo>
                  <a:lnTo>
                    <a:pt x="186618" y="225780"/>
                  </a:lnTo>
                  <a:lnTo>
                    <a:pt x="205668" y="2605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4209339" y="2138947"/>
              <a:ext cx="178247" cy="301648"/>
            </a:xfrm>
            <a:custGeom>
              <a:avLst/>
              <a:gdLst/>
              <a:ahLst/>
              <a:cxnLst/>
              <a:rect l="0" t="0" r="0" b="0"/>
              <a:pathLst>
                <a:path w="178247" h="301648">
                  <a:moveTo>
                    <a:pt x="178246" y="0"/>
                  </a:moveTo>
                  <a:lnTo>
                    <a:pt x="163331" y="48808"/>
                  </a:lnTo>
                  <a:lnTo>
                    <a:pt x="151811" y="81108"/>
                  </a:lnTo>
                  <a:lnTo>
                    <a:pt x="121154" y="132029"/>
                  </a:lnTo>
                  <a:lnTo>
                    <a:pt x="82726" y="186890"/>
                  </a:lnTo>
                  <a:lnTo>
                    <a:pt x="45794" y="242077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744923" y="1974413"/>
              <a:ext cx="40287" cy="370203"/>
            </a:xfrm>
            <a:custGeom>
              <a:avLst/>
              <a:gdLst/>
              <a:ahLst/>
              <a:cxnLst/>
              <a:rect l="0" t="0" r="0" b="0"/>
              <a:pathLst>
                <a:path w="40287" h="370203">
                  <a:moveTo>
                    <a:pt x="12864" y="0"/>
                  </a:moveTo>
                  <a:lnTo>
                    <a:pt x="3441" y="37410"/>
                  </a:lnTo>
                  <a:lnTo>
                    <a:pt x="1059" y="79089"/>
                  </a:lnTo>
                  <a:lnTo>
                    <a:pt x="0" y="124019"/>
                  </a:lnTo>
                  <a:lnTo>
                    <a:pt x="3466" y="184015"/>
                  </a:lnTo>
                  <a:lnTo>
                    <a:pt x="14142" y="234800"/>
                  </a:lnTo>
                  <a:lnTo>
                    <a:pt x="26954" y="292504"/>
                  </a:lnTo>
                  <a:lnTo>
                    <a:pt x="36336" y="341595"/>
                  </a:lnTo>
                  <a:lnTo>
                    <a:pt x="40286" y="3702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648097" y="2173367"/>
              <a:ext cx="219381" cy="20426"/>
            </a:xfrm>
            <a:custGeom>
              <a:avLst/>
              <a:gdLst/>
              <a:ahLst/>
              <a:cxnLst/>
              <a:rect l="0" t="0" r="0" b="0"/>
              <a:pathLst>
                <a:path w="219381" h="20426">
                  <a:moveTo>
                    <a:pt x="0" y="20425"/>
                  </a:moveTo>
                  <a:lnTo>
                    <a:pt x="59660" y="9573"/>
                  </a:lnTo>
                  <a:lnTo>
                    <a:pt x="121644" y="0"/>
                  </a:lnTo>
                  <a:lnTo>
                    <a:pt x="176376" y="3808"/>
                  </a:lnTo>
                  <a:lnTo>
                    <a:pt x="219380" y="67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4977166" y="1994557"/>
              <a:ext cx="190136" cy="387146"/>
            </a:xfrm>
            <a:custGeom>
              <a:avLst/>
              <a:gdLst/>
              <a:ahLst/>
              <a:cxnLst/>
              <a:rect l="0" t="0" r="0" b="0"/>
              <a:pathLst>
                <a:path w="190136" h="387146">
                  <a:moveTo>
                    <a:pt x="13711" y="7278"/>
                  </a:moveTo>
                  <a:lnTo>
                    <a:pt x="35548" y="0"/>
                  </a:lnTo>
                  <a:lnTo>
                    <a:pt x="58456" y="489"/>
                  </a:lnTo>
                  <a:lnTo>
                    <a:pt x="70963" y="2752"/>
                  </a:lnTo>
                  <a:lnTo>
                    <a:pt x="92986" y="17454"/>
                  </a:lnTo>
                  <a:lnTo>
                    <a:pt x="111407" y="40747"/>
                  </a:lnTo>
                  <a:lnTo>
                    <a:pt x="124672" y="71412"/>
                  </a:lnTo>
                  <a:lnTo>
                    <a:pt x="126147" y="130215"/>
                  </a:lnTo>
                  <a:lnTo>
                    <a:pt x="112434" y="161450"/>
                  </a:lnTo>
                  <a:lnTo>
                    <a:pt x="89581" y="185489"/>
                  </a:lnTo>
                  <a:lnTo>
                    <a:pt x="29318" y="221685"/>
                  </a:lnTo>
                  <a:lnTo>
                    <a:pt x="14975" y="227913"/>
                  </a:lnTo>
                  <a:lnTo>
                    <a:pt x="9983" y="227495"/>
                  </a:lnTo>
                  <a:lnTo>
                    <a:pt x="11226" y="222645"/>
                  </a:lnTo>
                  <a:lnTo>
                    <a:pt x="16625" y="214842"/>
                  </a:lnTo>
                  <a:lnTo>
                    <a:pt x="34811" y="202109"/>
                  </a:lnTo>
                  <a:lnTo>
                    <a:pt x="46060" y="196581"/>
                  </a:lnTo>
                  <a:lnTo>
                    <a:pt x="74808" y="194501"/>
                  </a:lnTo>
                  <a:lnTo>
                    <a:pt x="135639" y="205579"/>
                  </a:lnTo>
                  <a:lnTo>
                    <a:pt x="177809" y="232600"/>
                  </a:lnTo>
                  <a:lnTo>
                    <a:pt x="185572" y="245854"/>
                  </a:lnTo>
                  <a:lnTo>
                    <a:pt x="190135" y="276831"/>
                  </a:lnTo>
                  <a:lnTo>
                    <a:pt x="184138" y="321252"/>
                  </a:lnTo>
                  <a:lnTo>
                    <a:pt x="168677" y="345381"/>
                  </a:lnTo>
                  <a:lnTo>
                    <a:pt x="145047" y="364738"/>
                  </a:lnTo>
                  <a:lnTo>
                    <a:pt x="97483" y="382677"/>
                  </a:lnTo>
                  <a:lnTo>
                    <a:pt x="47842" y="387145"/>
                  </a:lnTo>
                  <a:lnTo>
                    <a:pt x="0" y="3774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278813" y="2138947"/>
              <a:ext cx="178246" cy="233092"/>
            </a:xfrm>
            <a:custGeom>
              <a:avLst/>
              <a:gdLst/>
              <a:ahLst/>
              <a:cxnLst/>
              <a:rect l="0" t="0" r="0" b="0"/>
              <a:pathLst>
                <a:path w="178246" h="233092">
                  <a:moveTo>
                    <a:pt x="0" y="0"/>
                  </a:moveTo>
                  <a:lnTo>
                    <a:pt x="29829" y="59660"/>
                  </a:lnTo>
                  <a:lnTo>
                    <a:pt x="64461" y="121644"/>
                  </a:lnTo>
                  <a:lnTo>
                    <a:pt x="120604" y="176811"/>
                  </a:lnTo>
                  <a:lnTo>
                    <a:pt x="178245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5319946" y="2097814"/>
              <a:ext cx="150824" cy="342781"/>
            </a:xfrm>
            <a:custGeom>
              <a:avLst/>
              <a:gdLst/>
              <a:ahLst/>
              <a:cxnLst/>
              <a:rect l="0" t="0" r="0" b="0"/>
              <a:pathLst>
                <a:path w="150824" h="342781">
                  <a:moveTo>
                    <a:pt x="150823" y="0"/>
                  </a:moveTo>
                  <a:lnTo>
                    <a:pt x="139877" y="51685"/>
                  </a:lnTo>
                  <a:lnTo>
                    <a:pt x="123044" y="113128"/>
                  </a:lnTo>
                  <a:lnTo>
                    <a:pt x="112578" y="144734"/>
                  </a:lnTo>
                  <a:lnTo>
                    <a:pt x="81032" y="197976"/>
                  </a:lnTo>
                  <a:lnTo>
                    <a:pt x="45460" y="258993"/>
                  </a:lnTo>
                  <a:lnTo>
                    <a:pt x="8093" y="320743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5690148" y="2125236"/>
              <a:ext cx="191958" cy="13712"/>
            </a:xfrm>
            <a:custGeom>
              <a:avLst/>
              <a:gdLst/>
              <a:ahLst/>
              <a:cxnLst/>
              <a:rect l="0" t="0" r="0" b="0"/>
              <a:pathLst>
                <a:path w="191958" h="13712">
                  <a:moveTo>
                    <a:pt x="0" y="13711"/>
                  </a:moveTo>
                  <a:lnTo>
                    <a:pt x="59661" y="9649"/>
                  </a:lnTo>
                  <a:lnTo>
                    <a:pt x="111117" y="2859"/>
                  </a:lnTo>
                  <a:lnTo>
                    <a:pt x="156832" y="847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5731282" y="2221215"/>
              <a:ext cx="191958" cy="1"/>
            </a:xfrm>
            <a:custGeom>
              <a:avLst/>
              <a:gdLst/>
              <a:ahLst/>
              <a:cxnLst/>
              <a:rect l="0" t="0" r="0" b="0"/>
              <a:pathLst>
                <a:path w="191958" h="1">
                  <a:moveTo>
                    <a:pt x="0" y="0"/>
                  </a:moveTo>
                  <a:lnTo>
                    <a:pt x="54732" y="0"/>
                  </a:lnTo>
                  <a:lnTo>
                    <a:pt x="115412" y="0"/>
                  </a:lnTo>
                  <a:lnTo>
                    <a:pt x="175031" y="0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074062" y="2029258"/>
              <a:ext cx="26691" cy="342781"/>
            </a:xfrm>
            <a:custGeom>
              <a:avLst/>
              <a:gdLst/>
              <a:ahLst/>
              <a:cxnLst/>
              <a:rect l="0" t="0" r="0" b="0"/>
              <a:pathLst>
                <a:path w="26691" h="342781">
                  <a:moveTo>
                    <a:pt x="0" y="0"/>
                  </a:moveTo>
                  <a:lnTo>
                    <a:pt x="10946" y="54732"/>
                  </a:lnTo>
                  <a:lnTo>
                    <a:pt x="21864" y="116935"/>
                  </a:lnTo>
                  <a:lnTo>
                    <a:pt x="24952" y="161153"/>
                  </a:lnTo>
                  <a:lnTo>
                    <a:pt x="26690" y="221593"/>
                  </a:lnTo>
                  <a:lnTo>
                    <a:pt x="19926" y="270817"/>
                  </a:lnTo>
                  <a:lnTo>
                    <a:pt x="16473" y="300132"/>
                  </a:lnTo>
                  <a:lnTo>
                    <a:pt x="13711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274064" y="2026694"/>
              <a:ext cx="211335" cy="305554"/>
            </a:xfrm>
            <a:custGeom>
              <a:avLst/>
              <a:gdLst/>
              <a:ahLst/>
              <a:cxnLst/>
              <a:rect l="0" t="0" r="0" b="0"/>
              <a:pathLst>
                <a:path w="211335" h="305554">
                  <a:moveTo>
                    <a:pt x="19377" y="43697"/>
                  </a:moveTo>
                  <a:lnTo>
                    <a:pt x="26656" y="21861"/>
                  </a:lnTo>
                  <a:lnTo>
                    <a:pt x="42417" y="7078"/>
                  </a:lnTo>
                  <a:lnTo>
                    <a:pt x="53019" y="1003"/>
                  </a:lnTo>
                  <a:lnTo>
                    <a:pt x="64657" y="0"/>
                  </a:lnTo>
                  <a:lnTo>
                    <a:pt x="89776" y="7010"/>
                  </a:lnTo>
                  <a:lnTo>
                    <a:pt x="122334" y="28088"/>
                  </a:lnTo>
                  <a:lnTo>
                    <a:pt x="151278" y="68187"/>
                  </a:lnTo>
                  <a:lnTo>
                    <a:pt x="171873" y="111385"/>
                  </a:lnTo>
                  <a:lnTo>
                    <a:pt x="174499" y="139290"/>
                  </a:lnTo>
                  <a:lnTo>
                    <a:pt x="169064" y="168450"/>
                  </a:lnTo>
                  <a:lnTo>
                    <a:pt x="148874" y="216080"/>
                  </a:lnTo>
                  <a:lnTo>
                    <a:pt x="122071" y="250845"/>
                  </a:lnTo>
                  <a:lnTo>
                    <a:pt x="59590" y="299233"/>
                  </a:lnTo>
                  <a:lnTo>
                    <a:pt x="32679" y="305553"/>
                  </a:lnTo>
                  <a:lnTo>
                    <a:pt x="19105" y="305105"/>
                  </a:lnTo>
                  <a:lnTo>
                    <a:pt x="10055" y="297190"/>
                  </a:lnTo>
                  <a:lnTo>
                    <a:pt x="0" y="268081"/>
                  </a:lnTo>
                  <a:lnTo>
                    <a:pt x="1888" y="252702"/>
                  </a:lnTo>
                  <a:lnTo>
                    <a:pt x="16175" y="223426"/>
                  </a:lnTo>
                  <a:lnTo>
                    <a:pt x="37760" y="203305"/>
                  </a:lnTo>
                  <a:lnTo>
                    <a:pt x="88856" y="177974"/>
                  </a:lnTo>
                  <a:lnTo>
                    <a:pt x="102260" y="177396"/>
                  </a:lnTo>
                  <a:lnTo>
                    <a:pt x="129341" y="184878"/>
                  </a:lnTo>
                  <a:lnTo>
                    <a:pt x="163003" y="206221"/>
                  </a:lnTo>
                  <a:lnTo>
                    <a:pt x="178682" y="227143"/>
                  </a:lnTo>
                  <a:lnTo>
                    <a:pt x="204552" y="286613"/>
                  </a:lnTo>
                  <a:lnTo>
                    <a:pt x="211334" y="3042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596186" y="2013704"/>
              <a:ext cx="214367" cy="338728"/>
            </a:xfrm>
            <a:custGeom>
              <a:avLst/>
              <a:gdLst/>
              <a:ahLst/>
              <a:cxnLst/>
              <a:rect l="0" t="0" r="0" b="0"/>
              <a:pathLst>
                <a:path w="214367" h="338728">
                  <a:moveTo>
                    <a:pt x="26324" y="70399"/>
                  </a:moveTo>
                  <a:lnTo>
                    <a:pt x="11409" y="123269"/>
                  </a:lnTo>
                  <a:lnTo>
                    <a:pt x="2608" y="179503"/>
                  </a:lnTo>
                  <a:lnTo>
                    <a:pt x="0" y="234760"/>
                  </a:lnTo>
                  <a:lnTo>
                    <a:pt x="2437" y="268372"/>
                  </a:lnTo>
                  <a:lnTo>
                    <a:pt x="13676" y="293468"/>
                  </a:lnTo>
                  <a:lnTo>
                    <a:pt x="37135" y="324726"/>
                  </a:lnTo>
                  <a:lnTo>
                    <a:pt x="62614" y="335780"/>
                  </a:lnTo>
                  <a:lnTo>
                    <a:pt x="77940" y="338727"/>
                  </a:lnTo>
                  <a:lnTo>
                    <a:pt x="107156" y="333878"/>
                  </a:lnTo>
                  <a:lnTo>
                    <a:pt x="133852" y="320042"/>
                  </a:lnTo>
                  <a:lnTo>
                    <a:pt x="166012" y="285034"/>
                  </a:lnTo>
                  <a:lnTo>
                    <a:pt x="193315" y="236744"/>
                  </a:lnTo>
                  <a:lnTo>
                    <a:pt x="210207" y="182317"/>
                  </a:lnTo>
                  <a:lnTo>
                    <a:pt x="214366" y="120149"/>
                  </a:lnTo>
                  <a:lnTo>
                    <a:pt x="206626" y="63980"/>
                  </a:lnTo>
                  <a:lnTo>
                    <a:pt x="198882" y="32506"/>
                  </a:lnTo>
                  <a:lnTo>
                    <a:pt x="191637" y="20762"/>
                  </a:lnTo>
                  <a:lnTo>
                    <a:pt x="171399" y="3649"/>
                  </a:lnTo>
                  <a:lnTo>
                    <a:pt x="159604" y="0"/>
                  </a:lnTo>
                  <a:lnTo>
                    <a:pt x="134311" y="8"/>
                  </a:lnTo>
                  <a:lnTo>
                    <a:pt x="111898" y="9152"/>
                  </a:lnTo>
                  <a:lnTo>
                    <a:pt x="65402" y="47129"/>
                  </a:lnTo>
                  <a:lnTo>
                    <a:pt x="40273" y="85340"/>
                  </a:lnTo>
                  <a:lnTo>
                    <a:pt x="23178" y="132887"/>
                  </a:lnTo>
                  <a:lnTo>
                    <a:pt x="23022" y="185569"/>
                  </a:lnTo>
                  <a:lnTo>
                    <a:pt x="35095" y="242448"/>
                  </a:lnTo>
                  <a:lnTo>
                    <a:pt x="40035" y="2623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852848" y="2638362"/>
            <a:ext cx="1572120" cy="446659"/>
            <a:chOff x="3852848" y="2638362"/>
            <a:chExt cx="1572120" cy="446659"/>
          </a:xfrm>
        </p:grpSpPr>
        <p:sp>
          <p:nvSpPr>
            <p:cNvPr id="37" name="Freeform 36"/>
            <p:cNvSpPr/>
            <p:nvPr/>
          </p:nvSpPr>
          <p:spPr>
            <a:xfrm>
              <a:off x="3852848" y="2638362"/>
              <a:ext cx="263532" cy="375579"/>
            </a:xfrm>
            <a:custGeom>
              <a:avLst/>
              <a:gdLst/>
              <a:ahLst/>
              <a:cxnLst/>
              <a:rect l="0" t="0" r="0" b="0"/>
              <a:pathLst>
                <a:path w="263532" h="375579">
                  <a:moveTo>
                    <a:pt x="233090" y="7900"/>
                  </a:moveTo>
                  <a:lnTo>
                    <a:pt x="189304" y="0"/>
                  </a:lnTo>
                  <a:lnTo>
                    <a:pt x="141066" y="7929"/>
                  </a:lnTo>
                  <a:lnTo>
                    <a:pt x="98673" y="28898"/>
                  </a:lnTo>
                  <a:lnTo>
                    <a:pt x="66138" y="55932"/>
                  </a:lnTo>
                  <a:lnTo>
                    <a:pt x="38725" y="92211"/>
                  </a:lnTo>
                  <a:lnTo>
                    <a:pt x="15041" y="149478"/>
                  </a:lnTo>
                  <a:lnTo>
                    <a:pt x="8208" y="182037"/>
                  </a:lnTo>
                  <a:lnTo>
                    <a:pt x="10250" y="211742"/>
                  </a:lnTo>
                  <a:lnTo>
                    <a:pt x="12927" y="216921"/>
                  </a:lnTo>
                  <a:lnTo>
                    <a:pt x="16235" y="215803"/>
                  </a:lnTo>
                  <a:lnTo>
                    <a:pt x="39770" y="188449"/>
                  </a:lnTo>
                  <a:lnTo>
                    <a:pt x="72214" y="169901"/>
                  </a:lnTo>
                  <a:lnTo>
                    <a:pt x="97604" y="167753"/>
                  </a:lnTo>
                  <a:lnTo>
                    <a:pt x="125646" y="173401"/>
                  </a:lnTo>
                  <a:lnTo>
                    <a:pt x="175694" y="193711"/>
                  </a:lnTo>
                  <a:lnTo>
                    <a:pt x="211136" y="210328"/>
                  </a:lnTo>
                  <a:lnTo>
                    <a:pt x="235013" y="235996"/>
                  </a:lnTo>
                  <a:lnTo>
                    <a:pt x="262754" y="294848"/>
                  </a:lnTo>
                  <a:lnTo>
                    <a:pt x="263531" y="307365"/>
                  </a:lnTo>
                  <a:lnTo>
                    <a:pt x="256268" y="329398"/>
                  </a:lnTo>
                  <a:lnTo>
                    <a:pt x="235049" y="358932"/>
                  </a:lnTo>
                  <a:lnTo>
                    <a:pt x="210093" y="369582"/>
                  </a:lnTo>
                  <a:lnTo>
                    <a:pt x="161783" y="375578"/>
                  </a:lnTo>
                  <a:lnTo>
                    <a:pt x="108874" y="373292"/>
                  </a:lnTo>
                  <a:lnTo>
                    <a:pt x="75811" y="365300"/>
                  </a:lnTo>
                  <a:lnTo>
                    <a:pt x="40067" y="343671"/>
                  </a:lnTo>
                  <a:lnTo>
                    <a:pt x="0" y="3095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195628" y="2879352"/>
              <a:ext cx="219380" cy="164536"/>
            </a:xfrm>
            <a:custGeom>
              <a:avLst/>
              <a:gdLst/>
              <a:ahLst/>
              <a:cxnLst/>
              <a:rect l="0" t="0" r="0" b="0"/>
              <a:pathLst>
                <a:path w="219380" h="164536">
                  <a:moveTo>
                    <a:pt x="0" y="0"/>
                  </a:moveTo>
                  <a:lnTo>
                    <a:pt x="57252" y="57252"/>
                  </a:lnTo>
                  <a:lnTo>
                    <a:pt x="112865" y="108803"/>
                  </a:lnTo>
                  <a:lnTo>
                    <a:pt x="165161" y="146078"/>
                  </a:lnTo>
                  <a:lnTo>
                    <a:pt x="219379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319029" y="2797085"/>
              <a:ext cx="95979" cy="287936"/>
            </a:xfrm>
            <a:custGeom>
              <a:avLst/>
              <a:gdLst/>
              <a:ahLst/>
              <a:cxnLst/>
              <a:rect l="0" t="0" r="0" b="0"/>
              <a:pathLst>
                <a:path w="95979" h="287936">
                  <a:moveTo>
                    <a:pt x="95978" y="0"/>
                  </a:moveTo>
                  <a:lnTo>
                    <a:pt x="81063" y="59660"/>
                  </a:lnTo>
                  <a:lnTo>
                    <a:pt x="68199" y="111117"/>
                  </a:lnTo>
                  <a:lnTo>
                    <a:pt x="54739" y="164957"/>
                  </a:lnTo>
                  <a:lnTo>
                    <a:pt x="37039" y="215442"/>
                  </a:lnTo>
                  <a:lnTo>
                    <a:pt x="16560" y="255284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483563" y="2824507"/>
              <a:ext cx="109691" cy="13713"/>
            </a:xfrm>
            <a:custGeom>
              <a:avLst/>
              <a:gdLst/>
              <a:ahLst/>
              <a:cxnLst/>
              <a:rect l="0" t="0" r="0" b="0"/>
              <a:pathLst>
                <a:path w="109691" h="13713">
                  <a:moveTo>
                    <a:pt x="0" y="13712"/>
                  </a:moveTo>
                  <a:lnTo>
                    <a:pt x="48807" y="2859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524696" y="2906775"/>
              <a:ext cx="150825" cy="1"/>
            </a:xfrm>
            <a:custGeom>
              <a:avLst/>
              <a:gdLst/>
              <a:ahLst/>
              <a:cxnLst/>
              <a:rect l="0" t="0" r="0" b="0"/>
              <a:pathLst>
                <a:path w="150825" h="1">
                  <a:moveTo>
                    <a:pt x="0" y="0"/>
                  </a:moveTo>
                  <a:lnTo>
                    <a:pt x="45310" y="0"/>
                  </a:lnTo>
                  <a:lnTo>
                    <a:pt x="99924" y="0"/>
                  </a:lnTo>
                  <a:lnTo>
                    <a:pt x="1508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826343" y="2755952"/>
              <a:ext cx="13712" cy="260513"/>
            </a:xfrm>
            <a:custGeom>
              <a:avLst/>
              <a:gdLst/>
              <a:ahLst/>
              <a:cxnLst/>
              <a:rect l="0" t="0" r="0" b="0"/>
              <a:pathLst>
                <a:path w="13712" h="260513">
                  <a:moveTo>
                    <a:pt x="13711" y="0"/>
                  </a:moveTo>
                  <a:lnTo>
                    <a:pt x="12188" y="53208"/>
                  </a:lnTo>
                  <a:lnTo>
                    <a:pt x="4289" y="105988"/>
                  </a:lnTo>
                  <a:lnTo>
                    <a:pt x="1271" y="160221"/>
                  </a:lnTo>
                  <a:lnTo>
                    <a:pt x="377" y="211838"/>
                  </a:lnTo>
                  <a:lnTo>
                    <a:pt x="0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4937280" y="2687395"/>
              <a:ext cx="190710" cy="293309"/>
            </a:xfrm>
            <a:custGeom>
              <a:avLst/>
              <a:gdLst/>
              <a:ahLst/>
              <a:cxnLst/>
              <a:rect l="0" t="0" r="0" b="0"/>
              <a:pathLst>
                <a:path w="190710" h="293309">
                  <a:moveTo>
                    <a:pt x="81020" y="0"/>
                  </a:moveTo>
                  <a:lnTo>
                    <a:pt x="138272" y="45447"/>
                  </a:lnTo>
                  <a:lnTo>
                    <a:pt x="163154" y="83546"/>
                  </a:lnTo>
                  <a:lnTo>
                    <a:pt x="180175" y="131059"/>
                  </a:lnTo>
                  <a:lnTo>
                    <a:pt x="180309" y="183731"/>
                  </a:lnTo>
                  <a:lnTo>
                    <a:pt x="163421" y="230653"/>
                  </a:lnTo>
                  <a:lnTo>
                    <a:pt x="131842" y="273502"/>
                  </a:lnTo>
                  <a:lnTo>
                    <a:pt x="98529" y="289138"/>
                  </a:lnTo>
                  <a:lnTo>
                    <a:pt x="78981" y="293308"/>
                  </a:lnTo>
                  <a:lnTo>
                    <a:pt x="61379" y="291517"/>
                  </a:lnTo>
                  <a:lnTo>
                    <a:pt x="29633" y="277340"/>
                  </a:lnTo>
                  <a:lnTo>
                    <a:pt x="8415" y="251741"/>
                  </a:lnTo>
                  <a:lnTo>
                    <a:pt x="624" y="236384"/>
                  </a:lnTo>
                  <a:lnTo>
                    <a:pt x="0" y="223098"/>
                  </a:lnTo>
                  <a:lnTo>
                    <a:pt x="4154" y="211195"/>
                  </a:lnTo>
                  <a:lnTo>
                    <a:pt x="11495" y="200212"/>
                  </a:lnTo>
                  <a:lnTo>
                    <a:pt x="24006" y="194413"/>
                  </a:lnTo>
                  <a:lnTo>
                    <a:pt x="58219" y="192033"/>
                  </a:lnTo>
                  <a:lnTo>
                    <a:pt x="86629" y="200116"/>
                  </a:lnTo>
                  <a:lnTo>
                    <a:pt x="148791" y="240259"/>
                  </a:lnTo>
                  <a:lnTo>
                    <a:pt x="190709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206719" y="2697782"/>
              <a:ext cx="218249" cy="280931"/>
            </a:xfrm>
            <a:custGeom>
              <a:avLst/>
              <a:gdLst/>
              <a:ahLst/>
              <a:cxnLst/>
              <a:rect l="0" t="0" r="0" b="0"/>
              <a:pathLst>
                <a:path w="218249" h="280931">
                  <a:moveTo>
                    <a:pt x="17249" y="58170"/>
                  </a:moveTo>
                  <a:lnTo>
                    <a:pt x="7826" y="103479"/>
                  </a:lnTo>
                  <a:lnTo>
                    <a:pt x="6331" y="162664"/>
                  </a:lnTo>
                  <a:lnTo>
                    <a:pt x="16384" y="223873"/>
                  </a:lnTo>
                  <a:lnTo>
                    <a:pt x="30068" y="251661"/>
                  </a:lnTo>
                  <a:lnTo>
                    <a:pt x="54431" y="270106"/>
                  </a:lnTo>
                  <a:lnTo>
                    <a:pt x="69459" y="277157"/>
                  </a:lnTo>
                  <a:lnTo>
                    <a:pt x="106470" y="280930"/>
                  </a:lnTo>
                  <a:lnTo>
                    <a:pt x="145264" y="276005"/>
                  </a:lnTo>
                  <a:lnTo>
                    <a:pt x="177740" y="263659"/>
                  </a:lnTo>
                  <a:lnTo>
                    <a:pt x="189752" y="251531"/>
                  </a:lnTo>
                  <a:lnTo>
                    <a:pt x="207161" y="217742"/>
                  </a:lnTo>
                  <a:lnTo>
                    <a:pt x="218248" y="163173"/>
                  </a:lnTo>
                  <a:lnTo>
                    <a:pt x="214254" y="108410"/>
                  </a:lnTo>
                  <a:lnTo>
                    <a:pt x="203324" y="79991"/>
                  </a:lnTo>
                  <a:lnTo>
                    <a:pt x="164202" y="29641"/>
                  </a:lnTo>
                  <a:lnTo>
                    <a:pt x="125792" y="3843"/>
                  </a:lnTo>
                  <a:lnTo>
                    <a:pt x="90881" y="0"/>
                  </a:lnTo>
                  <a:lnTo>
                    <a:pt x="54544" y="4894"/>
                  </a:lnTo>
                  <a:lnTo>
                    <a:pt x="28239" y="17226"/>
                  </a:lnTo>
                  <a:lnTo>
                    <a:pt x="10453" y="40988"/>
                  </a:lnTo>
                  <a:lnTo>
                    <a:pt x="3577" y="55856"/>
                  </a:lnTo>
                  <a:lnTo>
                    <a:pt x="0" y="84564"/>
                  </a:lnTo>
                  <a:lnTo>
                    <a:pt x="3489" y="109510"/>
                  </a:lnTo>
                  <a:lnTo>
                    <a:pt x="17249" y="1404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770580" y="3043887"/>
            <a:ext cx="1686479" cy="877518"/>
            <a:chOff x="3770580" y="3043887"/>
            <a:chExt cx="1686479" cy="877518"/>
          </a:xfrm>
        </p:grpSpPr>
        <p:sp>
          <p:nvSpPr>
            <p:cNvPr id="46" name="Freeform 45"/>
            <p:cNvSpPr/>
            <p:nvPr/>
          </p:nvSpPr>
          <p:spPr>
            <a:xfrm>
              <a:off x="3770580" y="3098732"/>
              <a:ext cx="781540" cy="13712"/>
            </a:xfrm>
            <a:custGeom>
              <a:avLst/>
              <a:gdLst/>
              <a:ahLst/>
              <a:cxnLst/>
              <a:rect l="0" t="0" r="0" b="0"/>
              <a:pathLst>
                <a:path w="781540" h="13712">
                  <a:moveTo>
                    <a:pt x="0" y="13711"/>
                  </a:moveTo>
                  <a:lnTo>
                    <a:pt x="54732" y="4288"/>
                  </a:lnTo>
                  <a:lnTo>
                    <a:pt x="95421" y="1905"/>
                  </a:lnTo>
                  <a:lnTo>
                    <a:pt x="142958" y="847"/>
                  </a:lnTo>
                  <a:lnTo>
                    <a:pt x="196079" y="376"/>
                  </a:lnTo>
                  <a:lnTo>
                    <a:pt x="255236" y="167"/>
                  </a:lnTo>
                  <a:lnTo>
                    <a:pt x="304888" y="74"/>
                  </a:lnTo>
                  <a:lnTo>
                    <a:pt x="367100" y="21"/>
                  </a:lnTo>
                  <a:lnTo>
                    <a:pt x="424128" y="6"/>
                  </a:lnTo>
                  <a:lnTo>
                    <a:pt x="479620" y="2"/>
                  </a:lnTo>
                  <a:lnTo>
                    <a:pt x="534656" y="0"/>
                  </a:lnTo>
                  <a:lnTo>
                    <a:pt x="585496" y="4062"/>
                  </a:lnTo>
                  <a:lnTo>
                    <a:pt x="641693" y="10852"/>
                  </a:lnTo>
                  <a:lnTo>
                    <a:pt x="687392" y="12440"/>
                  </a:lnTo>
                  <a:lnTo>
                    <a:pt x="742810" y="13334"/>
                  </a:lnTo>
                  <a:lnTo>
                    <a:pt x="781539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140783" y="3137160"/>
              <a:ext cx="319245" cy="274638"/>
            </a:xfrm>
            <a:custGeom>
              <a:avLst/>
              <a:gdLst/>
              <a:ahLst/>
              <a:cxnLst/>
              <a:rect l="0" t="0" r="0" b="0"/>
              <a:pathLst>
                <a:path w="319245" h="274638">
                  <a:moveTo>
                    <a:pt x="233090" y="71261"/>
                  </a:moveTo>
                  <a:lnTo>
                    <a:pt x="240369" y="49425"/>
                  </a:lnTo>
                  <a:lnTo>
                    <a:pt x="239466" y="39945"/>
                  </a:lnTo>
                  <a:lnTo>
                    <a:pt x="230338" y="21288"/>
                  </a:lnTo>
                  <a:lnTo>
                    <a:pt x="207999" y="6901"/>
                  </a:lnTo>
                  <a:lnTo>
                    <a:pt x="193511" y="932"/>
                  </a:lnTo>
                  <a:lnTo>
                    <a:pt x="179282" y="0"/>
                  </a:lnTo>
                  <a:lnTo>
                    <a:pt x="151283" y="7089"/>
                  </a:lnTo>
                  <a:lnTo>
                    <a:pt x="117105" y="28210"/>
                  </a:lnTo>
                  <a:lnTo>
                    <a:pt x="87680" y="61044"/>
                  </a:lnTo>
                  <a:lnTo>
                    <a:pt x="66943" y="99719"/>
                  </a:lnTo>
                  <a:lnTo>
                    <a:pt x="65958" y="111562"/>
                  </a:lnTo>
                  <a:lnTo>
                    <a:pt x="72987" y="132845"/>
                  </a:lnTo>
                  <a:lnTo>
                    <a:pt x="79127" y="136692"/>
                  </a:lnTo>
                  <a:lnTo>
                    <a:pt x="86268" y="136211"/>
                  </a:lnTo>
                  <a:lnTo>
                    <a:pt x="102327" y="127550"/>
                  </a:lnTo>
                  <a:lnTo>
                    <a:pt x="141525" y="101226"/>
                  </a:lnTo>
                  <a:lnTo>
                    <a:pt x="169543" y="92196"/>
                  </a:lnTo>
                  <a:lnTo>
                    <a:pt x="207386" y="88183"/>
                  </a:lnTo>
                  <a:lnTo>
                    <a:pt x="241471" y="94525"/>
                  </a:lnTo>
                  <a:lnTo>
                    <a:pt x="282293" y="115225"/>
                  </a:lnTo>
                  <a:lnTo>
                    <a:pt x="302186" y="133458"/>
                  </a:lnTo>
                  <a:lnTo>
                    <a:pt x="316105" y="156796"/>
                  </a:lnTo>
                  <a:lnTo>
                    <a:pt x="319244" y="186465"/>
                  </a:lnTo>
                  <a:lnTo>
                    <a:pt x="314038" y="216918"/>
                  </a:lnTo>
                  <a:lnTo>
                    <a:pt x="301568" y="240609"/>
                  </a:lnTo>
                  <a:lnTo>
                    <a:pt x="281806" y="257232"/>
                  </a:lnTo>
                  <a:lnTo>
                    <a:pt x="256265" y="268175"/>
                  </a:lnTo>
                  <a:lnTo>
                    <a:pt x="207626" y="274336"/>
                  </a:lnTo>
                  <a:lnTo>
                    <a:pt x="154619" y="274637"/>
                  </a:lnTo>
                  <a:lnTo>
                    <a:pt x="101843" y="264232"/>
                  </a:lnTo>
                  <a:lnTo>
                    <a:pt x="58106" y="242528"/>
                  </a:lnTo>
                  <a:lnTo>
                    <a:pt x="19321" y="216023"/>
                  </a:lnTo>
                  <a:lnTo>
                    <a:pt x="0" y="2083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730364" y="3043887"/>
              <a:ext cx="726695" cy="27423"/>
            </a:xfrm>
            <a:custGeom>
              <a:avLst/>
              <a:gdLst/>
              <a:ahLst/>
              <a:cxnLst/>
              <a:rect l="0" t="0" r="0" b="0"/>
              <a:pathLst>
                <a:path w="726695" h="27423">
                  <a:moveTo>
                    <a:pt x="0" y="27422"/>
                  </a:moveTo>
                  <a:lnTo>
                    <a:pt x="61108" y="25899"/>
                  </a:lnTo>
                  <a:lnTo>
                    <a:pt x="113577" y="17999"/>
                  </a:lnTo>
                  <a:lnTo>
                    <a:pt x="165247" y="15617"/>
                  </a:lnTo>
                  <a:lnTo>
                    <a:pt x="211571" y="14558"/>
                  </a:lnTo>
                  <a:lnTo>
                    <a:pt x="271911" y="13962"/>
                  </a:lnTo>
                  <a:lnTo>
                    <a:pt x="328384" y="13785"/>
                  </a:lnTo>
                  <a:lnTo>
                    <a:pt x="369898" y="13744"/>
                  </a:lnTo>
                  <a:lnTo>
                    <a:pt x="423897" y="13726"/>
                  </a:lnTo>
                  <a:lnTo>
                    <a:pt x="471256" y="13718"/>
                  </a:lnTo>
                  <a:lnTo>
                    <a:pt x="515664" y="13714"/>
                  </a:lnTo>
                  <a:lnTo>
                    <a:pt x="565870" y="13712"/>
                  </a:lnTo>
                  <a:lnTo>
                    <a:pt x="610529" y="13712"/>
                  </a:lnTo>
                  <a:lnTo>
                    <a:pt x="665868" y="9649"/>
                  </a:lnTo>
                  <a:lnTo>
                    <a:pt x="72669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4936032" y="3112896"/>
              <a:ext cx="330013" cy="296679"/>
            </a:xfrm>
            <a:custGeom>
              <a:avLst/>
              <a:gdLst/>
              <a:ahLst/>
              <a:cxnLst/>
              <a:rect l="0" t="0" r="0" b="0"/>
              <a:pathLst>
                <a:path w="330013" h="296679">
                  <a:moveTo>
                    <a:pt x="164535" y="40680"/>
                  </a:moveTo>
                  <a:lnTo>
                    <a:pt x="179093" y="26123"/>
                  </a:lnTo>
                  <a:lnTo>
                    <a:pt x="178810" y="18787"/>
                  </a:lnTo>
                  <a:lnTo>
                    <a:pt x="166309" y="2512"/>
                  </a:lnTo>
                  <a:lnTo>
                    <a:pt x="156577" y="0"/>
                  </a:lnTo>
                  <a:lnTo>
                    <a:pt x="133576" y="5334"/>
                  </a:lnTo>
                  <a:lnTo>
                    <a:pt x="94931" y="25468"/>
                  </a:lnTo>
                  <a:lnTo>
                    <a:pt x="61813" y="58009"/>
                  </a:lnTo>
                  <a:lnTo>
                    <a:pt x="56444" y="72038"/>
                  </a:lnTo>
                  <a:lnTo>
                    <a:pt x="54540" y="103876"/>
                  </a:lnTo>
                  <a:lnTo>
                    <a:pt x="59212" y="113280"/>
                  </a:lnTo>
                  <a:lnTo>
                    <a:pt x="66898" y="118026"/>
                  </a:lnTo>
                  <a:lnTo>
                    <a:pt x="76591" y="119666"/>
                  </a:lnTo>
                  <a:lnTo>
                    <a:pt x="86101" y="117713"/>
                  </a:lnTo>
                  <a:lnTo>
                    <a:pt x="147003" y="91770"/>
                  </a:lnTo>
                  <a:lnTo>
                    <a:pt x="176548" y="90301"/>
                  </a:lnTo>
                  <a:lnTo>
                    <a:pt x="232755" y="101772"/>
                  </a:lnTo>
                  <a:lnTo>
                    <a:pt x="266846" y="121582"/>
                  </a:lnTo>
                  <a:lnTo>
                    <a:pt x="314989" y="168566"/>
                  </a:lnTo>
                  <a:lnTo>
                    <a:pt x="324252" y="180782"/>
                  </a:lnTo>
                  <a:lnTo>
                    <a:pt x="328905" y="193497"/>
                  </a:lnTo>
                  <a:lnTo>
                    <a:pt x="330012" y="219812"/>
                  </a:lnTo>
                  <a:lnTo>
                    <a:pt x="321363" y="242679"/>
                  </a:lnTo>
                  <a:lnTo>
                    <a:pt x="314791" y="253043"/>
                  </a:lnTo>
                  <a:lnTo>
                    <a:pt x="295301" y="268621"/>
                  </a:lnTo>
                  <a:lnTo>
                    <a:pt x="250508" y="285956"/>
                  </a:lnTo>
                  <a:lnTo>
                    <a:pt x="193055" y="296678"/>
                  </a:lnTo>
                  <a:lnTo>
                    <a:pt x="137438" y="295793"/>
                  </a:lnTo>
                  <a:lnTo>
                    <a:pt x="86427" y="285882"/>
                  </a:lnTo>
                  <a:lnTo>
                    <a:pt x="42366" y="277359"/>
                  </a:lnTo>
                  <a:lnTo>
                    <a:pt x="0" y="27377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4195628" y="3592335"/>
              <a:ext cx="287936" cy="287936"/>
            </a:xfrm>
            <a:custGeom>
              <a:avLst/>
              <a:gdLst/>
              <a:ahLst/>
              <a:cxnLst/>
              <a:rect l="0" t="0" r="0" b="0"/>
              <a:pathLst>
                <a:path w="287936" h="287936">
                  <a:moveTo>
                    <a:pt x="0" y="0"/>
                  </a:moveTo>
                  <a:lnTo>
                    <a:pt x="38168" y="57252"/>
                  </a:lnTo>
                  <a:lnTo>
                    <a:pt x="91549" y="118239"/>
                  </a:lnTo>
                  <a:lnTo>
                    <a:pt x="146265" y="173623"/>
                  </a:lnTo>
                  <a:lnTo>
                    <a:pt x="201664" y="219651"/>
                  </a:lnTo>
                  <a:lnTo>
                    <a:pt x="262092" y="269087"/>
                  </a:lnTo>
                  <a:lnTo>
                    <a:pt x="287935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4305317" y="3647180"/>
              <a:ext cx="95980" cy="274225"/>
            </a:xfrm>
            <a:custGeom>
              <a:avLst/>
              <a:gdLst/>
              <a:ahLst/>
              <a:cxnLst/>
              <a:rect l="0" t="0" r="0" b="0"/>
              <a:pathLst>
                <a:path w="95980" h="274225">
                  <a:moveTo>
                    <a:pt x="95979" y="0"/>
                  </a:moveTo>
                  <a:lnTo>
                    <a:pt x="75609" y="34362"/>
                  </a:lnTo>
                  <a:lnTo>
                    <a:pt x="60151" y="81107"/>
                  </a:lnTo>
                  <a:lnTo>
                    <a:pt x="44399" y="133552"/>
                  </a:lnTo>
                  <a:lnTo>
                    <a:pt x="22635" y="186162"/>
                  </a:lnTo>
                  <a:lnTo>
                    <a:pt x="4923" y="241594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4579541" y="3729447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0"/>
                  </a:moveTo>
                  <a:lnTo>
                    <a:pt x="53209" y="1523"/>
                  </a:lnTo>
                  <a:lnTo>
                    <a:pt x="115855" y="10852"/>
                  </a:lnTo>
                  <a:lnTo>
                    <a:pt x="150823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4620675" y="3770580"/>
              <a:ext cx="191958" cy="27424"/>
            </a:xfrm>
            <a:custGeom>
              <a:avLst/>
              <a:gdLst/>
              <a:ahLst/>
              <a:cxnLst/>
              <a:rect l="0" t="0" r="0" b="0"/>
              <a:pathLst>
                <a:path w="191958" h="27424">
                  <a:moveTo>
                    <a:pt x="0" y="0"/>
                  </a:moveTo>
                  <a:lnTo>
                    <a:pt x="48807" y="10853"/>
                  </a:lnTo>
                  <a:lnTo>
                    <a:pt x="108497" y="20425"/>
                  </a:lnTo>
                  <a:lnTo>
                    <a:pt x="169151" y="26041"/>
                  </a:lnTo>
                  <a:lnTo>
                    <a:pt x="191957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973120" y="3592335"/>
            <a:ext cx="456517" cy="318238"/>
            <a:chOff x="4973120" y="3592335"/>
            <a:chExt cx="456517" cy="318238"/>
          </a:xfrm>
        </p:grpSpPr>
        <p:sp>
          <p:nvSpPr>
            <p:cNvPr id="55" name="Freeform 54"/>
            <p:cNvSpPr/>
            <p:nvPr/>
          </p:nvSpPr>
          <p:spPr>
            <a:xfrm>
              <a:off x="4973120" y="3598767"/>
              <a:ext cx="196004" cy="311806"/>
            </a:xfrm>
            <a:custGeom>
              <a:avLst/>
              <a:gdLst/>
              <a:ahLst/>
              <a:cxnLst/>
              <a:rect l="0" t="0" r="0" b="0"/>
              <a:pathLst>
                <a:path w="196004" h="311806">
                  <a:moveTo>
                    <a:pt x="17757" y="7279"/>
                  </a:moveTo>
                  <a:lnTo>
                    <a:pt x="39594" y="0"/>
                  </a:lnTo>
                  <a:lnTo>
                    <a:pt x="62502" y="489"/>
                  </a:lnTo>
                  <a:lnTo>
                    <a:pt x="75009" y="2752"/>
                  </a:lnTo>
                  <a:lnTo>
                    <a:pt x="114449" y="27774"/>
                  </a:lnTo>
                  <a:lnTo>
                    <a:pt x="147802" y="71412"/>
                  </a:lnTo>
                  <a:lnTo>
                    <a:pt x="169703" y="130216"/>
                  </a:lnTo>
                  <a:lnTo>
                    <a:pt x="172634" y="165513"/>
                  </a:lnTo>
                  <a:lnTo>
                    <a:pt x="165719" y="215143"/>
                  </a:lnTo>
                  <a:lnTo>
                    <a:pt x="155121" y="248963"/>
                  </a:lnTo>
                  <a:lnTo>
                    <a:pt x="135176" y="279228"/>
                  </a:lnTo>
                  <a:lnTo>
                    <a:pt x="111077" y="299790"/>
                  </a:lnTo>
                  <a:lnTo>
                    <a:pt x="98252" y="307405"/>
                  </a:lnTo>
                  <a:lnTo>
                    <a:pt x="71814" y="311805"/>
                  </a:lnTo>
                  <a:lnTo>
                    <a:pt x="58366" y="310845"/>
                  </a:lnTo>
                  <a:lnTo>
                    <a:pt x="35298" y="301654"/>
                  </a:lnTo>
                  <a:lnTo>
                    <a:pt x="24880" y="294937"/>
                  </a:lnTo>
                  <a:lnTo>
                    <a:pt x="9243" y="275286"/>
                  </a:lnTo>
                  <a:lnTo>
                    <a:pt x="2941" y="263647"/>
                  </a:lnTo>
                  <a:lnTo>
                    <a:pt x="0" y="234465"/>
                  </a:lnTo>
                  <a:lnTo>
                    <a:pt x="5295" y="204229"/>
                  </a:lnTo>
                  <a:lnTo>
                    <a:pt x="17804" y="180634"/>
                  </a:lnTo>
                  <a:lnTo>
                    <a:pt x="28453" y="174647"/>
                  </a:lnTo>
                  <a:lnTo>
                    <a:pt x="56535" y="172057"/>
                  </a:lnTo>
                  <a:lnTo>
                    <a:pt x="81204" y="180047"/>
                  </a:lnTo>
                  <a:lnTo>
                    <a:pt x="140709" y="227381"/>
                  </a:lnTo>
                  <a:lnTo>
                    <a:pt x="157717" y="246784"/>
                  </a:lnTo>
                  <a:lnTo>
                    <a:pt x="175857" y="278834"/>
                  </a:lnTo>
                  <a:lnTo>
                    <a:pt x="196003" y="2952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5233844" y="3619757"/>
              <a:ext cx="195793" cy="137113"/>
            </a:xfrm>
            <a:custGeom>
              <a:avLst/>
              <a:gdLst/>
              <a:ahLst/>
              <a:cxnLst/>
              <a:rect l="0" t="0" r="0" b="0"/>
              <a:pathLst>
                <a:path w="195793" h="137113">
                  <a:moveTo>
                    <a:pt x="31257" y="0"/>
                  </a:moveTo>
                  <a:lnTo>
                    <a:pt x="368" y="57252"/>
                  </a:lnTo>
                  <a:lnTo>
                    <a:pt x="0" y="68638"/>
                  </a:lnTo>
                  <a:lnTo>
                    <a:pt x="7717" y="89413"/>
                  </a:lnTo>
                  <a:lnTo>
                    <a:pt x="17087" y="96172"/>
                  </a:lnTo>
                  <a:lnTo>
                    <a:pt x="71849" y="111082"/>
                  </a:lnTo>
                  <a:lnTo>
                    <a:pt x="127129" y="128246"/>
                  </a:lnTo>
                  <a:lnTo>
                    <a:pt x="154610" y="133172"/>
                  </a:lnTo>
                  <a:lnTo>
                    <a:pt x="195792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5374791" y="3592335"/>
              <a:ext cx="41134" cy="301647"/>
            </a:xfrm>
            <a:custGeom>
              <a:avLst/>
              <a:gdLst/>
              <a:ahLst/>
              <a:cxnLst/>
              <a:rect l="0" t="0" r="0" b="0"/>
              <a:pathLst>
                <a:path w="41134" h="301647">
                  <a:moveTo>
                    <a:pt x="0" y="0"/>
                  </a:moveTo>
                  <a:lnTo>
                    <a:pt x="10852" y="59660"/>
                  </a:lnTo>
                  <a:lnTo>
                    <a:pt x="16927" y="111116"/>
                  </a:lnTo>
                  <a:lnTo>
                    <a:pt x="28375" y="164957"/>
                  </a:lnTo>
                  <a:lnTo>
                    <a:pt x="37353" y="219504"/>
                  </a:lnTo>
                  <a:lnTo>
                    <a:pt x="40013" y="266136"/>
                  </a:lnTo>
                  <a:lnTo>
                    <a:pt x="41133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84626" y="2714818"/>
            <a:ext cx="1498929" cy="1503889"/>
            <a:chOff x="684626" y="2714818"/>
            <a:chExt cx="1498929" cy="1503889"/>
          </a:xfrm>
        </p:grpSpPr>
        <p:sp>
          <p:nvSpPr>
            <p:cNvPr id="59" name="Freeform 58"/>
            <p:cNvSpPr/>
            <p:nvPr/>
          </p:nvSpPr>
          <p:spPr>
            <a:xfrm>
              <a:off x="1138030" y="3139865"/>
              <a:ext cx="150824" cy="493605"/>
            </a:xfrm>
            <a:custGeom>
              <a:avLst/>
              <a:gdLst/>
              <a:ahLst/>
              <a:cxnLst/>
              <a:rect l="0" t="0" r="0" b="0"/>
              <a:pathLst>
                <a:path w="150824" h="493605">
                  <a:moveTo>
                    <a:pt x="0" y="0"/>
                  </a:moveTo>
                  <a:lnTo>
                    <a:pt x="10946" y="61108"/>
                  </a:lnTo>
                  <a:lnTo>
                    <a:pt x="24910" y="112053"/>
                  </a:lnTo>
                  <a:lnTo>
                    <a:pt x="39509" y="157967"/>
                  </a:lnTo>
                  <a:lnTo>
                    <a:pt x="57579" y="220650"/>
                  </a:lnTo>
                  <a:lnTo>
                    <a:pt x="72582" y="270538"/>
                  </a:lnTo>
                  <a:lnTo>
                    <a:pt x="91300" y="328341"/>
                  </a:lnTo>
                  <a:lnTo>
                    <a:pt x="109668" y="383770"/>
                  </a:lnTo>
                  <a:lnTo>
                    <a:pt x="127967" y="446009"/>
                  </a:lnTo>
                  <a:lnTo>
                    <a:pt x="150823" y="4936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398543" y="3187431"/>
              <a:ext cx="329069" cy="353822"/>
            </a:xfrm>
            <a:custGeom>
              <a:avLst/>
              <a:gdLst/>
              <a:ahLst/>
              <a:cxnLst/>
              <a:rect l="0" t="0" r="0" b="0"/>
              <a:pathLst>
                <a:path w="329069" h="353822">
                  <a:moveTo>
                    <a:pt x="0" y="7279"/>
                  </a:moveTo>
                  <a:lnTo>
                    <a:pt x="21836" y="0"/>
                  </a:lnTo>
                  <a:lnTo>
                    <a:pt x="48807" y="4552"/>
                  </a:lnTo>
                  <a:lnTo>
                    <a:pt x="90127" y="24244"/>
                  </a:lnTo>
                  <a:lnTo>
                    <a:pt x="140911" y="68646"/>
                  </a:lnTo>
                  <a:lnTo>
                    <a:pt x="178093" y="126382"/>
                  </a:lnTo>
                  <a:lnTo>
                    <a:pt x="201560" y="180188"/>
                  </a:lnTo>
                  <a:lnTo>
                    <a:pt x="209936" y="210576"/>
                  </a:lnTo>
                  <a:lnTo>
                    <a:pt x="208580" y="239315"/>
                  </a:lnTo>
                  <a:lnTo>
                    <a:pt x="191973" y="288470"/>
                  </a:lnTo>
                  <a:lnTo>
                    <a:pt x="172159" y="315576"/>
                  </a:lnTo>
                  <a:lnTo>
                    <a:pt x="148118" y="336257"/>
                  </a:lnTo>
                  <a:lnTo>
                    <a:pt x="122198" y="350526"/>
                  </a:lnTo>
                  <a:lnTo>
                    <a:pt x="95444" y="353821"/>
                  </a:lnTo>
                  <a:lnTo>
                    <a:pt x="81911" y="352567"/>
                  </a:lnTo>
                  <a:lnTo>
                    <a:pt x="71365" y="347161"/>
                  </a:lnTo>
                  <a:lnTo>
                    <a:pt x="55585" y="328966"/>
                  </a:lnTo>
                  <a:lnTo>
                    <a:pt x="47556" y="301582"/>
                  </a:lnTo>
                  <a:lnTo>
                    <a:pt x="45415" y="285748"/>
                  </a:lnTo>
                  <a:lnTo>
                    <a:pt x="56960" y="234349"/>
                  </a:lnTo>
                  <a:lnTo>
                    <a:pt x="79677" y="187803"/>
                  </a:lnTo>
                  <a:lnTo>
                    <a:pt x="100921" y="167240"/>
                  </a:lnTo>
                  <a:lnTo>
                    <a:pt x="112985" y="159623"/>
                  </a:lnTo>
                  <a:lnTo>
                    <a:pt x="125597" y="157593"/>
                  </a:lnTo>
                  <a:lnTo>
                    <a:pt x="151799" y="163462"/>
                  </a:lnTo>
                  <a:lnTo>
                    <a:pt x="215283" y="203003"/>
                  </a:lnTo>
                  <a:lnTo>
                    <a:pt x="269352" y="254825"/>
                  </a:lnTo>
                  <a:lnTo>
                    <a:pt x="300203" y="287310"/>
                  </a:lnTo>
                  <a:lnTo>
                    <a:pt x="329068" y="3089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733663" y="3190651"/>
              <a:ext cx="232198" cy="366892"/>
            </a:xfrm>
            <a:custGeom>
              <a:avLst/>
              <a:gdLst/>
              <a:ahLst/>
              <a:cxnLst/>
              <a:rect l="0" t="0" r="0" b="0"/>
              <a:pathLst>
                <a:path w="232198" h="366892">
                  <a:moveTo>
                    <a:pt x="48793" y="86326"/>
                  </a:moveTo>
                  <a:lnTo>
                    <a:pt x="33878" y="141923"/>
                  </a:lnTo>
                  <a:lnTo>
                    <a:pt x="25077" y="190652"/>
                  </a:lnTo>
                  <a:lnTo>
                    <a:pt x="22469" y="249271"/>
                  </a:lnTo>
                  <a:lnTo>
                    <a:pt x="24906" y="285194"/>
                  </a:lnTo>
                  <a:lnTo>
                    <a:pt x="36145" y="316394"/>
                  </a:lnTo>
                  <a:lnTo>
                    <a:pt x="66882" y="352376"/>
                  </a:lnTo>
                  <a:lnTo>
                    <a:pt x="99998" y="364534"/>
                  </a:lnTo>
                  <a:lnTo>
                    <a:pt x="135536" y="366891"/>
                  </a:lnTo>
                  <a:lnTo>
                    <a:pt x="161488" y="357782"/>
                  </a:lnTo>
                  <a:lnTo>
                    <a:pt x="193228" y="335524"/>
                  </a:lnTo>
                  <a:lnTo>
                    <a:pt x="208457" y="306263"/>
                  </a:lnTo>
                  <a:lnTo>
                    <a:pt x="225596" y="255088"/>
                  </a:lnTo>
                  <a:lnTo>
                    <a:pt x="230647" y="239968"/>
                  </a:lnTo>
                  <a:lnTo>
                    <a:pt x="232197" y="198792"/>
                  </a:lnTo>
                  <a:lnTo>
                    <a:pt x="227808" y="151546"/>
                  </a:lnTo>
                  <a:lnTo>
                    <a:pt x="220779" y="105156"/>
                  </a:lnTo>
                  <a:lnTo>
                    <a:pt x="208514" y="71335"/>
                  </a:lnTo>
                  <a:lnTo>
                    <a:pt x="175813" y="24796"/>
                  </a:lnTo>
                  <a:lnTo>
                    <a:pt x="149935" y="9213"/>
                  </a:lnTo>
                  <a:lnTo>
                    <a:pt x="134503" y="2924"/>
                  </a:lnTo>
                  <a:lnTo>
                    <a:pt x="101105" y="0"/>
                  </a:lnTo>
                  <a:lnTo>
                    <a:pt x="83668" y="1353"/>
                  </a:lnTo>
                  <a:lnTo>
                    <a:pt x="52105" y="15044"/>
                  </a:lnTo>
                  <a:lnTo>
                    <a:pt x="37290" y="25093"/>
                  </a:lnTo>
                  <a:lnTo>
                    <a:pt x="16766" y="56572"/>
                  </a:lnTo>
                  <a:lnTo>
                    <a:pt x="709" y="113058"/>
                  </a:lnTo>
                  <a:lnTo>
                    <a:pt x="0" y="148481"/>
                  </a:lnTo>
                  <a:lnTo>
                    <a:pt x="20309" y="204400"/>
                  </a:lnTo>
                  <a:lnTo>
                    <a:pt x="35082" y="23714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1031049" y="2934197"/>
              <a:ext cx="1107899" cy="714424"/>
            </a:xfrm>
            <a:custGeom>
              <a:avLst/>
              <a:gdLst/>
              <a:ahLst/>
              <a:cxnLst/>
              <a:rect l="0" t="0" r="0" b="0"/>
              <a:pathLst>
                <a:path w="1107899" h="714424">
                  <a:moveTo>
                    <a:pt x="24713" y="274224"/>
                  </a:moveTo>
                  <a:lnTo>
                    <a:pt x="24713" y="327433"/>
                  </a:lnTo>
                  <a:lnTo>
                    <a:pt x="26237" y="378689"/>
                  </a:lnTo>
                  <a:lnTo>
                    <a:pt x="39628" y="437726"/>
                  </a:lnTo>
                  <a:lnTo>
                    <a:pt x="56944" y="493400"/>
                  </a:lnTo>
                  <a:lnTo>
                    <a:pt x="70488" y="556513"/>
                  </a:lnTo>
                  <a:lnTo>
                    <a:pt x="84149" y="611268"/>
                  </a:lnTo>
                  <a:lnTo>
                    <a:pt x="97846" y="663717"/>
                  </a:lnTo>
                  <a:lnTo>
                    <a:pt x="111553" y="710573"/>
                  </a:lnTo>
                  <a:lnTo>
                    <a:pt x="114599" y="714423"/>
                  </a:lnTo>
                  <a:lnTo>
                    <a:pt x="116630" y="710896"/>
                  </a:lnTo>
                  <a:lnTo>
                    <a:pt x="117984" y="702451"/>
                  </a:lnTo>
                  <a:lnTo>
                    <a:pt x="105332" y="654171"/>
                  </a:lnTo>
                  <a:lnTo>
                    <a:pt x="94568" y="605085"/>
                  </a:lnTo>
                  <a:lnTo>
                    <a:pt x="84706" y="553815"/>
                  </a:lnTo>
                  <a:lnTo>
                    <a:pt x="70589" y="499256"/>
                  </a:lnTo>
                  <a:lnTo>
                    <a:pt x="52170" y="439875"/>
                  </a:lnTo>
                  <a:lnTo>
                    <a:pt x="38435" y="385768"/>
                  </a:lnTo>
                  <a:lnTo>
                    <a:pt x="29288" y="339034"/>
                  </a:lnTo>
                  <a:lnTo>
                    <a:pt x="20145" y="292872"/>
                  </a:lnTo>
                  <a:lnTo>
                    <a:pt x="6433" y="238616"/>
                  </a:lnTo>
                  <a:lnTo>
                    <a:pt x="0" y="186315"/>
                  </a:lnTo>
                  <a:lnTo>
                    <a:pt x="6620" y="158472"/>
                  </a:lnTo>
                  <a:lnTo>
                    <a:pt x="12651" y="146782"/>
                  </a:lnTo>
                  <a:lnTo>
                    <a:pt x="39665" y="129730"/>
                  </a:lnTo>
                  <a:lnTo>
                    <a:pt x="89574" y="111565"/>
                  </a:lnTo>
                  <a:lnTo>
                    <a:pt x="137371" y="100597"/>
                  </a:lnTo>
                  <a:lnTo>
                    <a:pt x="190127" y="93284"/>
                  </a:lnTo>
                  <a:lnTo>
                    <a:pt x="248416" y="85531"/>
                  </a:lnTo>
                  <a:lnTo>
                    <a:pt x="291718" y="82195"/>
                  </a:lnTo>
                  <a:lnTo>
                    <a:pt x="336355" y="75633"/>
                  </a:lnTo>
                  <a:lnTo>
                    <a:pt x="381584" y="67639"/>
                  </a:lnTo>
                  <a:lnTo>
                    <a:pt x="428601" y="59008"/>
                  </a:lnTo>
                  <a:lnTo>
                    <a:pt x="479967" y="50094"/>
                  </a:lnTo>
                  <a:lnTo>
                    <a:pt x="533265" y="45116"/>
                  </a:lnTo>
                  <a:lnTo>
                    <a:pt x="585899" y="41380"/>
                  </a:lnTo>
                  <a:lnTo>
                    <a:pt x="634683" y="34642"/>
                  </a:lnTo>
                  <a:lnTo>
                    <a:pt x="685819" y="30631"/>
                  </a:lnTo>
                  <a:lnTo>
                    <a:pt x="735968" y="27325"/>
                  </a:lnTo>
                  <a:lnTo>
                    <a:pt x="778569" y="20777"/>
                  </a:lnTo>
                  <a:lnTo>
                    <a:pt x="821879" y="16852"/>
                  </a:lnTo>
                  <a:lnTo>
                    <a:pt x="868042" y="13584"/>
                  </a:lnTo>
                  <a:lnTo>
                    <a:pt x="919028" y="7053"/>
                  </a:lnTo>
                  <a:lnTo>
                    <a:pt x="968096" y="3135"/>
                  </a:lnTo>
                  <a:lnTo>
                    <a:pt x="1013771" y="1393"/>
                  </a:lnTo>
                  <a:lnTo>
                    <a:pt x="1069175" y="413"/>
                  </a:lnTo>
                  <a:lnTo>
                    <a:pt x="110789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684626" y="3249555"/>
              <a:ext cx="305506" cy="421930"/>
            </a:xfrm>
            <a:custGeom>
              <a:avLst/>
              <a:gdLst/>
              <a:ahLst/>
              <a:cxnLst/>
              <a:rect l="0" t="0" r="0" b="0"/>
              <a:pathLst>
                <a:path w="305506" h="421930">
                  <a:moveTo>
                    <a:pt x="179180" y="0"/>
                  </a:moveTo>
                  <a:lnTo>
                    <a:pt x="127495" y="10946"/>
                  </a:lnTo>
                  <a:lnTo>
                    <a:pt x="85661" y="24910"/>
                  </a:lnTo>
                  <a:lnTo>
                    <a:pt x="53291" y="49191"/>
                  </a:lnTo>
                  <a:lnTo>
                    <a:pt x="15057" y="101632"/>
                  </a:lnTo>
                  <a:lnTo>
                    <a:pt x="1117" y="133531"/>
                  </a:lnTo>
                  <a:lnTo>
                    <a:pt x="0" y="162943"/>
                  </a:lnTo>
                  <a:lnTo>
                    <a:pt x="15215" y="205196"/>
                  </a:lnTo>
                  <a:lnTo>
                    <a:pt x="21119" y="209924"/>
                  </a:lnTo>
                  <a:lnTo>
                    <a:pt x="26578" y="208505"/>
                  </a:lnTo>
                  <a:lnTo>
                    <a:pt x="53566" y="173389"/>
                  </a:lnTo>
                  <a:lnTo>
                    <a:pt x="64968" y="165867"/>
                  </a:lnTo>
                  <a:lnTo>
                    <a:pt x="93887" y="157510"/>
                  </a:lnTo>
                  <a:lnTo>
                    <a:pt x="137150" y="160083"/>
                  </a:lnTo>
                  <a:lnTo>
                    <a:pt x="194237" y="176125"/>
                  </a:lnTo>
                  <a:lnTo>
                    <a:pt x="243395" y="201654"/>
                  </a:lnTo>
                  <a:lnTo>
                    <a:pt x="284536" y="244935"/>
                  </a:lnTo>
                  <a:lnTo>
                    <a:pt x="301163" y="273394"/>
                  </a:lnTo>
                  <a:lnTo>
                    <a:pt x="305505" y="309403"/>
                  </a:lnTo>
                  <a:lnTo>
                    <a:pt x="304530" y="329669"/>
                  </a:lnTo>
                  <a:lnTo>
                    <a:pt x="291259" y="360313"/>
                  </a:lnTo>
                  <a:lnTo>
                    <a:pt x="270126" y="382565"/>
                  </a:lnTo>
                  <a:lnTo>
                    <a:pt x="231010" y="403658"/>
                  </a:lnTo>
                  <a:lnTo>
                    <a:pt x="181503" y="418032"/>
                  </a:lnTo>
                  <a:lnTo>
                    <a:pt x="146188" y="421929"/>
                  </a:lnTo>
                  <a:lnTo>
                    <a:pt x="132810" y="419922"/>
                  </a:lnTo>
                  <a:lnTo>
                    <a:pt x="96912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1329987" y="2731564"/>
              <a:ext cx="260513" cy="257479"/>
            </a:xfrm>
            <a:custGeom>
              <a:avLst/>
              <a:gdLst/>
              <a:ahLst/>
              <a:cxnLst/>
              <a:rect l="0" t="0" r="0" b="0"/>
              <a:pathLst>
                <a:path w="260513" h="257479">
                  <a:moveTo>
                    <a:pt x="0" y="38099"/>
                  </a:moveTo>
                  <a:lnTo>
                    <a:pt x="23416" y="17729"/>
                  </a:lnTo>
                  <a:lnTo>
                    <a:pt x="45446" y="7209"/>
                  </a:lnTo>
                  <a:lnTo>
                    <a:pt x="90824" y="0"/>
                  </a:lnTo>
                  <a:lnTo>
                    <a:pt x="121110" y="10502"/>
                  </a:lnTo>
                  <a:lnTo>
                    <a:pt x="148281" y="31927"/>
                  </a:lnTo>
                  <a:lnTo>
                    <a:pt x="179185" y="78250"/>
                  </a:lnTo>
                  <a:lnTo>
                    <a:pt x="192882" y="112820"/>
                  </a:lnTo>
                  <a:lnTo>
                    <a:pt x="195922" y="148497"/>
                  </a:lnTo>
                  <a:lnTo>
                    <a:pt x="190672" y="183143"/>
                  </a:lnTo>
                  <a:lnTo>
                    <a:pt x="178182" y="213776"/>
                  </a:lnTo>
                  <a:lnTo>
                    <a:pt x="158412" y="234500"/>
                  </a:lnTo>
                  <a:lnTo>
                    <a:pt x="146742" y="242160"/>
                  </a:lnTo>
                  <a:lnTo>
                    <a:pt x="121586" y="246607"/>
                  </a:lnTo>
                  <a:lnTo>
                    <a:pt x="108480" y="245660"/>
                  </a:lnTo>
                  <a:lnTo>
                    <a:pt x="85792" y="236483"/>
                  </a:lnTo>
                  <a:lnTo>
                    <a:pt x="75476" y="229770"/>
                  </a:lnTo>
                  <a:lnTo>
                    <a:pt x="71646" y="222248"/>
                  </a:lnTo>
                  <a:lnTo>
                    <a:pt x="72139" y="214186"/>
                  </a:lnTo>
                  <a:lnTo>
                    <a:pt x="75515" y="205765"/>
                  </a:lnTo>
                  <a:lnTo>
                    <a:pt x="82336" y="201674"/>
                  </a:lnTo>
                  <a:lnTo>
                    <a:pt x="102103" y="201191"/>
                  </a:lnTo>
                  <a:lnTo>
                    <a:pt x="153556" y="213295"/>
                  </a:lnTo>
                  <a:lnTo>
                    <a:pt x="200214" y="227459"/>
                  </a:lnTo>
                  <a:lnTo>
                    <a:pt x="260512" y="2574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1371120" y="3674602"/>
              <a:ext cx="95980" cy="287936"/>
            </a:xfrm>
            <a:custGeom>
              <a:avLst/>
              <a:gdLst/>
              <a:ahLst/>
              <a:cxnLst/>
              <a:rect l="0" t="0" r="0" b="0"/>
              <a:pathLst>
                <a:path w="95980" h="287936">
                  <a:moveTo>
                    <a:pt x="0" y="0"/>
                  </a:moveTo>
                  <a:lnTo>
                    <a:pt x="4063" y="59660"/>
                  </a:lnTo>
                  <a:lnTo>
                    <a:pt x="14915" y="111116"/>
                  </a:lnTo>
                  <a:lnTo>
                    <a:pt x="31842" y="160895"/>
                  </a:lnTo>
                  <a:lnTo>
                    <a:pt x="57580" y="218660"/>
                  </a:lnTo>
                  <a:lnTo>
                    <a:pt x="88815" y="268863"/>
                  </a:lnTo>
                  <a:lnTo>
                    <a:pt x="95979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509424" y="3639958"/>
              <a:ext cx="273040" cy="281447"/>
            </a:xfrm>
            <a:custGeom>
              <a:avLst/>
              <a:gdLst/>
              <a:ahLst/>
              <a:cxnLst/>
              <a:rect l="0" t="0" r="0" b="0"/>
              <a:pathLst>
                <a:path w="273040" h="281447">
                  <a:moveTo>
                    <a:pt x="39942" y="48355"/>
                  </a:moveTo>
                  <a:lnTo>
                    <a:pt x="29089" y="108015"/>
                  </a:lnTo>
                  <a:lnTo>
                    <a:pt x="31140" y="155409"/>
                  </a:lnTo>
                  <a:lnTo>
                    <a:pt x="39077" y="184295"/>
                  </a:lnTo>
                  <a:lnTo>
                    <a:pt x="52761" y="212369"/>
                  </a:lnTo>
                  <a:lnTo>
                    <a:pt x="84874" y="246590"/>
                  </a:lnTo>
                  <a:lnTo>
                    <a:pt x="114249" y="258337"/>
                  </a:lnTo>
                  <a:lnTo>
                    <a:pt x="165046" y="264950"/>
                  </a:lnTo>
                  <a:lnTo>
                    <a:pt x="199140" y="263450"/>
                  </a:lnTo>
                  <a:lnTo>
                    <a:pt x="229527" y="252627"/>
                  </a:lnTo>
                  <a:lnTo>
                    <a:pt x="254204" y="229535"/>
                  </a:lnTo>
                  <a:lnTo>
                    <a:pt x="265051" y="214846"/>
                  </a:lnTo>
                  <a:lnTo>
                    <a:pt x="273039" y="178211"/>
                  </a:lnTo>
                  <a:lnTo>
                    <a:pt x="269989" y="138062"/>
                  </a:lnTo>
                  <a:lnTo>
                    <a:pt x="251140" y="82721"/>
                  </a:lnTo>
                  <a:lnTo>
                    <a:pt x="234864" y="51441"/>
                  </a:lnTo>
                  <a:lnTo>
                    <a:pt x="209349" y="26367"/>
                  </a:lnTo>
                  <a:lnTo>
                    <a:pt x="194013" y="15415"/>
                  </a:lnTo>
                  <a:lnTo>
                    <a:pt x="156661" y="3246"/>
                  </a:lnTo>
                  <a:lnTo>
                    <a:pt x="136036" y="0"/>
                  </a:lnTo>
                  <a:lnTo>
                    <a:pt x="96869" y="8583"/>
                  </a:lnTo>
                  <a:lnTo>
                    <a:pt x="62196" y="29155"/>
                  </a:lnTo>
                  <a:lnTo>
                    <a:pt x="36629" y="58611"/>
                  </a:lnTo>
                  <a:lnTo>
                    <a:pt x="12384" y="109455"/>
                  </a:lnTo>
                  <a:lnTo>
                    <a:pt x="2831" y="163114"/>
                  </a:lnTo>
                  <a:lnTo>
                    <a:pt x="0" y="217608"/>
                  </a:lnTo>
                  <a:lnTo>
                    <a:pt x="3400" y="245964"/>
                  </a:lnTo>
                  <a:lnTo>
                    <a:pt x="12519" y="2814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439676" y="3907692"/>
              <a:ext cx="548449" cy="54846"/>
            </a:xfrm>
            <a:custGeom>
              <a:avLst/>
              <a:gdLst/>
              <a:ahLst/>
              <a:cxnLst/>
              <a:rect l="0" t="0" r="0" b="0"/>
              <a:pathLst>
                <a:path w="548449" h="54846">
                  <a:moveTo>
                    <a:pt x="0" y="54845"/>
                  </a:moveTo>
                  <a:lnTo>
                    <a:pt x="45309" y="45422"/>
                  </a:lnTo>
                  <a:lnTo>
                    <a:pt x="101448" y="40881"/>
                  </a:lnTo>
                  <a:lnTo>
                    <a:pt x="154475" y="32088"/>
                  </a:lnTo>
                  <a:lnTo>
                    <a:pt x="206275" y="29496"/>
                  </a:lnTo>
                  <a:lnTo>
                    <a:pt x="260783" y="24282"/>
                  </a:lnTo>
                  <a:lnTo>
                    <a:pt x="315478" y="18409"/>
                  </a:lnTo>
                  <a:lnTo>
                    <a:pt x="370256" y="15800"/>
                  </a:lnTo>
                  <a:lnTo>
                    <a:pt x="421008" y="10577"/>
                  </a:lnTo>
                  <a:lnTo>
                    <a:pt x="467433" y="4701"/>
                  </a:lnTo>
                  <a:lnTo>
                    <a:pt x="530640" y="929"/>
                  </a:lnTo>
                  <a:lnTo>
                    <a:pt x="54844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728025" y="4003671"/>
              <a:ext cx="177833" cy="205669"/>
            </a:xfrm>
            <a:custGeom>
              <a:avLst/>
              <a:gdLst/>
              <a:ahLst/>
              <a:cxnLst/>
              <a:rect l="0" t="0" r="0" b="0"/>
              <a:pathLst>
                <a:path w="177833" h="205669">
                  <a:moveTo>
                    <a:pt x="27009" y="0"/>
                  </a:moveTo>
                  <a:lnTo>
                    <a:pt x="77170" y="3047"/>
                  </a:lnTo>
                  <a:lnTo>
                    <a:pt x="100593" y="14557"/>
                  </a:lnTo>
                  <a:lnTo>
                    <a:pt x="130909" y="45447"/>
                  </a:lnTo>
                  <a:lnTo>
                    <a:pt x="151910" y="83545"/>
                  </a:lnTo>
                  <a:lnTo>
                    <a:pt x="154631" y="114320"/>
                  </a:lnTo>
                  <a:lnTo>
                    <a:pt x="149239" y="145264"/>
                  </a:lnTo>
                  <a:lnTo>
                    <a:pt x="136686" y="169173"/>
                  </a:lnTo>
                  <a:lnTo>
                    <a:pt x="112825" y="185893"/>
                  </a:lnTo>
                  <a:lnTo>
                    <a:pt x="97931" y="192485"/>
                  </a:lnTo>
                  <a:lnTo>
                    <a:pt x="65131" y="195746"/>
                  </a:lnTo>
                  <a:lnTo>
                    <a:pt x="47854" y="194483"/>
                  </a:lnTo>
                  <a:lnTo>
                    <a:pt x="20531" y="180891"/>
                  </a:lnTo>
                  <a:lnTo>
                    <a:pt x="8979" y="170869"/>
                  </a:lnTo>
                  <a:lnTo>
                    <a:pt x="2801" y="159616"/>
                  </a:lnTo>
                  <a:lnTo>
                    <a:pt x="0" y="134926"/>
                  </a:lnTo>
                  <a:lnTo>
                    <a:pt x="7479" y="126514"/>
                  </a:lnTo>
                  <a:lnTo>
                    <a:pt x="36103" y="117167"/>
                  </a:lnTo>
                  <a:lnTo>
                    <a:pt x="66090" y="121138"/>
                  </a:lnTo>
                  <a:lnTo>
                    <a:pt x="122582" y="148514"/>
                  </a:lnTo>
                  <a:lnTo>
                    <a:pt x="177832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960702" y="4000029"/>
              <a:ext cx="222853" cy="218678"/>
            </a:xfrm>
            <a:custGeom>
              <a:avLst/>
              <a:gdLst/>
              <a:ahLst/>
              <a:cxnLst/>
              <a:rect l="0" t="0" r="0" b="0"/>
              <a:pathLst>
                <a:path w="222853" h="218678">
                  <a:moveTo>
                    <a:pt x="41133" y="31064"/>
                  </a:moveTo>
                  <a:lnTo>
                    <a:pt x="26218" y="79872"/>
                  </a:lnTo>
                  <a:lnTo>
                    <a:pt x="20793" y="110648"/>
                  </a:lnTo>
                  <a:lnTo>
                    <a:pt x="23460" y="139561"/>
                  </a:lnTo>
                  <a:lnTo>
                    <a:pt x="37849" y="167646"/>
                  </a:lnTo>
                  <a:lnTo>
                    <a:pt x="48085" y="181534"/>
                  </a:lnTo>
                  <a:lnTo>
                    <a:pt x="75708" y="201028"/>
                  </a:lnTo>
                  <a:lnTo>
                    <a:pt x="109821" y="213246"/>
                  </a:lnTo>
                  <a:lnTo>
                    <a:pt x="150374" y="218677"/>
                  </a:lnTo>
                  <a:lnTo>
                    <a:pt x="181601" y="212965"/>
                  </a:lnTo>
                  <a:lnTo>
                    <a:pt x="194193" y="207176"/>
                  </a:lnTo>
                  <a:lnTo>
                    <a:pt x="212248" y="188556"/>
                  </a:lnTo>
                  <a:lnTo>
                    <a:pt x="219195" y="177192"/>
                  </a:lnTo>
                  <a:lnTo>
                    <a:pt x="222852" y="144253"/>
                  </a:lnTo>
                  <a:lnTo>
                    <a:pt x="216346" y="86946"/>
                  </a:lnTo>
                  <a:lnTo>
                    <a:pt x="212786" y="68319"/>
                  </a:lnTo>
                  <a:lnTo>
                    <a:pt x="196644" y="39497"/>
                  </a:lnTo>
                  <a:lnTo>
                    <a:pt x="174235" y="18054"/>
                  </a:lnTo>
                  <a:lnTo>
                    <a:pt x="149041" y="3445"/>
                  </a:lnTo>
                  <a:lnTo>
                    <a:pt x="118546" y="0"/>
                  </a:lnTo>
                  <a:lnTo>
                    <a:pt x="87727" y="5070"/>
                  </a:lnTo>
                  <a:lnTo>
                    <a:pt x="63873" y="17480"/>
                  </a:lnTo>
                  <a:lnTo>
                    <a:pt x="33313" y="48875"/>
                  </a:lnTo>
                  <a:lnTo>
                    <a:pt x="8160" y="97383"/>
                  </a:lnTo>
                  <a:lnTo>
                    <a:pt x="0" y="1270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974413" y="3537490"/>
              <a:ext cx="54846" cy="246802"/>
            </a:xfrm>
            <a:custGeom>
              <a:avLst/>
              <a:gdLst/>
              <a:ahLst/>
              <a:cxnLst/>
              <a:rect l="0" t="0" r="0" b="0"/>
              <a:pathLst>
                <a:path w="54846" h="246802">
                  <a:moveTo>
                    <a:pt x="0" y="0"/>
                  </a:moveTo>
                  <a:lnTo>
                    <a:pt x="4063" y="55597"/>
                  </a:lnTo>
                  <a:lnTo>
                    <a:pt x="11805" y="117117"/>
                  </a:lnTo>
                  <a:lnTo>
                    <a:pt x="24281" y="177004"/>
                  </a:lnTo>
                  <a:lnTo>
                    <a:pt x="41416" y="224720"/>
                  </a:lnTo>
                  <a:lnTo>
                    <a:pt x="54845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681105" y="2755952"/>
              <a:ext cx="183619" cy="81810"/>
            </a:xfrm>
            <a:custGeom>
              <a:avLst/>
              <a:gdLst/>
              <a:ahLst/>
              <a:cxnLst/>
              <a:rect l="0" t="0" r="0" b="0"/>
              <a:pathLst>
                <a:path w="183619" h="81810">
                  <a:moveTo>
                    <a:pt x="19084" y="0"/>
                  </a:moveTo>
                  <a:lnTo>
                    <a:pt x="4169" y="55597"/>
                  </a:lnTo>
                  <a:lnTo>
                    <a:pt x="0" y="69057"/>
                  </a:lnTo>
                  <a:lnTo>
                    <a:pt x="1791" y="76507"/>
                  </a:lnTo>
                  <a:lnTo>
                    <a:pt x="7555" y="79950"/>
                  </a:lnTo>
                  <a:lnTo>
                    <a:pt x="64203" y="81809"/>
                  </a:lnTo>
                  <a:lnTo>
                    <a:pt x="119460" y="74852"/>
                  </a:lnTo>
                  <a:lnTo>
                    <a:pt x="147994" y="67292"/>
                  </a:lnTo>
                  <a:lnTo>
                    <a:pt x="183618" y="548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796167" y="2714818"/>
              <a:ext cx="68557" cy="205669"/>
            </a:xfrm>
            <a:custGeom>
              <a:avLst/>
              <a:gdLst/>
              <a:ahLst/>
              <a:cxnLst/>
              <a:rect l="0" t="0" r="0" b="0"/>
              <a:pathLst>
                <a:path w="68557" h="205669">
                  <a:moveTo>
                    <a:pt x="0" y="0"/>
                  </a:moveTo>
                  <a:lnTo>
                    <a:pt x="19085" y="57252"/>
                  </a:lnTo>
                  <a:lnTo>
                    <a:pt x="36722" y="110165"/>
                  </a:lnTo>
                  <a:lnTo>
                    <a:pt x="54877" y="164628"/>
                  </a:lnTo>
                  <a:lnTo>
                    <a:pt x="68556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4" name="Freeform 73"/>
          <p:cNvSpPr/>
          <p:nvPr/>
        </p:nvSpPr>
        <p:spPr>
          <a:xfrm>
            <a:off x="4620675" y="1234008"/>
            <a:ext cx="3592336" cy="95978"/>
          </a:xfrm>
          <a:custGeom>
            <a:avLst/>
            <a:gdLst/>
            <a:ahLst/>
            <a:cxnLst/>
            <a:rect l="0" t="0" r="0" b="0"/>
            <a:pathLst>
              <a:path w="3592336" h="95978">
                <a:moveTo>
                  <a:pt x="0" y="68556"/>
                </a:moveTo>
                <a:lnTo>
                  <a:pt x="59659" y="68556"/>
                </a:lnTo>
                <a:lnTo>
                  <a:pt x="111116" y="68556"/>
                </a:lnTo>
                <a:lnTo>
                  <a:pt x="160895" y="72619"/>
                </a:lnTo>
                <a:lnTo>
                  <a:pt x="208652" y="79409"/>
                </a:lnTo>
                <a:lnTo>
                  <a:pt x="261397" y="81420"/>
                </a:lnTo>
                <a:lnTo>
                  <a:pt x="315619" y="86079"/>
                </a:lnTo>
                <a:lnTo>
                  <a:pt x="370280" y="93045"/>
                </a:lnTo>
                <a:lnTo>
                  <a:pt x="429133" y="95109"/>
                </a:lnTo>
                <a:lnTo>
                  <a:pt x="490751" y="95721"/>
                </a:lnTo>
                <a:lnTo>
                  <a:pt x="551665" y="95902"/>
                </a:lnTo>
                <a:lnTo>
                  <a:pt x="613894" y="95956"/>
                </a:lnTo>
                <a:lnTo>
                  <a:pt x="674990" y="95972"/>
                </a:lnTo>
                <a:lnTo>
                  <a:pt x="737273" y="95977"/>
                </a:lnTo>
                <a:lnTo>
                  <a:pt x="798384" y="91915"/>
                </a:lnTo>
                <a:lnTo>
                  <a:pt x="842347" y="86555"/>
                </a:lnTo>
                <a:lnTo>
                  <a:pt x="887277" y="84173"/>
                </a:lnTo>
                <a:lnTo>
                  <a:pt x="932637" y="79052"/>
                </a:lnTo>
                <a:lnTo>
                  <a:pt x="978188" y="73221"/>
                </a:lnTo>
                <a:lnTo>
                  <a:pt x="1023824" y="70629"/>
                </a:lnTo>
                <a:lnTo>
                  <a:pt x="1085063" y="69170"/>
                </a:lnTo>
                <a:lnTo>
                  <a:pt x="1127185" y="64767"/>
                </a:lnTo>
                <a:lnTo>
                  <a:pt x="1189661" y="57785"/>
                </a:lnTo>
                <a:lnTo>
                  <a:pt x="1246767" y="55716"/>
                </a:lnTo>
                <a:lnTo>
                  <a:pt x="1298220" y="51040"/>
                </a:lnTo>
                <a:lnTo>
                  <a:pt x="1350535" y="44069"/>
                </a:lnTo>
                <a:lnTo>
                  <a:pt x="1392441" y="42438"/>
                </a:lnTo>
                <a:lnTo>
                  <a:pt x="1436456" y="41714"/>
                </a:lnTo>
                <a:lnTo>
                  <a:pt x="1496783" y="34027"/>
                </a:lnTo>
                <a:lnTo>
                  <a:pt x="1538691" y="30358"/>
                </a:lnTo>
                <a:lnTo>
                  <a:pt x="1582708" y="28727"/>
                </a:lnTo>
                <a:lnTo>
                  <a:pt x="1627662" y="28002"/>
                </a:lnTo>
                <a:lnTo>
                  <a:pt x="1673033" y="23618"/>
                </a:lnTo>
                <a:lnTo>
                  <a:pt x="1717065" y="18114"/>
                </a:lnTo>
                <a:lnTo>
                  <a:pt x="1777638" y="15016"/>
                </a:lnTo>
                <a:lnTo>
                  <a:pt x="1820940" y="14291"/>
                </a:lnTo>
                <a:lnTo>
                  <a:pt x="1880866" y="13883"/>
                </a:lnTo>
                <a:lnTo>
                  <a:pt x="1937216" y="6483"/>
                </a:lnTo>
                <a:lnTo>
                  <a:pt x="1992507" y="1921"/>
                </a:lnTo>
                <a:lnTo>
                  <a:pt x="2054763" y="569"/>
                </a:lnTo>
                <a:lnTo>
                  <a:pt x="2114173" y="169"/>
                </a:lnTo>
                <a:lnTo>
                  <a:pt x="2170371" y="50"/>
                </a:lnTo>
                <a:lnTo>
                  <a:pt x="2225616" y="15"/>
                </a:lnTo>
                <a:lnTo>
                  <a:pt x="2280580" y="4"/>
                </a:lnTo>
                <a:lnTo>
                  <a:pt x="2342739" y="1"/>
                </a:lnTo>
                <a:lnTo>
                  <a:pt x="2402120" y="0"/>
                </a:lnTo>
                <a:lnTo>
                  <a:pt x="2458309" y="0"/>
                </a:lnTo>
                <a:lnTo>
                  <a:pt x="2513552" y="0"/>
                </a:lnTo>
                <a:lnTo>
                  <a:pt x="2575794" y="0"/>
                </a:lnTo>
                <a:lnTo>
                  <a:pt x="2635201" y="0"/>
                </a:lnTo>
                <a:lnTo>
                  <a:pt x="2698675" y="0"/>
                </a:lnTo>
                <a:lnTo>
                  <a:pt x="2758447" y="0"/>
                </a:lnTo>
                <a:lnTo>
                  <a:pt x="2814752" y="7279"/>
                </a:lnTo>
                <a:lnTo>
                  <a:pt x="2870029" y="11805"/>
                </a:lnTo>
                <a:lnTo>
                  <a:pt x="2925002" y="13147"/>
                </a:lnTo>
                <a:lnTo>
                  <a:pt x="2979885" y="13544"/>
                </a:lnTo>
                <a:lnTo>
                  <a:pt x="3042020" y="13662"/>
                </a:lnTo>
                <a:lnTo>
                  <a:pt x="3101395" y="13697"/>
                </a:lnTo>
                <a:lnTo>
                  <a:pt x="3157582" y="6428"/>
                </a:lnTo>
                <a:lnTo>
                  <a:pt x="3212824" y="1905"/>
                </a:lnTo>
                <a:lnTo>
                  <a:pt x="3267787" y="564"/>
                </a:lnTo>
                <a:lnTo>
                  <a:pt x="3329946" y="167"/>
                </a:lnTo>
                <a:lnTo>
                  <a:pt x="3389327" y="50"/>
                </a:lnTo>
                <a:lnTo>
                  <a:pt x="3445516" y="15"/>
                </a:lnTo>
                <a:lnTo>
                  <a:pt x="3500759" y="4"/>
                </a:lnTo>
                <a:lnTo>
                  <a:pt x="3555722" y="1"/>
                </a:lnTo>
                <a:lnTo>
                  <a:pt x="359233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" name="Group 93"/>
          <p:cNvGrpSpPr/>
          <p:nvPr/>
        </p:nvGrpSpPr>
        <p:grpSpPr>
          <a:xfrm>
            <a:off x="2687395" y="3948826"/>
            <a:ext cx="3008808" cy="630716"/>
            <a:chOff x="2687395" y="3948826"/>
            <a:chExt cx="3008808" cy="630716"/>
          </a:xfrm>
        </p:grpSpPr>
        <p:sp>
          <p:nvSpPr>
            <p:cNvPr id="75" name="Freeform 74"/>
            <p:cNvSpPr/>
            <p:nvPr/>
          </p:nvSpPr>
          <p:spPr>
            <a:xfrm>
              <a:off x="2783374" y="3948826"/>
              <a:ext cx="68557" cy="452471"/>
            </a:xfrm>
            <a:custGeom>
              <a:avLst/>
              <a:gdLst/>
              <a:ahLst/>
              <a:cxnLst/>
              <a:rect l="0" t="0" r="0" b="0"/>
              <a:pathLst>
                <a:path w="68557" h="452471">
                  <a:moveTo>
                    <a:pt x="0" y="0"/>
                  </a:moveTo>
                  <a:lnTo>
                    <a:pt x="1523" y="46832"/>
                  </a:lnTo>
                  <a:lnTo>
                    <a:pt x="7279" y="90894"/>
                  </a:lnTo>
                  <a:lnTo>
                    <a:pt x="10852" y="136884"/>
                  </a:lnTo>
                  <a:lnTo>
                    <a:pt x="16927" y="197475"/>
                  </a:lnTo>
                  <a:lnTo>
                    <a:pt x="28375" y="252499"/>
                  </a:lnTo>
                  <a:lnTo>
                    <a:pt x="36986" y="295038"/>
                  </a:lnTo>
                  <a:lnTo>
                    <a:pt x="45892" y="339335"/>
                  </a:lnTo>
                  <a:lnTo>
                    <a:pt x="59471" y="399820"/>
                  </a:lnTo>
                  <a:lnTo>
                    <a:pt x="68556" y="4524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2687395" y="4140783"/>
              <a:ext cx="274225" cy="13712"/>
            </a:xfrm>
            <a:custGeom>
              <a:avLst/>
              <a:gdLst/>
              <a:ahLst/>
              <a:cxnLst/>
              <a:rect l="0" t="0" r="0" b="0"/>
              <a:pathLst>
                <a:path w="274225" h="13712">
                  <a:moveTo>
                    <a:pt x="0" y="13711"/>
                  </a:moveTo>
                  <a:lnTo>
                    <a:pt x="53209" y="13711"/>
                  </a:lnTo>
                  <a:lnTo>
                    <a:pt x="107513" y="13711"/>
                  </a:lnTo>
                  <a:lnTo>
                    <a:pt x="169645" y="13711"/>
                  </a:lnTo>
                  <a:lnTo>
                    <a:pt x="224279" y="12188"/>
                  </a:lnTo>
                  <a:lnTo>
                    <a:pt x="27422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3022652" y="4127072"/>
              <a:ext cx="254326" cy="315358"/>
            </a:xfrm>
            <a:custGeom>
              <a:avLst/>
              <a:gdLst/>
              <a:ahLst/>
              <a:cxnLst/>
              <a:rect l="0" t="0" r="0" b="0"/>
              <a:pathLst>
                <a:path w="254326" h="315358">
                  <a:moveTo>
                    <a:pt x="21235" y="0"/>
                  </a:moveTo>
                  <a:lnTo>
                    <a:pt x="11812" y="53208"/>
                  </a:lnTo>
                  <a:lnTo>
                    <a:pt x="7270" y="104465"/>
                  </a:lnTo>
                  <a:lnTo>
                    <a:pt x="0" y="150798"/>
                  </a:lnTo>
                  <a:lnTo>
                    <a:pt x="6141" y="200921"/>
                  </a:lnTo>
                  <a:lnTo>
                    <a:pt x="19132" y="243871"/>
                  </a:lnTo>
                  <a:lnTo>
                    <a:pt x="33504" y="266320"/>
                  </a:lnTo>
                  <a:lnTo>
                    <a:pt x="43125" y="270478"/>
                  </a:lnTo>
                  <a:lnTo>
                    <a:pt x="54110" y="270203"/>
                  </a:lnTo>
                  <a:lnTo>
                    <a:pt x="66004" y="266973"/>
                  </a:lnTo>
                  <a:lnTo>
                    <a:pt x="75456" y="260249"/>
                  </a:lnTo>
                  <a:lnTo>
                    <a:pt x="90022" y="240590"/>
                  </a:lnTo>
                  <a:lnTo>
                    <a:pt x="106786" y="196549"/>
                  </a:lnTo>
                  <a:lnTo>
                    <a:pt x="114124" y="144904"/>
                  </a:lnTo>
                  <a:lnTo>
                    <a:pt x="113630" y="137736"/>
                  </a:lnTo>
                  <a:lnTo>
                    <a:pt x="111778" y="137528"/>
                  </a:lnTo>
                  <a:lnTo>
                    <a:pt x="109019" y="141960"/>
                  </a:lnTo>
                  <a:lnTo>
                    <a:pt x="115538" y="200757"/>
                  </a:lnTo>
                  <a:lnTo>
                    <a:pt x="135559" y="259542"/>
                  </a:lnTo>
                  <a:lnTo>
                    <a:pt x="143155" y="273577"/>
                  </a:lnTo>
                  <a:lnTo>
                    <a:pt x="163782" y="293233"/>
                  </a:lnTo>
                  <a:lnTo>
                    <a:pt x="189709" y="305524"/>
                  </a:lnTo>
                  <a:lnTo>
                    <a:pt x="239756" y="313415"/>
                  </a:lnTo>
                  <a:lnTo>
                    <a:pt x="254325" y="3153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3331822" y="4085938"/>
              <a:ext cx="27423" cy="329070"/>
            </a:xfrm>
            <a:custGeom>
              <a:avLst/>
              <a:gdLst/>
              <a:ahLst/>
              <a:cxnLst/>
              <a:rect l="0" t="0" r="0" b="0"/>
              <a:pathLst>
                <a:path w="27423" h="329070">
                  <a:moveTo>
                    <a:pt x="0" y="0"/>
                  </a:moveTo>
                  <a:lnTo>
                    <a:pt x="0" y="54732"/>
                  </a:lnTo>
                  <a:lnTo>
                    <a:pt x="0" y="95420"/>
                  </a:lnTo>
                  <a:lnTo>
                    <a:pt x="0" y="142958"/>
                  </a:lnTo>
                  <a:lnTo>
                    <a:pt x="1523" y="191508"/>
                  </a:lnTo>
                  <a:lnTo>
                    <a:pt x="10946" y="251577"/>
                  </a:lnTo>
                  <a:lnTo>
                    <a:pt x="23716" y="305467"/>
                  </a:lnTo>
                  <a:lnTo>
                    <a:pt x="27422" y="3290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3455223" y="4264184"/>
              <a:ext cx="27423" cy="191957"/>
            </a:xfrm>
            <a:custGeom>
              <a:avLst/>
              <a:gdLst/>
              <a:ahLst/>
              <a:cxnLst/>
              <a:rect l="0" t="0" r="0" b="0"/>
              <a:pathLst>
                <a:path w="27423" h="191957">
                  <a:moveTo>
                    <a:pt x="0" y="0"/>
                  </a:moveTo>
                  <a:lnTo>
                    <a:pt x="10852" y="59659"/>
                  </a:lnTo>
                  <a:lnTo>
                    <a:pt x="12864" y="111116"/>
                  </a:lnTo>
                  <a:lnTo>
                    <a:pt x="17523" y="156831"/>
                  </a:lnTo>
                  <a:lnTo>
                    <a:pt x="27422" y="1919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468934" y="419562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3551201" y="4291605"/>
              <a:ext cx="113870" cy="241556"/>
            </a:xfrm>
            <a:custGeom>
              <a:avLst/>
              <a:gdLst/>
              <a:ahLst/>
              <a:cxnLst/>
              <a:rect l="0" t="0" r="0" b="0"/>
              <a:pathLst>
                <a:path w="113870" h="241556">
                  <a:moveTo>
                    <a:pt x="13711" y="219380"/>
                  </a:moveTo>
                  <a:lnTo>
                    <a:pt x="20990" y="241217"/>
                  </a:lnTo>
                  <a:lnTo>
                    <a:pt x="23134" y="241555"/>
                  </a:lnTo>
                  <a:lnTo>
                    <a:pt x="25516" y="225681"/>
                  </a:lnTo>
                  <a:lnTo>
                    <a:pt x="17623" y="175259"/>
                  </a:lnTo>
                  <a:lnTo>
                    <a:pt x="13347" y="125733"/>
                  </a:lnTo>
                  <a:lnTo>
                    <a:pt x="6155" y="73987"/>
                  </a:lnTo>
                  <a:lnTo>
                    <a:pt x="9337" y="43548"/>
                  </a:lnTo>
                  <a:lnTo>
                    <a:pt x="19892" y="18847"/>
                  </a:lnTo>
                  <a:lnTo>
                    <a:pt x="26973" y="7995"/>
                  </a:lnTo>
                  <a:lnTo>
                    <a:pt x="36263" y="2283"/>
                  </a:lnTo>
                  <a:lnTo>
                    <a:pt x="58774" y="0"/>
                  </a:lnTo>
                  <a:lnTo>
                    <a:pt x="69652" y="4570"/>
                  </a:lnTo>
                  <a:lnTo>
                    <a:pt x="89864" y="21837"/>
                  </a:lnTo>
                  <a:lnTo>
                    <a:pt x="111094" y="57253"/>
                  </a:lnTo>
                  <a:lnTo>
                    <a:pt x="113869" y="87401"/>
                  </a:lnTo>
                  <a:lnTo>
                    <a:pt x="108500" y="118066"/>
                  </a:lnTo>
                  <a:lnTo>
                    <a:pt x="95958" y="141851"/>
                  </a:lnTo>
                  <a:lnTo>
                    <a:pt x="85300" y="149412"/>
                  </a:lnTo>
                  <a:lnTo>
                    <a:pt x="57209" y="157814"/>
                  </a:lnTo>
                  <a:lnTo>
                    <a:pt x="44233" y="157008"/>
                  </a:lnTo>
                  <a:lnTo>
                    <a:pt x="0" y="13711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688313" y="4264184"/>
              <a:ext cx="173140" cy="220465"/>
            </a:xfrm>
            <a:custGeom>
              <a:avLst/>
              <a:gdLst/>
              <a:ahLst/>
              <a:cxnLst/>
              <a:rect l="0" t="0" r="0" b="0"/>
              <a:pathLst>
                <a:path w="173140" h="220465">
                  <a:moveTo>
                    <a:pt x="150823" y="0"/>
                  </a:moveTo>
                  <a:lnTo>
                    <a:pt x="91163" y="0"/>
                  </a:lnTo>
                  <a:lnTo>
                    <a:pt x="60322" y="3046"/>
                  </a:lnTo>
                  <a:lnTo>
                    <a:pt x="36459" y="14557"/>
                  </a:lnTo>
                  <a:lnTo>
                    <a:pt x="31923" y="24939"/>
                  </a:lnTo>
                  <a:lnTo>
                    <a:pt x="35009" y="52725"/>
                  </a:lnTo>
                  <a:lnTo>
                    <a:pt x="68434" y="102629"/>
                  </a:lnTo>
                  <a:lnTo>
                    <a:pt x="121853" y="161616"/>
                  </a:lnTo>
                  <a:lnTo>
                    <a:pt x="172870" y="213822"/>
                  </a:lnTo>
                  <a:lnTo>
                    <a:pt x="173139" y="218721"/>
                  </a:lnTo>
                  <a:lnTo>
                    <a:pt x="167224" y="220464"/>
                  </a:lnTo>
                  <a:lnTo>
                    <a:pt x="113945" y="212314"/>
                  </a:lnTo>
                  <a:lnTo>
                    <a:pt x="55686" y="196034"/>
                  </a:lnTo>
                  <a:lnTo>
                    <a:pt x="0" y="1782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4052904" y="4113361"/>
              <a:ext cx="211281" cy="347270"/>
            </a:xfrm>
            <a:custGeom>
              <a:avLst/>
              <a:gdLst/>
              <a:ahLst/>
              <a:cxnLst/>
              <a:rect l="0" t="0" r="0" b="0"/>
              <a:pathLst>
                <a:path w="211281" h="347270">
                  <a:moveTo>
                    <a:pt x="87879" y="0"/>
                  </a:moveTo>
                  <a:lnTo>
                    <a:pt x="145131" y="19084"/>
                  </a:lnTo>
                  <a:lnTo>
                    <a:pt x="167153" y="39966"/>
                  </a:lnTo>
                  <a:lnTo>
                    <a:pt x="185574" y="71084"/>
                  </a:lnTo>
                  <a:lnTo>
                    <a:pt x="202986" y="131428"/>
                  </a:lnTo>
                  <a:lnTo>
                    <a:pt x="207593" y="175211"/>
                  </a:lnTo>
                  <a:lnTo>
                    <a:pt x="195630" y="235407"/>
                  </a:lnTo>
                  <a:lnTo>
                    <a:pt x="172788" y="291838"/>
                  </a:lnTo>
                  <a:lnTo>
                    <a:pt x="151515" y="316584"/>
                  </a:lnTo>
                  <a:lnTo>
                    <a:pt x="100618" y="344884"/>
                  </a:lnTo>
                  <a:lnTo>
                    <a:pt x="73736" y="347269"/>
                  </a:lnTo>
                  <a:lnTo>
                    <a:pt x="60169" y="345773"/>
                  </a:lnTo>
                  <a:lnTo>
                    <a:pt x="32906" y="331922"/>
                  </a:lnTo>
                  <a:lnTo>
                    <a:pt x="19238" y="321830"/>
                  </a:lnTo>
                  <a:lnTo>
                    <a:pt x="10125" y="309008"/>
                  </a:lnTo>
                  <a:lnTo>
                    <a:pt x="0" y="278511"/>
                  </a:lnTo>
                  <a:lnTo>
                    <a:pt x="1579" y="234360"/>
                  </a:lnTo>
                  <a:lnTo>
                    <a:pt x="9017" y="224796"/>
                  </a:lnTo>
                  <a:lnTo>
                    <a:pt x="33532" y="214169"/>
                  </a:lnTo>
                  <a:lnTo>
                    <a:pt x="60678" y="217571"/>
                  </a:lnTo>
                  <a:lnTo>
                    <a:pt x="97593" y="236617"/>
                  </a:lnTo>
                  <a:lnTo>
                    <a:pt x="156084" y="288244"/>
                  </a:lnTo>
                  <a:lnTo>
                    <a:pt x="211280" y="34277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346451" y="4264184"/>
              <a:ext cx="191957" cy="191957"/>
            </a:xfrm>
            <a:custGeom>
              <a:avLst/>
              <a:gdLst/>
              <a:ahLst/>
              <a:cxnLst/>
              <a:rect l="0" t="0" r="0" b="0"/>
              <a:pathLst>
                <a:path w="191957" h="191957">
                  <a:moveTo>
                    <a:pt x="0" y="0"/>
                  </a:moveTo>
                  <a:lnTo>
                    <a:pt x="38168" y="57252"/>
                  </a:lnTo>
                  <a:lnTo>
                    <a:pt x="93331" y="119655"/>
                  </a:lnTo>
                  <a:lnTo>
                    <a:pt x="150757" y="167088"/>
                  </a:lnTo>
                  <a:lnTo>
                    <a:pt x="191956" y="19195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373873" y="4223050"/>
              <a:ext cx="68557" cy="233091"/>
            </a:xfrm>
            <a:custGeom>
              <a:avLst/>
              <a:gdLst/>
              <a:ahLst/>
              <a:cxnLst/>
              <a:rect l="0" t="0" r="0" b="0"/>
              <a:pathLst>
                <a:path w="68557" h="233091">
                  <a:moveTo>
                    <a:pt x="68556" y="0"/>
                  </a:moveTo>
                  <a:lnTo>
                    <a:pt x="53641" y="48807"/>
                  </a:lnTo>
                  <a:lnTo>
                    <a:pt x="36326" y="108497"/>
                  </a:lnTo>
                  <a:lnTo>
                    <a:pt x="18235" y="164299"/>
                  </a:lnTo>
                  <a:lnTo>
                    <a:pt x="4054" y="211208"/>
                  </a:lnTo>
                  <a:lnTo>
                    <a:pt x="0" y="2330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593253" y="4264184"/>
              <a:ext cx="95979" cy="13712"/>
            </a:xfrm>
            <a:custGeom>
              <a:avLst/>
              <a:gdLst/>
              <a:ahLst/>
              <a:cxnLst/>
              <a:rect l="0" t="0" r="0" b="0"/>
              <a:pathLst>
                <a:path w="95979" h="13712">
                  <a:moveTo>
                    <a:pt x="0" y="0"/>
                  </a:moveTo>
                  <a:lnTo>
                    <a:pt x="55597" y="10852"/>
                  </a:lnTo>
                  <a:lnTo>
                    <a:pt x="95978" y="137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634386" y="4319029"/>
              <a:ext cx="82268" cy="27423"/>
            </a:xfrm>
            <a:custGeom>
              <a:avLst/>
              <a:gdLst/>
              <a:ahLst/>
              <a:cxnLst/>
              <a:rect l="0" t="0" r="0" b="0"/>
              <a:pathLst>
                <a:path w="82268" h="27423">
                  <a:moveTo>
                    <a:pt x="0" y="0"/>
                  </a:moveTo>
                  <a:lnTo>
                    <a:pt x="51535" y="21704"/>
                  </a:lnTo>
                  <a:lnTo>
                    <a:pt x="82267" y="274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821452" y="4209339"/>
              <a:ext cx="251694" cy="287936"/>
            </a:xfrm>
            <a:custGeom>
              <a:avLst/>
              <a:gdLst/>
              <a:ahLst/>
              <a:cxnLst/>
              <a:rect l="0" t="0" r="0" b="0"/>
              <a:pathLst>
                <a:path w="251694" h="287936">
                  <a:moveTo>
                    <a:pt x="155714" y="0"/>
                  </a:moveTo>
                  <a:lnTo>
                    <a:pt x="185544" y="59660"/>
                  </a:lnTo>
                  <a:lnTo>
                    <a:pt x="199442" y="95072"/>
                  </a:lnTo>
                  <a:lnTo>
                    <a:pt x="205618" y="136201"/>
                  </a:lnTo>
                  <a:lnTo>
                    <a:pt x="194537" y="194903"/>
                  </a:lnTo>
                  <a:lnTo>
                    <a:pt x="176015" y="220181"/>
                  </a:lnTo>
                  <a:lnTo>
                    <a:pt x="151026" y="236494"/>
                  </a:lnTo>
                  <a:lnTo>
                    <a:pt x="119606" y="248822"/>
                  </a:lnTo>
                  <a:lnTo>
                    <a:pt x="67657" y="249770"/>
                  </a:lnTo>
                  <a:lnTo>
                    <a:pt x="20949" y="233124"/>
                  </a:lnTo>
                  <a:lnTo>
                    <a:pt x="11026" y="222448"/>
                  </a:lnTo>
                  <a:lnTo>
                    <a:pt x="0" y="194336"/>
                  </a:lnTo>
                  <a:lnTo>
                    <a:pt x="107" y="181355"/>
                  </a:lnTo>
                  <a:lnTo>
                    <a:pt x="8351" y="158807"/>
                  </a:lnTo>
                  <a:lnTo>
                    <a:pt x="19385" y="151575"/>
                  </a:lnTo>
                  <a:lnTo>
                    <a:pt x="51959" y="143540"/>
                  </a:lnTo>
                  <a:lnTo>
                    <a:pt x="83701" y="148094"/>
                  </a:lnTo>
                  <a:lnTo>
                    <a:pt x="131330" y="171851"/>
                  </a:lnTo>
                  <a:lnTo>
                    <a:pt x="187461" y="213546"/>
                  </a:lnTo>
                  <a:lnTo>
                    <a:pt x="233285" y="267136"/>
                  </a:lnTo>
                  <a:lnTo>
                    <a:pt x="251693" y="2879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118003" y="4113361"/>
              <a:ext cx="78543" cy="411336"/>
            </a:xfrm>
            <a:custGeom>
              <a:avLst/>
              <a:gdLst/>
              <a:ahLst/>
              <a:cxnLst/>
              <a:rect l="0" t="0" r="0" b="0"/>
              <a:pathLst>
                <a:path w="78543" h="411336">
                  <a:moveTo>
                    <a:pt x="78542" y="0"/>
                  </a:moveTo>
                  <a:lnTo>
                    <a:pt x="52775" y="55597"/>
                  </a:lnTo>
                  <a:lnTo>
                    <a:pt x="33836" y="104326"/>
                  </a:lnTo>
                  <a:lnTo>
                    <a:pt x="12991" y="158882"/>
                  </a:lnTo>
                  <a:lnTo>
                    <a:pt x="1228" y="212118"/>
                  </a:lnTo>
                  <a:lnTo>
                    <a:pt x="0" y="254238"/>
                  </a:lnTo>
                  <a:lnTo>
                    <a:pt x="9397" y="317730"/>
                  </a:lnTo>
                  <a:lnTo>
                    <a:pt x="35036" y="377611"/>
                  </a:lnTo>
                  <a:lnTo>
                    <a:pt x="51120" y="4113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5211852" y="4223050"/>
              <a:ext cx="190362" cy="233091"/>
            </a:xfrm>
            <a:custGeom>
              <a:avLst/>
              <a:gdLst/>
              <a:ahLst/>
              <a:cxnLst/>
              <a:rect l="0" t="0" r="0" b="0"/>
              <a:pathLst>
                <a:path w="190362" h="233091">
                  <a:moveTo>
                    <a:pt x="25827" y="0"/>
                  </a:moveTo>
                  <a:lnTo>
                    <a:pt x="60189" y="13993"/>
                  </a:lnTo>
                  <a:lnTo>
                    <a:pt x="103887" y="46803"/>
                  </a:lnTo>
                  <a:lnTo>
                    <a:pt x="127045" y="77677"/>
                  </a:lnTo>
                  <a:lnTo>
                    <a:pt x="135306" y="115775"/>
                  </a:lnTo>
                  <a:lnTo>
                    <a:pt x="132376" y="153528"/>
                  </a:lnTo>
                  <a:lnTo>
                    <a:pt x="120917" y="180463"/>
                  </a:lnTo>
                  <a:lnTo>
                    <a:pt x="109026" y="188865"/>
                  </a:lnTo>
                  <a:lnTo>
                    <a:pt x="75500" y="198200"/>
                  </a:lnTo>
                  <a:lnTo>
                    <a:pt x="43333" y="194224"/>
                  </a:lnTo>
                  <a:lnTo>
                    <a:pt x="28357" y="188898"/>
                  </a:lnTo>
                  <a:lnTo>
                    <a:pt x="7654" y="170792"/>
                  </a:lnTo>
                  <a:lnTo>
                    <a:pt x="0" y="159565"/>
                  </a:lnTo>
                  <a:lnTo>
                    <a:pt x="992" y="150557"/>
                  </a:lnTo>
                  <a:lnTo>
                    <a:pt x="7747" y="143029"/>
                  </a:lnTo>
                  <a:lnTo>
                    <a:pt x="18344" y="136486"/>
                  </a:lnTo>
                  <a:lnTo>
                    <a:pt x="42306" y="133279"/>
                  </a:lnTo>
                  <a:lnTo>
                    <a:pt x="68191" y="138455"/>
                  </a:lnTo>
                  <a:lnTo>
                    <a:pt x="106935" y="158500"/>
                  </a:lnTo>
                  <a:lnTo>
                    <a:pt x="165483" y="208988"/>
                  </a:lnTo>
                  <a:lnTo>
                    <a:pt x="190361" y="2330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5415924" y="4223050"/>
              <a:ext cx="137114" cy="164536"/>
            </a:xfrm>
            <a:custGeom>
              <a:avLst/>
              <a:gdLst/>
              <a:ahLst/>
              <a:cxnLst/>
              <a:rect l="0" t="0" r="0" b="0"/>
              <a:pathLst>
                <a:path w="137114" h="164536">
                  <a:moveTo>
                    <a:pt x="0" y="0"/>
                  </a:moveTo>
                  <a:lnTo>
                    <a:pt x="7279" y="21836"/>
                  </a:lnTo>
                  <a:lnTo>
                    <a:pt x="6790" y="44745"/>
                  </a:lnTo>
                  <a:lnTo>
                    <a:pt x="4541" y="70161"/>
                  </a:lnTo>
                  <a:lnTo>
                    <a:pt x="8620" y="96692"/>
                  </a:lnTo>
                  <a:lnTo>
                    <a:pt x="23637" y="119655"/>
                  </a:lnTo>
                  <a:lnTo>
                    <a:pt x="47069" y="138494"/>
                  </a:lnTo>
                  <a:lnTo>
                    <a:pt x="91474" y="156142"/>
                  </a:lnTo>
                  <a:lnTo>
                    <a:pt x="137113" y="1645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5539325" y="4250472"/>
              <a:ext cx="27424" cy="246803"/>
            </a:xfrm>
            <a:custGeom>
              <a:avLst/>
              <a:gdLst/>
              <a:ahLst/>
              <a:cxnLst/>
              <a:rect l="0" t="0" r="0" b="0"/>
              <a:pathLst>
                <a:path w="27424" h="246803">
                  <a:moveTo>
                    <a:pt x="0" y="0"/>
                  </a:moveTo>
                  <a:lnTo>
                    <a:pt x="0" y="53209"/>
                  </a:lnTo>
                  <a:lnTo>
                    <a:pt x="0" y="105989"/>
                  </a:lnTo>
                  <a:lnTo>
                    <a:pt x="1524" y="160222"/>
                  </a:lnTo>
                  <a:lnTo>
                    <a:pt x="14915" y="220954"/>
                  </a:lnTo>
                  <a:lnTo>
                    <a:pt x="27423" y="2468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5553037" y="4044804"/>
              <a:ext cx="143166" cy="534738"/>
            </a:xfrm>
            <a:custGeom>
              <a:avLst/>
              <a:gdLst/>
              <a:ahLst/>
              <a:cxnLst/>
              <a:rect l="0" t="0" r="0" b="0"/>
              <a:pathLst>
                <a:path w="143166" h="534738">
                  <a:moveTo>
                    <a:pt x="0" y="0"/>
                  </a:moveTo>
                  <a:lnTo>
                    <a:pt x="21836" y="14558"/>
                  </a:lnTo>
                  <a:lnTo>
                    <a:pt x="57252" y="60005"/>
                  </a:lnTo>
                  <a:lnTo>
                    <a:pt x="89412" y="114435"/>
                  </a:lnTo>
                  <a:lnTo>
                    <a:pt x="118239" y="161878"/>
                  </a:lnTo>
                  <a:lnTo>
                    <a:pt x="131520" y="212160"/>
                  </a:lnTo>
                  <a:lnTo>
                    <a:pt x="142733" y="258374"/>
                  </a:lnTo>
                  <a:lnTo>
                    <a:pt x="143165" y="299173"/>
                  </a:lnTo>
                  <a:lnTo>
                    <a:pt x="136755" y="344728"/>
                  </a:lnTo>
                  <a:lnTo>
                    <a:pt x="116016" y="403111"/>
                  </a:lnTo>
                  <a:lnTo>
                    <a:pt x="81711" y="460494"/>
                  </a:lnTo>
                  <a:lnTo>
                    <a:pt x="35498" y="516464"/>
                  </a:lnTo>
                  <a:lnTo>
                    <a:pt x="27422" y="53473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3989960" y="4552119"/>
            <a:ext cx="2289771" cy="411337"/>
            <a:chOff x="3989960" y="4552119"/>
            <a:chExt cx="2289771" cy="411337"/>
          </a:xfrm>
        </p:grpSpPr>
        <p:sp>
          <p:nvSpPr>
            <p:cNvPr id="95" name="Freeform 94"/>
            <p:cNvSpPr/>
            <p:nvPr/>
          </p:nvSpPr>
          <p:spPr>
            <a:xfrm>
              <a:off x="3989960" y="4716653"/>
              <a:ext cx="150824" cy="1"/>
            </a:xfrm>
            <a:custGeom>
              <a:avLst/>
              <a:gdLst/>
              <a:ahLst/>
              <a:cxnLst/>
              <a:rect l="0" t="0" r="0" b="0"/>
              <a:pathLst>
                <a:path w="150824" h="1">
                  <a:moveTo>
                    <a:pt x="0" y="0"/>
                  </a:moveTo>
                  <a:lnTo>
                    <a:pt x="59659" y="0"/>
                  </a:lnTo>
                  <a:lnTo>
                    <a:pt x="107053" y="0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4072227" y="4771498"/>
              <a:ext cx="123402" cy="19655"/>
            </a:xfrm>
            <a:custGeom>
              <a:avLst/>
              <a:gdLst/>
              <a:ahLst/>
              <a:cxnLst/>
              <a:rect l="0" t="0" r="0" b="0"/>
              <a:pathLst>
                <a:path w="123402" h="19655">
                  <a:moveTo>
                    <a:pt x="0" y="0"/>
                  </a:moveTo>
                  <a:lnTo>
                    <a:pt x="57252" y="19084"/>
                  </a:lnTo>
                  <a:lnTo>
                    <a:pt x="83337" y="19654"/>
                  </a:lnTo>
                  <a:lnTo>
                    <a:pt x="123401" y="137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306024" y="4648097"/>
              <a:ext cx="218673" cy="109691"/>
            </a:xfrm>
            <a:custGeom>
              <a:avLst/>
              <a:gdLst/>
              <a:ahLst/>
              <a:cxnLst/>
              <a:rect l="0" t="0" r="0" b="0"/>
              <a:pathLst>
                <a:path w="218673" h="109691">
                  <a:moveTo>
                    <a:pt x="26716" y="0"/>
                  </a:moveTo>
                  <a:lnTo>
                    <a:pt x="353" y="57253"/>
                  </a:lnTo>
                  <a:lnTo>
                    <a:pt x="0" y="67114"/>
                  </a:lnTo>
                  <a:lnTo>
                    <a:pt x="4335" y="75212"/>
                  </a:lnTo>
                  <a:lnTo>
                    <a:pt x="11795" y="82134"/>
                  </a:lnTo>
                  <a:lnTo>
                    <a:pt x="51410" y="99155"/>
                  </a:lnTo>
                  <a:lnTo>
                    <a:pt x="109021" y="106569"/>
                  </a:lnTo>
                  <a:lnTo>
                    <a:pt x="152164" y="108303"/>
                  </a:lnTo>
                  <a:lnTo>
                    <a:pt x="198967" y="109279"/>
                  </a:lnTo>
                  <a:lnTo>
                    <a:pt x="218672" y="10969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485210" y="4634386"/>
              <a:ext cx="25776" cy="301647"/>
            </a:xfrm>
            <a:custGeom>
              <a:avLst/>
              <a:gdLst/>
              <a:ahLst/>
              <a:cxnLst/>
              <a:rect l="0" t="0" r="0" b="0"/>
              <a:pathLst>
                <a:path w="25776" h="301647">
                  <a:moveTo>
                    <a:pt x="25775" y="0"/>
                  </a:moveTo>
                  <a:lnTo>
                    <a:pt x="14829" y="45309"/>
                  </a:lnTo>
                  <a:lnTo>
                    <a:pt x="3911" y="102971"/>
                  </a:lnTo>
                  <a:lnTo>
                    <a:pt x="0" y="160851"/>
                  </a:lnTo>
                  <a:lnTo>
                    <a:pt x="364" y="222520"/>
                  </a:lnTo>
                  <a:lnTo>
                    <a:pt x="9302" y="277722"/>
                  </a:lnTo>
                  <a:lnTo>
                    <a:pt x="12064" y="3016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4631428" y="4590435"/>
              <a:ext cx="85226" cy="261427"/>
            </a:xfrm>
            <a:custGeom>
              <a:avLst/>
              <a:gdLst/>
              <a:ahLst/>
              <a:cxnLst/>
              <a:rect l="0" t="0" r="0" b="0"/>
              <a:pathLst>
                <a:path w="85226" h="261427">
                  <a:moveTo>
                    <a:pt x="85225" y="57662"/>
                  </a:moveTo>
                  <a:lnTo>
                    <a:pt x="85225" y="28547"/>
                  </a:lnTo>
                  <a:lnTo>
                    <a:pt x="80655" y="18447"/>
                  </a:lnTo>
                  <a:lnTo>
                    <a:pt x="63389" y="3162"/>
                  </a:lnTo>
                  <a:lnTo>
                    <a:pt x="52386" y="0"/>
                  </a:lnTo>
                  <a:lnTo>
                    <a:pt x="27973" y="550"/>
                  </a:lnTo>
                  <a:lnTo>
                    <a:pt x="18111" y="5876"/>
                  </a:lnTo>
                  <a:lnTo>
                    <a:pt x="3091" y="23982"/>
                  </a:lnTo>
                  <a:lnTo>
                    <a:pt x="0" y="35209"/>
                  </a:lnTo>
                  <a:lnTo>
                    <a:pt x="2928" y="74369"/>
                  </a:lnTo>
                  <a:lnTo>
                    <a:pt x="14968" y="123890"/>
                  </a:lnTo>
                  <a:lnTo>
                    <a:pt x="37155" y="175633"/>
                  </a:lnTo>
                  <a:lnTo>
                    <a:pt x="67887" y="234836"/>
                  </a:lnTo>
                  <a:lnTo>
                    <a:pt x="73666" y="248904"/>
                  </a:lnTo>
                  <a:lnTo>
                    <a:pt x="72949" y="256760"/>
                  </a:lnTo>
                  <a:lnTo>
                    <a:pt x="67900" y="260474"/>
                  </a:lnTo>
                  <a:lnTo>
                    <a:pt x="59964" y="261426"/>
                  </a:lnTo>
                  <a:lnTo>
                    <a:pt x="51626" y="257490"/>
                  </a:lnTo>
                  <a:lnTo>
                    <a:pt x="34237" y="240930"/>
                  </a:lnTo>
                  <a:lnTo>
                    <a:pt x="14596" y="205911"/>
                  </a:lnTo>
                  <a:lnTo>
                    <a:pt x="12193" y="179919"/>
                  </a:lnTo>
                  <a:lnTo>
                    <a:pt x="17727" y="154656"/>
                  </a:lnTo>
                  <a:lnTo>
                    <a:pt x="46106" y="113610"/>
                  </a:lnTo>
                  <a:lnTo>
                    <a:pt x="61745" y="93192"/>
                  </a:lnTo>
                  <a:lnTo>
                    <a:pt x="80136" y="50970"/>
                  </a:lnTo>
                  <a:lnTo>
                    <a:pt x="85225" y="3024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949995" y="4552119"/>
              <a:ext cx="13461" cy="370203"/>
            </a:xfrm>
            <a:custGeom>
              <a:avLst/>
              <a:gdLst/>
              <a:ahLst/>
              <a:cxnLst/>
              <a:rect l="0" t="0" r="0" b="0"/>
              <a:pathLst>
                <a:path w="13461" h="370203">
                  <a:moveTo>
                    <a:pt x="13460" y="0"/>
                  </a:moveTo>
                  <a:lnTo>
                    <a:pt x="6181" y="43673"/>
                  </a:lnTo>
                  <a:lnTo>
                    <a:pt x="2607" y="85427"/>
                  </a:lnTo>
                  <a:lnTo>
                    <a:pt x="1019" y="129375"/>
                  </a:lnTo>
                  <a:lnTo>
                    <a:pt x="313" y="174299"/>
                  </a:lnTo>
                  <a:lnTo>
                    <a:pt x="0" y="219656"/>
                  </a:lnTo>
                  <a:lnTo>
                    <a:pt x="3886" y="279892"/>
                  </a:lnTo>
                  <a:lnTo>
                    <a:pt x="10623" y="326686"/>
                  </a:lnTo>
                  <a:lnTo>
                    <a:pt x="13460" y="3702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4853765" y="4702942"/>
              <a:ext cx="233092" cy="13712"/>
            </a:xfrm>
            <a:custGeom>
              <a:avLst/>
              <a:gdLst/>
              <a:ahLst/>
              <a:cxnLst/>
              <a:rect l="0" t="0" r="0" b="0"/>
              <a:pathLst>
                <a:path w="233092" h="13712">
                  <a:moveTo>
                    <a:pt x="0" y="0"/>
                  </a:moveTo>
                  <a:lnTo>
                    <a:pt x="37410" y="9423"/>
                  </a:lnTo>
                  <a:lnTo>
                    <a:pt x="79089" y="11805"/>
                  </a:lnTo>
                  <a:lnTo>
                    <a:pt x="124020" y="12864"/>
                  </a:lnTo>
                  <a:lnTo>
                    <a:pt x="184015" y="13460"/>
                  </a:lnTo>
                  <a:lnTo>
                    <a:pt x="233091" y="137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5103037" y="4716653"/>
              <a:ext cx="175777" cy="246803"/>
            </a:xfrm>
            <a:custGeom>
              <a:avLst/>
              <a:gdLst/>
              <a:ahLst/>
              <a:cxnLst/>
              <a:rect l="0" t="0" r="0" b="0"/>
              <a:pathLst>
                <a:path w="175777" h="246803">
                  <a:moveTo>
                    <a:pt x="24952" y="0"/>
                  </a:moveTo>
                  <a:lnTo>
                    <a:pt x="14006" y="53209"/>
                  </a:lnTo>
                  <a:lnTo>
                    <a:pt x="3089" y="105989"/>
                  </a:lnTo>
                  <a:lnTo>
                    <a:pt x="0" y="142069"/>
                  </a:lnTo>
                  <a:lnTo>
                    <a:pt x="6753" y="170293"/>
                  </a:lnTo>
                  <a:lnTo>
                    <a:pt x="12820" y="182084"/>
                  </a:lnTo>
                  <a:lnTo>
                    <a:pt x="21434" y="186899"/>
                  </a:lnTo>
                  <a:lnTo>
                    <a:pt x="31748" y="187062"/>
                  </a:lnTo>
                  <a:lnTo>
                    <a:pt x="43194" y="184123"/>
                  </a:lnTo>
                  <a:lnTo>
                    <a:pt x="81139" y="158151"/>
                  </a:lnTo>
                  <a:lnTo>
                    <a:pt x="114049" y="121509"/>
                  </a:lnTo>
                  <a:lnTo>
                    <a:pt x="120914" y="120616"/>
                  </a:lnTo>
                  <a:lnTo>
                    <a:pt x="125489" y="127639"/>
                  </a:lnTo>
                  <a:lnTo>
                    <a:pt x="132834" y="186362"/>
                  </a:lnTo>
                  <a:lnTo>
                    <a:pt x="141963" y="212830"/>
                  </a:lnTo>
                  <a:lnTo>
                    <a:pt x="154654" y="231703"/>
                  </a:lnTo>
                  <a:lnTo>
                    <a:pt x="175776" y="2468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5361080" y="4634386"/>
              <a:ext cx="41134" cy="287936"/>
            </a:xfrm>
            <a:custGeom>
              <a:avLst/>
              <a:gdLst/>
              <a:ahLst/>
              <a:cxnLst/>
              <a:rect l="0" t="0" r="0" b="0"/>
              <a:pathLst>
                <a:path w="41134" h="287936">
                  <a:moveTo>
                    <a:pt x="41133" y="0"/>
                  </a:moveTo>
                  <a:lnTo>
                    <a:pt x="31710" y="54732"/>
                  </a:lnTo>
                  <a:lnTo>
                    <a:pt x="27169" y="115411"/>
                  </a:lnTo>
                  <a:lnTo>
                    <a:pt x="16852" y="172662"/>
                  </a:lnTo>
                  <a:lnTo>
                    <a:pt x="5670" y="226696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5470769" y="4785209"/>
              <a:ext cx="1" cy="137113"/>
            </a:xfrm>
            <a:custGeom>
              <a:avLst/>
              <a:gdLst/>
              <a:ahLst/>
              <a:cxnLst/>
              <a:rect l="0" t="0" r="0" b="0"/>
              <a:pathLst>
                <a:path w="1" h="137113">
                  <a:moveTo>
                    <a:pt x="0" y="0"/>
                  </a:moveTo>
                  <a:lnTo>
                    <a:pt x="0" y="59660"/>
                  </a:lnTo>
                  <a:lnTo>
                    <a:pt x="0" y="102991"/>
                  </a:lnTo>
                  <a:lnTo>
                    <a:pt x="0" y="1371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511903" y="4689231"/>
              <a:ext cx="13712" cy="27423"/>
            </a:xfrm>
            <a:custGeom>
              <a:avLst/>
              <a:gdLst/>
              <a:ahLst/>
              <a:cxnLst/>
              <a:rect l="0" t="0" r="0" b="0"/>
              <a:pathLst>
                <a:path w="13712" h="27423">
                  <a:moveTo>
                    <a:pt x="0" y="27422"/>
                  </a:moveTo>
                  <a:lnTo>
                    <a:pt x="13711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532612" y="4723642"/>
              <a:ext cx="145630" cy="239221"/>
            </a:xfrm>
            <a:custGeom>
              <a:avLst/>
              <a:gdLst/>
              <a:ahLst/>
              <a:cxnLst/>
              <a:rect l="0" t="0" r="0" b="0"/>
              <a:pathLst>
                <a:path w="145630" h="239221">
                  <a:moveTo>
                    <a:pt x="20425" y="102701"/>
                  </a:moveTo>
                  <a:lnTo>
                    <a:pt x="16362" y="162361"/>
                  </a:lnTo>
                  <a:lnTo>
                    <a:pt x="9572" y="213817"/>
                  </a:lnTo>
                  <a:lnTo>
                    <a:pt x="8620" y="231623"/>
                  </a:lnTo>
                  <a:lnTo>
                    <a:pt x="6461" y="238923"/>
                  </a:lnTo>
                  <a:lnTo>
                    <a:pt x="3498" y="239220"/>
                  </a:lnTo>
                  <a:lnTo>
                    <a:pt x="0" y="234847"/>
                  </a:lnTo>
                  <a:lnTo>
                    <a:pt x="175" y="217801"/>
                  </a:lnTo>
                  <a:lnTo>
                    <a:pt x="5422" y="162338"/>
                  </a:lnTo>
                  <a:lnTo>
                    <a:pt x="20888" y="110554"/>
                  </a:lnTo>
                  <a:lnTo>
                    <a:pt x="44768" y="56615"/>
                  </a:lnTo>
                  <a:lnTo>
                    <a:pt x="71141" y="16597"/>
                  </a:lnTo>
                  <a:lnTo>
                    <a:pt x="97302" y="3494"/>
                  </a:lnTo>
                  <a:lnTo>
                    <a:pt x="112810" y="0"/>
                  </a:lnTo>
                  <a:lnTo>
                    <a:pt x="124672" y="2240"/>
                  </a:lnTo>
                  <a:lnTo>
                    <a:pt x="134103" y="8305"/>
                  </a:lnTo>
                  <a:lnTo>
                    <a:pt x="141915" y="16918"/>
                  </a:lnTo>
                  <a:lnTo>
                    <a:pt x="145598" y="27231"/>
                  </a:lnTo>
                  <a:lnTo>
                    <a:pt x="145629" y="50877"/>
                  </a:lnTo>
                  <a:lnTo>
                    <a:pt x="133235" y="112721"/>
                  </a:lnTo>
                  <a:lnTo>
                    <a:pt x="124900" y="142194"/>
                  </a:lnTo>
                  <a:lnTo>
                    <a:pt x="117497" y="150358"/>
                  </a:lnTo>
                  <a:lnTo>
                    <a:pt x="107991" y="154277"/>
                  </a:lnTo>
                  <a:lnTo>
                    <a:pt x="97084" y="155367"/>
                  </a:lnTo>
                  <a:lnTo>
                    <a:pt x="89813" y="151523"/>
                  </a:lnTo>
                  <a:lnTo>
                    <a:pt x="84965" y="144390"/>
                  </a:lnTo>
                  <a:lnTo>
                    <a:pt x="75269" y="1164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766540" y="4705402"/>
              <a:ext cx="113423" cy="225801"/>
            </a:xfrm>
            <a:custGeom>
              <a:avLst/>
              <a:gdLst/>
              <a:ahLst/>
              <a:cxnLst/>
              <a:rect l="0" t="0" r="0" b="0"/>
              <a:pathLst>
                <a:path w="113423" h="225801">
                  <a:moveTo>
                    <a:pt x="47009" y="93519"/>
                  </a:moveTo>
                  <a:lnTo>
                    <a:pt x="26640" y="129405"/>
                  </a:lnTo>
                  <a:lnTo>
                    <a:pt x="11182" y="184049"/>
                  </a:lnTo>
                  <a:lnTo>
                    <a:pt x="0" y="225800"/>
                  </a:lnTo>
                  <a:lnTo>
                    <a:pt x="4801" y="166667"/>
                  </a:lnTo>
                  <a:lnTo>
                    <a:pt x="12836" y="115023"/>
                  </a:lnTo>
                  <a:lnTo>
                    <a:pt x="32144" y="61126"/>
                  </a:lnTo>
                  <a:lnTo>
                    <a:pt x="57163" y="13841"/>
                  </a:lnTo>
                  <a:lnTo>
                    <a:pt x="67490" y="5360"/>
                  </a:lnTo>
                  <a:lnTo>
                    <a:pt x="78944" y="1230"/>
                  </a:lnTo>
                  <a:lnTo>
                    <a:pt x="91151" y="0"/>
                  </a:lnTo>
                  <a:lnTo>
                    <a:pt x="99289" y="5274"/>
                  </a:lnTo>
                  <a:lnTo>
                    <a:pt x="104714" y="14884"/>
                  </a:lnTo>
                  <a:lnTo>
                    <a:pt x="113422" y="74092"/>
                  </a:lnTo>
                  <a:lnTo>
                    <a:pt x="107651" y="119248"/>
                  </a:lnTo>
                  <a:lnTo>
                    <a:pt x="89014" y="154294"/>
                  </a:lnTo>
                  <a:lnTo>
                    <a:pt x="81107" y="158411"/>
                  </a:lnTo>
                  <a:lnTo>
                    <a:pt x="72788" y="158109"/>
                  </a:lnTo>
                  <a:lnTo>
                    <a:pt x="64195" y="154860"/>
                  </a:lnTo>
                  <a:lnTo>
                    <a:pt x="50585" y="143126"/>
                  </a:lnTo>
                  <a:lnTo>
                    <a:pt x="33298" y="1209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942762" y="4702942"/>
              <a:ext cx="80150" cy="161236"/>
            </a:xfrm>
            <a:custGeom>
              <a:avLst/>
              <a:gdLst/>
              <a:ahLst/>
              <a:cxnLst/>
              <a:rect l="0" t="0" r="0" b="0"/>
              <a:pathLst>
                <a:path w="80150" h="161236">
                  <a:moveTo>
                    <a:pt x="7900" y="13711"/>
                  </a:moveTo>
                  <a:lnTo>
                    <a:pt x="3837" y="69308"/>
                  </a:lnTo>
                  <a:lnTo>
                    <a:pt x="0" y="96313"/>
                  </a:lnTo>
                  <a:lnTo>
                    <a:pt x="3374" y="123549"/>
                  </a:lnTo>
                  <a:lnTo>
                    <a:pt x="14014" y="146827"/>
                  </a:lnTo>
                  <a:lnTo>
                    <a:pt x="21116" y="157300"/>
                  </a:lnTo>
                  <a:lnTo>
                    <a:pt x="30422" y="161235"/>
                  </a:lnTo>
                  <a:lnTo>
                    <a:pt x="41196" y="160811"/>
                  </a:lnTo>
                  <a:lnTo>
                    <a:pt x="52949" y="157482"/>
                  </a:lnTo>
                  <a:lnTo>
                    <a:pt x="62308" y="150692"/>
                  </a:lnTo>
                  <a:lnTo>
                    <a:pt x="76769" y="130960"/>
                  </a:lnTo>
                  <a:lnTo>
                    <a:pt x="80149" y="98830"/>
                  </a:lnTo>
                  <a:lnTo>
                    <a:pt x="75051" y="63730"/>
                  </a:lnTo>
                  <a:lnTo>
                    <a:pt x="51012" y="20432"/>
                  </a:lnTo>
                  <a:lnTo>
                    <a:pt x="35322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6087773" y="4565830"/>
              <a:ext cx="7901" cy="315359"/>
            </a:xfrm>
            <a:custGeom>
              <a:avLst/>
              <a:gdLst/>
              <a:ahLst/>
              <a:cxnLst/>
              <a:rect l="0" t="0" r="0" b="0"/>
              <a:pathLst>
                <a:path w="7901" h="315359">
                  <a:moveTo>
                    <a:pt x="0" y="0"/>
                  </a:moveTo>
                  <a:lnTo>
                    <a:pt x="7900" y="45309"/>
                  </a:lnTo>
                  <a:lnTo>
                    <a:pt x="3018" y="104494"/>
                  </a:lnTo>
                  <a:lnTo>
                    <a:pt x="1341" y="148006"/>
                  </a:lnTo>
                  <a:lnTo>
                    <a:pt x="398" y="208050"/>
                  </a:lnTo>
                  <a:lnTo>
                    <a:pt x="118" y="264435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6005506" y="4675520"/>
              <a:ext cx="178247" cy="54845"/>
            </a:xfrm>
            <a:custGeom>
              <a:avLst/>
              <a:gdLst/>
              <a:ahLst/>
              <a:cxnLst/>
              <a:rect l="0" t="0" r="0" b="0"/>
              <a:pathLst>
                <a:path w="178247" h="54845">
                  <a:moveTo>
                    <a:pt x="0" y="0"/>
                  </a:moveTo>
                  <a:lnTo>
                    <a:pt x="59660" y="14915"/>
                  </a:lnTo>
                  <a:lnTo>
                    <a:pt x="111116" y="27779"/>
                  </a:lnTo>
                  <a:lnTo>
                    <a:pt x="152770" y="41239"/>
                  </a:lnTo>
                  <a:lnTo>
                    <a:pt x="178246" y="5484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6170040" y="4681952"/>
              <a:ext cx="109691" cy="144739"/>
            </a:xfrm>
            <a:custGeom>
              <a:avLst/>
              <a:gdLst/>
              <a:ahLst/>
              <a:cxnLst/>
              <a:rect l="0" t="0" r="0" b="0"/>
              <a:pathLst>
                <a:path w="109691" h="144739">
                  <a:moveTo>
                    <a:pt x="109690" y="7279"/>
                  </a:moveTo>
                  <a:lnTo>
                    <a:pt x="87854" y="0"/>
                  </a:lnTo>
                  <a:lnTo>
                    <a:pt x="64945" y="489"/>
                  </a:lnTo>
                  <a:lnTo>
                    <a:pt x="52438" y="2752"/>
                  </a:lnTo>
                  <a:lnTo>
                    <a:pt x="45623" y="10355"/>
                  </a:lnTo>
                  <a:lnTo>
                    <a:pt x="42603" y="21517"/>
                  </a:lnTo>
                  <a:lnTo>
                    <a:pt x="42114" y="35053"/>
                  </a:lnTo>
                  <a:lnTo>
                    <a:pt x="49695" y="62280"/>
                  </a:lnTo>
                  <a:lnTo>
                    <a:pt x="71093" y="99241"/>
                  </a:lnTo>
                  <a:lnTo>
                    <a:pt x="79388" y="109721"/>
                  </a:lnTo>
                  <a:lnTo>
                    <a:pt x="81871" y="119754"/>
                  </a:lnTo>
                  <a:lnTo>
                    <a:pt x="80480" y="129490"/>
                  </a:lnTo>
                  <a:lnTo>
                    <a:pt x="76505" y="139027"/>
                  </a:lnTo>
                  <a:lnTo>
                    <a:pt x="69285" y="143862"/>
                  </a:lnTo>
                  <a:lnTo>
                    <a:pt x="28922" y="144738"/>
                  </a:lnTo>
                  <a:lnTo>
                    <a:pt x="0" y="14439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6290156" y="2450904"/>
            <a:ext cx="3704442" cy="730452"/>
            <a:chOff x="6290156" y="2450904"/>
            <a:chExt cx="3704442" cy="730452"/>
          </a:xfrm>
        </p:grpSpPr>
        <p:sp>
          <p:nvSpPr>
            <p:cNvPr id="113" name="Freeform 112"/>
            <p:cNvSpPr/>
            <p:nvPr/>
          </p:nvSpPr>
          <p:spPr>
            <a:xfrm>
              <a:off x="6290156" y="2777806"/>
              <a:ext cx="291222" cy="403550"/>
            </a:xfrm>
            <a:custGeom>
              <a:avLst/>
              <a:gdLst/>
              <a:ahLst/>
              <a:cxnLst/>
              <a:rect l="0" t="0" r="0" b="0"/>
              <a:pathLst>
                <a:path w="291222" h="403550">
                  <a:moveTo>
                    <a:pt x="291221" y="266081"/>
                  </a:moveTo>
                  <a:lnTo>
                    <a:pt x="244447" y="208361"/>
                  </a:lnTo>
                  <a:lnTo>
                    <a:pt x="199672" y="149580"/>
                  </a:lnTo>
                  <a:lnTo>
                    <a:pt x="165070" y="120518"/>
                  </a:lnTo>
                  <a:lnTo>
                    <a:pt x="135112" y="114041"/>
                  </a:lnTo>
                  <a:lnTo>
                    <a:pt x="104532" y="117764"/>
                  </a:lnTo>
                  <a:lnTo>
                    <a:pt x="80785" y="129575"/>
                  </a:lnTo>
                  <a:lnTo>
                    <a:pt x="43006" y="167912"/>
                  </a:lnTo>
                  <a:lnTo>
                    <a:pt x="17424" y="210587"/>
                  </a:lnTo>
                  <a:lnTo>
                    <a:pt x="196" y="266735"/>
                  </a:lnTo>
                  <a:lnTo>
                    <a:pt x="0" y="324336"/>
                  </a:lnTo>
                  <a:lnTo>
                    <a:pt x="16869" y="372718"/>
                  </a:lnTo>
                  <a:lnTo>
                    <a:pt x="36745" y="393711"/>
                  </a:lnTo>
                  <a:lnTo>
                    <a:pt x="48444" y="401442"/>
                  </a:lnTo>
                  <a:lnTo>
                    <a:pt x="62337" y="403549"/>
                  </a:lnTo>
                  <a:lnTo>
                    <a:pt x="94023" y="397765"/>
                  </a:lnTo>
                  <a:lnTo>
                    <a:pt x="138845" y="370100"/>
                  </a:lnTo>
                  <a:lnTo>
                    <a:pt x="173792" y="325678"/>
                  </a:lnTo>
                  <a:lnTo>
                    <a:pt x="196166" y="266642"/>
                  </a:lnTo>
                  <a:lnTo>
                    <a:pt x="205164" y="208186"/>
                  </a:lnTo>
                  <a:lnTo>
                    <a:pt x="203207" y="162653"/>
                  </a:lnTo>
                  <a:lnTo>
                    <a:pt x="198782" y="113470"/>
                  </a:lnTo>
                  <a:lnTo>
                    <a:pt x="196816" y="66220"/>
                  </a:lnTo>
                  <a:lnTo>
                    <a:pt x="195709" y="4072"/>
                  </a:lnTo>
                  <a:lnTo>
                    <a:pt x="195553" y="0"/>
                  </a:lnTo>
                  <a:lnTo>
                    <a:pt x="195304" y="51019"/>
                  </a:lnTo>
                  <a:lnTo>
                    <a:pt x="195261" y="102825"/>
                  </a:lnTo>
                  <a:lnTo>
                    <a:pt x="195248" y="156770"/>
                  </a:lnTo>
                  <a:lnTo>
                    <a:pt x="195244" y="211348"/>
                  </a:lnTo>
                  <a:lnTo>
                    <a:pt x="199306" y="262051"/>
                  </a:lnTo>
                  <a:lnTo>
                    <a:pt x="210157" y="310083"/>
                  </a:lnTo>
                  <a:lnTo>
                    <a:pt x="223021" y="358847"/>
                  </a:lnTo>
                  <a:lnTo>
                    <a:pt x="231964" y="383483"/>
                  </a:lnTo>
                  <a:lnTo>
                    <a:pt x="250087" y="4031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6603147" y="2838219"/>
              <a:ext cx="129054" cy="329069"/>
            </a:xfrm>
            <a:custGeom>
              <a:avLst/>
              <a:gdLst/>
              <a:ahLst/>
              <a:cxnLst/>
              <a:rect l="0" t="0" r="0" b="0"/>
              <a:pathLst>
                <a:path w="129054" h="329069">
                  <a:moveTo>
                    <a:pt x="74208" y="0"/>
                  </a:moveTo>
                  <a:lnTo>
                    <a:pt x="44378" y="52870"/>
                  </a:lnTo>
                  <a:lnTo>
                    <a:pt x="22713" y="109104"/>
                  </a:lnTo>
                  <a:lnTo>
                    <a:pt x="6645" y="172486"/>
                  </a:lnTo>
                  <a:lnTo>
                    <a:pt x="0" y="218343"/>
                  </a:lnTo>
                  <a:lnTo>
                    <a:pt x="2124" y="253958"/>
                  </a:lnTo>
                  <a:lnTo>
                    <a:pt x="9394" y="263760"/>
                  </a:lnTo>
                  <a:lnTo>
                    <a:pt x="20334" y="268772"/>
                  </a:lnTo>
                  <a:lnTo>
                    <a:pt x="33722" y="270589"/>
                  </a:lnTo>
                  <a:lnTo>
                    <a:pt x="56722" y="264483"/>
                  </a:lnTo>
                  <a:lnTo>
                    <a:pt x="77100" y="250090"/>
                  </a:lnTo>
                  <a:lnTo>
                    <a:pt x="96314" y="228458"/>
                  </a:lnTo>
                  <a:lnTo>
                    <a:pt x="106885" y="199546"/>
                  </a:lnTo>
                  <a:lnTo>
                    <a:pt x="112836" y="149009"/>
                  </a:lnTo>
                  <a:lnTo>
                    <a:pt x="110536" y="95441"/>
                  </a:lnTo>
                  <a:lnTo>
                    <a:pt x="107568" y="77338"/>
                  </a:lnTo>
                  <a:lnTo>
                    <a:pt x="104065" y="71364"/>
                  </a:lnTo>
                  <a:lnTo>
                    <a:pt x="100207" y="73475"/>
                  </a:lnTo>
                  <a:lnTo>
                    <a:pt x="91857" y="93594"/>
                  </a:lnTo>
                  <a:lnTo>
                    <a:pt x="81638" y="149270"/>
                  </a:lnTo>
                  <a:lnTo>
                    <a:pt x="84111" y="197360"/>
                  </a:lnTo>
                  <a:lnTo>
                    <a:pt x="90289" y="241078"/>
                  </a:lnTo>
                  <a:lnTo>
                    <a:pt x="99637" y="277774"/>
                  </a:lnTo>
                  <a:lnTo>
                    <a:pt x="129053" y="3290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6832503" y="2724918"/>
              <a:ext cx="119077" cy="387526"/>
            </a:xfrm>
            <a:custGeom>
              <a:avLst/>
              <a:gdLst/>
              <a:ahLst/>
              <a:cxnLst/>
              <a:rect l="0" t="0" r="0" b="0"/>
              <a:pathLst>
                <a:path w="119077" h="387526">
                  <a:moveTo>
                    <a:pt x="119076" y="17322"/>
                  </a:moveTo>
                  <a:lnTo>
                    <a:pt x="104518" y="2765"/>
                  </a:lnTo>
                  <a:lnTo>
                    <a:pt x="95659" y="0"/>
                  </a:lnTo>
                  <a:lnTo>
                    <a:pt x="73629" y="990"/>
                  </a:lnTo>
                  <a:lnTo>
                    <a:pt x="35530" y="17392"/>
                  </a:lnTo>
                  <a:lnTo>
                    <a:pt x="16943" y="41221"/>
                  </a:lnTo>
                  <a:lnTo>
                    <a:pt x="5128" y="73648"/>
                  </a:lnTo>
                  <a:lnTo>
                    <a:pt x="0" y="136253"/>
                  </a:lnTo>
                  <a:lnTo>
                    <a:pt x="4199" y="185964"/>
                  </a:lnTo>
                  <a:lnTo>
                    <a:pt x="11144" y="234464"/>
                  </a:lnTo>
                  <a:lnTo>
                    <a:pt x="20831" y="279888"/>
                  </a:lnTo>
                  <a:lnTo>
                    <a:pt x="40370" y="336674"/>
                  </a:lnTo>
                  <a:lnTo>
                    <a:pt x="50520" y="3875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7020135" y="2659973"/>
              <a:ext cx="27423" cy="438760"/>
            </a:xfrm>
            <a:custGeom>
              <a:avLst/>
              <a:gdLst/>
              <a:ahLst/>
              <a:cxnLst/>
              <a:rect l="0" t="0" r="0" b="0"/>
              <a:pathLst>
                <a:path w="27423" h="438760">
                  <a:moveTo>
                    <a:pt x="0" y="0"/>
                  </a:moveTo>
                  <a:lnTo>
                    <a:pt x="0" y="43673"/>
                  </a:lnTo>
                  <a:lnTo>
                    <a:pt x="0" y="89490"/>
                  </a:lnTo>
                  <a:lnTo>
                    <a:pt x="0" y="141846"/>
                  </a:lnTo>
                  <a:lnTo>
                    <a:pt x="0" y="200662"/>
                  </a:lnTo>
                  <a:lnTo>
                    <a:pt x="0" y="254226"/>
                  </a:lnTo>
                  <a:lnTo>
                    <a:pt x="1524" y="303423"/>
                  </a:lnTo>
                  <a:lnTo>
                    <a:pt x="7279" y="350679"/>
                  </a:lnTo>
                  <a:lnTo>
                    <a:pt x="19084" y="405551"/>
                  </a:lnTo>
                  <a:lnTo>
                    <a:pt x="27422" y="4387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6787045" y="2934197"/>
              <a:ext cx="287936" cy="68557"/>
            </a:xfrm>
            <a:custGeom>
              <a:avLst/>
              <a:gdLst/>
              <a:ahLst/>
              <a:cxnLst/>
              <a:rect l="0" t="0" r="0" b="0"/>
              <a:pathLst>
                <a:path w="287936" h="68557">
                  <a:moveTo>
                    <a:pt x="0" y="68556"/>
                  </a:moveTo>
                  <a:lnTo>
                    <a:pt x="45309" y="56086"/>
                  </a:lnTo>
                  <a:lnTo>
                    <a:pt x="102970" y="35746"/>
                  </a:lnTo>
                  <a:lnTo>
                    <a:pt x="159327" y="19394"/>
                  </a:lnTo>
                  <a:lnTo>
                    <a:pt x="214620" y="6424"/>
                  </a:lnTo>
                  <a:lnTo>
                    <a:pt x="271647" y="1269"/>
                  </a:lnTo>
                  <a:lnTo>
                    <a:pt x="28793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164032" y="2892078"/>
              <a:ext cx="146075" cy="261499"/>
            </a:xfrm>
            <a:custGeom>
              <a:avLst/>
              <a:gdLst/>
              <a:ahLst/>
              <a:cxnLst/>
              <a:rect l="0" t="0" r="0" b="0"/>
              <a:pathLst>
                <a:path w="146075" h="261499">
                  <a:moveTo>
                    <a:pt x="34349" y="42119"/>
                  </a:moveTo>
                  <a:lnTo>
                    <a:pt x="23496" y="90927"/>
                  </a:lnTo>
                  <a:lnTo>
                    <a:pt x="21484" y="140371"/>
                  </a:lnTo>
                  <a:lnTo>
                    <a:pt x="21202" y="157895"/>
                  </a:lnTo>
                  <a:lnTo>
                    <a:pt x="27107" y="169577"/>
                  </a:lnTo>
                  <a:lnTo>
                    <a:pt x="37139" y="177366"/>
                  </a:lnTo>
                  <a:lnTo>
                    <a:pt x="49920" y="182558"/>
                  </a:lnTo>
                  <a:lnTo>
                    <a:pt x="63011" y="182972"/>
                  </a:lnTo>
                  <a:lnTo>
                    <a:pt x="89745" y="175308"/>
                  </a:lnTo>
                  <a:lnTo>
                    <a:pt x="108736" y="157682"/>
                  </a:lnTo>
                  <a:lnTo>
                    <a:pt x="140620" y="109127"/>
                  </a:lnTo>
                  <a:lnTo>
                    <a:pt x="146074" y="82565"/>
                  </a:lnTo>
                  <a:lnTo>
                    <a:pt x="137161" y="28272"/>
                  </a:lnTo>
                  <a:lnTo>
                    <a:pt x="130313" y="17653"/>
                  </a:lnTo>
                  <a:lnTo>
                    <a:pt x="110516" y="1792"/>
                  </a:lnTo>
                  <a:lnTo>
                    <a:pt x="98838" y="0"/>
                  </a:lnTo>
                  <a:lnTo>
                    <a:pt x="73675" y="6133"/>
                  </a:lnTo>
                  <a:lnTo>
                    <a:pt x="51319" y="31204"/>
                  </a:lnTo>
                  <a:lnTo>
                    <a:pt x="21603" y="88144"/>
                  </a:lnTo>
                  <a:lnTo>
                    <a:pt x="1626" y="149195"/>
                  </a:lnTo>
                  <a:lnTo>
                    <a:pt x="0" y="185687"/>
                  </a:lnTo>
                  <a:lnTo>
                    <a:pt x="14692" y="228879"/>
                  </a:lnTo>
                  <a:lnTo>
                    <a:pt x="34349" y="2614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7371537" y="2767912"/>
              <a:ext cx="197047" cy="291663"/>
            </a:xfrm>
            <a:custGeom>
              <a:avLst/>
              <a:gdLst/>
              <a:ahLst/>
              <a:cxnLst/>
              <a:rect l="0" t="0" r="0" b="0"/>
              <a:pathLst>
                <a:path w="197047" h="291663">
                  <a:moveTo>
                    <a:pt x="142201" y="179996"/>
                  </a:moveTo>
                  <a:lnTo>
                    <a:pt x="129731" y="148681"/>
                  </a:lnTo>
                  <a:lnTo>
                    <a:pt x="115839" y="130023"/>
                  </a:lnTo>
                  <a:lnTo>
                    <a:pt x="83608" y="109668"/>
                  </a:lnTo>
                  <a:lnTo>
                    <a:pt x="71147" y="108735"/>
                  </a:lnTo>
                  <a:lnTo>
                    <a:pt x="45113" y="115824"/>
                  </a:lnTo>
                  <a:lnTo>
                    <a:pt x="34819" y="126550"/>
                  </a:lnTo>
                  <a:lnTo>
                    <a:pt x="13052" y="176518"/>
                  </a:lnTo>
                  <a:lnTo>
                    <a:pt x="0" y="229071"/>
                  </a:lnTo>
                  <a:lnTo>
                    <a:pt x="1812" y="259699"/>
                  </a:lnTo>
                  <a:lnTo>
                    <a:pt x="7475" y="271218"/>
                  </a:lnTo>
                  <a:lnTo>
                    <a:pt x="25955" y="288080"/>
                  </a:lnTo>
                  <a:lnTo>
                    <a:pt x="37281" y="291662"/>
                  </a:lnTo>
                  <a:lnTo>
                    <a:pt x="62054" y="291580"/>
                  </a:lnTo>
                  <a:lnTo>
                    <a:pt x="84236" y="282402"/>
                  </a:lnTo>
                  <a:lnTo>
                    <a:pt x="104251" y="266644"/>
                  </a:lnTo>
                  <a:lnTo>
                    <a:pt x="123303" y="244405"/>
                  </a:lnTo>
                  <a:lnTo>
                    <a:pt x="133802" y="215224"/>
                  </a:lnTo>
                  <a:lnTo>
                    <a:pt x="143775" y="160473"/>
                  </a:lnTo>
                  <a:lnTo>
                    <a:pt x="150518" y="117998"/>
                  </a:lnTo>
                  <a:lnTo>
                    <a:pt x="153515" y="73729"/>
                  </a:lnTo>
                  <a:lnTo>
                    <a:pt x="150784" y="28663"/>
                  </a:lnTo>
                  <a:lnTo>
                    <a:pt x="146016" y="0"/>
                  </a:lnTo>
                  <a:lnTo>
                    <a:pt x="142955" y="47955"/>
                  </a:lnTo>
                  <a:lnTo>
                    <a:pt x="146487" y="95169"/>
                  </a:lnTo>
                  <a:lnTo>
                    <a:pt x="157183" y="150292"/>
                  </a:lnTo>
                  <a:lnTo>
                    <a:pt x="170000" y="212329"/>
                  </a:lnTo>
                  <a:lnTo>
                    <a:pt x="183447" y="255593"/>
                  </a:lnTo>
                  <a:lnTo>
                    <a:pt x="197046" y="2896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7681131" y="2920486"/>
              <a:ext cx="10854" cy="164535"/>
            </a:xfrm>
            <a:custGeom>
              <a:avLst/>
              <a:gdLst/>
              <a:ahLst/>
              <a:cxnLst/>
              <a:rect l="0" t="0" r="0" b="0"/>
              <a:pathLst>
                <a:path w="10854" h="164535">
                  <a:moveTo>
                    <a:pt x="10853" y="0"/>
                  </a:moveTo>
                  <a:lnTo>
                    <a:pt x="0" y="59660"/>
                  </a:lnTo>
                  <a:lnTo>
                    <a:pt x="2051" y="107054"/>
                  </a:lnTo>
                  <a:lnTo>
                    <a:pt x="10853" y="1645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7637139" y="2824507"/>
              <a:ext cx="13712" cy="13713"/>
            </a:xfrm>
            <a:custGeom>
              <a:avLst/>
              <a:gdLst/>
              <a:ahLst/>
              <a:cxnLst/>
              <a:rect l="0" t="0" r="0" b="0"/>
              <a:pathLst>
                <a:path w="13712" h="13713">
                  <a:moveTo>
                    <a:pt x="13711" y="13712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815385" y="2687395"/>
              <a:ext cx="82268" cy="425049"/>
            </a:xfrm>
            <a:custGeom>
              <a:avLst/>
              <a:gdLst/>
              <a:ahLst/>
              <a:cxnLst/>
              <a:rect l="0" t="0" r="0" b="0"/>
              <a:pathLst>
                <a:path w="82268" h="425049">
                  <a:moveTo>
                    <a:pt x="0" y="0"/>
                  </a:moveTo>
                  <a:lnTo>
                    <a:pt x="10947" y="48356"/>
                  </a:lnTo>
                  <a:lnTo>
                    <a:pt x="19084" y="98173"/>
                  </a:lnTo>
                  <a:lnTo>
                    <a:pt x="27779" y="143674"/>
                  </a:lnTo>
                  <a:lnTo>
                    <a:pt x="41239" y="199487"/>
                  </a:lnTo>
                  <a:lnTo>
                    <a:pt x="54876" y="257158"/>
                  </a:lnTo>
                  <a:lnTo>
                    <a:pt x="62475" y="303203"/>
                  </a:lnTo>
                  <a:lnTo>
                    <a:pt x="68277" y="361862"/>
                  </a:lnTo>
                  <a:lnTo>
                    <a:pt x="82267" y="42504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8034764" y="2797085"/>
              <a:ext cx="1" cy="13712"/>
            </a:xfrm>
            <a:custGeom>
              <a:avLst/>
              <a:gdLst/>
              <a:ahLst/>
              <a:cxnLst/>
              <a:rect l="0" t="0" r="0" b="0"/>
              <a:pathLst>
                <a:path w="1" h="13712">
                  <a:moveTo>
                    <a:pt x="0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7911363" y="2906775"/>
              <a:ext cx="164464" cy="260513"/>
            </a:xfrm>
            <a:custGeom>
              <a:avLst/>
              <a:gdLst/>
              <a:ahLst/>
              <a:cxnLst/>
              <a:rect l="0" t="0" r="0" b="0"/>
              <a:pathLst>
                <a:path w="164464" h="260513">
                  <a:moveTo>
                    <a:pt x="41134" y="0"/>
                  </a:moveTo>
                  <a:lnTo>
                    <a:pt x="79302" y="57252"/>
                  </a:lnTo>
                  <a:lnTo>
                    <a:pt x="133423" y="99218"/>
                  </a:lnTo>
                  <a:lnTo>
                    <a:pt x="156293" y="118239"/>
                  </a:lnTo>
                  <a:lnTo>
                    <a:pt x="162087" y="129100"/>
                  </a:lnTo>
                  <a:lnTo>
                    <a:pt x="164463" y="153356"/>
                  </a:lnTo>
                  <a:lnTo>
                    <a:pt x="159916" y="164700"/>
                  </a:lnTo>
                  <a:lnTo>
                    <a:pt x="142677" y="185429"/>
                  </a:lnTo>
                  <a:lnTo>
                    <a:pt x="83423" y="223563"/>
                  </a:lnTo>
                  <a:lnTo>
                    <a:pt x="25224" y="252311"/>
                  </a:lnTo>
                  <a:lnTo>
                    <a:pt x="0" y="2605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8446100" y="2450904"/>
              <a:ext cx="220935" cy="512115"/>
            </a:xfrm>
            <a:custGeom>
              <a:avLst/>
              <a:gdLst/>
              <a:ahLst/>
              <a:cxnLst/>
              <a:rect l="0" t="0" r="0" b="0"/>
              <a:pathLst>
                <a:path w="220935" h="512115">
                  <a:moveTo>
                    <a:pt x="68556" y="58246"/>
                  </a:moveTo>
                  <a:lnTo>
                    <a:pt x="75835" y="29131"/>
                  </a:lnTo>
                  <a:lnTo>
                    <a:pt x="82549" y="19031"/>
                  </a:lnTo>
                  <a:lnTo>
                    <a:pt x="102198" y="3746"/>
                  </a:lnTo>
                  <a:lnTo>
                    <a:pt x="126165" y="0"/>
                  </a:lnTo>
                  <a:lnTo>
                    <a:pt x="138955" y="1133"/>
                  </a:lnTo>
                  <a:lnTo>
                    <a:pt x="161291" y="10518"/>
                  </a:lnTo>
                  <a:lnTo>
                    <a:pt x="171514" y="17287"/>
                  </a:lnTo>
                  <a:lnTo>
                    <a:pt x="200457" y="55928"/>
                  </a:lnTo>
                  <a:lnTo>
                    <a:pt x="206907" y="88700"/>
                  </a:lnTo>
                  <a:lnTo>
                    <a:pt x="203172" y="123579"/>
                  </a:lnTo>
                  <a:lnTo>
                    <a:pt x="183938" y="174429"/>
                  </a:lnTo>
                  <a:lnTo>
                    <a:pt x="141229" y="230369"/>
                  </a:lnTo>
                  <a:lnTo>
                    <a:pt x="84660" y="266654"/>
                  </a:lnTo>
                  <a:lnTo>
                    <a:pt x="55908" y="279351"/>
                  </a:lnTo>
                  <a:lnTo>
                    <a:pt x="44889" y="278776"/>
                  </a:lnTo>
                  <a:lnTo>
                    <a:pt x="36021" y="273822"/>
                  </a:lnTo>
                  <a:lnTo>
                    <a:pt x="28584" y="265949"/>
                  </a:lnTo>
                  <a:lnTo>
                    <a:pt x="28197" y="259177"/>
                  </a:lnTo>
                  <a:lnTo>
                    <a:pt x="32510" y="253138"/>
                  </a:lnTo>
                  <a:lnTo>
                    <a:pt x="39955" y="247589"/>
                  </a:lnTo>
                  <a:lnTo>
                    <a:pt x="68540" y="245486"/>
                  </a:lnTo>
                  <a:lnTo>
                    <a:pt x="103588" y="251154"/>
                  </a:lnTo>
                  <a:lnTo>
                    <a:pt x="147492" y="271474"/>
                  </a:lnTo>
                  <a:lnTo>
                    <a:pt x="180475" y="298316"/>
                  </a:lnTo>
                  <a:lnTo>
                    <a:pt x="208022" y="336061"/>
                  </a:lnTo>
                  <a:lnTo>
                    <a:pt x="220934" y="368090"/>
                  </a:lnTo>
                  <a:lnTo>
                    <a:pt x="219563" y="398576"/>
                  </a:lnTo>
                  <a:lnTo>
                    <a:pt x="208797" y="425836"/>
                  </a:lnTo>
                  <a:lnTo>
                    <a:pt x="193856" y="448108"/>
                  </a:lnTo>
                  <a:lnTo>
                    <a:pt x="139067" y="487233"/>
                  </a:lnTo>
                  <a:lnTo>
                    <a:pt x="110558" y="505865"/>
                  </a:lnTo>
                  <a:lnTo>
                    <a:pt x="78591" y="512114"/>
                  </a:lnTo>
                  <a:lnTo>
                    <a:pt x="34458" y="507067"/>
                  </a:lnTo>
                  <a:lnTo>
                    <a:pt x="0" y="4970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8720324" y="2728529"/>
              <a:ext cx="150825" cy="260514"/>
            </a:xfrm>
            <a:custGeom>
              <a:avLst/>
              <a:gdLst/>
              <a:ahLst/>
              <a:cxnLst/>
              <a:rect l="0" t="0" r="0" b="0"/>
              <a:pathLst>
                <a:path w="150825" h="260514">
                  <a:moveTo>
                    <a:pt x="0" y="0"/>
                  </a:moveTo>
                  <a:lnTo>
                    <a:pt x="18977" y="48807"/>
                  </a:lnTo>
                  <a:lnTo>
                    <a:pt x="42694" y="98252"/>
                  </a:lnTo>
                  <a:lnTo>
                    <a:pt x="69018" y="147434"/>
                  </a:lnTo>
                  <a:lnTo>
                    <a:pt x="105211" y="204999"/>
                  </a:lnTo>
                  <a:lnTo>
                    <a:pt x="150824" y="2605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8720324" y="2701107"/>
              <a:ext cx="164535" cy="342781"/>
            </a:xfrm>
            <a:custGeom>
              <a:avLst/>
              <a:gdLst/>
              <a:ahLst/>
              <a:cxnLst/>
              <a:rect l="0" t="0" r="0" b="0"/>
              <a:pathLst>
                <a:path w="164535" h="342781">
                  <a:moveTo>
                    <a:pt x="164534" y="0"/>
                  </a:moveTo>
                  <a:lnTo>
                    <a:pt x="145557" y="59659"/>
                  </a:lnTo>
                  <a:lnTo>
                    <a:pt x="121840" y="115178"/>
                  </a:lnTo>
                  <a:lnTo>
                    <a:pt x="91454" y="175809"/>
                  </a:lnTo>
                  <a:lnTo>
                    <a:pt x="57567" y="228306"/>
                  </a:lnTo>
                  <a:lnTo>
                    <a:pt x="18819" y="286990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9021970" y="2755952"/>
              <a:ext cx="123402" cy="13712"/>
            </a:xfrm>
            <a:custGeom>
              <a:avLst/>
              <a:gdLst/>
              <a:ahLst/>
              <a:cxnLst/>
              <a:rect l="0" t="0" r="0" b="0"/>
              <a:pathLst>
                <a:path w="123402" h="13712">
                  <a:moveTo>
                    <a:pt x="0" y="13711"/>
                  </a:moveTo>
                  <a:lnTo>
                    <a:pt x="35887" y="4288"/>
                  </a:lnTo>
                  <a:lnTo>
                    <a:pt x="96918" y="847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8980837" y="2838219"/>
              <a:ext cx="164535" cy="27423"/>
            </a:xfrm>
            <a:custGeom>
              <a:avLst/>
              <a:gdLst/>
              <a:ahLst/>
              <a:cxnLst/>
              <a:rect l="0" t="0" r="0" b="0"/>
              <a:pathLst>
                <a:path w="164535" h="27423">
                  <a:moveTo>
                    <a:pt x="0" y="27422"/>
                  </a:moveTo>
                  <a:lnTo>
                    <a:pt x="59660" y="12507"/>
                  </a:lnTo>
                  <a:lnTo>
                    <a:pt x="111117" y="3706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9090527" y="2584138"/>
              <a:ext cx="274328" cy="446039"/>
            </a:xfrm>
            <a:custGeom>
              <a:avLst/>
              <a:gdLst/>
              <a:ahLst/>
              <a:cxnLst/>
              <a:rect l="0" t="0" r="0" b="0"/>
              <a:pathLst>
                <a:path w="274328" h="446039">
                  <a:moveTo>
                    <a:pt x="150823" y="7279"/>
                  </a:moveTo>
                  <a:lnTo>
                    <a:pt x="179938" y="0"/>
                  </a:lnTo>
                  <a:lnTo>
                    <a:pt x="210483" y="8614"/>
                  </a:lnTo>
                  <a:lnTo>
                    <a:pt x="227159" y="17310"/>
                  </a:lnTo>
                  <a:lnTo>
                    <a:pt x="238276" y="29201"/>
                  </a:lnTo>
                  <a:lnTo>
                    <a:pt x="250630" y="58664"/>
                  </a:lnTo>
                  <a:lnTo>
                    <a:pt x="247994" y="88008"/>
                  </a:lnTo>
                  <a:lnTo>
                    <a:pt x="235144" y="116285"/>
                  </a:lnTo>
                  <a:lnTo>
                    <a:pt x="202214" y="156376"/>
                  </a:lnTo>
                  <a:lnTo>
                    <a:pt x="163510" y="186706"/>
                  </a:lnTo>
                  <a:lnTo>
                    <a:pt x="136656" y="200269"/>
                  </a:lnTo>
                  <a:lnTo>
                    <a:pt x="130714" y="201448"/>
                  </a:lnTo>
                  <a:lnTo>
                    <a:pt x="129800" y="199187"/>
                  </a:lnTo>
                  <a:lnTo>
                    <a:pt x="132237" y="194633"/>
                  </a:lnTo>
                  <a:lnTo>
                    <a:pt x="157504" y="180945"/>
                  </a:lnTo>
                  <a:lnTo>
                    <a:pt x="208494" y="181798"/>
                  </a:lnTo>
                  <a:lnTo>
                    <a:pt x="237901" y="191994"/>
                  </a:lnTo>
                  <a:lnTo>
                    <a:pt x="250008" y="198978"/>
                  </a:lnTo>
                  <a:lnTo>
                    <a:pt x="267524" y="222989"/>
                  </a:lnTo>
                  <a:lnTo>
                    <a:pt x="274327" y="237923"/>
                  </a:lnTo>
                  <a:lnTo>
                    <a:pt x="273762" y="270767"/>
                  </a:lnTo>
                  <a:lnTo>
                    <a:pt x="263354" y="302631"/>
                  </a:lnTo>
                  <a:lnTo>
                    <a:pt x="248572" y="326948"/>
                  </a:lnTo>
                  <a:lnTo>
                    <a:pt x="195410" y="376810"/>
                  </a:lnTo>
                  <a:lnTo>
                    <a:pt x="160818" y="406398"/>
                  </a:lnTo>
                  <a:lnTo>
                    <a:pt x="104892" y="430816"/>
                  </a:lnTo>
                  <a:lnTo>
                    <a:pt x="53423" y="441527"/>
                  </a:lnTo>
                  <a:lnTo>
                    <a:pt x="0" y="44603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9394076" y="2536572"/>
              <a:ext cx="80365" cy="507316"/>
            </a:xfrm>
            <a:custGeom>
              <a:avLst/>
              <a:gdLst/>
              <a:ahLst/>
              <a:cxnLst/>
              <a:rect l="0" t="0" r="0" b="0"/>
              <a:pathLst>
                <a:path w="80365" h="507316">
                  <a:moveTo>
                    <a:pt x="66653" y="0"/>
                  </a:moveTo>
                  <a:lnTo>
                    <a:pt x="54184" y="56256"/>
                  </a:lnTo>
                  <a:lnTo>
                    <a:pt x="40290" y="102699"/>
                  </a:lnTo>
                  <a:lnTo>
                    <a:pt x="22617" y="158401"/>
                  </a:lnTo>
                  <a:lnTo>
                    <a:pt x="4520" y="219691"/>
                  </a:lnTo>
                  <a:lnTo>
                    <a:pt x="0" y="272624"/>
                  </a:lnTo>
                  <a:lnTo>
                    <a:pt x="184" y="335874"/>
                  </a:lnTo>
                  <a:lnTo>
                    <a:pt x="10734" y="398287"/>
                  </a:lnTo>
                  <a:lnTo>
                    <a:pt x="44887" y="457115"/>
                  </a:lnTo>
                  <a:lnTo>
                    <a:pt x="80364" y="5073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9486740" y="2646262"/>
              <a:ext cx="204884" cy="338548"/>
            </a:xfrm>
            <a:custGeom>
              <a:avLst/>
              <a:gdLst/>
              <a:ahLst/>
              <a:cxnLst/>
              <a:rect l="0" t="0" r="0" b="0"/>
              <a:pathLst>
                <a:path w="204884" h="338548">
                  <a:moveTo>
                    <a:pt x="152234" y="0"/>
                  </a:moveTo>
                  <a:lnTo>
                    <a:pt x="190403" y="45447"/>
                  </a:lnTo>
                  <a:lnTo>
                    <a:pt x="202138" y="98103"/>
                  </a:lnTo>
                  <a:lnTo>
                    <a:pt x="204883" y="140087"/>
                  </a:lnTo>
                  <a:lnTo>
                    <a:pt x="203056" y="182615"/>
                  </a:lnTo>
                  <a:lnTo>
                    <a:pt x="184898" y="237770"/>
                  </a:lnTo>
                  <a:lnTo>
                    <a:pt x="147401" y="289311"/>
                  </a:lnTo>
                  <a:lnTo>
                    <a:pt x="121140" y="312922"/>
                  </a:lnTo>
                  <a:lnTo>
                    <a:pt x="89156" y="328494"/>
                  </a:lnTo>
                  <a:lnTo>
                    <a:pt x="36889" y="338547"/>
                  </a:lnTo>
                  <a:lnTo>
                    <a:pt x="23539" y="335388"/>
                  </a:lnTo>
                  <a:lnTo>
                    <a:pt x="13117" y="328711"/>
                  </a:lnTo>
                  <a:lnTo>
                    <a:pt x="4644" y="319689"/>
                  </a:lnTo>
                  <a:lnTo>
                    <a:pt x="520" y="307581"/>
                  </a:lnTo>
                  <a:lnTo>
                    <a:pt x="0" y="277877"/>
                  </a:lnTo>
                  <a:lnTo>
                    <a:pt x="22829" y="226894"/>
                  </a:lnTo>
                  <a:lnTo>
                    <a:pt x="58539" y="187751"/>
                  </a:lnTo>
                  <a:lnTo>
                    <a:pt x="105345" y="164134"/>
                  </a:lnTo>
                  <a:lnTo>
                    <a:pt x="135965" y="160802"/>
                  </a:lnTo>
                  <a:lnTo>
                    <a:pt x="163285" y="165922"/>
                  </a:lnTo>
                  <a:lnTo>
                    <a:pt x="185584" y="178355"/>
                  </a:lnTo>
                  <a:lnTo>
                    <a:pt x="192749" y="188982"/>
                  </a:lnTo>
                  <a:lnTo>
                    <a:pt x="202834" y="233055"/>
                  </a:lnTo>
                  <a:lnTo>
                    <a:pt x="204298" y="281662"/>
                  </a:lnTo>
                  <a:lnTo>
                    <a:pt x="193368" y="329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9770143" y="2701107"/>
              <a:ext cx="143057" cy="115822"/>
            </a:xfrm>
            <a:custGeom>
              <a:avLst/>
              <a:gdLst/>
              <a:ahLst/>
              <a:cxnLst/>
              <a:rect l="0" t="0" r="0" b="0"/>
              <a:pathLst>
                <a:path w="143057" h="115822">
                  <a:moveTo>
                    <a:pt x="19655" y="0"/>
                  </a:moveTo>
                  <a:lnTo>
                    <a:pt x="571" y="57252"/>
                  </a:lnTo>
                  <a:lnTo>
                    <a:pt x="0" y="83337"/>
                  </a:lnTo>
                  <a:lnTo>
                    <a:pt x="1981" y="96691"/>
                  </a:lnTo>
                  <a:lnTo>
                    <a:pt x="9396" y="105594"/>
                  </a:lnTo>
                  <a:lnTo>
                    <a:pt x="33884" y="115487"/>
                  </a:lnTo>
                  <a:lnTo>
                    <a:pt x="61019" y="115821"/>
                  </a:lnTo>
                  <a:lnTo>
                    <a:pt x="115679" y="103622"/>
                  </a:lnTo>
                  <a:lnTo>
                    <a:pt x="143056" y="959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9899487" y="2687395"/>
              <a:ext cx="13713" cy="315359"/>
            </a:xfrm>
            <a:custGeom>
              <a:avLst/>
              <a:gdLst/>
              <a:ahLst/>
              <a:cxnLst/>
              <a:rect l="0" t="0" r="0" b="0"/>
              <a:pathLst>
                <a:path w="13713" h="315359">
                  <a:moveTo>
                    <a:pt x="13712" y="0"/>
                  </a:moveTo>
                  <a:lnTo>
                    <a:pt x="9649" y="59660"/>
                  </a:lnTo>
                  <a:lnTo>
                    <a:pt x="2859" y="111117"/>
                  </a:lnTo>
                  <a:lnTo>
                    <a:pt x="847" y="164958"/>
                  </a:lnTo>
                  <a:lnTo>
                    <a:pt x="251" y="219505"/>
                  </a:lnTo>
                  <a:lnTo>
                    <a:pt x="75" y="270199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9817220" y="2468016"/>
              <a:ext cx="177378" cy="617005"/>
            </a:xfrm>
            <a:custGeom>
              <a:avLst/>
              <a:gdLst/>
              <a:ahLst/>
              <a:cxnLst/>
              <a:rect l="0" t="0" r="0" b="0"/>
              <a:pathLst>
                <a:path w="177378" h="617005">
                  <a:moveTo>
                    <a:pt x="68556" y="0"/>
                  </a:moveTo>
                  <a:lnTo>
                    <a:pt x="106725" y="61779"/>
                  </a:lnTo>
                  <a:lnTo>
                    <a:pt x="133018" y="112591"/>
                  </a:lnTo>
                  <a:lnTo>
                    <a:pt x="152826" y="161331"/>
                  </a:lnTo>
                  <a:lnTo>
                    <a:pt x="171645" y="221794"/>
                  </a:lnTo>
                  <a:lnTo>
                    <a:pt x="176290" y="283742"/>
                  </a:lnTo>
                  <a:lnTo>
                    <a:pt x="177377" y="333299"/>
                  </a:lnTo>
                  <a:lnTo>
                    <a:pt x="173797" y="381731"/>
                  </a:lnTo>
                  <a:lnTo>
                    <a:pt x="165604" y="424077"/>
                  </a:lnTo>
                  <a:lnTo>
                    <a:pt x="135517" y="480152"/>
                  </a:lnTo>
                  <a:lnTo>
                    <a:pt x="100234" y="534788"/>
                  </a:lnTo>
                  <a:lnTo>
                    <a:pt x="39888" y="588385"/>
                  </a:lnTo>
                  <a:lnTo>
                    <a:pt x="0" y="6170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7515045" y="3159388"/>
            <a:ext cx="2452999" cy="1130915"/>
            <a:chOff x="7515045" y="3159388"/>
            <a:chExt cx="2452999" cy="1130915"/>
          </a:xfrm>
        </p:grpSpPr>
        <p:sp>
          <p:nvSpPr>
            <p:cNvPr id="137" name="Freeform 136"/>
            <p:cNvSpPr/>
            <p:nvPr/>
          </p:nvSpPr>
          <p:spPr>
            <a:xfrm>
              <a:off x="7650850" y="3510068"/>
              <a:ext cx="123402" cy="13712"/>
            </a:xfrm>
            <a:custGeom>
              <a:avLst/>
              <a:gdLst/>
              <a:ahLst/>
              <a:cxnLst/>
              <a:rect l="0" t="0" r="0" b="0"/>
              <a:pathLst>
                <a:path w="123402" h="13712">
                  <a:moveTo>
                    <a:pt x="0" y="0"/>
                  </a:moveTo>
                  <a:lnTo>
                    <a:pt x="59660" y="4062"/>
                  </a:lnTo>
                  <a:lnTo>
                    <a:pt x="98929" y="10852"/>
                  </a:lnTo>
                  <a:lnTo>
                    <a:pt x="123401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7637139" y="3608840"/>
              <a:ext cx="123402" cy="10918"/>
            </a:xfrm>
            <a:custGeom>
              <a:avLst/>
              <a:gdLst/>
              <a:ahLst/>
              <a:cxnLst/>
              <a:rect l="0" t="0" r="0" b="0"/>
              <a:pathLst>
                <a:path w="123402" h="10918">
                  <a:moveTo>
                    <a:pt x="0" y="10917"/>
                  </a:moveTo>
                  <a:lnTo>
                    <a:pt x="48807" y="65"/>
                  </a:lnTo>
                  <a:lnTo>
                    <a:pt x="78061" y="0"/>
                  </a:lnTo>
                  <a:lnTo>
                    <a:pt x="123401" y="109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7870230" y="3365056"/>
              <a:ext cx="189546" cy="419236"/>
            </a:xfrm>
            <a:custGeom>
              <a:avLst/>
              <a:gdLst/>
              <a:ahLst/>
              <a:cxnLst/>
              <a:rect l="0" t="0" r="0" b="0"/>
              <a:pathLst>
                <a:path w="189546" h="419236">
                  <a:moveTo>
                    <a:pt x="0" y="7899"/>
                  </a:moveTo>
                  <a:lnTo>
                    <a:pt x="59659" y="3837"/>
                  </a:lnTo>
                  <a:lnTo>
                    <a:pt x="93547" y="0"/>
                  </a:lnTo>
                  <a:lnTo>
                    <a:pt x="145363" y="7928"/>
                  </a:lnTo>
                  <a:lnTo>
                    <a:pt x="175818" y="21116"/>
                  </a:lnTo>
                  <a:lnTo>
                    <a:pt x="184245" y="31945"/>
                  </a:lnTo>
                  <a:lnTo>
                    <a:pt x="189545" y="60228"/>
                  </a:lnTo>
                  <a:lnTo>
                    <a:pt x="176684" y="110411"/>
                  </a:lnTo>
                  <a:lnTo>
                    <a:pt x="153576" y="163875"/>
                  </a:lnTo>
                  <a:lnTo>
                    <a:pt x="129417" y="227112"/>
                  </a:lnTo>
                  <a:lnTo>
                    <a:pt x="113165" y="278858"/>
                  </a:lnTo>
                  <a:lnTo>
                    <a:pt x="89729" y="331261"/>
                  </a:lnTo>
                  <a:lnTo>
                    <a:pt x="62638" y="386623"/>
                  </a:lnTo>
                  <a:lnTo>
                    <a:pt x="54844" y="4192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8071979" y="3323737"/>
              <a:ext cx="266989" cy="446844"/>
            </a:xfrm>
            <a:custGeom>
              <a:avLst/>
              <a:gdLst/>
              <a:ahLst/>
              <a:cxnLst/>
              <a:rect l="0" t="0" r="0" b="0"/>
              <a:pathLst>
                <a:path w="266989" h="446844">
                  <a:moveTo>
                    <a:pt x="127320" y="131486"/>
                  </a:moveTo>
                  <a:lnTo>
                    <a:pt x="105483" y="138765"/>
                  </a:lnTo>
                  <a:lnTo>
                    <a:pt x="100574" y="134815"/>
                  </a:lnTo>
                  <a:lnTo>
                    <a:pt x="98825" y="126088"/>
                  </a:lnTo>
                  <a:lnTo>
                    <a:pt x="99183" y="114176"/>
                  </a:lnTo>
                  <a:lnTo>
                    <a:pt x="114243" y="75575"/>
                  </a:lnTo>
                  <a:lnTo>
                    <a:pt x="137759" y="52807"/>
                  </a:lnTo>
                  <a:lnTo>
                    <a:pt x="201256" y="7034"/>
                  </a:lnTo>
                  <a:lnTo>
                    <a:pt x="232291" y="0"/>
                  </a:lnTo>
                  <a:lnTo>
                    <a:pt x="244528" y="2695"/>
                  </a:lnTo>
                  <a:lnTo>
                    <a:pt x="254209" y="9062"/>
                  </a:lnTo>
                  <a:lnTo>
                    <a:pt x="262187" y="17877"/>
                  </a:lnTo>
                  <a:lnTo>
                    <a:pt x="266988" y="47984"/>
                  </a:lnTo>
                  <a:lnTo>
                    <a:pt x="262521" y="88280"/>
                  </a:lnTo>
                  <a:lnTo>
                    <a:pt x="250379" y="136659"/>
                  </a:lnTo>
                  <a:lnTo>
                    <a:pt x="233692" y="193449"/>
                  </a:lnTo>
                  <a:lnTo>
                    <a:pt x="203458" y="253584"/>
                  </a:lnTo>
                  <a:lnTo>
                    <a:pt x="159107" y="315992"/>
                  </a:lnTo>
                  <a:lnTo>
                    <a:pt x="113581" y="375050"/>
                  </a:lnTo>
                  <a:lnTo>
                    <a:pt x="69760" y="414211"/>
                  </a:lnTo>
                  <a:lnTo>
                    <a:pt x="39783" y="420660"/>
                  </a:lnTo>
                  <a:lnTo>
                    <a:pt x="23258" y="420247"/>
                  </a:lnTo>
                  <a:lnTo>
                    <a:pt x="12241" y="413878"/>
                  </a:lnTo>
                  <a:lnTo>
                    <a:pt x="4896" y="403538"/>
                  </a:lnTo>
                  <a:lnTo>
                    <a:pt x="0" y="390551"/>
                  </a:lnTo>
                  <a:lnTo>
                    <a:pt x="2685" y="359870"/>
                  </a:lnTo>
                  <a:lnTo>
                    <a:pt x="21327" y="308337"/>
                  </a:lnTo>
                  <a:lnTo>
                    <a:pt x="29235" y="290520"/>
                  </a:lnTo>
                  <a:lnTo>
                    <a:pt x="54273" y="262598"/>
                  </a:lnTo>
                  <a:lnTo>
                    <a:pt x="112721" y="227125"/>
                  </a:lnTo>
                  <a:lnTo>
                    <a:pt x="125204" y="225715"/>
                  </a:lnTo>
                  <a:lnTo>
                    <a:pt x="147201" y="232273"/>
                  </a:lnTo>
                  <a:lnTo>
                    <a:pt x="176714" y="253095"/>
                  </a:lnTo>
                  <a:lnTo>
                    <a:pt x="187359" y="277958"/>
                  </a:lnTo>
                  <a:lnTo>
                    <a:pt x="190567" y="307798"/>
                  </a:lnTo>
                  <a:lnTo>
                    <a:pt x="180213" y="368257"/>
                  </a:lnTo>
                  <a:lnTo>
                    <a:pt x="171937" y="412387"/>
                  </a:lnTo>
                  <a:lnTo>
                    <a:pt x="168453" y="4468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8387020" y="3328700"/>
              <a:ext cx="308503" cy="405815"/>
            </a:xfrm>
            <a:custGeom>
              <a:avLst/>
              <a:gdLst/>
              <a:ahLst/>
              <a:cxnLst/>
              <a:rect l="0" t="0" r="0" b="0"/>
              <a:pathLst>
                <a:path w="308503" h="405815">
                  <a:moveTo>
                    <a:pt x="251037" y="195079"/>
                  </a:moveTo>
                  <a:lnTo>
                    <a:pt x="193784" y="175995"/>
                  </a:lnTo>
                  <a:lnTo>
                    <a:pt x="159575" y="179487"/>
                  </a:lnTo>
                  <a:lnTo>
                    <a:pt x="139787" y="184685"/>
                  </a:lnTo>
                  <a:lnTo>
                    <a:pt x="105614" y="206709"/>
                  </a:lnTo>
                  <a:lnTo>
                    <a:pt x="43316" y="267649"/>
                  </a:lnTo>
                  <a:lnTo>
                    <a:pt x="15645" y="307481"/>
                  </a:lnTo>
                  <a:lnTo>
                    <a:pt x="2704" y="339998"/>
                  </a:lnTo>
                  <a:lnTo>
                    <a:pt x="0" y="370701"/>
                  </a:lnTo>
                  <a:lnTo>
                    <a:pt x="1411" y="385286"/>
                  </a:lnTo>
                  <a:lnTo>
                    <a:pt x="8447" y="395010"/>
                  </a:lnTo>
                  <a:lnTo>
                    <a:pt x="19230" y="401492"/>
                  </a:lnTo>
                  <a:lnTo>
                    <a:pt x="32514" y="405814"/>
                  </a:lnTo>
                  <a:lnTo>
                    <a:pt x="47463" y="404125"/>
                  </a:lnTo>
                  <a:lnTo>
                    <a:pt x="80324" y="390061"/>
                  </a:lnTo>
                  <a:lnTo>
                    <a:pt x="138603" y="334368"/>
                  </a:lnTo>
                  <a:lnTo>
                    <a:pt x="181036" y="277776"/>
                  </a:lnTo>
                  <a:lnTo>
                    <a:pt x="209475" y="228214"/>
                  </a:lnTo>
                  <a:lnTo>
                    <a:pt x="237199" y="169349"/>
                  </a:lnTo>
                  <a:lnTo>
                    <a:pt x="260648" y="117376"/>
                  </a:lnTo>
                  <a:lnTo>
                    <a:pt x="277244" y="68967"/>
                  </a:lnTo>
                  <a:lnTo>
                    <a:pt x="295873" y="20092"/>
                  </a:lnTo>
                  <a:lnTo>
                    <a:pt x="307528" y="0"/>
                  </a:lnTo>
                  <a:lnTo>
                    <a:pt x="308502" y="1041"/>
                  </a:lnTo>
                  <a:lnTo>
                    <a:pt x="291197" y="64254"/>
                  </a:lnTo>
                  <a:lnTo>
                    <a:pt x="273697" y="125056"/>
                  </a:lnTo>
                  <a:lnTo>
                    <a:pt x="260121" y="174501"/>
                  </a:lnTo>
                  <a:lnTo>
                    <a:pt x="239171" y="227745"/>
                  </a:lnTo>
                  <a:lnTo>
                    <a:pt x="215741" y="290908"/>
                  </a:lnTo>
                  <a:lnTo>
                    <a:pt x="201137" y="341118"/>
                  </a:lnTo>
                  <a:lnTo>
                    <a:pt x="182481" y="4007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8634057" y="3483837"/>
              <a:ext cx="160376" cy="245611"/>
            </a:xfrm>
            <a:custGeom>
              <a:avLst/>
              <a:gdLst/>
              <a:ahLst/>
              <a:cxnLst/>
              <a:rect l="0" t="0" r="0" b="0"/>
              <a:pathLst>
                <a:path w="160376" h="245611">
                  <a:moveTo>
                    <a:pt x="154823" y="39942"/>
                  </a:moveTo>
                  <a:lnTo>
                    <a:pt x="154823" y="10827"/>
                  </a:lnTo>
                  <a:lnTo>
                    <a:pt x="150253" y="3774"/>
                  </a:lnTo>
                  <a:lnTo>
                    <a:pt x="142635" y="595"/>
                  </a:lnTo>
                  <a:lnTo>
                    <a:pt x="132987" y="0"/>
                  </a:lnTo>
                  <a:lnTo>
                    <a:pt x="110078" y="15588"/>
                  </a:lnTo>
                  <a:lnTo>
                    <a:pt x="65410" y="67970"/>
                  </a:lnTo>
                  <a:lnTo>
                    <a:pt x="22037" y="125147"/>
                  </a:lnTo>
                  <a:lnTo>
                    <a:pt x="284" y="184913"/>
                  </a:lnTo>
                  <a:lnTo>
                    <a:pt x="0" y="199051"/>
                  </a:lnTo>
                  <a:lnTo>
                    <a:pt x="7809" y="222886"/>
                  </a:lnTo>
                  <a:lnTo>
                    <a:pt x="15679" y="228937"/>
                  </a:lnTo>
                  <a:lnTo>
                    <a:pt x="25498" y="231448"/>
                  </a:lnTo>
                  <a:lnTo>
                    <a:pt x="36614" y="231598"/>
                  </a:lnTo>
                  <a:lnTo>
                    <a:pt x="47071" y="227128"/>
                  </a:lnTo>
                  <a:lnTo>
                    <a:pt x="76346" y="199000"/>
                  </a:lnTo>
                  <a:lnTo>
                    <a:pt x="113535" y="144487"/>
                  </a:lnTo>
                  <a:lnTo>
                    <a:pt x="142943" y="82767"/>
                  </a:lnTo>
                  <a:lnTo>
                    <a:pt x="160375" y="29330"/>
                  </a:lnTo>
                  <a:lnTo>
                    <a:pt x="152308" y="77907"/>
                  </a:lnTo>
                  <a:lnTo>
                    <a:pt x="140367" y="134982"/>
                  </a:lnTo>
                  <a:lnTo>
                    <a:pt x="131242" y="190487"/>
                  </a:lnTo>
                  <a:lnTo>
                    <a:pt x="127400" y="2456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8872086" y="3342969"/>
              <a:ext cx="163597" cy="386479"/>
            </a:xfrm>
            <a:custGeom>
              <a:avLst/>
              <a:gdLst/>
              <a:ahLst/>
              <a:cxnLst/>
              <a:rect l="0" t="0" r="0" b="0"/>
              <a:pathLst>
                <a:path w="163597" h="386479">
                  <a:moveTo>
                    <a:pt x="163596" y="43698"/>
                  </a:moveTo>
                  <a:lnTo>
                    <a:pt x="156317" y="21862"/>
                  </a:lnTo>
                  <a:lnTo>
                    <a:pt x="140556" y="7078"/>
                  </a:lnTo>
                  <a:lnTo>
                    <a:pt x="129954" y="1003"/>
                  </a:lnTo>
                  <a:lnTo>
                    <a:pt x="118316" y="0"/>
                  </a:lnTo>
                  <a:lnTo>
                    <a:pt x="93197" y="7010"/>
                  </a:lnTo>
                  <a:lnTo>
                    <a:pt x="53361" y="35367"/>
                  </a:lnTo>
                  <a:lnTo>
                    <a:pt x="34366" y="63863"/>
                  </a:lnTo>
                  <a:lnTo>
                    <a:pt x="9759" y="124531"/>
                  </a:lnTo>
                  <a:lnTo>
                    <a:pt x="2231" y="173953"/>
                  </a:lnTo>
                  <a:lnTo>
                    <a:pt x="0" y="227190"/>
                  </a:lnTo>
                  <a:lnTo>
                    <a:pt x="6619" y="288838"/>
                  </a:lnTo>
                  <a:lnTo>
                    <a:pt x="10949" y="348068"/>
                  </a:lnTo>
                  <a:lnTo>
                    <a:pt x="12772" y="38647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9021970" y="3365093"/>
              <a:ext cx="82269" cy="364355"/>
            </a:xfrm>
            <a:custGeom>
              <a:avLst/>
              <a:gdLst/>
              <a:ahLst/>
              <a:cxnLst/>
              <a:rect l="0" t="0" r="0" b="0"/>
              <a:pathLst>
                <a:path w="82269" h="364355">
                  <a:moveTo>
                    <a:pt x="82268" y="35285"/>
                  </a:moveTo>
                  <a:lnTo>
                    <a:pt x="82268" y="6170"/>
                  </a:lnTo>
                  <a:lnTo>
                    <a:pt x="79221" y="640"/>
                  </a:lnTo>
                  <a:lnTo>
                    <a:pt x="74142" y="0"/>
                  </a:lnTo>
                  <a:lnTo>
                    <a:pt x="67710" y="2621"/>
                  </a:lnTo>
                  <a:lnTo>
                    <a:pt x="44099" y="28146"/>
                  </a:lnTo>
                  <a:lnTo>
                    <a:pt x="25086" y="71934"/>
                  </a:lnTo>
                  <a:lnTo>
                    <a:pt x="17082" y="130781"/>
                  </a:lnTo>
                  <a:lnTo>
                    <a:pt x="7432" y="189181"/>
                  </a:lnTo>
                  <a:lnTo>
                    <a:pt x="9481" y="245080"/>
                  </a:lnTo>
                  <a:lnTo>
                    <a:pt x="3454" y="307616"/>
                  </a:lnTo>
                  <a:lnTo>
                    <a:pt x="0" y="3643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8775169" y="3537490"/>
              <a:ext cx="329070" cy="68557"/>
            </a:xfrm>
            <a:custGeom>
              <a:avLst/>
              <a:gdLst/>
              <a:ahLst/>
              <a:cxnLst/>
              <a:rect l="0" t="0" r="0" b="0"/>
              <a:pathLst>
                <a:path w="329070" h="68557">
                  <a:moveTo>
                    <a:pt x="0" y="68556"/>
                  </a:moveTo>
                  <a:lnTo>
                    <a:pt x="45309" y="56086"/>
                  </a:lnTo>
                  <a:lnTo>
                    <a:pt x="104494" y="35746"/>
                  </a:lnTo>
                  <a:lnTo>
                    <a:pt x="167226" y="19393"/>
                  </a:lnTo>
                  <a:lnTo>
                    <a:pt x="217638" y="6423"/>
                  </a:lnTo>
                  <a:lnTo>
                    <a:pt x="268968" y="1903"/>
                  </a:lnTo>
                  <a:lnTo>
                    <a:pt x="32906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9154275" y="3537490"/>
              <a:ext cx="94451" cy="151051"/>
            </a:xfrm>
            <a:custGeom>
              <a:avLst/>
              <a:gdLst/>
              <a:ahLst/>
              <a:cxnLst/>
              <a:rect l="0" t="0" r="0" b="0"/>
              <a:pathLst>
                <a:path w="94451" h="151051">
                  <a:moveTo>
                    <a:pt x="32230" y="0"/>
                  </a:moveTo>
                  <a:lnTo>
                    <a:pt x="17315" y="55597"/>
                  </a:lnTo>
                  <a:lnTo>
                    <a:pt x="0" y="109838"/>
                  </a:lnTo>
                  <a:lnTo>
                    <a:pt x="79" y="121977"/>
                  </a:lnTo>
                  <a:lnTo>
                    <a:pt x="8291" y="143588"/>
                  </a:lnTo>
                  <a:lnTo>
                    <a:pt x="17795" y="149047"/>
                  </a:lnTo>
                  <a:lnTo>
                    <a:pt x="44604" y="151050"/>
                  </a:lnTo>
                  <a:lnTo>
                    <a:pt x="68706" y="142799"/>
                  </a:lnTo>
                  <a:lnTo>
                    <a:pt x="79399" y="136333"/>
                  </a:lnTo>
                  <a:lnTo>
                    <a:pt x="86528" y="125928"/>
                  </a:lnTo>
                  <a:lnTo>
                    <a:pt x="94450" y="98117"/>
                  </a:lnTo>
                  <a:lnTo>
                    <a:pt x="89844" y="69506"/>
                  </a:lnTo>
                  <a:lnTo>
                    <a:pt x="70122" y="31767"/>
                  </a:lnTo>
                  <a:lnTo>
                    <a:pt x="4594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9419596" y="352377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9278737" y="3403393"/>
              <a:ext cx="192439" cy="298632"/>
            </a:xfrm>
            <a:custGeom>
              <a:avLst/>
              <a:gdLst/>
              <a:ahLst/>
              <a:cxnLst/>
              <a:rect l="0" t="0" r="0" b="0"/>
              <a:pathLst>
                <a:path w="192439" h="298632">
                  <a:moveTo>
                    <a:pt x="72302" y="134097"/>
                  </a:moveTo>
                  <a:lnTo>
                    <a:pt x="17629" y="193341"/>
                  </a:lnTo>
                  <a:lnTo>
                    <a:pt x="3314" y="224921"/>
                  </a:lnTo>
                  <a:lnTo>
                    <a:pt x="0" y="255207"/>
                  </a:lnTo>
                  <a:lnTo>
                    <a:pt x="1248" y="269682"/>
                  </a:lnTo>
                  <a:lnTo>
                    <a:pt x="8175" y="279332"/>
                  </a:lnTo>
                  <a:lnTo>
                    <a:pt x="18887" y="285765"/>
                  </a:lnTo>
                  <a:lnTo>
                    <a:pt x="32122" y="290054"/>
                  </a:lnTo>
                  <a:lnTo>
                    <a:pt x="43992" y="289866"/>
                  </a:lnTo>
                  <a:lnTo>
                    <a:pt x="65306" y="281532"/>
                  </a:lnTo>
                  <a:lnTo>
                    <a:pt x="94436" y="259710"/>
                  </a:lnTo>
                  <a:lnTo>
                    <a:pt x="131575" y="203147"/>
                  </a:lnTo>
                  <a:lnTo>
                    <a:pt x="156051" y="151171"/>
                  </a:lnTo>
                  <a:lnTo>
                    <a:pt x="166181" y="97176"/>
                  </a:lnTo>
                  <a:lnTo>
                    <a:pt x="178154" y="42583"/>
                  </a:lnTo>
                  <a:lnTo>
                    <a:pt x="189826" y="0"/>
                  </a:lnTo>
                  <a:lnTo>
                    <a:pt x="191785" y="2042"/>
                  </a:lnTo>
                  <a:lnTo>
                    <a:pt x="192438" y="23608"/>
                  </a:lnTo>
                  <a:lnTo>
                    <a:pt x="185764" y="85617"/>
                  </a:lnTo>
                  <a:lnTo>
                    <a:pt x="183668" y="130324"/>
                  </a:lnTo>
                  <a:lnTo>
                    <a:pt x="178674" y="175585"/>
                  </a:lnTo>
                  <a:lnTo>
                    <a:pt x="172900" y="219568"/>
                  </a:lnTo>
                  <a:lnTo>
                    <a:pt x="169193" y="281208"/>
                  </a:lnTo>
                  <a:lnTo>
                    <a:pt x="168281" y="2986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9542996" y="3564912"/>
              <a:ext cx="41135" cy="164536"/>
            </a:xfrm>
            <a:custGeom>
              <a:avLst/>
              <a:gdLst/>
              <a:ahLst/>
              <a:cxnLst/>
              <a:rect l="0" t="0" r="0" b="0"/>
              <a:pathLst>
                <a:path w="41135" h="164536">
                  <a:moveTo>
                    <a:pt x="41134" y="0"/>
                  </a:moveTo>
                  <a:lnTo>
                    <a:pt x="22050" y="57253"/>
                  </a:lnTo>
                  <a:lnTo>
                    <a:pt x="5935" y="110166"/>
                  </a:lnTo>
                  <a:lnTo>
                    <a:pt x="0" y="1645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9734953" y="3290688"/>
              <a:ext cx="13712" cy="411337"/>
            </a:xfrm>
            <a:custGeom>
              <a:avLst/>
              <a:gdLst/>
              <a:ahLst/>
              <a:cxnLst/>
              <a:rect l="0" t="0" r="0" b="0"/>
              <a:pathLst>
                <a:path w="13712" h="411337">
                  <a:moveTo>
                    <a:pt x="13711" y="0"/>
                  </a:moveTo>
                  <a:lnTo>
                    <a:pt x="13711" y="54732"/>
                  </a:lnTo>
                  <a:lnTo>
                    <a:pt x="13711" y="116935"/>
                  </a:lnTo>
                  <a:lnTo>
                    <a:pt x="13711" y="161153"/>
                  </a:lnTo>
                  <a:lnTo>
                    <a:pt x="13711" y="206197"/>
                  </a:lnTo>
                  <a:lnTo>
                    <a:pt x="12188" y="250083"/>
                  </a:lnTo>
                  <a:lnTo>
                    <a:pt x="4288" y="309052"/>
                  </a:lnTo>
                  <a:lnTo>
                    <a:pt x="1271" y="362071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8980837" y="3814524"/>
              <a:ext cx="195854" cy="380531"/>
            </a:xfrm>
            <a:custGeom>
              <a:avLst/>
              <a:gdLst/>
              <a:ahLst/>
              <a:cxnLst/>
              <a:rect l="0" t="0" r="0" b="0"/>
              <a:pathLst>
                <a:path w="195854" h="380531">
                  <a:moveTo>
                    <a:pt x="109690" y="93168"/>
                  </a:moveTo>
                  <a:lnTo>
                    <a:pt x="95132" y="122283"/>
                  </a:lnTo>
                  <a:lnTo>
                    <a:pt x="86079" y="184062"/>
                  </a:lnTo>
                  <a:lnTo>
                    <a:pt x="79898" y="230052"/>
                  </a:lnTo>
                  <a:lnTo>
                    <a:pt x="73597" y="275883"/>
                  </a:lnTo>
                  <a:lnTo>
                    <a:pt x="70797" y="321643"/>
                  </a:lnTo>
                  <a:lnTo>
                    <a:pt x="61941" y="375673"/>
                  </a:lnTo>
                  <a:lnTo>
                    <a:pt x="59576" y="380530"/>
                  </a:lnTo>
                  <a:lnTo>
                    <a:pt x="57999" y="377674"/>
                  </a:lnTo>
                  <a:lnTo>
                    <a:pt x="48189" y="322027"/>
                  </a:lnTo>
                  <a:lnTo>
                    <a:pt x="44269" y="277150"/>
                  </a:lnTo>
                  <a:lnTo>
                    <a:pt x="44051" y="231307"/>
                  </a:lnTo>
                  <a:lnTo>
                    <a:pt x="50970" y="175232"/>
                  </a:lnTo>
                  <a:lnTo>
                    <a:pt x="53122" y="128118"/>
                  </a:lnTo>
                  <a:lnTo>
                    <a:pt x="68892" y="64760"/>
                  </a:lnTo>
                  <a:lnTo>
                    <a:pt x="92862" y="14672"/>
                  </a:lnTo>
                  <a:lnTo>
                    <a:pt x="104565" y="5797"/>
                  </a:lnTo>
                  <a:lnTo>
                    <a:pt x="133818" y="0"/>
                  </a:lnTo>
                  <a:lnTo>
                    <a:pt x="159008" y="6564"/>
                  </a:lnTo>
                  <a:lnTo>
                    <a:pt x="169991" y="12580"/>
                  </a:lnTo>
                  <a:lnTo>
                    <a:pt x="186257" y="31452"/>
                  </a:lnTo>
                  <a:lnTo>
                    <a:pt x="192727" y="42884"/>
                  </a:lnTo>
                  <a:lnTo>
                    <a:pt x="195853" y="71836"/>
                  </a:lnTo>
                  <a:lnTo>
                    <a:pt x="189118" y="106539"/>
                  </a:lnTo>
                  <a:lnTo>
                    <a:pt x="159631" y="167379"/>
                  </a:lnTo>
                  <a:lnTo>
                    <a:pt x="120425" y="221630"/>
                  </a:lnTo>
                  <a:lnTo>
                    <a:pt x="70890" y="256833"/>
                  </a:lnTo>
                  <a:lnTo>
                    <a:pt x="15808" y="279085"/>
                  </a:lnTo>
                  <a:lnTo>
                    <a:pt x="0" y="28512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9189364" y="3866559"/>
              <a:ext cx="110442" cy="162322"/>
            </a:xfrm>
            <a:custGeom>
              <a:avLst/>
              <a:gdLst/>
              <a:ahLst/>
              <a:cxnLst/>
              <a:rect l="0" t="0" r="0" b="0"/>
              <a:pathLst>
                <a:path w="110442" h="162322">
                  <a:moveTo>
                    <a:pt x="10852" y="27422"/>
                  </a:moveTo>
                  <a:lnTo>
                    <a:pt x="0" y="87082"/>
                  </a:lnTo>
                  <a:lnTo>
                    <a:pt x="2050" y="134476"/>
                  </a:lnTo>
                  <a:lnTo>
                    <a:pt x="4984" y="149066"/>
                  </a:lnTo>
                  <a:lnTo>
                    <a:pt x="11510" y="157269"/>
                  </a:lnTo>
                  <a:lnTo>
                    <a:pt x="20432" y="161214"/>
                  </a:lnTo>
                  <a:lnTo>
                    <a:pt x="30950" y="162321"/>
                  </a:lnTo>
                  <a:lnTo>
                    <a:pt x="54824" y="155425"/>
                  </a:lnTo>
                  <a:lnTo>
                    <a:pt x="67590" y="149321"/>
                  </a:lnTo>
                  <a:lnTo>
                    <a:pt x="85835" y="130350"/>
                  </a:lnTo>
                  <a:lnTo>
                    <a:pt x="109962" y="80931"/>
                  </a:lnTo>
                  <a:lnTo>
                    <a:pt x="110441" y="67666"/>
                  </a:lnTo>
                  <a:lnTo>
                    <a:pt x="102849" y="40738"/>
                  </a:lnTo>
                  <a:lnTo>
                    <a:pt x="89318" y="21661"/>
                  </a:lnTo>
                  <a:lnTo>
                    <a:pt x="6569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9395045" y="3743158"/>
              <a:ext cx="18119" cy="301647"/>
            </a:xfrm>
            <a:custGeom>
              <a:avLst/>
              <a:gdLst/>
              <a:ahLst/>
              <a:cxnLst/>
              <a:rect l="0" t="0" r="0" b="0"/>
              <a:pathLst>
                <a:path w="18119" h="301647">
                  <a:moveTo>
                    <a:pt x="10839" y="0"/>
                  </a:moveTo>
                  <a:lnTo>
                    <a:pt x="18118" y="21836"/>
                  </a:lnTo>
                  <a:lnTo>
                    <a:pt x="13857" y="82631"/>
                  </a:lnTo>
                  <a:lnTo>
                    <a:pt x="10210" y="142975"/>
                  </a:lnTo>
                  <a:lnTo>
                    <a:pt x="1681" y="200127"/>
                  </a:lnTo>
                  <a:lnTo>
                    <a:pt x="0" y="252608"/>
                  </a:lnTo>
                  <a:lnTo>
                    <a:pt x="10839" y="3016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9282483" y="3866559"/>
              <a:ext cx="205669" cy="68557"/>
            </a:xfrm>
            <a:custGeom>
              <a:avLst/>
              <a:gdLst/>
              <a:ahLst/>
              <a:cxnLst/>
              <a:rect l="0" t="0" r="0" b="0"/>
              <a:pathLst>
                <a:path w="205669" h="68557">
                  <a:moveTo>
                    <a:pt x="0" y="68556"/>
                  </a:moveTo>
                  <a:lnTo>
                    <a:pt x="14557" y="53998"/>
                  </a:lnTo>
                  <a:lnTo>
                    <a:pt x="68667" y="32729"/>
                  </a:lnTo>
                  <a:lnTo>
                    <a:pt x="118694" y="18500"/>
                  </a:lnTo>
                  <a:lnTo>
                    <a:pt x="173253" y="4106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9405884" y="3811714"/>
              <a:ext cx="179133" cy="246802"/>
            </a:xfrm>
            <a:custGeom>
              <a:avLst/>
              <a:gdLst/>
              <a:ahLst/>
              <a:cxnLst/>
              <a:rect l="0" t="0" r="0" b="0"/>
              <a:pathLst>
                <a:path w="179133" h="246802">
                  <a:moveTo>
                    <a:pt x="164535" y="0"/>
                  </a:moveTo>
                  <a:lnTo>
                    <a:pt x="107283" y="26363"/>
                  </a:lnTo>
                  <a:lnTo>
                    <a:pt x="75122" y="51315"/>
                  </a:lnTo>
                  <a:lnTo>
                    <a:pt x="72933" y="60109"/>
                  </a:lnTo>
                  <a:lnTo>
                    <a:pt x="76045" y="69019"/>
                  </a:lnTo>
                  <a:lnTo>
                    <a:pt x="91690" y="87043"/>
                  </a:lnTo>
                  <a:lnTo>
                    <a:pt x="154415" y="141701"/>
                  </a:lnTo>
                  <a:lnTo>
                    <a:pt x="173241" y="159972"/>
                  </a:lnTo>
                  <a:lnTo>
                    <a:pt x="177956" y="170634"/>
                  </a:lnTo>
                  <a:lnTo>
                    <a:pt x="179132" y="194667"/>
                  </a:lnTo>
                  <a:lnTo>
                    <a:pt x="174266" y="204428"/>
                  </a:lnTo>
                  <a:lnTo>
                    <a:pt x="156672" y="219336"/>
                  </a:lnTo>
                  <a:lnTo>
                    <a:pt x="121072" y="236294"/>
                  </a:lnTo>
                  <a:lnTo>
                    <a:pt x="58673" y="244726"/>
                  </a:lnTo>
                  <a:lnTo>
                    <a:pt x="0" y="24680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7515045" y="3159388"/>
              <a:ext cx="2452999" cy="1130915"/>
            </a:xfrm>
            <a:custGeom>
              <a:avLst/>
              <a:gdLst/>
              <a:ahLst/>
              <a:cxnLst/>
              <a:rect l="0" t="0" r="0" b="0"/>
              <a:pathLst>
                <a:path w="2452999" h="1130915">
                  <a:moveTo>
                    <a:pt x="2452998" y="62744"/>
                  </a:moveTo>
                  <a:lnTo>
                    <a:pt x="2409213" y="70644"/>
                  </a:lnTo>
                  <a:lnTo>
                    <a:pt x="2357928" y="65762"/>
                  </a:lnTo>
                  <a:lnTo>
                    <a:pt x="2296689" y="62115"/>
                  </a:lnTo>
                  <a:lnTo>
                    <a:pt x="2239273" y="53586"/>
                  </a:lnTo>
                  <a:lnTo>
                    <a:pt x="2183666" y="48858"/>
                  </a:lnTo>
                  <a:lnTo>
                    <a:pt x="2127072" y="40010"/>
                  </a:lnTo>
                  <a:lnTo>
                    <a:pt x="2084700" y="37405"/>
                  </a:lnTo>
                  <a:lnTo>
                    <a:pt x="2040477" y="36248"/>
                  </a:lnTo>
                  <a:lnTo>
                    <a:pt x="1995432" y="34210"/>
                  </a:lnTo>
                  <a:lnTo>
                    <a:pt x="1950020" y="28226"/>
                  </a:lnTo>
                  <a:lnTo>
                    <a:pt x="1904446" y="24551"/>
                  </a:lnTo>
                  <a:lnTo>
                    <a:pt x="1857277" y="22917"/>
                  </a:lnTo>
                  <a:lnTo>
                    <a:pt x="1805843" y="22191"/>
                  </a:lnTo>
                  <a:lnTo>
                    <a:pt x="1752514" y="21869"/>
                  </a:lnTo>
                  <a:lnTo>
                    <a:pt x="1698343" y="21725"/>
                  </a:lnTo>
                  <a:lnTo>
                    <a:pt x="1643798" y="21662"/>
                  </a:lnTo>
                  <a:lnTo>
                    <a:pt x="1583536" y="14347"/>
                  </a:lnTo>
                  <a:lnTo>
                    <a:pt x="1529456" y="9810"/>
                  </a:lnTo>
                  <a:lnTo>
                    <a:pt x="1480883" y="8749"/>
                  </a:lnTo>
                  <a:lnTo>
                    <a:pt x="1425272" y="8277"/>
                  </a:lnTo>
                  <a:lnTo>
                    <a:pt x="1370086" y="8067"/>
                  </a:lnTo>
                  <a:lnTo>
                    <a:pt x="1323216" y="7974"/>
                  </a:lnTo>
                  <a:lnTo>
                    <a:pt x="1279024" y="7933"/>
                  </a:lnTo>
                  <a:lnTo>
                    <a:pt x="1228914" y="7914"/>
                  </a:lnTo>
                  <a:lnTo>
                    <a:pt x="1184298" y="7906"/>
                  </a:lnTo>
                  <a:lnTo>
                    <a:pt x="1139586" y="6379"/>
                  </a:lnTo>
                  <a:lnTo>
                    <a:pt x="1084167" y="622"/>
                  </a:lnTo>
                  <a:lnTo>
                    <a:pt x="1023988" y="1110"/>
                  </a:lnTo>
                  <a:lnTo>
                    <a:pt x="961694" y="4882"/>
                  </a:lnTo>
                  <a:lnTo>
                    <a:pt x="898460" y="6558"/>
                  </a:lnTo>
                  <a:lnTo>
                    <a:pt x="866668" y="7005"/>
                  </a:lnTo>
                  <a:lnTo>
                    <a:pt x="834809" y="7303"/>
                  </a:lnTo>
                  <a:lnTo>
                    <a:pt x="772496" y="7635"/>
                  </a:lnTo>
                  <a:lnTo>
                    <a:pt x="714332" y="7782"/>
                  </a:lnTo>
                  <a:lnTo>
                    <a:pt x="666137" y="7847"/>
                  </a:lnTo>
                  <a:lnTo>
                    <a:pt x="621357" y="7876"/>
                  </a:lnTo>
                  <a:lnTo>
                    <a:pt x="570985" y="7889"/>
                  </a:lnTo>
                  <a:lnTo>
                    <a:pt x="518129" y="7895"/>
                  </a:lnTo>
                  <a:lnTo>
                    <a:pt x="464167" y="7898"/>
                  </a:lnTo>
                  <a:lnTo>
                    <a:pt x="409715" y="7899"/>
                  </a:lnTo>
                  <a:lnTo>
                    <a:pt x="359107" y="3837"/>
                  </a:lnTo>
                  <a:lnTo>
                    <a:pt x="311224" y="0"/>
                  </a:lnTo>
                  <a:lnTo>
                    <a:pt x="264551" y="3373"/>
                  </a:lnTo>
                  <a:lnTo>
                    <a:pt x="202729" y="6558"/>
                  </a:lnTo>
                  <a:lnTo>
                    <a:pt x="160471" y="7303"/>
                  </a:lnTo>
                  <a:lnTo>
                    <a:pt x="101980" y="11785"/>
                  </a:lnTo>
                  <a:lnTo>
                    <a:pt x="85832" y="15060"/>
                  </a:lnTo>
                  <a:lnTo>
                    <a:pt x="73545" y="21814"/>
                  </a:lnTo>
                  <a:lnTo>
                    <a:pt x="55829" y="41506"/>
                  </a:lnTo>
                  <a:lnTo>
                    <a:pt x="46939" y="73618"/>
                  </a:lnTo>
                  <a:lnTo>
                    <a:pt x="41935" y="134522"/>
                  </a:lnTo>
                  <a:lnTo>
                    <a:pt x="42288" y="179960"/>
                  </a:lnTo>
                  <a:lnTo>
                    <a:pt x="47522" y="230624"/>
                  </a:lnTo>
                  <a:lnTo>
                    <a:pt x="50865" y="283610"/>
                  </a:lnTo>
                  <a:lnTo>
                    <a:pt x="52350" y="334582"/>
                  </a:lnTo>
                  <a:lnTo>
                    <a:pt x="53185" y="397538"/>
                  </a:lnTo>
                  <a:lnTo>
                    <a:pt x="51910" y="454787"/>
                  </a:lnTo>
                  <a:lnTo>
                    <a:pt x="44084" y="510344"/>
                  </a:lnTo>
                  <a:lnTo>
                    <a:pt x="39565" y="565399"/>
                  </a:lnTo>
                  <a:lnTo>
                    <a:pt x="30777" y="620307"/>
                  </a:lnTo>
                  <a:lnTo>
                    <a:pt x="25973" y="675170"/>
                  </a:lnTo>
                  <a:lnTo>
                    <a:pt x="17102" y="730021"/>
                  </a:lnTo>
                  <a:lnTo>
                    <a:pt x="13796" y="784867"/>
                  </a:lnTo>
                  <a:lnTo>
                    <a:pt x="11293" y="842759"/>
                  </a:lnTo>
                  <a:lnTo>
                    <a:pt x="5309" y="890833"/>
                  </a:lnTo>
                  <a:lnTo>
                    <a:pt x="1634" y="938606"/>
                  </a:lnTo>
                  <a:lnTo>
                    <a:pt x="0" y="983706"/>
                  </a:lnTo>
                  <a:lnTo>
                    <a:pt x="604" y="1041833"/>
                  </a:lnTo>
                  <a:lnTo>
                    <a:pt x="6144" y="1073766"/>
                  </a:lnTo>
                  <a:lnTo>
                    <a:pt x="12801" y="1085632"/>
                  </a:lnTo>
                  <a:lnTo>
                    <a:pt x="32386" y="1102880"/>
                  </a:lnTo>
                  <a:lnTo>
                    <a:pt x="64450" y="1107499"/>
                  </a:lnTo>
                  <a:lnTo>
                    <a:pt x="125327" y="1101534"/>
                  </a:lnTo>
                  <a:lnTo>
                    <a:pt x="187545" y="1094180"/>
                  </a:lnTo>
                  <a:lnTo>
                    <a:pt x="248638" y="1092002"/>
                  </a:lnTo>
                  <a:lnTo>
                    <a:pt x="292596" y="1091492"/>
                  </a:lnTo>
                  <a:lnTo>
                    <a:pt x="337524" y="1091266"/>
                  </a:lnTo>
                  <a:lnTo>
                    <a:pt x="398364" y="1091138"/>
                  </a:lnTo>
                  <a:lnTo>
                    <a:pt x="444454" y="1091108"/>
                  </a:lnTo>
                  <a:lnTo>
                    <a:pt x="492362" y="1091095"/>
                  </a:lnTo>
                  <a:lnTo>
                    <a:pt x="533967" y="1091089"/>
                  </a:lnTo>
                  <a:lnTo>
                    <a:pt x="584959" y="1091086"/>
                  </a:lnTo>
                  <a:lnTo>
                    <a:pt x="638599" y="1092609"/>
                  </a:lnTo>
                  <a:lnTo>
                    <a:pt x="682752" y="1098363"/>
                  </a:lnTo>
                  <a:lnTo>
                    <a:pt x="741870" y="1102890"/>
                  </a:lnTo>
                  <a:lnTo>
                    <a:pt x="797980" y="1104231"/>
                  </a:lnTo>
                  <a:lnTo>
                    <a:pt x="860479" y="1104628"/>
                  </a:lnTo>
                  <a:lnTo>
                    <a:pt x="919962" y="1104746"/>
                  </a:lnTo>
                  <a:lnTo>
                    <a:pt x="983460" y="1104781"/>
                  </a:lnTo>
                  <a:lnTo>
                    <a:pt x="1043238" y="1104791"/>
                  </a:lnTo>
                  <a:lnTo>
                    <a:pt x="1085018" y="1104794"/>
                  </a:lnTo>
                  <a:lnTo>
                    <a:pt x="1128978" y="1104795"/>
                  </a:lnTo>
                  <a:lnTo>
                    <a:pt x="1173907" y="1104795"/>
                  </a:lnTo>
                  <a:lnTo>
                    <a:pt x="1219265" y="1104795"/>
                  </a:lnTo>
                  <a:lnTo>
                    <a:pt x="1264817" y="1104795"/>
                  </a:lnTo>
                  <a:lnTo>
                    <a:pt x="1310453" y="1104796"/>
                  </a:lnTo>
                  <a:lnTo>
                    <a:pt x="1356127" y="1104796"/>
                  </a:lnTo>
                  <a:lnTo>
                    <a:pt x="1401817" y="1104796"/>
                  </a:lnTo>
                  <a:lnTo>
                    <a:pt x="1447515" y="1104796"/>
                  </a:lnTo>
                  <a:lnTo>
                    <a:pt x="1493216" y="1104796"/>
                  </a:lnTo>
                  <a:lnTo>
                    <a:pt x="1537395" y="1104796"/>
                  </a:lnTo>
                  <a:lnTo>
                    <a:pt x="1596528" y="1104796"/>
                  </a:lnTo>
                  <a:lnTo>
                    <a:pt x="1652643" y="1106319"/>
                  </a:lnTo>
                  <a:lnTo>
                    <a:pt x="1707865" y="1114218"/>
                  </a:lnTo>
                  <a:lnTo>
                    <a:pt x="1762821" y="1117236"/>
                  </a:lnTo>
                  <a:lnTo>
                    <a:pt x="1820746" y="1119654"/>
                  </a:lnTo>
                  <a:lnTo>
                    <a:pt x="1868827" y="1125618"/>
                  </a:lnTo>
                  <a:lnTo>
                    <a:pt x="1916604" y="1129285"/>
                  </a:lnTo>
                  <a:lnTo>
                    <a:pt x="1961705" y="1130914"/>
                  </a:lnTo>
                  <a:lnTo>
                    <a:pt x="2019833" y="1130308"/>
                  </a:lnTo>
                  <a:lnTo>
                    <a:pt x="2066679" y="1119633"/>
                  </a:lnTo>
                  <a:lnTo>
                    <a:pt x="2095438" y="1105804"/>
                  </a:lnTo>
                  <a:lnTo>
                    <a:pt x="2130045" y="1073609"/>
                  </a:lnTo>
                  <a:lnTo>
                    <a:pt x="2159596" y="1027846"/>
                  </a:lnTo>
                  <a:lnTo>
                    <a:pt x="2180371" y="968413"/>
                  </a:lnTo>
                  <a:lnTo>
                    <a:pt x="2203454" y="917117"/>
                  </a:lnTo>
                  <a:lnTo>
                    <a:pt x="2227604" y="858839"/>
                  </a:lnTo>
                  <a:lnTo>
                    <a:pt x="2247044" y="799253"/>
                  </a:lnTo>
                  <a:lnTo>
                    <a:pt x="2265555" y="736532"/>
                  </a:lnTo>
                  <a:lnTo>
                    <a:pt x="2279307" y="686755"/>
                  </a:lnTo>
                  <a:lnTo>
                    <a:pt x="2293029" y="633412"/>
                  </a:lnTo>
                  <a:lnTo>
                    <a:pt x="2311315" y="570216"/>
                  </a:lnTo>
                  <a:lnTo>
                    <a:pt x="2325027" y="518477"/>
                  </a:lnTo>
                  <a:lnTo>
                    <a:pt x="2338739" y="466076"/>
                  </a:lnTo>
                  <a:lnTo>
                    <a:pt x="2352957" y="402589"/>
                  </a:lnTo>
                  <a:lnTo>
                    <a:pt x="2363496" y="339097"/>
                  </a:lnTo>
                  <a:lnTo>
                    <a:pt x="2368588" y="281908"/>
                  </a:lnTo>
                  <a:lnTo>
                    <a:pt x="2369779" y="238863"/>
                  </a:lnTo>
                  <a:lnTo>
                    <a:pt x="2368784" y="194341"/>
                  </a:lnTo>
                  <a:lnTo>
                    <a:pt x="2363264" y="149162"/>
                  </a:lnTo>
                  <a:lnTo>
                    <a:pt x="2344313" y="95459"/>
                  </a:lnTo>
                  <a:lnTo>
                    <a:pt x="2315887" y="4903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3908572" y="4404448"/>
            <a:ext cx="2603370" cy="600141"/>
            <a:chOff x="3908572" y="4404448"/>
            <a:chExt cx="2603370" cy="600141"/>
          </a:xfrm>
        </p:grpSpPr>
        <p:sp>
          <p:nvSpPr>
            <p:cNvPr id="158" name="Freeform 157"/>
            <p:cNvSpPr/>
            <p:nvPr/>
          </p:nvSpPr>
          <p:spPr>
            <a:xfrm>
              <a:off x="5443347" y="448356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3908572" y="4404448"/>
              <a:ext cx="2603370" cy="600141"/>
            </a:xfrm>
            <a:custGeom>
              <a:avLst/>
              <a:gdLst/>
              <a:ahLst/>
              <a:cxnLst/>
              <a:rect l="0" t="0" r="0" b="0"/>
              <a:pathLst>
                <a:path w="2603370" h="600141">
                  <a:moveTo>
                    <a:pt x="1356529" y="92826"/>
                  </a:moveTo>
                  <a:lnTo>
                    <a:pt x="1301798" y="94349"/>
                  </a:lnTo>
                  <a:lnTo>
                    <a:pt x="1241118" y="102249"/>
                  </a:lnTo>
                  <a:lnTo>
                    <a:pt x="1182344" y="106790"/>
                  </a:lnTo>
                  <a:lnTo>
                    <a:pt x="1118887" y="115584"/>
                  </a:lnTo>
                  <a:lnTo>
                    <a:pt x="1060813" y="118866"/>
                  </a:lnTo>
                  <a:lnTo>
                    <a:pt x="1003488" y="119839"/>
                  </a:lnTo>
                  <a:lnTo>
                    <a:pt x="960946" y="120066"/>
                  </a:lnTo>
                  <a:lnTo>
                    <a:pt x="916647" y="120167"/>
                  </a:lnTo>
                  <a:lnTo>
                    <a:pt x="871567" y="120212"/>
                  </a:lnTo>
                  <a:lnTo>
                    <a:pt x="826141" y="120232"/>
                  </a:lnTo>
                  <a:lnTo>
                    <a:pt x="765020" y="112965"/>
                  </a:lnTo>
                  <a:lnTo>
                    <a:pt x="722926" y="109394"/>
                  </a:lnTo>
                  <a:lnTo>
                    <a:pt x="678827" y="106283"/>
                  </a:lnTo>
                  <a:lnTo>
                    <a:pt x="633836" y="99822"/>
                  </a:lnTo>
                  <a:lnTo>
                    <a:pt x="572960" y="94899"/>
                  </a:lnTo>
                  <a:lnTo>
                    <a:pt x="530923" y="89685"/>
                  </a:lnTo>
                  <a:lnTo>
                    <a:pt x="468495" y="78184"/>
                  </a:lnTo>
                  <a:lnTo>
                    <a:pt x="411403" y="69191"/>
                  </a:lnTo>
                  <a:lnTo>
                    <a:pt x="355892" y="62463"/>
                  </a:lnTo>
                  <a:lnTo>
                    <a:pt x="296788" y="54884"/>
                  </a:lnTo>
                  <a:lnTo>
                    <a:pt x="235094" y="52638"/>
                  </a:lnTo>
                  <a:lnTo>
                    <a:pt x="178220" y="56035"/>
                  </a:lnTo>
                  <a:lnTo>
                    <a:pt x="126837" y="66690"/>
                  </a:lnTo>
                  <a:lnTo>
                    <a:pt x="111687" y="70832"/>
                  </a:lnTo>
                  <a:lnTo>
                    <a:pt x="86729" y="87621"/>
                  </a:lnTo>
                  <a:lnTo>
                    <a:pt x="67003" y="110318"/>
                  </a:lnTo>
                  <a:lnTo>
                    <a:pt x="41926" y="166192"/>
                  </a:lnTo>
                  <a:lnTo>
                    <a:pt x="27039" y="217652"/>
                  </a:lnTo>
                  <a:lnTo>
                    <a:pt x="17041" y="271494"/>
                  </a:lnTo>
                  <a:lnTo>
                    <a:pt x="14079" y="326042"/>
                  </a:lnTo>
                  <a:lnTo>
                    <a:pt x="9138" y="380799"/>
                  </a:lnTo>
                  <a:lnTo>
                    <a:pt x="2089" y="435617"/>
                  </a:lnTo>
                  <a:lnTo>
                    <a:pt x="0" y="494517"/>
                  </a:lnTo>
                  <a:lnTo>
                    <a:pt x="3444" y="552086"/>
                  </a:lnTo>
                  <a:lnTo>
                    <a:pt x="6573" y="568104"/>
                  </a:lnTo>
                  <a:lnTo>
                    <a:pt x="13230" y="577260"/>
                  </a:lnTo>
                  <a:lnTo>
                    <a:pt x="22238" y="581840"/>
                  </a:lnTo>
                  <a:lnTo>
                    <a:pt x="76813" y="585523"/>
                  </a:lnTo>
                  <a:lnTo>
                    <a:pt x="128444" y="586161"/>
                  </a:lnTo>
                  <a:lnTo>
                    <a:pt x="182337" y="586350"/>
                  </a:lnTo>
                  <a:lnTo>
                    <a:pt x="236900" y="586406"/>
                  </a:lnTo>
                  <a:lnTo>
                    <a:pt x="291661" y="586422"/>
                  </a:lnTo>
                  <a:lnTo>
                    <a:pt x="353760" y="586427"/>
                  </a:lnTo>
                  <a:lnTo>
                    <a:pt x="397954" y="590491"/>
                  </a:lnTo>
                  <a:lnTo>
                    <a:pt x="442986" y="595851"/>
                  </a:lnTo>
                  <a:lnTo>
                    <a:pt x="488392" y="598234"/>
                  </a:lnTo>
                  <a:lnTo>
                    <a:pt x="538026" y="599293"/>
                  </a:lnTo>
                  <a:lnTo>
                    <a:pt x="590555" y="599764"/>
                  </a:lnTo>
                  <a:lnTo>
                    <a:pt x="644370" y="599973"/>
                  </a:lnTo>
                  <a:lnTo>
                    <a:pt x="694695" y="600066"/>
                  </a:lnTo>
                  <a:lnTo>
                    <a:pt x="740929" y="600107"/>
                  </a:lnTo>
                  <a:lnTo>
                    <a:pt x="804266" y="600130"/>
                  </a:lnTo>
                  <a:lnTo>
                    <a:pt x="853613" y="600136"/>
                  </a:lnTo>
                  <a:lnTo>
                    <a:pt x="906014" y="600138"/>
                  </a:lnTo>
                  <a:lnTo>
                    <a:pt x="956726" y="600139"/>
                  </a:lnTo>
                  <a:lnTo>
                    <a:pt x="999578" y="600140"/>
                  </a:lnTo>
                  <a:lnTo>
                    <a:pt x="1047061" y="600140"/>
                  </a:lnTo>
                  <a:lnTo>
                    <a:pt x="1095587" y="598617"/>
                  </a:lnTo>
                  <a:lnTo>
                    <a:pt x="1137467" y="592861"/>
                  </a:lnTo>
                  <a:lnTo>
                    <a:pt x="1184518" y="589288"/>
                  </a:lnTo>
                  <a:lnTo>
                    <a:pt x="1232853" y="587700"/>
                  </a:lnTo>
                  <a:lnTo>
                    <a:pt x="1292800" y="585282"/>
                  </a:lnTo>
                  <a:lnTo>
                    <a:pt x="1341709" y="577118"/>
                  </a:lnTo>
                  <a:lnTo>
                    <a:pt x="1398689" y="574022"/>
                  </a:lnTo>
                  <a:lnTo>
                    <a:pt x="1451948" y="573297"/>
                  </a:lnTo>
                  <a:lnTo>
                    <a:pt x="1512773" y="565611"/>
                  </a:lnTo>
                  <a:lnTo>
                    <a:pt x="1575794" y="569734"/>
                  </a:lnTo>
                  <a:lnTo>
                    <a:pt x="1627503" y="570310"/>
                  </a:lnTo>
                  <a:lnTo>
                    <a:pt x="1684466" y="563033"/>
                  </a:lnTo>
                  <a:lnTo>
                    <a:pt x="1732322" y="560796"/>
                  </a:lnTo>
                  <a:lnTo>
                    <a:pt x="1775936" y="559802"/>
                  </a:lnTo>
                  <a:lnTo>
                    <a:pt x="1820204" y="559360"/>
                  </a:lnTo>
                  <a:lnTo>
                    <a:pt x="1875425" y="559164"/>
                  </a:lnTo>
                  <a:lnTo>
                    <a:pt x="1931453" y="559077"/>
                  </a:lnTo>
                  <a:lnTo>
                    <a:pt x="1986824" y="559038"/>
                  </a:lnTo>
                  <a:lnTo>
                    <a:pt x="2041902" y="559021"/>
                  </a:lnTo>
                  <a:lnTo>
                    <a:pt x="2096851" y="559013"/>
                  </a:lnTo>
                  <a:lnTo>
                    <a:pt x="2150218" y="559010"/>
                  </a:lnTo>
                  <a:lnTo>
                    <a:pt x="2199328" y="559008"/>
                  </a:lnTo>
                  <a:lnTo>
                    <a:pt x="2255244" y="566286"/>
                  </a:lnTo>
                  <a:lnTo>
                    <a:pt x="2308037" y="563534"/>
                  </a:lnTo>
                  <a:lnTo>
                    <a:pt x="2362274" y="560348"/>
                  </a:lnTo>
                  <a:lnTo>
                    <a:pt x="2424248" y="548325"/>
                  </a:lnTo>
                  <a:lnTo>
                    <a:pt x="2465093" y="534175"/>
                  </a:lnTo>
                  <a:lnTo>
                    <a:pt x="2516540" y="494158"/>
                  </a:lnTo>
                  <a:lnTo>
                    <a:pt x="2537297" y="452786"/>
                  </a:lnTo>
                  <a:lnTo>
                    <a:pt x="2553095" y="401933"/>
                  </a:lnTo>
                  <a:lnTo>
                    <a:pt x="2572082" y="341101"/>
                  </a:lnTo>
                  <a:lnTo>
                    <a:pt x="2586440" y="281011"/>
                  </a:lnTo>
                  <a:lnTo>
                    <a:pt x="2589323" y="228821"/>
                  </a:lnTo>
                  <a:lnTo>
                    <a:pt x="2594240" y="178825"/>
                  </a:lnTo>
                  <a:lnTo>
                    <a:pt x="2601283" y="131003"/>
                  </a:lnTo>
                  <a:lnTo>
                    <a:pt x="2603369" y="78238"/>
                  </a:lnTo>
                  <a:lnTo>
                    <a:pt x="2599925" y="28073"/>
                  </a:lnTo>
                  <a:lnTo>
                    <a:pt x="2596796" y="13094"/>
                  </a:lnTo>
                  <a:lnTo>
                    <a:pt x="2590139" y="4632"/>
                  </a:lnTo>
                  <a:lnTo>
                    <a:pt x="2581131" y="513"/>
                  </a:lnTo>
                  <a:lnTo>
                    <a:pt x="2557411" y="0"/>
                  </a:lnTo>
                  <a:lnTo>
                    <a:pt x="2496592" y="12084"/>
                  </a:lnTo>
                  <a:lnTo>
                    <a:pt x="2449965" y="20660"/>
                  </a:lnTo>
                  <a:lnTo>
                    <a:pt x="2397555" y="23200"/>
                  </a:lnTo>
                  <a:lnTo>
                    <a:pt x="2347495" y="28016"/>
                  </a:lnTo>
                  <a:lnTo>
                    <a:pt x="2295591" y="35028"/>
                  </a:lnTo>
                  <a:lnTo>
                    <a:pt x="2252259" y="36669"/>
                  </a:lnTo>
                  <a:lnTo>
                    <a:pt x="2202531" y="37398"/>
                  </a:lnTo>
                  <a:lnTo>
                    <a:pt x="2149960" y="37722"/>
                  </a:lnTo>
                  <a:lnTo>
                    <a:pt x="2096126" y="37866"/>
                  </a:lnTo>
                  <a:lnTo>
                    <a:pt x="2041730" y="37930"/>
                  </a:lnTo>
                  <a:lnTo>
                    <a:pt x="1987085" y="37958"/>
                  </a:lnTo>
                  <a:lnTo>
                    <a:pt x="1935376" y="37971"/>
                  </a:lnTo>
                  <a:lnTo>
                    <a:pt x="1892081" y="37977"/>
                  </a:lnTo>
                  <a:lnTo>
                    <a:pt x="1844401" y="37979"/>
                  </a:lnTo>
                  <a:lnTo>
                    <a:pt x="1795787" y="37980"/>
                  </a:lnTo>
                  <a:lnTo>
                    <a:pt x="1753868" y="37981"/>
                  </a:lnTo>
                  <a:lnTo>
                    <a:pt x="1706800" y="42044"/>
                  </a:lnTo>
                  <a:lnTo>
                    <a:pt x="1655411" y="45881"/>
                  </a:lnTo>
                  <a:lnTo>
                    <a:pt x="1602102" y="42508"/>
                  </a:lnTo>
                  <a:lnTo>
                    <a:pt x="1556065" y="44056"/>
                  </a:lnTo>
                  <a:lnTo>
                    <a:pt x="1512244" y="48298"/>
                  </a:lnTo>
                  <a:lnTo>
                    <a:pt x="1462299" y="50184"/>
                  </a:lnTo>
                  <a:lnTo>
                    <a:pt x="1409632" y="55084"/>
                  </a:lnTo>
                  <a:lnTo>
                    <a:pt x="1355755" y="62341"/>
                  </a:lnTo>
                  <a:lnTo>
                    <a:pt x="1301340" y="70644"/>
                  </a:lnTo>
                  <a:lnTo>
                    <a:pt x="1246687" y="75350"/>
                  </a:lnTo>
                  <a:lnTo>
                    <a:pt x="1193450" y="78965"/>
                  </a:lnTo>
                  <a:lnTo>
                    <a:pt x="1144399" y="85650"/>
                  </a:lnTo>
                  <a:lnTo>
                    <a:pt x="1081237" y="97978"/>
                  </a:lnTo>
                  <a:lnTo>
                    <a:pt x="1041172" y="10653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767827" y="5891240"/>
            <a:ext cx="287936" cy="479893"/>
            <a:chOff x="767827" y="5891240"/>
            <a:chExt cx="287936" cy="479893"/>
          </a:xfrm>
        </p:grpSpPr>
        <p:sp>
          <p:nvSpPr>
            <p:cNvPr id="161" name="Freeform 160"/>
            <p:cNvSpPr/>
            <p:nvPr/>
          </p:nvSpPr>
          <p:spPr>
            <a:xfrm>
              <a:off x="863806" y="5946085"/>
              <a:ext cx="95979" cy="411337"/>
            </a:xfrm>
            <a:custGeom>
              <a:avLst/>
              <a:gdLst/>
              <a:ahLst/>
              <a:cxnLst/>
              <a:rect l="0" t="0" r="0" b="0"/>
              <a:pathLst>
                <a:path w="95979" h="411337">
                  <a:moveTo>
                    <a:pt x="0" y="0"/>
                  </a:moveTo>
                  <a:lnTo>
                    <a:pt x="19084" y="57253"/>
                  </a:lnTo>
                  <a:lnTo>
                    <a:pt x="46144" y="119589"/>
                  </a:lnTo>
                  <a:lnTo>
                    <a:pt x="67740" y="177493"/>
                  </a:lnTo>
                  <a:lnTo>
                    <a:pt x="82025" y="227282"/>
                  </a:lnTo>
                  <a:lnTo>
                    <a:pt x="91844" y="290277"/>
                  </a:lnTo>
                  <a:lnTo>
                    <a:pt x="94753" y="353123"/>
                  </a:lnTo>
                  <a:lnTo>
                    <a:pt x="95978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767827" y="5891240"/>
              <a:ext cx="287936" cy="479893"/>
            </a:xfrm>
            <a:custGeom>
              <a:avLst/>
              <a:gdLst/>
              <a:ahLst/>
              <a:cxnLst/>
              <a:rect l="0" t="0" r="0" b="0"/>
              <a:pathLst>
                <a:path w="287936" h="479893">
                  <a:moveTo>
                    <a:pt x="287935" y="0"/>
                  </a:moveTo>
                  <a:lnTo>
                    <a:pt x="266043" y="24940"/>
                  </a:lnTo>
                  <a:lnTo>
                    <a:pt x="236440" y="81326"/>
                  </a:lnTo>
                  <a:lnTo>
                    <a:pt x="208192" y="136927"/>
                  </a:lnTo>
                  <a:lnTo>
                    <a:pt x="173271" y="193444"/>
                  </a:lnTo>
                  <a:lnTo>
                    <a:pt x="146133" y="242503"/>
                  </a:lnTo>
                  <a:lnTo>
                    <a:pt x="109666" y="300798"/>
                  </a:lnTo>
                  <a:lnTo>
                    <a:pt x="73122" y="356324"/>
                  </a:lnTo>
                  <a:lnTo>
                    <a:pt x="36563" y="419203"/>
                  </a:lnTo>
                  <a:lnTo>
                    <a:pt x="8125" y="460061"/>
                  </a:lnTo>
                  <a:lnTo>
                    <a:pt x="0" y="4798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1165452" y="5815292"/>
            <a:ext cx="1069475" cy="432441"/>
            <a:chOff x="1165452" y="5815292"/>
            <a:chExt cx="1069475" cy="432441"/>
          </a:xfrm>
        </p:grpSpPr>
        <p:sp>
          <p:nvSpPr>
            <p:cNvPr id="164" name="Freeform 163"/>
            <p:cNvSpPr/>
            <p:nvPr/>
          </p:nvSpPr>
          <p:spPr>
            <a:xfrm>
              <a:off x="1192874" y="5959796"/>
              <a:ext cx="123402" cy="13712"/>
            </a:xfrm>
            <a:custGeom>
              <a:avLst/>
              <a:gdLst/>
              <a:ahLst/>
              <a:cxnLst/>
              <a:rect l="0" t="0" r="0" b="0"/>
              <a:pathLst>
                <a:path w="123402" h="13712">
                  <a:moveTo>
                    <a:pt x="0" y="13711"/>
                  </a:moveTo>
                  <a:lnTo>
                    <a:pt x="53209" y="4288"/>
                  </a:lnTo>
                  <a:lnTo>
                    <a:pt x="107731" y="847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1165452" y="6096908"/>
              <a:ext cx="137113" cy="1"/>
            </a:xfrm>
            <a:custGeom>
              <a:avLst/>
              <a:gdLst/>
              <a:ahLst/>
              <a:cxnLst/>
              <a:rect l="0" t="0" r="0" b="0"/>
              <a:pathLst>
                <a:path w="137113" h="1">
                  <a:moveTo>
                    <a:pt x="0" y="0"/>
                  </a:moveTo>
                  <a:lnTo>
                    <a:pt x="53209" y="0"/>
                  </a:lnTo>
                  <a:lnTo>
                    <a:pt x="111793" y="0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1494521" y="5883247"/>
              <a:ext cx="191958" cy="352077"/>
            </a:xfrm>
            <a:custGeom>
              <a:avLst/>
              <a:gdLst/>
              <a:ahLst/>
              <a:cxnLst/>
              <a:rect l="0" t="0" r="0" b="0"/>
              <a:pathLst>
                <a:path w="191958" h="352077">
                  <a:moveTo>
                    <a:pt x="191957" y="35416"/>
                  </a:moveTo>
                  <a:lnTo>
                    <a:pt x="184678" y="13579"/>
                  </a:lnTo>
                  <a:lnTo>
                    <a:pt x="176440" y="7147"/>
                  </a:lnTo>
                  <a:lnTo>
                    <a:pt x="151036" y="0"/>
                  </a:lnTo>
                  <a:lnTo>
                    <a:pt x="123495" y="4948"/>
                  </a:lnTo>
                  <a:lnTo>
                    <a:pt x="86358" y="24865"/>
                  </a:lnTo>
                  <a:lnTo>
                    <a:pt x="39233" y="73450"/>
                  </a:lnTo>
                  <a:lnTo>
                    <a:pt x="13994" y="116765"/>
                  </a:lnTo>
                  <a:lnTo>
                    <a:pt x="10282" y="148760"/>
                  </a:lnTo>
                  <a:lnTo>
                    <a:pt x="11425" y="165824"/>
                  </a:lnTo>
                  <a:lnTo>
                    <a:pt x="16758" y="178723"/>
                  </a:lnTo>
                  <a:lnTo>
                    <a:pt x="34870" y="197117"/>
                  </a:lnTo>
                  <a:lnTo>
                    <a:pt x="96959" y="226398"/>
                  </a:lnTo>
                  <a:lnTo>
                    <a:pt x="151017" y="252741"/>
                  </a:lnTo>
                  <a:lnTo>
                    <a:pt x="157046" y="262566"/>
                  </a:lnTo>
                  <a:lnTo>
                    <a:pt x="158019" y="273687"/>
                  </a:lnTo>
                  <a:lnTo>
                    <a:pt x="155620" y="285671"/>
                  </a:lnTo>
                  <a:lnTo>
                    <a:pt x="136705" y="307112"/>
                  </a:lnTo>
                  <a:lnTo>
                    <a:pt x="74908" y="345704"/>
                  </a:lnTo>
                  <a:lnTo>
                    <a:pt x="43957" y="352076"/>
                  </a:lnTo>
                  <a:lnTo>
                    <a:pt x="0" y="3507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1755034" y="6014641"/>
              <a:ext cx="27423" cy="233092"/>
            </a:xfrm>
            <a:custGeom>
              <a:avLst/>
              <a:gdLst/>
              <a:ahLst/>
              <a:cxnLst/>
              <a:rect l="0" t="0" r="0" b="0"/>
              <a:pathLst>
                <a:path w="27423" h="233092">
                  <a:moveTo>
                    <a:pt x="27422" y="0"/>
                  </a:moveTo>
                  <a:lnTo>
                    <a:pt x="27422" y="59660"/>
                  </a:lnTo>
                  <a:lnTo>
                    <a:pt x="23359" y="111116"/>
                  </a:lnTo>
                  <a:lnTo>
                    <a:pt x="12507" y="160894"/>
                  </a:lnTo>
                  <a:lnTo>
                    <a:pt x="3706" y="200527"/>
                  </a:lnTo>
                  <a:lnTo>
                    <a:pt x="0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1782456" y="5932374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1874348" y="5815292"/>
              <a:ext cx="208877" cy="366118"/>
            </a:xfrm>
            <a:custGeom>
              <a:avLst/>
              <a:gdLst/>
              <a:ahLst/>
              <a:cxnLst/>
              <a:rect l="0" t="0" r="0" b="0"/>
              <a:pathLst>
                <a:path w="208877" h="366118">
                  <a:moveTo>
                    <a:pt x="196043" y="130793"/>
                  </a:moveTo>
                  <a:lnTo>
                    <a:pt x="147236" y="149771"/>
                  </a:lnTo>
                  <a:lnTo>
                    <a:pt x="94825" y="182108"/>
                  </a:lnTo>
                  <a:lnTo>
                    <a:pt x="34882" y="237761"/>
                  </a:lnTo>
                  <a:lnTo>
                    <a:pt x="16250" y="260601"/>
                  </a:lnTo>
                  <a:lnTo>
                    <a:pt x="2891" y="291066"/>
                  </a:lnTo>
                  <a:lnTo>
                    <a:pt x="0" y="320856"/>
                  </a:lnTo>
                  <a:lnTo>
                    <a:pt x="1362" y="335198"/>
                  </a:lnTo>
                  <a:lnTo>
                    <a:pt x="6841" y="346283"/>
                  </a:lnTo>
                  <a:lnTo>
                    <a:pt x="25116" y="362663"/>
                  </a:lnTo>
                  <a:lnTo>
                    <a:pt x="36388" y="366117"/>
                  </a:lnTo>
                  <a:lnTo>
                    <a:pt x="61100" y="365892"/>
                  </a:lnTo>
                  <a:lnTo>
                    <a:pt x="100707" y="349921"/>
                  </a:lnTo>
                  <a:lnTo>
                    <a:pt x="123710" y="326193"/>
                  </a:lnTo>
                  <a:lnTo>
                    <a:pt x="153791" y="278574"/>
                  </a:lnTo>
                  <a:lnTo>
                    <a:pt x="177938" y="221808"/>
                  </a:lnTo>
                  <a:lnTo>
                    <a:pt x="189520" y="178862"/>
                  </a:lnTo>
                  <a:lnTo>
                    <a:pt x="199746" y="134383"/>
                  </a:lnTo>
                  <a:lnTo>
                    <a:pt x="205306" y="89224"/>
                  </a:lnTo>
                  <a:lnTo>
                    <a:pt x="207778" y="45285"/>
                  </a:lnTo>
                  <a:lnTo>
                    <a:pt x="208876" y="5445"/>
                  </a:lnTo>
                  <a:lnTo>
                    <a:pt x="207645" y="0"/>
                  </a:lnTo>
                  <a:lnTo>
                    <a:pt x="205301" y="3988"/>
                  </a:lnTo>
                  <a:lnTo>
                    <a:pt x="190593" y="65120"/>
                  </a:lnTo>
                  <a:lnTo>
                    <a:pt x="181941" y="110746"/>
                  </a:lnTo>
                  <a:lnTo>
                    <a:pt x="174541" y="159970"/>
                  </a:lnTo>
                  <a:lnTo>
                    <a:pt x="171252" y="207238"/>
                  </a:lnTo>
                  <a:lnTo>
                    <a:pt x="162122" y="269397"/>
                  </a:lnTo>
                  <a:lnTo>
                    <a:pt x="158115" y="299545"/>
                  </a:lnTo>
                  <a:lnTo>
                    <a:pt x="154910" y="3364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2102078" y="5926281"/>
              <a:ext cx="132849" cy="266607"/>
            </a:xfrm>
            <a:custGeom>
              <a:avLst/>
              <a:gdLst/>
              <a:ahLst/>
              <a:cxnLst/>
              <a:rect l="0" t="0" r="0" b="0"/>
              <a:pathLst>
                <a:path w="132849" h="266607">
                  <a:moveTo>
                    <a:pt x="23158" y="115783"/>
                  </a:moveTo>
                  <a:lnTo>
                    <a:pt x="69932" y="59586"/>
                  </a:lnTo>
                  <a:lnTo>
                    <a:pt x="87619" y="39516"/>
                  </a:lnTo>
                  <a:lnTo>
                    <a:pt x="92031" y="28375"/>
                  </a:lnTo>
                  <a:lnTo>
                    <a:pt x="92871" y="3808"/>
                  </a:lnTo>
                  <a:lnTo>
                    <a:pt x="87915" y="0"/>
                  </a:lnTo>
                  <a:lnTo>
                    <a:pt x="80041" y="2030"/>
                  </a:lnTo>
                  <a:lnTo>
                    <a:pt x="59103" y="17999"/>
                  </a:lnTo>
                  <a:lnTo>
                    <a:pt x="24668" y="61250"/>
                  </a:lnTo>
                  <a:lnTo>
                    <a:pt x="4985" y="112659"/>
                  </a:lnTo>
                  <a:lnTo>
                    <a:pt x="0" y="164962"/>
                  </a:lnTo>
                  <a:lnTo>
                    <a:pt x="4233" y="195532"/>
                  </a:lnTo>
                  <a:lnTo>
                    <a:pt x="15255" y="220291"/>
                  </a:lnTo>
                  <a:lnTo>
                    <a:pt x="22460" y="231159"/>
                  </a:lnTo>
                  <a:lnTo>
                    <a:pt x="46715" y="247297"/>
                  </a:lnTo>
                  <a:lnTo>
                    <a:pt x="90569" y="260884"/>
                  </a:lnTo>
                  <a:lnTo>
                    <a:pt x="132848" y="2666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3263266" y="5649970"/>
            <a:ext cx="3449975" cy="501784"/>
            <a:chOff x="3263266" y="5649970"/>
            <a:chExt cx="3449975" cy="501784"/>
          </a:xfrm>
        </p:grpSpPr>
        <p:sp>
          <p:nvSpPr>
            <p:cNvPr id="172" name="Freeform 171"/>
            <p:cNvSpPr/>
            <p:nvPr/>
          </p:nvSpPr>
          <p:spPr>
            <a:xfrm>
              <a:off x="3263266" y="5695035"/>
              <a:ext cx="304752" cy="393579"/>
            </a:xfrm>
            <a:custGeom>
              <a:avLst/>
              <a:gdLst/>
              <a:ahLst/>
              <a:cxnLst/>
              <a:rect l="0" t="0" r="0" b="0"/>
              <a:pathLst>
                <a:path w="304752" h="393579">
                  <a:moveTo>
                    <a:pt x="150823" y="45382"/>
                  </a:moveTo>
                  <a:lnTo>
                    <a:pt x="165381" y="23546"/>
                  </a:lnTo>
                  <a:lnTo>
                    <a:pt x="184716" y="8763"/>
                  </a:lnTo>
                  <a:lnTo>
                    <a:pt x="196270" y="2687"/>
                  </a:lnTo>
                  <a:lnTo>
                    <a:pt x="221296" y="0"/>
                  </a:lnTo>
                  <a:lnTo>
                    <a:pt x="234368" y="1416"/>
                  </a:lnTo>
                  <a:lnTo>
                    <a:pt x="244607" y="6931"/>
                  </a:lnTo>
                  <a:lnTo>
                    <a:pt x="260045" y="25246"/>
                  </a:lnTo>
                  <a:lnTo>
                    <a:pt x="263248" y="36528"/>
                  </a:lnTo>
                  <a:lnTo>
                    <a:pt x="262744" y="61252"/>
                  </a:lnTo>
                  <a:lnTo>
                    <a:pt x="246616" y="100867"/>
                  </a:lnTo>
                  <a:lnTo>
                    <a:pt x="222541" y="134272"/>
                  </a:lnTo>
                  <a:lnTo>
                    <a:pt x="188831" y="163466"/>
                  </a:lnTo>
                  <a:lnTo>
                    <a:pt x="185303" y="165239"/>
                  </a:lnTo>
                  <a:lnTo>
                    <a:pt x="193570" y="155020"/>
                  </a:lnTo>
                  <a:lnTo>
                    <a:pt x="216541" y="147432"/>
                  </a:lnTo>
                  <a:lnTo>
                    <a:pt x="231198" y="145408"/>
                  </a:lnTo>
                  <a:lnTo>
                    <a:pt x="259672" y="151285"/>
                  </a:lnTo>
                  <a:lnTo>
                    <a:pt x="273663" y="157117"/>
                  </a:lnTo>
                  <a:lnTo>
                    <a:pt x="293272" y="175786"/>
                  </a:lnTo>
                  <a:lnTo>
                    <a:pt x="300634" y="187163"/>
                  </a:lnTo>
                  <a:lnTo>
                    <a:pt x="304751" y="220117"/>
                  </a:lnTo>
                  <a:lnTo>
                    <a:pt x="299979" y="255584"/>
                  </a:lnTo>
                  <a:lnTo>
                    <a:pt x="287702" y="281503"/>
                  </a:lnTo>
                  <a:lnTo>
                    <a:pt x="235317" y="343365"/>
                  </a:lnTo>
                  <a:lnTo>
                    <a:pt x="212751" y="362158"/>
                  </a:lnTo>
                  <a:lnTo>
                    <a:pt x="165787" y="381304"/>
                  </a:lnTo>
                  <a:lnTo>
                    <a:pt x="114800" y="393578"/>
                  </a:lnTo>
                  <a:lnTo>
                    <a:pt x="55854" y="385621"/>
                  </a:lnTo>
                  <a:lnTo>
                    <a:pt x="22135" y="373698"/>
                  </a:lnTo>
                  <a:lnTo>
                    <a:pt x="0" y="3607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3715736" y="5836396"/>
              <a:ext cx="82268" cy="260513"/>
            </a:xfrm>
            <a:custGeom>
              <a:avLst/>
              <a:gdLst/>
              <a:ahLst/>
              <a:cxnLst/>
              <a:rect l="0" t="0" r="0" b="0"/>
              <a:pathLst>
                <a:path w="82268" h="260513">
                  <a:moveTo>
                    <a:pt x="0" y="0"/>
                  </a:moveTo>
                  <a:lnTo>
                    <a:pt x="4062" y="55596"/>
                  </a:lnTo>
                  <a:lnTo>
                    <a:pt x="19084" y="109838"/>
                  </a:lnTo>
                  <a:lnTo>
                    <a:pt x="32230" y="158146"/>
                  </a:lnTo>
                  <a:lnTo>
                    <a:pt x="59744" y="216593"/>
                  </a:lnTo>
                  <a:lnTo>
                    <a:pt x="82267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3647180" y="5808973"/>
              <a:ext cx="219380" cy="315359"/>
            </a:xfrm>
            <a:custGeom>
              <a:avLst/>
              <a:gdLst/>
              <a:ahLst/>
              <a:cxnLst/>
              <a:rect l="0" t="0" r="0" b="0"/>
              <a:pathLst>
                <a:path w="219380" h="315359">
                  <a:moveTo>
                    <a:pt x="219379" y="0"/>
                  </a:moveTo>
                  <a:lnTo>
                    <a:pt x="189549" y="48807"/>
                  </a:lnTo>
                  <a:lnTo>
                    <a:pt x="154917" y="101219"/>
                  </a:lnTo>
                  <a:lnTo>
                    <a:pt x="118736" y="151859"/>
                  </a:lnTo>
                  <a:lnTo>
                    <a:pt x="73113" y="212237"/>
                  </a:lnTo>
                  <a:lnTo>
                    <a:pt x="27421" y="275089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4058515" y="5726706"/>
              <a:ext cx="68558" cy="356492"/>
            </a:xfrm>
            <a:custGeom>
              <a:avLst/>
              <a:gdLst/>
              <a:ahLst/>
              <a:cxnLst/>
              <a:rect l="0" t="0" r="0" b="0"/>
              <a:pathLst>
                <a:path w="68558" h="356492">
                  <a:moveTo>
                    <a:pt x="68557" y="0"/>
                  </a:moveTo>
                  <a:lnTo>
                    <a:pt x="57611" y="45309"/>
                  </a:lnTo>
                  <a:lnTo>
                    <a:pt x="45170" y="104495"/>
                  </a:lnTo>
                  <a:lnTo>
                    <a:pt x="36327" y="148006"/>
                  </a:lnTo>
                  <a:lnTo>
                    <a:pt x="27318" y="192736"/>
                  </a:lnTo>
                  <a:lnTo>
                    <a:pt x="13681" y="252619"/>
                  </a:lnTo>
                  <a:lnTo>
                    <a:pt x="4054" y="303370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4003671" y="5904952"/>
              <a:ext cx="205669" cy="27423"/>
            </a:xfrm>
            <a:custGeom>
              <a:avLst/>
              <a:gdLst/>
              <a:ahLst/>
              <a:cxnLst/>
              <a:rect l="0" t="0" r="0" b="0"/>
              <a:pathLst>
                <a:path w="205669" h="27423">
                  <a:moveTo>
                    <a:pt x="0" y="0"/>
                  </a:moveTo>
                  <a:lnTo>
                    <a:pt x="35886" y="9423"/>
                  </a:lnTo>
                  <a:lnTo>
                    <a:pt x="92054" y="12440"/>
                  </a:lnTo>
                  <a:lnTo>
                    <a:pt x="152368" y="14858"/>
                  </a:lnTo>
                  <a:lnTo>
                    <a:pt x="205668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4319029" y="5676802"/>
              <a:ext cx="274225" cy="437181"/>
            </a:xfrm>
            <a:custGeom>
              <a:avLst/>
              <a:gdLst/>
              <a:ahLst/>
              <a:cxnLst/>
              <a:rect l="0" t="0" r="0" b="0"/>
              <a:pathLst>
                <a:path w="274225" h="437181">
                  <a:moveTo>
                    <a:pt x="274224" y="49904"/>
                  </a:moveTo>
                  <a:lnTo>
                    <a:pt x="216971" y="11736"/>
                  </a:lnTo>
                  <a:lnTo>
                    <a:pt x="170253" y="0"/>
                  </a:lnTo>
                  <a:lnTo>
                    <a:pt x="143716" y="5380"/>
                  </a:lnTo>
                  <a:lnTo>
                    <a:pt x="132374" y="11081"/>
                  </a:lnTo>
                  <a:lnTo>
                    <a:pt x="111646" y="33665"/>
                  </a:lnTo>
                  <a:lnTo>
                    <a:pt x="82847" y="80640"/>
                  </a:lnTo>
                  <a:lnTo>
                    <a:pt x="59079" y="133153"/>
                  </a:lnTo>
                  <a:lnTo>
                    <a:pt x="42388" y="183244"/>
                  </a:lnTo>
                  <a:lnTo>
                    <a:pt x="21493" y="245935"/>
                  </a:lnTo>
                  <a:lnTo>
                    <a:pt x="23771" y="239101"/>
                  </a:lnTo>
                  <a:lnTo>
                    <a:pt x="40898" y="216837"/>
                  </a:lnTo>
                  <a:lnTo>
                    <a:pt x="79827" y="198222"/>
                  </a:lnTo>
                  <a:lnTo>
                    <a:pt x="137235" y="197615"/>
                  </a:lnTo>
                  <a:lnTo>
                    <a:pt x="168144" y="207469"/>
                  </a:lnTo>
                  <a:lnTo>
                    <a:pt x="192037" y="223529"/>
                  </a:lnTo>
                  <a:lnTo>
                    <a:pt x="212813" y="245901"/>
                  </a:lnTo>
                  <a:lnTo>
                    <a:pt x="218048" y="259789"/>
                  </a:lnTo>
                  <a:lnTo>
                    <a:pt x="219803" y="291471"/>
                  </a:lnTo>
                  <a:lnTo>
                    <a:pt x="207379" y="325864"/>
                  </a:lnTo>
                  <a:lnTo>
                    <a:pt x="174689" y="375425"/>
                  </a:lnTo>
                  <a:lnTo>
                    <a:pt x="149242" y="401771"/>
                  </a:lnTo>
                  <a:lnTo>
                    <a:pt x="95666" y="431099"/>
                  </a:lnTo>
                  <a:lnTo>
                    <a:pt x="82059" y="436576"/>
                  </a:lnTo>
                  <a:lnTo>
                    <a:pt x="68417" y="437180"/>
                  </a:lnTo>
                  <a:lnTo>
                    <a:pt x="41072" y="429726"/>
                  </a:lnTo>
                  <a:lnTo>
                    <a:pt x="21808" y="416257"/>
                  </a:lnTo>
                  <a:lnTo>
                    <a:pt x="0" y="3926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4593253" y="5946085"/>
              <a:ext cx="150824" cy="205669"/>
            </a:xfrm>
            <a:custGeom>
              <a:avLst/>
              <a:gdLst/>
              <a:ahLst/>
              <a:cxnLst/>
              <a:rect l="0" t="0" r="0" b="0"/>
              <a:pathLst>
                <a:path w="150824" h="205669">
                  <a:moveTo>
                    <a:pt x="0" y="0"/>
                  </a:moveTo>
                  <a:lnTo>
                    <a:pt x="40682" y="55598"/>
                  </a:lnTo>
                  <a:lnTo>
                    <a:pt x="70328" y="109839"/>
                  </a:lnTo>
                  <a:lnTo>
                    <a:pt x="110524" y="163350"/>
                  </a:lnTo>
                  <a:lnTo>
                    <a:pt x="150823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4620675" y="5918663"/>
              <a:ext cx="123402" cy="205669"/>
            </a:xfrm>
            <a:custGeom>
              <a:avLst/>
              <a:gdLst/>
              <a:ahLst/>
              <a:cxnLst/>
              <a:rect l="0" t="0" r="0" b="0"/>
              <a:pathLst>
                <a:path w="123402" h="205669">
                  <a:moveTo>
                    <a:pt x="123401" y="0"/>
                  </a:moveTo>
                  <a:lnTo>
                    <a:pt x="101508" y="24940"/>
                  </a:lnTo>
                  <a:lnTo>
                    <a:pt x="67843" y="85388"/>
                  </a:lnTo>
                  <a:lnTo>
                    <a:pt x="36859" y="142099"/>
                  </a:lnTo>
                  <a:lnTo>
                    <a:pt x="10921" y="186833"/>
                  </a:lnTo>
                  <a:lnTo>
                    <a:pt x="0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Freeform 179"/>
            <p:cNvSpPr/>
            <p:nvPr/>
          </p:nvSpPr>
          <p:spPr>
            <a:xfrm>
              <a:off x="5004588" y="5712995"/>
              <a:ext cx="54846" cy="356492"/>
            </a:xfrm>
            <a:custGeom>
              <a:avLst/>
              <a:gdLst/>
              <a:ahLst/>
              <a:cxnLst/>
              <a:rect l="0" t="0" r="0" b="0"/>
              <a:pathLst>
                <a:path w="54846" h="356492">
                  <a:moveTo>
                    <a:pt x="54845" y="0"/>
                  </a:moveTo>
                  <a:lnTo>
                    <a:pt x="40288" y="14557"/>
                  </a:lnTo>
                  <a:lnTo>
                    <a:pt x="33141" y="37955"/>
                  </a:lnTo>
                  <a:lnTo>
                    <a:pt x="25055" y="89450"/>
                  </a:lnTo>
                  <a:lnTo>
                    <a:pt x="18753" y="131163"/>
                  </a:lnTo>
                  <a:lnTo>
                    <a:pt x="15952" y="175094"/>
                  </a:lnTo>
                  <a:lnTo>
                    <a:pt x="14376" y="235373"/>
                  </a:lnTo>
                  <a:lnTo>
                    <a:pt x="6629" y="291828"/>
                  </a:lnTo>
                  <a:lnTo>
                    <a:pt x="2947" y="320642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Freeform 180"/>
            <p:cNvSpPr/>
            <p:nvPr/>
          </p:nvSpPr>
          <p:spPr>
            <a:xfrm>
              <a:off x="4936032" y="5891240"/>
              <a:ext cx="233092" cy="41135"/>
            </a:xfrm>
            <a:custGeom>
              <a:avLst/>
              <a:gdLst/>
              <a:ahLst/>
              <a:cxnLst/>
              <a:rect l="0" t="0" r="0" b="0"/>
              <a:pathLst>
                <a:path w="233092" h="41135">
                  <a:moveTo>
                    <a:pt x="0" y="41134"/>
                  </a:moveTo>
                  <a:lnTo>
                    <a:pt x="14558" y="26576"/>
                  </a:lnTo>
                  <a:lnTo>
                    <a:pt x="42018" y="19429"/>
                  </a:lnTo>
                  <a:lnTo>
                    <a:pt x="96241" y="15406"/>
                  </a:lnTo>
                  <a:lnTo>
                    <a:pt x="150901" y="10151"/>
                  </a:lnTo>
                  <a:lnTo>
                    <a:pt x="197566" y="3008"/>
                  </a:lnTo>
                  <a:lnTo>
                    <a:pt x="23309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5259003" y="5699284"/>
              <a:ext cx="140211" cy="438759"/>
            </a:xfrm>
            <a:custGeom>
              <a:avLst/>
              <a:gdLst/>
              <a:ahLst/>
              <a:cxnLst/>
              <a:rect l="0" t="0" r="0" b="0"/>
              <a:pathLst>
                <a:path w="140211" h="438759">
                  <a:moveTo>
                    <a:pt x="74654" y="0"/>
                  </a:moveTo>
                  <a:lnTo>
                    <a:pt x="63708" y="45309"/>
                  </a:lnTo>
                  <a:lnTo>
                    <a:pt x="51267" y="101447"/>
                  </a:lnTo>
                  <a:lnTo>
                    <a:pt x="37933" y="149904"/>
                  </a:lnTo>
                  <a:lnTo>
                    <a:pt x="24333" y="200656"/>
                  </a:lnTo>
                  <a:lnTo>
                    <a:pt x="10655" y="248363"/>
                  </a:lnTo>
                  <a:lnTo>
                    <a:pt x="0" y="306341"/>
                  </a:lnTo>
                  <a:lnTo>
                    <a:pt x="2373" y="338773"/>
                  </a:lnTo>
                  <a:lnTo>
                    <a:pt x="8185" y="350772"/>
                  </a:lnTo>
                  <a:lnTo>
                    <a:pt x="26831" y="368169"/>
                  </a:lnTo>
                  <a:lnTo>
                    <a:pt x="38202" y="370370"/>
                  </a:lnTo>
                  <a:lnTo>
                    <a:pt x="63024" y="364691"/>
                  </a:lnTo>
                  <a:lnTo>
                    <a:pt x="85227" y="347948"/>
                  </a:lnTo>
                  <a:lnTo>
                    <a:pt x="103729" y="325272"/>
                  </a:lnTo>
                  <a:lnTo>
                    <a:pt x="128020" y="273473"/>
                  </a:lnTo>
                  <a:lnTo>
                    <a:pt x="138709" y="228805"/>
                  </a:lnTo>
                  <a:lnTo>
                    <a:pt x="140210" y="211952"/>
                  </a:lnTo>
                  <a:lnTo>
                    <a:pt x="135116" y="202239"/>
                  </a:lnTo>
                  <a:lnTo>
                    <a:pt x="125626" y="197288"/>
                  </a:lnTo>
                  <a:lnTo>
                    <a:pt x="113206" y="195511"/>
                  </a:lnTo>
                  <a:lnTo>
                    <a:pt x="101879" y="200420"/>
                  </a:lnTo>
                  <a:lnTo>
                    <a:pt x="81168" y="222125"/>
                  </a:lnTo>
                  <a:lnTo>
                    <a:pt x="59657" y="268605"/>
                  </a:lnTo>
                  <a:lnTo>
                    <a:pt x="50913" y="320972"/>
                  </a:lnTo>
                  <a:lnTo>
                    <a:pt x="55602" y="375082"/>
                  </a:lnTo>
                  <a:lnTo>
                    <a:pt x="66694" y="403348"/>
                  </a:lnTo>
                  <a:lnTo>
                    <a:pt x="88366" y="438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5498192" y="5891240"/>
              <a:ext cx="137113" cy="205669"/>
            </a:xfrm>
            <a:custGeom>
              <a:avLst/>
              <a:gdLst/>
              <a:ahLst/>
              <a:cxnLst/>
              <a:rect l="0" t="0" r="0" b="0"/>
              <a:pathLst>
                <a:path w="137113" h="205669">
                  <a:moveTo>
                    <a:pt x="0" y="0"/>
                  </a:moveTo>
                  <a:lnTo>
                    <a:pt x="38168" y="57252"/>
                  </a:lnTo>
                  <a:lnTo>
                    <a:pt x="73443" y="110166"/>
                  </a:lnTo>
                  <a:lnTo>
                    <a:pt x="105689" y="164629"/>
                  </a:lnTo>
                  <a:lnTo>
                    <a:pt x="117052" y="187428"/>
                  </a:lnTo>
                  <a:lnTo>
                    <a:pt x="137112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5511903" y="5863818"/>
              <a:ext cx="123402" cy="246803"/>
            </a:xfrm>
            <a:custGeom>
              <a:avLst/>
              <a:gdLst/>
              <a:ahLst/>
              <a:cxnLst/>
              <a:rect l="0" t="0" r="0" b="0"/>
              <a:pathLst>
                <a:path w="123402" h="246803">
                  <a:moveTo>
                    <a:pt x="123401" y="0"/>
                  </a:moveTo>
                  <a:lnTo>
                    <a:pt x="92085" y="45309"/>
                  </a:lnTo>
                  <a:lnTo>
                    <a:pt x="64186" y="104494"/>
                  </a:lnTo>
                  <a:lnTo>
                    <a:pt x="45793" y="148007"/>
                  </a:lnTo>
                  <a:lnTo>
                    <a:pt x="18308" y="208050"/>
                  </a:lnTo>
                  <a:lnTo>
                    <a:pt x="0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5840972" y="5877529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0"/>
                  </a:moveTo>
                  <a:lnTo>
                    <a:pt x="59659" y="4063"/>
                  </a:lnTo>
                  <a:lnTo>
                    <a:pt x="107054" y="10852"/>
                  </a:lnTo>
                  <a:lnTo>
                    <a:pt x="150823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5882105" y="5973507"/>
              <a:ext cx="150825" cy="13713"/>
            </a:xfrm>
            <a:custGeom>
              <a:avLst/>
              <a:gdLst/>
              <a:ahLst/>
              <a:cxnLst/>
              <a:rect l="0" t="0" r="0" b="0"/>
              <a:pathLst>
                <a:path w="150825" h="13713">
                  <a:moveTo>
                    <a:pt x="0" y="0"/>
                  </a:moveTo>
                  <a:lnTo>
                    <a:pt x="51686" y="1524"/>
                  </a:lnTo>
                  <a:lnTo>
                    <a:pt x="109066" y="10853"/>
                  </a:lnTo>
                  <a:lnTo>
                    <a:pt x="150824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6248122" y="5691643"/>
              <a:ext cx="223566" cy="391555"/>
            </a:xfrm>
            <a:custGeom>
              <a:avLst/>
              <a:gdLst/>
              <a:ahLst/>
              <a:cxnLst/>
              <a:rect l="0" t="0" r="0" b="0"/>
              <a:pathLst>
                <a:path w="223566" h="391555">
                  <a:moveTo>
                    <a:pt x="223565" y="76197"/>
                  </a:moveTo>
                  <a:lnTo>
                    <a:pt x="216287" y="47082"/>
                  </a:lnTo>
                  <a:lnTo>
                    <a:pt x="200525" y="24662"/>
                  </a:lnTo>
                  <a:lnTo>
                    <a:pt x="189923" y="14418"/>
                  </a:lnTo>
                  <a:lnTo>
                    <a:pt x="161893" y="3035"/>
                  </a:lnTo>
                  <a:lnTo>
                    <a:pt x="145887" y="0"/>
                  </a:lnTo>
                  <a:lnTo>
                    <a:pt x="111852" y="4752"/>
                  </a:lnTo>
                  <a:lnTo>
                    <a:pt x="79460" y="17021"/>
                  </a:lnTo>
                  <a:lnTo>
                    <a:pt x="54907" y="32630"/>
                  </a:lnTo>
                  <a:lnTo>
                    <a:pt x="23954" y="73106"/>
                  </a:lnTo>
                  <a:lnTo>
                    <a:pt x="2764" y="123694"/>
                  </a:lnTo>
                  <a:lnTo>
                    <a:pt x="0" y="155198"/>
                  </a:lnTo>
                  <a:lnTo>
                    <a:pt x="5372" y="182911"/>
                  </a:lnTo>
                  <a:lnTo>
                    <a:pt x="17917" y="205385"/>
                  </a:lnTo>
                  <a:lnTo>
                    <a:pt x="28574" y="212597"/>
                  </a:lnTo>
                  <a:lnTo>
                    <a:pt x="56667" y="220609"/>
                  </a:lnTo>
                  <a:lnTo>
                    <a:pt x="85402" y="216045"/>
                  </a:lnTo>
                  <a:lnTo>
                    <a:pt x="113408" y="202337"/>
                  </a:lnTo>
                  <a:lnTo>
                    <a:pt x="151823" y="168924"/>
                  </a:lnTo>
                  <a:lnTo>
                    <a:pt x="192658" y="110470"/>
                  </a:lnTo>
                  <a:lnTo>
                    <a:pt x="212038" y="74164"/>
                  </a:lnTo>
                  <a:lnTo>
                    <a:pt x="215880" y="71795"/>
                  </a:lnTo>
                  <a:lnTo>
                    <a:pt x="218441" y="76309"/>
                  </a:lnTo>
                  <a:lnTo>
                    <a:pt x="222553" y="127340"/>
                  </a:lnTo>
                  <a:lnTo>
                    <a:pt x="215987" y="185636"/>
                  </a:lnTo>
                  <a:lnTo>
                    <a:pt x="204392" y="243873"/>
                  </a:lnTo>
                  <a:lnTo>
                    <a:pt x="191308" y="299723"/>
                  </a:lnTo>
                  <a:lnTo>
                    <a:pt x="174762" y="359196"/>
                  </a:lnTo>
                  <a:lnTo>
                    <a:pt x="168720" y="3915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6594280" y="5649970"/>
              <a:ext cx="118961" cy="446366"/>
            </a:xfrm>
            <a:custGeom>
              <a:avLst/>
              <a:gdLst/>
              <a:ahLst/>
              <a:cxnLst/>
              <a:rect l="0" t="0" r="0" b="0"/>
              <a:pathLst>
                <a:path w="118961" h="446366">
                  <a:moveTo>
                    <a:pt x="55653" y="63025"/>
                  </a:moveTo>
                  <a:lnTo>
                    <a:pt x="62931" y="41188"/>
                  </a:lnTo>
                  <a:lnTo>
                    <a:pt x="62442" y="18280"/>
                  </a:lnTo>
                  <a:lnTo>
                    <a:pt x="60179" y="5772"/>
                  </a:lnTo>
                  <a:lnTo>
                    <a:pt x="54100" y="481"/>
                  </a:lnTo>
                  <a:lnTo>
                    <a:pt x="45477" y="0"/>
                  </a:lnTo>
                  <a:lnTo>
                    <a:pt x="35157" y="2727"/>
                  </a:lnTo>
                  <a:lnTo>
                    <a:pt x="15566" y="17944"/>
                  </a:lnTo>
                  <a:lnTo>
                    <a:pt x="6077" y="28400"/>
                  </a:lnTo>
                  <a:lnTo>
                    <a:pt x="1273" y="39942"/>
                  </a:lnTo>
                  <a:lnTo>
                    <a:pt x="0" y="64954"/>
                  </a:lnTo>
                  <a:lnTo>
                    <a:pt x="15127" y="104730"/>
                  </a:lnTo>
                  <a:lnTo>
                    <a:pt x="47535" y="160640"/>
                  </a:lnTo>
                  <a:lnTo>
                    <a:pt x="74238" y="209593"/>
                  </a:lnTo>
                  <a:lnTo>
                    <a:pt x="106495" y="271915"/>
                  </a:lnTo>
                  <a:lnTo>
                    <a:pt x="118960" y="324492"/>
                  </a:lnTo>
                  <a:lnTo>
                    <a:pt x="118591" y="378665"/>
                  </a:lnTo>
                  <a:lnTo>
                    <a:pt x="111047" y="412024"/>
                  </a:lnTo>
                  <a:lnTo>
                    <a:pt x="97539" y="437007"/>
                  </a:lnTo>
                  <a:lnTo>
                    <a:pt x="86624" y="443364"/>
                  </a:lnTo>
                  <a:lnTo>
                    <a:pt x="58246" y="446365"/>
                  </a:lnTo>
                  <a:lnTo>
                    <a:pt x="48241" y="440463"/>
                  </a:lnTo>
                  <a:lnTo>
                    <a:pt x="41571" y="430433"/>
                  </a:lnTo>
                  <a:lnTo>
                    <a:pt x="34160" y="401516"/>
                  </a:lnTo>
                  <a:lnTo>
                    <a:pt x="31511" y="345457"/>
                  </a:lnTo>
                  <a:lnTo>
                    <a:pt x="38174" y="295500"/>
                  </a:lnTo>
                  <a:lnTo>
                    <a:pt x="43872" y="235333"/>
                  </a:lnTo>
                  <a:lnTo>
                    <a:pt x="60456" y="178234"/>
                  </a:lnTo>
                  <a:lnTo>
                    <a:pt x="65201" y="125769"/>
                  </a:lnTo>
                  <a:lnTo>
                    <a:pt x="55653" y="767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3222132" y="6236077"/>
            <a:ext cx="1727613" cy="1549367"/>
            <a:chOff x="3222132" y="6236077"/>
            <a:chExt cx="1727613" cy="1549367"/>
          </a:xfrm>
        </p:grpSpPr>
        <p:sp>
          <p:nvSpPr>
            <p:cNvPr id="190" name="Freeform 189"/>
            <p:cNvSpPr/>
            <p:nvPr/>
          </p:nvSpPr>
          <p:spPr>
            <a:xfrm>
              <a:off x="3372955" y="6249788"/>
              <a:ext cx="54846" cy="383915"/>
            </a:xfrm>
            <a:custGeom>
              <a:avLst/>
              <a:gdLst/>
              <a:ahLst/>
              <a:cxnLst/>
              <a:rect l="0" t="0" r="0" b="0"/>
              <a:pathLst>
                <a:path w="54846" h="383915">
                  <a:moveTo>
                    <a:pt x="54845" y="0"/>
                  </a:moveTo>
                  <a:lnTo>
                    <a:pt x="39930" y="52870"/>
                  </a:lnTo>
                  <a:lnTo>
                    <a:pt x="31129" y="113168"/>
                  </a:lnTo>
                  <a:lnTo>
                    <a:pt x="24459" y="171151"/>
                  </a:lnTo>
                  <a:lnTo>
                    <a:pt x="16896" y="225403"/>
                  </a:lnTo>
                  <a:lnTo>
                    <a:pt x="10593" y="285657"/>
                  </a:lnTo>
                  <a:lnTo>
                    <a:pt x="3139" y="338042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3551201" y="6304633"/>
              <a:ext cx="13712" cy="82268"/>
            </a:xfrm>
            <a:custGeom>
              <a:avLst/>
              <a:gdLst/>
              <a:ahLst/>
              <a:cxnLst/>
              <a:rect l="0" t="0" r="0" b="0"/>
              <a:pathLst>
                <a:path w="13712" h="82268">
                  <a:moveTo>
                    <a:pt x="13711" y="0"/>
                  </a:moveTo>
                  <a:lnTo>
                    <a:pt x="2859" y="51535"/>
                  </a:lnTo>
                  <a:lnTo>
                    <a:pt x="0" y="822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3496356" y="6426645"/>
              <a:ext cx="246803" cy="56235"/>
            </a:xfrm>
            <a:custGeom>
              <a:avLst/>
              <a:gdLst/>
              <a:ahLst/>
              <a:cxnLst/>
              <a:rect l="0" t="0" r="0" b="0"/>
              <a:pathLst>
                <a:path w="246803" h="56235">
                  <a:moveTo>
                    <a:pt x="0" y="56234"/>
                  </a:moveTo>
                  <a:lnTo>
                    <a:pt x="7279" y="34397"/>
                  </a:lnTo>
                  <a:lnTo>
                    <a:pt x="27103" y="15551"/>
                  </a:lnTo>
                  <a:lnTo>
                    <a:pt x="40921" y="6260"/>
                  </a:lnTo>
                  <a:lnTo>
                    <a:pt x="72524" y="0"/>
                  </a:lnTo>
                  <a:lnTo>
                    <a:pt x="135188" y="8393"/>
                  </a:lnTo>
                  <a:lnTo>
                    <a:pt x="191577" y="23198"/>
                  </a:lnTo>
                  <a:lnTo>
                    <a:pt x="246802" y="288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3729447" y="6236077"/>
              <a:ext cx="68557" cy="438760"/>
            </a:xfrm>
            <a:custGeom>
              <a:avLst/>
              <a:gdLst/>
              <a:ahLst/>
              <a:cxnLst/>
              <a:rect l="0" t="0" r="0" b="0"/>
              <a:pathLst>
                <a:path w="68557" h="438760">
                  <a:moveTo>
                    <a:pt x="68556" y="0"/>
                  </a:moveTo>
                  <a:lnTo>
                    <a:pt x="53641" y="52870"/>
                  </a:lnTo>
                  <a:lnTo>
                    <a:pt x="45169" y="93577"/>
                  </a:lnTo>
                  <a:lnTo>
                    <a:pt x="36325" y="142139"/>
                  </a:lnTo>
                  <a:lnTo>
                    <a:pt x="31379" y="194191"/>
                  </a:lnTo>
                  <a:lnTo>
                    <a:pt x="27657" y="246271"/>
                  </a:lnTo>
                  <a:lnTo>
                    <a:pt x="20925" y="294810"/>
                  </a:lnTo>
                  <a:lnTo>
                    <a:pt x="8569" y="357682"/>
                  </a:lnTo>
                  <a:lnTo>
                    <a:pt x="3809" y="392061"/>
                  </a:lnTo>
                  <a:lnTo>
                    <a:pt x="0" y="4387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3893981" y="6386900"/>
              <a:ext cx="109691" cy="246803"/>
            </a:xfrm>
            <a:custGeom>
              <a:avLst/>
              <a:gdLst/>
              <a:ahLst/>
              <a:cxnLst/>
              <a:rect l="0" t="0" r="0" b="0"/>
              <a:pathLst>
                <a:path w="109691" h="246803">
                  <a:moveTo>
                    <a:pt x="0" y="0"/>
                  </a:moveTo>
                  <a:lnTo>
                    <a:pt x="12470" y="53209"/>
                  </a:lnTo>
                  <a:lnTo>
                    <a:pt x="34333" y="104465"/>
                  </a:lnTo>
                  <a:lnTo>
                    <a:pt x="69019" y="163502"/>
                  </a:lnTo>
                  <a:lnTo>
                    <a:pt x="97932" y="219176"/>
                  </a:lnTo>
                  <a:lnTo>
                    <a:pt x="109690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3880270" y="6386900"/>
              <a:ext cx="150824" cy="315359"/>
            </a:xfrm>
            <a:custGeom>
              <a:avLst/>
              <a:gdLst/>
              <a:ahLst/>
              <a:cxnLst/>
              <a:rect l="0" t="0" r="0" b="0"/>
              <a:pathLst>
                <a:path w="150824" h="315359">
                  <a:moveTo>
                    <a:pt x="150823" y="0"/>
                  </a:moveTo>
                  <a:lnTo>
                    <a:pt x="120994" y="52870"/>
                  </a:lnTo>
                  <a:lnTo>
                    <a:pt x="99327" y="113168"/>
                  </a:lnTo>
                  <a:lnTo>
                    <a:pt x="79197" y="167088"/>
                  </a:lnTo>
                  <a:lnTo>
                    <a:pt x="45097" y="227163"/>
                  </a:lnTo>
                  <a:lnTo>
                    <a:pt x="19968" y="283718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4099649" y="6482879"/>
              <a:ext cx="109691" cy="13712"/>
            </a:xfrm>
            <a:custGeom>
              <a:avLst/>
              <a:gdLst/>
              <a:ahLst/>
              <a:cxnLst/>
              <a:rect l="0" t="0" r="0" b="0"/>
              <a:pathLst>
                <a:path w="109691" h="13712">
                  <a:moveTo>
                    <a:pt x="0" y="0"/>
                  </a:moveTo>
                  <a:lnTo>
                    <a:pt x="55597" y="4062"/>
                  </a:lnTo>
                  <a:lnTo>
                    <a:pt x="10969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4195628" y="6510301"/>
              <a:ext cx="164535" cy="41134"/>
            </a:xfrm>
            <a:custGeom>
              <a:avLst/>
              <a:gdLst/>
              <a:ahLst/>
              <a:cxnLst/>
              <a:rect l="0" t="0" r="0" b="0"/>
              <a:pathLst>
                <a:path w="164535" h="41134">
                  <a:moveTo>
                    <a:pt x="0" y="41133"/>
                  </a:moveTo>
                  <a:lnTo>
                    <a:pt x="55596" y="15367"/>
                  </a:lnTo>
                  <a:lnTo>
                    <a:pt x="100263" y="4553"/>
                  </a:lnTo>
                  <a:lnTo>
                    <a:pt x="139905" y="1349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Freeform 197"/>
            <p:cNvSpPr/>
            <p:nvPr/>
          </p:nvSpPr>
          <p:spPr>
            <a:xfrm>
              <a:off x="4434270" y="6313248"/>
              <a:ext cx="240353" cy="402722"/>
            </a:xfrm>
            <a:custGeom>
              <a:avLst/>
              <a:gdLst/>
              <a:ahLst/>
              <a:cxnLst/>
              <a:rect l="0" t="0" r="0" b="0"/>
              <a:pathLst>
                <a:path w="240353" h="402722">
                  <a:moveTo>
                    <a:pt x="200116" y="32519"/>
                  </a:moveTo>
                  <a:lnTo>
                    <a:pt x="176700" y="12150"/>
                  </a:lnTo>
                  <a:lnTo>
                    <a:pt x="154669" y="1629"/>
                  </a:lnTo>
                  <a:lnTo>
                    <a:pt x="129643" y="0"/>
                  </a:lnTo>
                  <a:lnTo>
                    <a:pt x="104809" y="5878"/>
                  </a:lnTo>
                  <a:lnTo>
                    <a:pt x="72174" y="27842"/>
                  </a:lnTo>
                  <a:lnTo>
                    <a:pt x="14840" y="81274"/>
                  </a:lnTo>
                  <a:lnTo>
                    <a:pt x="3511" y="108525"/>
                  </a:lnTo>
                  <a:lnTo>
                    <a:pt x="0" y="139426"/>
                  </a:lnTo>
                  <a:lnTo>
                    <a:pt x="3517" y="168394"/>
                  </a:lnTo>
                  <a:lnTo>
                    <a:pt x="18284" y="192441"/>
                  </a:lnTo>
                  <a:lnTo>
                    <a:pt x="28620" y="203119"/>
                  </a:lnTo>
                  <a:lnTo>
                    <a:pt x="40081" y="208714"/>
                  </a:lnTo>
                  <a:lnTo>
                    <a:pt x="65004" y="210869"/>
                  </a:lnTo>
                  <a:lnTo>
                    <a:pt x="112009" y="203516"/>
                  </a:lnTo>
                  <a:lnTo>
                    <a:pt x="157252" y="177132"/>
                  </a:lnTo>
                  <a:lnTo>
                    <a:pt x="192325" y="140369"/>
                  </a:lnTo>
                  <a:lnTo>
                    <a:pt x="220526" y="77577"/>
                  </a:lnTo>
                  <a:lnTo>
                    <a:pt x="231024" y="47974"/>
                  </a:lnTo>
                  <a:lnTo>
                    <a:pt x="234432" y="44346"/>
                  </a:lnTo>
                  <a:lnTo>
                    <a:pt x="236705" y="48021"/>
                  </a:lnTo>
                  <a:lnTo>
                    <a:pt x="240352" y="104983"/>
                  </a:lnTo>
                  <a:lnTo>
                    <a:pt x="236788" y="150039"/>
                  </a:lnTo>
                  <a:lnTo>
                    <a:pt x="231649" y="199010"/>
                  </a:lnTo>
                  <a:lnTo>
                    <a:pt x="229365" y="246166"/>
                  </a:lnTo>
                  <a:lnTo>
                    <a:pt x="220801" y="300982"/>
                  </a:lnTo>
                  <a:lnTo>
                    <a:pt x="215894" y="353448"/>
                  </a:lnTo>
                  <a:lnTo>
                    <a:pt x="210683" y="377268"/>
                  </a:lnTo>
                  <a:lnTo>
                    <a:pt x="200116" y="4027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Freeform 198"/>
            <p:cNvSpPr/>
            <p:nvPr/>
          </p:nvSpPr>
          <p:spPr>
            <a:xfrm>
              <a:off x="4741883" y="6304633"/>
              <a:ext cx="207862" cy="386430"/>
            </a:xfrm>
            <a:custGeom>
              <a:avLst/>
              <a:gdLst/>
              <a:ahLst/>
              <a:cxnLst/>
              <a:rect l="0" t="0" r="0" b="0"/>
              <a:pathLst>
                <a:path w="207862" h="386430">
                  <a:moveTo>
                    <a:pt x="153016" y="41134"/>
                  </a:moveTo>
                  <a:lnTo>
                    <a:pt x="138458" y="26576"/>
                  </a:lnTo>
                  <a:lnTo>
                    <a:pt x="115061" y="19429"/>
                  </a:lnTo>
                  <a:lnTo>
                    <a:pt x="100290" y="17523"/>
                  </a:lnTo>
                  <a:lnTo>
                    <a:pt x="71691" y="23531"/>
                  </a:lnTo>
                  <a:lnTo>
                    <a:pt x="33957" y="44043"/>
                  </a:lnTo>
                  <a:lnTo>
                    <a:pt x="14787" y="62232"/>
                  </a:lnTo>
                  <a:lnTo>
                    <a:pt x="1188" y="85551"/>
                  </a:lnTo>
                  <a:lnTo>
                    <a:pt x="0" y="98167"/>
                  </a:lnTo>
                  <a:lnTo>
                    <a:pt x="6804" y="124374"/>
                  </a:lnTo>
                  <a:lnTo>
                    <a:pt x="35044" y="164823"/>
                  </a:lnTo>
                  <a:lnTo>
                    <a:pt x="93432" y="217913"/>
                  </a:lnTo>
                  <a:lnTo>
                    <a:pt x="154498" y="276137"/>
                  </a:lnTo>
                  <a:lnTo>
                    <a:pt x="187310" y="315925"/>
                  </a:lnTo>
                  <a:lnTo>
                    <a:pt x="192637" y="329447"/>
                  </a:lnTo>
                  <a:lnTo>
                    <a:pt x="194493" y="356660"/>
                  </a:lnTo>
                  <a:lnTo>
                    <a:pt x="189808" y="367268"/>
                  </a:lnTo>
                  <a:lnTo>
                    <a:pt x="172415" y="383117"/>
                  </a:lnTo>
                  <a:lnTo>
                    <a:pt x="161378" y="386429"/>
                  </a:lnTo>
                  <a:lnTo>
                    <a:pt x="136927" y="386048"/>
                  </a:lnTo>
                  <a:lnTo>
                    <a:pt x="114888" y="372674"/>
                  </a:lnTo>
                  <a:lnTo>
                    <a:pt x="104746" y="362710"/>
                  </a:lnTo>
                  <a:lnTo>
                    <a:pt x="93476" y="331325"/>
                  </a:lnTo>
                  <a:lnTo>
                    <a:pt x="89991" y="295032"/>
                  </a:lnTo>
                  <a:lnTo>
                    <a:pt x="100166" y="234493"/>
                  </a:lnTo>
                  <a:lnTo>
                    <a:pt x="120598" y="184247"/>
                  </a:lnTo>
                  <a:lnTo>
                    <a:pt x="151536" y="125180"/>
                  </a:lnTo>
                  <a:lnTo>
                    <a:pt x="180000" y="73146"/>
                  </a:lnTo>
                  <a:lnTo>
                    <a:pt x="199606" y="32845"/>
                  </a:lnTo>
                  <a:lnTo>
                    <a:pt x="20786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Freeform 199"/>
            <p:cNvSpPr/>
            <p:nvPr/>
          </p:nvSpPr>
          <p:spPr>
            <a:xfrm>
              <a:off x="3222132" y="6688547"/>
              <a:ext cx="932363" cy="27423"/>
            </a:xfrm>
            <a:custGeom>
              <a:avLst/>
              <a:gdLst/>
              <a:ahLst/>
              <a:cxnLst/>
              <a:rect l="0" t="0" r="0" b="0"/>
              <a:pathLst>
                <a:path w="932363" h="27423">
                  <a:moveTo>
                    <a:pt x="0" y="0"/>
                  </a:moveTo>
                  <a:lnTo>
                    <a:pt x="45309" y="1523"/>
                  </a:lnTo>
                  <a:lnTo>
                    <a:pt x="104494" y="9422"/>
                  </a:lnTo>
                  <a:lnTo>
                    <a:pt x="148007" y="11804"/>
                  </a:lnTo>
                  <a:lnTo>
                    <a:pt x="196799" y="12864"/>
                  </a:lnTo>
                  <a:lnTo>
                    <a:pt x="250478" y="13334"/>
                  </a:lnTo>
                  <a:lnTo>
                    <a:pt x="309882" y="13543"/>
                  </a:lnTo>
                  <a:lnTo>
                    <a:pt x="371832" y="13636"/>
                  </a:lnTo>
                  <a:lnTo>
                    <a:pt x="430342" y="13677"/>
                  </a:lnTo>
                  <a:lnTo>
                    <a:pt x="476659" y="13696"/>
                  </a:lnTo>
                  <a:lnTo>
                    <a:pt x="536996" y="13707"/>
                  </a:lnTo>
                  <a:lnTo>
                    <a:pt x="593467" y="13709"/>
                  </a:lnTo>
                  <a:lnTo>
                    <a:pt x="642599" y="13710"/>
                  </a:lnTo>
                  <a:lnTo>
                    <a:pt x="693889" y="15234"/>
                  </a:lnTo>
                  <a:lnTo>
                    <a:pt x="751506" y="23133"/>
                  </a:lnTo>
                  <a:lnTo>
                    <a:pt x="793582" y="25516"/>
                  </a:lnTo>
                  <a:lnTo>
                    <a:pt x="837674" y="26575"/>
                  </a:lnTo>
                  <a:lnTo>
                    <a:pt x="893134" y="27171"/>
                  </a:lnTo>
                  <a:lnTo>
                    <a:pt x="932362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reeform 200"/>
            <p:cNvSpPr/>
            <p:nvPr/>
          </p:nvSpPr>
          <p:spPr>
            <a:xfrm>
              <a:off x="3482645" y="6880504"/>
              <a:ext cx="82268" cy="205669"/>
            </a:xfrm>
            <a:custGeom>
              <a:avLst/>
              <a:gdLst/>
              <a:ahLst/>
              <a:cxnLst/>
              <a:rect l="0" t="0" r="0" b="0"/>
              <a:pathLst>
                <a:path w="82268" h="205669">
                  <a:moveTo>
                    <a:pt x="82267" y="0"/>
                  </a:moveTo>
                  <a:lnTo>
                    <a:pt x="61898" y="34362"/>
                  </a:lnTo>
                  <a:lnTo>
                    <a:pt x="44916" y="81107"/>
                  </a:lnTo>
                  <a:lnTo>
                    <a:pt x="22788" y="132028"/>
                  </a:lnTo>
                  <a:lnTo>
                    <a:pt x="4953" y="182827"/>
                  </a:lnTo>
                  <a:lnTo>
                    <a:pt x="0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reeform 201"/>
            <p:cNvSpPr/>
            <p:nvPr/>
          </p:nvSpPr>
          <p:spPr>
            <a:xfrm>
              <a:off x="3620699" y="6825659"/>
              <a:ext cx="218438" cy="145736"/>
            </a:xfrm>
            <a:custGeom>
              <a:avLst/>
              <a:gdLst/>
              <a:ahLst/>
              <a:cxnLst/>
              <a:rect l="0" t="0" r="0" b="0"/>
              <a:pathLst>
                <a:path w="218438" h="145736">
                  <a:moveTo>
                    <a:pt x="67614" y="0"/>
                  </a:moveTo>
                  <a:lnTo>
                    <a:pt x="52700" y="48807"/>
                  </a:lnTo>
                  <a:lnTo>
                    <a:pt x="35773" y="94189"/>
                  </a:lnTo>
                  <a:lnTo>
                    <a:pt x="2756" y="143191"/>
                  </a:lnTo>
                  <a:lnTo>
                    <a:pt x="0" y="145735"/>
                  </a:lnTo>
                  <a:lnTo>
                    <a:pt x="5063" y="136373"/>
                  </a:lnTo>
                  <a:lnTo>
                    <a:pt x="32323" y="112686"/>
                  </a:lnTo>
                  <a:lnTo>
                    <a:pt x="69345" y="93650"/>
                  </a:lnTo>
                  <a:lnTo>
                    <a:pt x="116539" y="85639"/>
                  </a:lnTo>
                  <a:lnTo>
                    <a:pt x="147250" y="91891"/>
                  </a:lnTo>
                  <a:lnTo>
                    <a:pt x="186173" y="104416"/>
                  </a:lnTo>
                  <a:lnTo>
                    <a:pt x="218437" y="109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reeform 202"/>
            <p:cNvSpPr/>
            <p:nvPr/>
          </p:nvSpPr>
          <p:spPr>
            <a:xfrm>
              <a:off x="3798003" y="6757102"/>
              <a:ext cx="123402" cy="342782"/>
            </a:xfrm>
            <a:custGeom>
              <a:avLst/>
              <a:gdLst/>
              <a:ahLst/>
              <a:cxnLst/>
              <a:rect l="0" t="0" r="0" b="0"/>
              <a:pathLst>
                <a:path w="123402" h="342782">
                  <a:moveTo>
                    <a:pt x="123401" y="0"/>
                  </a:moveTo>
                  <a:lnTo>
                    <a:pt x="103031" y="23417"/>
                  </a:lnTo>
                  <a:lnTo>
                    <a:pt x="82757" y="74537"/>
                  </a:lnTo>
                  <a:lnTo>
                    <a:pt x="68701" y="129236"/>
                  </a:lnTo>
                  <a:lnTo>
                    <a:pt x="50825" y="189624"/>
                  </a:lnTo>
                  <a:lnTo>
                    <a:pt x="30294" y="242048"/>
                  </a:lnTo>
                  <a:lnTo>
                    <a:pt x="9708" y="300709"/>
                  </a:lnTo>
                  <a:lnTo>
                    <a:pt x="0" y="3427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Freeform 203"/>
            <p:cNvSpPr/>
            <p:nvPr/>
          </p:nvSpPr>
          <p:spPr>
            <a:xfrm>
              <a:off x="4291606" y="6770814"/>
              <a:ext cx="603294" cy="54846"/>
            </a:xfrm>
            <a:custGeom>
              <a:avLst/>
              <a:gdLst/>
              <a:ahLst/>
              <a:cxnLst/>
              <a:rect l="0" t="0" r="0" b="0"/>
              <a:pathLst>
                <a:path w="603294" h="54846">
                  <a:moveTo>
                    <a:pt x="0" y="54845"/>
                  </a:moveTo>
                  <a:lnTo>
                    <a:pt x="35886" y="45423"/>
                  </a:lnTo>
                  <a:lnTo>
                    <a:pt x="89007" y="40881"/>
                  </a:lnTo>
                  <a:lnTo>
                    <a:pt x="141140" y="32087"/>
                  </a:lnTo>
                  <a:lnTo>
                    <a:pt x="192732" y="29496"/>
                  </a:lnTo>
                  <a:lnTo>
                    <a:pt x="252617" y="20758"/>
                  </a:lnTo>
                  <a:lnTo>
                    <a:pt x="296614" y="16843"/>
                  </a:lnTo>
                  <a:lnTo>
                    <a:pt x="346637" y="13580"/>
                  </a:lnTo>
                  <a:lnTo>
                    <a:pt x="399339" y="7051"/>
                  </a:lnTo>
                  <a:lnTo>
                    <a:pt x="453232" y="3133"/>
                  </a:lnTo>
                  <a:lnTo>
                    <a:pt x="504606" y="1392"/>
                  </a:lnTo>
                  <a:lnTo>
                    <a:pt x="563219" y="412"/>
                  </a:lnTo>
                  <a:lnTo>
                    <a:pt x="60329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Freeform 204"/>
            <p:cNvSpPr/>
            <p:nvPr/>
          </p:nvSpPr>
          <p:spPr>
            <a:xfrm>
              <a:off x="4428718" y="6866792"/>
              <a:ext cx="164536" cy="315359"/>
            </a:xfrm>
            <a:custGeom>
              <a:avLst/>
              <a:gdLst/>
              <a:ahLst/>
              <a:cxnLst/>
              <a:rect l="0" t="0" r="0" b="0"/>
              <a:pathLst>
                <a:path w="164536" h="315359">
                  <a:moveTo>
                    <a:pt x="164535" y="0"/>
                  </a:moveTo>
                  <a:lnTo>
                    <a:pt x="134705" y="59660"/>
                  </a:lnTo>
                  <a:lnTo>
                    <a:pt x="104914" y="115179"/>
                  </a:lnTo>
                  <a:lnTo>
                    <a:pt x="71203" y="175810"/>
                  </a:lnTo>
                  <a:lnTo>
                    <a:pt x="41918" y="232368"/>
                  </a:lnTo>
                  <a:lnTo>
                    <a:pt x="18006" y="279597"/>
                  </a:lnTo>
                  <a:lnTo>
                    <a:pt x="0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Freeform 205"/>
            <p:cNvSpPr/>
            <p:nvPr/>
          </p:nvSpPr>
          <p:spPr>
            <a:xfrm>
              <a:off x="4591592" y="6880504"/>
              <a:ext cx="234752" cy="132401"/>
            </a:xfrm>
            <a:custGeom>
              <a:avLst/>
              <a:gdLst/>
              <a:ahLst/>
              <a:cxnLst/>
              <a:rect l="0" t="0" r="0" b="0"/>
              <a:pathLst>
                <a:path w="234752" h="132401">
                  <a:moveTo>
                    <a:pt x="83928" y="0"/>
                  </a:moveTo>
                  <a:lnTo>
                    <a:pt x="57565" y="57252"/>
                  </a:lnTo>
                  <a:lnTo>
                    <a:pt x="14909" y="119655"/>
                  </a:lnTo>
                  <a:lnTo>
                    <a:pt x="5923" y="130044"/>
                  </a:lnTo>
                  <a:lnTo>
                    <a:pt x="1455" y="132400"/>
                  </a:lnTo>
                  <a:lnTo>
                    <a:pt x="0" y="129400"/>
                  </a:lnTo>
                  <a:lnTo>
                    <a:pt x="553" y="122830"/>
                  </a:lnTo>
                  <a:lnTo>
                    <a:pt x="9294" y="107404"/>
                  </a:lnTo>
                  <a:lnTo>
                    <a:pt x="15890" y="99025"/>
                  </a:lnTo>
                  <a:lnTo>
                    <a:pt x="47010" y="79953"/>
                  </a:lnTo>
                  <a:lnTo>
                    <a:pt x="92456" y="71933"/>
                  </a:lnTo>
                  <a:lnTo>
                    <a:pt x="151460" y="80169"/>
                  </a:lnTo>
                  <a:lnTo>
                    <a:pt x="191790" y="89093"/>
                  </a:lnTo>
                  <a:lnTo>
                    <a:pt x="234751" y="8226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Freeform 206"/>
            <p:cNvSpPr/>
            <p:nvPr/>
          </p:nvSpPr>
          <p:spPr>
            <a:xfrm>
              <a:off x="4702942" y="6798236"/>
              <a:ext cx="164536" cy="383915"/>
            </a:xfrm>
            <a:custGeom>
              <a:avLst/>
              <a:gdLst/>
              <a:ahLst/>
              <a:cxnLst/>
              <a:rect l="0" t="0" r="0" b="0"/>
              <a:pathLst>
                <a:path w="164536" h="383915">
                  <a:moveTo>
                    <a:pt x="164535" y="0"/>
                  </a:moveTo>
                  <a:lnTo>
                    <a:pt x="134743" y="34363"/>
                  </a:lnTo>
                  <a:lnTo>
                    <a:pt x="116266" y="81108"/>
                  </a:lnTo>
                  <a:lnTo>
                    <a:pt x="99620" y="133553"/>
                  </a:lnTo>
                  <a:lnTo>
                    <a:pt x="77591" y="186162"/>
                  </a:lnTo>
                  <a:lnTo>
                    <a:pt x="59215" y="234421"/>
                  </a:lnTo>
                  <a:lnTo>
                    <a:pt x="36673" y="294085"/>
                  </a:lnTo>
                  <a:lnTo>
                    <a:pt x="14636" y="357423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 207"/>
            <p:cNvSpPr/>
            <p:nvPr/>
          </p:nvSpPr>
          <p:spPr>
            <a:xfrm>
              <a:off x="3427800" y="7387818"/>
              <a:ext cx="95980" cy="342781"/>
            </a:xfrm>
            <a:custGeom>
              <a:avLst/>
              <a:gdLst/>
              <a:ahLst/>
              <a:cxnLst/>
              <a:rect l="0" t="0" r="0" b="0"/>
              <a:pathLst>
                <a:path w="95980" h="342781">
                  <a:moveTo>
                    <a:pt x="0" y="0"/>
                  </a:moveTo>
                  <a:lnTo>
                    <a:pt x="19085" y="57252"/>
                  </a:lnTo>
                  <a:lnTo>
                    <a:pt x="32231" y="103970"/>
                  </a:lnTo>
                  <a:lnTo>
                    <a:pt x="45775" y="156407"/>
                  </a:lnTo>
                  <a:lnTo>
                    <a:pt x="59437" y="210538"/>
                  </a:lnTo>
                  <a:lnTo>
                    <a:pt x="77701" y="272478"/>
                  </a:lnTo>
                  <a:lnTo>
                    <a:pt x="91917" y="320599"/>
                  </a:lnTo>
                  <a:lnTo>
                    <a:pt x="95979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Freeform 208"/>
            <p:cNvSpPr/>
            <p:nvPr/>
          </p:nvSpPr>
          <p:spPr>
            <a:xfrm>
              <a:off x="3331822" y="7319262"/>
              <a:ext cx="301648" cy="466182"/>
            </a:xfrm>
            <a:custGeom>
              <a:avLst/>
              <a:gdLst/>
              <a:ahLst/>
              <a:cxnLst/>
              <a:rect l="0" t="0" r="0" b="0"/>
              <a:pathLst>
                <a:path w="301648" h="466182">
                  <a:moveTo>
                    <a:pt x="301647" y="0"/>
                  </a:moveTo>
                  <a:lnTo>
                    <a:pt x="263478" y="61779"/>
                  </a:lnTo>
                  <a:lnTo>
                    <a:pt x="223230" y="124314"/>
                  </a:lnTo>
                  <a:lnTo>
                    <a:pt x="194579" y="178426"/>
                  </a:lnTo>
                  <a:lnTo>
                    <a:pt x="150157" y="233126"/>
                  </a:lnTo>
                  <a:lnTo>
                    <a:pt x="110461" y="287943"/>
                  </a:lnTo>
                  <a:lnTo>
                    <a:pt x="73279" y="350061"/>
                  </a:lnTo>
                  <a:lnTo>
                    <a:pt x="36593" y="402166"/>
                  </a:lnTo>
                  <a:lnTo>
                    <a:pt x="8131" y="451730"/>
                  </a:lnTo>
                  <a:lnTo>
                    <a:pt x="0" y="4661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3688313" y="7456374"/>
              <a:ext cx="137113" cy="13712"/>
            </a:xfrm>
            <a:custGeom>
              <a:avLst/>
              <a:gdLst/>
              <a:ahLst/>
              <a:cxnLst/>
              <a:rect l="0" t="0" r="0" b="0"/>
              <a:pathLst>
                <a:path w="137113" h="13712">
                  <a:moveTo>
                    <a:pt x="0" y="13711"/>
                  </a:moveTo>
                  <a:lnTo>
                    <a:pt x="48807" y="2859"/>
                  </a:lnTo>
                  <a:lnTo>
                    <a:pt x="94189" y="848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>
              <a:off x="3674602" y="7524930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0"/>
                  </a:moveTo>
                  <a:lnTo>
                    <a:pt x="55597" y="4062"/>
                  </a:lnTo>
                  <a:lnTo>
                    <a:pt x="117117" y="11805"/>
                  </a:lnTo>
                  <a:lnTo>
                    <a:pt x="150823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8350121" y="5564228"/>
            <a:ext cx="1028342" cy="1343699"/>
            <a:chOff x="8350121" y="5564228"/>
            <a:chExt cx="1028342" cy="1343699"/>
          </a:xfrm>
        </p:grpSpPr>
        <p:sp>
          <p:nvSpPr>
            <p:cNvPr id="213" name="Freeform 212"/>
            <p:cNvSpPr/>
            <p:nvPr/>
          </p:nvSpPr>
          <p:spPr>
            <a:xfrm>
              <a:off x="8583212" y="5742474"/>
              <a:ext cx="41135" cy="425048"/>
            </a:xfrm>
            <a:custGeom>
              <a:avLst/>
              <a:gdLst/>
              <a:ahLst/>
              <a:cxnLst/>
              <a:rect l="0" t="0" r="0" b="0"/>
              <a:pathLst>
                <a:path w="41135" h="425048">
                  <a:moveTo>
                    <a:pt x="41134" y="0"/>
                  </a:moveTo>
                  <a:lnTo>
                    <a:pt x="31711" y="35886"/>
                  </a:lnTo>
                  <a:lnTo>
                    <a:pt x="27169" y="89007"/>
                  </a:lnTo>
                  <a:lnTo>
                    <a:pt x="16852" y="139617"/>
                  </a:lnTo>
                  <a:lnTo>
                    <a:pt x="8505" y="185453"/>
                  </a:lnTo>
                  <a:lnTo>
                    <a:pt x="3780" y="236294"/>
                  </a:lnTo>
                  <a:lnTo>
                    <a:pt x="1679" y="286312"/>
                  </a:lnTo>
                  <a:lnTo>
                    <a:pt x="497" y="348731"/>
                  </a:lnTo>
                  <a:lnTo>
                    <a:pt x="98" y="408167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8747417" y="5756185"/>
              <a:ext cx="315688" cy="159336"/>
            </a:xfrm>
            <a:custGeom>
              <a:avLst/>
              <a:gdLst/>
              <a:ahLst/>
              <a:cxnLst/>
              <a:rect l="0" t="0" r="0" b="0"/>
              <a:pathLst>
                <a:path w="315688" h="159336">
                  <a:moveTo>
                    <a:pt x="55174" y="0"/>
                  </a:moveTo>
                  <a:lnTo>
                    <a:pt x="40259" y="59660"/>
                  </a:lnTo>
                  <a:lnTo>
                    <a:pt x="22943" y="121644"/>
                  </a:lnTo>
                  <a:lnTo>
                    <a:pt x="2121" y="156735"/>
                  </a:lnTo>
                  <a:lnTo>
                    <a:pt x="0" y="159335"/>
                  </a:lnTo>
                  <a:lnTo>
                    <a:pt x="26147" y="126383"/>
                  </a:lnTo>
                  <a:lnTo>
                    <a:pt x="58762" y="107357"/>
                  </a:lnTo>
                  <a:lnTo>
                    <a:pt x="104650" y="99350"/>
                  </a:lnTo>
                  <a:lnTo>
                    <a:pt x="164120" y="96978"/>
                  </a:lnTo>
                  <a:lnTo>
                    <a:pt x="222704" y="88996"/>
                  </a:lnTo>
                  <a:lnTo>
                    <a:pt x="283101" y="64751"/>
                  </a:lnTo>
                  <a:lnTo>
                    <a:pt x="315687" y="5484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Freeform 214"/>
            <p:cNvSpPr/>
            <p:nvPr/>
          </p:nvSpPr>
          <p:spPr>
            <a:xfrm>
              <a:off x="9008476" y="5646496"/>
              <a:ext cx="27207" cy="452470"/>
            </a:xfrm>
            <a:custGeom>
              <a:avLst/>
              <a:gdLst/>
              <a:ahLst/>
              <a:cxnLst/>
              <a:rect l="0" t="0" r="0" b="0"/>
              <a:pathLst>
                <a:path w="27207" h="452470">
                  <a:moveTo>
                    <a:pt x="27206" y="0"/>
                  </a:moveTo>
                  <a:lnTo>
                    <a:pt x="12291" y="56932"/>
                  </a:lnTo>
                  <a:lnTo>
                    <a:pt x="5342" y="101476"/>
                  </a:lnTo>
                  <a:lnTo>
                    <a:pt x="2254" y="146665"/>
                  </a:lnTo>
                  <a:lnTo>
                    <a:pt x="881" y="196202"/>
                  </a:lnTo>
                  <a:lnTo>
                    <a:pt x="271" y="247164"/>
                  </a:lnTo>
                  <a:lnTo>
                    <a:pt x="0" y="295206"/>
                  </a:lnTo>
                  <a:lnTo>
                    <a:pt x="7126" y="357798"/>
                  </a:lnTo>
                  <a:lnTo>
                    <a:pt x="11608" y="414939"/>
                  </a:lnTo>
                  <a:lnTo>
                    <a:pt x="13494" y="452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Freeform 215"/>
            <p:cNvSpPr/>
            <p:nvPr/>
          </p:nvSpPr>
          <p:spPr>
            <a:xfrm>
              <a:off x="8884858" y="6094371"/>
              <a:ext cx="161000" cy="306242"/>
            </a:xfrm>
            <a:custGeom>
              <a:avLst/>
              <a:gdLst/>
              <a:ahLst/>
              <a:cxnLst/>
              <a:rect l="0" t="0" r="0" b="0"/>
              <a:pathLst>
                <a:path w="161000" h="306242">
                  <a:moveTo>
                    <a:pt x="0" y="59439"/>
                  </a:moveTo>
                  <a:lnTo>
                    <a:pt x="57253" y="21270"/>
                  </a:lnTo>
                  <a:lnTo>
                    <a:pt x="96692" y="2256"/>
                  </a:lnTo>
                  <a:lnTo>
                    <a:pt x="127780" y="0"/>
                  </a:lnTo>
                  <a:lnTo>
                    <a:pt x="144602" y="1531"/>
                  </a:lnTo>
                  <a:lnTo>
                    <a:pt x="154293" y="7122"/>
                  </a:lnTo>
                  <a:lnTo>
                    <a:pt x="159231" y="15420"/>
                  </a:lnTo>
                  <a:lnTo>
                    <a:pt x="160999" y="25523"/>
                  </a:lnTo>
                  <a:lnTo>
                    <a:pt x="143467" y="85522"/>
                  </a:lnTo>
                  <a:lnTo>
                    <a:pt x="130024" y="138093"/>
                  </a:lnTo>
                  <a:lnTo>
                    <a:pt x="126887" y="192264"/>
                  </a:lnTo>
                  <a:lnTo>
                    <a:pt x="134929" y="245386"/>
                  </a:lnTo>
                  <a:lnTo>
                    <a:pt x="150824" y="3062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Freeform 216"/>
            <p:cNvSpPr/>
            <p:nvPr/>
          </p:nvSpPr>
          <p:spPr>
            <a:xfrm>
              <a:off x="8350121" y="6414323"/>
              <a:ext cx="1028342" cy="168466"/>
            </a:xfrm>
            <a:custGeom>
              <a:avLst/>
              <a:gdLst/>
              <a:ahLst/>
              <a:cxnLst/>
              <a:rect l="0" t="0" r="0" b="0"/>
              <a:pathLst>
                <a:path w="1028342" h="168466">
                  <a:moveTo>
                    <a:pt x="0" y="150823"/>
                  </a:moveTo>
                  <a:lnTo>
                    <a:pt x="14558" y="165380"/>
                  </a:lnTo>
                  <a:lnTo>
                    <a:pt x="42018" y="168465"/>
                  </a:lnTo>
                  <a:lnTo>
                    <a:pt x="82660" y="164758"/>
                  </a:lnTo>
                  <a:lnTo>
                    <a:pt x="136271" y="158032"/>
                  </a:lnTo>
                  <a:lnTo>
                    <a:pt x="183458" y="149964"/>
                  </a:lnTo>
                  <a:lnTo>
                    <a:pt x="226266" y="142823"/>
                  </a:lnTo>
                  <a:lnTo>
                    <a:pt x="270684" y="139650"/>
                  </a:lnTo>
                  <a:lnTo>
                    <a:pt x="331237" y="130585"/>
                  </a:lnTo>
                  <a:lnTo>
                    <a:pt x="373198" y="122531"/>
                  </a:lnTo>
                  <a:lnTo>
                    <a:pt x="417238" y="113873"/>
                  </a:lnTo>
                  <a:lnTo>
                    <a:pt x="462202" y="104947"/>
                  </a:lnTo>
                  <a:lnTo>
                    <a:pt x="507578" y="95901"/>
                  </a:lnTo>
                  <a:lnTo>
                    <a:pt x="553136" y="86803"/>
                  </a:lnTo>
                  <a:lnTo>
                    <a:pt x="598775" y="77682"/>
                  </a:lnTo>
                  <a:lnTo>
                    <a:pt x="660016" y="63981"/>
                  </a:lnTo>
                  <a:lnTo>
                    <a:pt x="716756" y="50273"/>
                  </a:lnTo>
                  <a:lnTo>
                    <a:pt x="772162" y="43841"/>
                  </a:lnTo>
                  <a:lnTo>
                    <a:pt x="827173" y="41936"/>
                  </a:lnTo>
                  <a:lnTo>
                    <a:pt x="874789" y="34092"/>
                  </a:lnTo>
                  <a:lnTo>
                    <a:pt x="925121" y="29398"/>
                  </a:lnTo>
                  <a:lnTo>
                    <a:pt x="984253" y="16866"/>
                  </a:lnTo>
                  <a:lnTo>
                    <a:pt x="102834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Freeform 217"/>
            <p:cNvSpPr/>
            <p:nvPr/>
          </p:nvSpPr>
          <p:spPr>
            <a:xfrm>
              <a:off x="8999259" y="6469168"/>
              <a:ext cx="240917" cy="298862"/>
            </a:xfrm>
            <a:custGeom>
              <a:avLst/>
              <a:gdLst/>
              <a:ahLst/>
              <a:cxnLst/>
              <a:rect l="0" t="0" r="0" b="0"/>
              <a:pathLst>
                <a:path w="240917" h="298862">
                  <a:moveTo>
                    <a:pt x="132401" y="41133"/>
                  </a:moveTo>
                  <a:lnTo>
                    <a:pt x="110565" y="33854"/>
                  </a:lnTo>
                  <a:lnTo>
                    <a:pt x="87656" y="38406"/>
                  </a:lnTo>
                  <a:lnTo>
                    <a:pt x="35709" y="66155"/>
                  </a:lnTo>
                  <a:lnTo>
                    <a:pt x="2357" y="99329"/>
                  </a:lnTo>
                  <a:lnTo>
                    <a:pt x="0" y="110399"/>
                  </a:lnTo>
                  <a:lnTo>
                    <a:pt x="3001" y="120827"/>
                  </a:lnTo>
                  <a:lnTo>
                    <a:pt x="9571" y="130826"/>
                  </a:lnTo>
                  <a:lnTo>
                    <a:pt x="33121" y="145998"/>
                  </a:lnTo>
                  <a:lnTo>
                    <a:pt x="84704" y="167167"/>
                  </a:lnTo>
                  <a:lnTo>
                    <a:pt x="144167" y="192736"/>
                  </a:lnTo>
                  <a:lnTo>
                    <a:pt x="196318" y="219610"/>
                  </a:lnTo>
                  <a:lnTo>
                    <a:pt x="223271" y="239286"/>
                  </a:lnTo>
                  <a:lnTo>
                    <a:pt x="240328" y="263266"/>
                  </a:lnTo>
                  <a:lnTo>
                    <a:pt x="240916" y="274536"/>
                  </a:lnTo>
                  <a:lnTo>
                    <a:pt x="236737" y="285096"/>
                  </a:lnTo>
                  <a:lnTo>
                    <a:pt x="229381" y="295183"/>
                  </a:lnTo>
                  <a:lnTo>
                    <a:pt x="219906" y="298861"/>
                  </a:lnTo>
                  <a:lnTo>
                    <a:pt x="209019" y="298266"/>
                  </a:lnTo>
                  <a:lnTo>
                    <a:pt x="197191" y="294822"/>
                  </a:lnTo>
                  <a:lnTo>
                    <a:pt x="175924" y="274745"/>
                  </a:lnTo>
                  <a:lnTo>
                    <a:pt x="159362" y="245509"/>
                  </a:lnTo>
                  <a:lnTo>
                    <a:pt x="152001" y="212202"/>
                  </a:lnTo>
                  <a:lnTo>
                    <a:pt x="155136" y="159191"/>
                  </a:lnTo>
                  <a:lnTo>
                    <a:pt x="165713" y="104890"/>
                  </a:lnTo>
                  <a:lnTo>
                    <a:pt x="171217" y="50205"/>
                  </a:lnTo>
                  <a:lnTo>
                    <a:pt x="168442" y="25868"/>
                  </a:lnTo>
                  <a:lnTo>
                    <a:pt x="15982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Freeform 218"/>
            <p:cNvSpPr/>
            <p:nvPr/>
          </p:nvSpPr>
          <p:spPr>
            <a:xfrm>
              <a:off x="8363833" y="5564228"/>
              <a:ext cx="205669" cy="207800"/>
            </a:xfrm>
            <a:custGeom>
              <a:avLst/>
              <a:gdLst/>
              <a:ahLst/>
              <a:cxnLst/>
              <a:rect l="0" t="0" r="0" b="0"/>
              <a:pathLst>
                <a:path w="205669" h="207800">
                  <a:moveTo>
                    <a:pt x="0" y="0"/>
                  </a:moveTo>
                  <a:lnTo>
                    <a:pt x="36394" y="0"/>
                  </a:lnTo>
                  <a:lnTo>
                    <a:pt x="66449" y="12188"/>
                  </a:lnTo>
                  <a:lnTo>
                    <a:pt x="105003" y="44745"/>
                  </a:lnTo>
                  <a:lnTo>
                    <a:pt x="124364" y="71685"/>
                  </a:lnTo>
                  <a:lnTo>
                    <a:pt x="138048" y="103971"/>
                  </a:lnTo>
                  <a:lnTo>
                    <a:pt x="141083" y="134570"/>
                  </a:lnTo>
                  <a:lnTo>
                    <a:pt x="139759" y="149129"/>
                  </a:lnTo>
                  <a:lnTo>
                    <a:pt x="126101" y="173430"/>
                  </a:lnTo>
                  <a:lnTo>
                    <a:pt x="104796" y="192864"/>
                  </a:lnTo>
                  <a:lnTo>
                    <a:pt x="80093" y="206579"/>
                  </a:lnTo>
                  <a:lnTo>
                    <a:pt x="67106" y="207799"/>
                  </a:lnTo>
                  <a:lnTo>
                    <a:pt x="40489" y="201029"/>
                  </a:lnTo>
                  <a:lnTo>
                    <a:pt x="34610" y="194958"/>
                  </a:lnTo>
                  <a:lnTo>
                    <a:pt x="33737" y="187864"/>
                  </a:lnTo>
                  <a:lnTo>
                    <a:pt x="36203" y="180088"/>
                  </a:lnTo>
                  <a:lnTo>
                    <a:pt x="43941" y="174903"/>
                  </a:lnTo>
                  <a:lnTo>
                    <a:pt x="83945" y="167607"/>
                  </a:lnTo>
                  <a:lnTo>
                    <a:pt x="132869" y="166969"/>
                  </a:lnTo>
                  <a:lnTo>
                    <a:pt x="182993" y="175567"/>
                  </a:lnTo>
                  <a:lnTo>
                    <a:pt x="205668" y="1782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Freeform 219"/>
            <p:cNvSpPr/>
            <p:nvPr/>
          </p:nvSpPr>
          <p:spPr>
            <a:xfrm>
              <a:off x="8677173" y="6605353"/>
              <a:ext cx="276243" cy="302574"/>
            </a:xfrm>
            <a:custGeom>
              <a:avLst/>
              <a:gdLst/>
              <a:ahLst/>
              <a:cxnLst/>
              <a:rect l="0" t="0" r="0" b="0"/>
              <a:pathLst>
                <a:path w="276243" h="302574">
                  <a:moveTo>
                    <a:pt x="221397" y="55771"/>
                  </a:moveTo>
                  <a:lnTo>
                    <a:pt x="197981" y="24456"/>
                  </a:lnTo>
                  <a:lnTo>
                    <a:pt x="175950" y="5798"/>
                  </a:lnTo>
                  <a:lnTo>
                    <a:pt x="163677" y="1127"/>
                  </a:lnTo>
                  <a:lnTo>
                    <a:pt x="137851" y="0"/>
                  </a:lnTo>
                  <a:lnTo>
                    <a:pt x="97617" y="7932"/>
                  </a:lnTo>
                  <a:lnTo>
                    <a:pt x="70405" y="27907"/>
                  </a:lnTo>
                  <a:lnTo>
                    <a:pt x="37515" y="69352"/>
                  </a:lnTo>
                  <a:lnTo>
                    <a:pt x="5475" y="131580"/>
                  </a:lnTo>
                  <a:lnTo>
                    <a:pt x="0" y="162590"/>
                  </a:lnTo>
                  <a:lnTo>
                    <a:pt x="672" y="177259"/>
                  </a:lnTo>
                  <a:lnTo>
                    <a:pt x="5691" y="188561"/>
                  </a:lnTo>
                  <a:lnTo>
                    <a:pt x="23456" y="205182"/>
                  </a:lnTo>
                  <a:lnTo>
                    <a:pt x="34591" y="208700"/>
                  </a:lnTo>
                  <a:lnTo>
                    <a:pt x="59152" y="208547"/>
                  </a:lnTo>
                  <a:lnTo>
                    <a:pt x="112159" y="194510"/>
                  </a:lnTo>
                  <a:lnTo>
                    <a:pt x="151451" y="170852"/>
                  </a:lnTo>
                  <a:lnTo>
                    <a:pt x="202331" y="116799"/>
                  </a:lnTo>
                  <a:lnTo>
                    <a:pt x="210209" y="116262"/>
                  </a:lnTo>
                  <a:lnTo>
                    <a:pt x="216985" y="121997"/>
                  </a:lnTo>
                  <a:lnTo>
                    <a:pt x="243668" y="182194"/>
                  </a:lnTo>
                  <a:lnTo>
                    <a:pt x="256265" y="231696"/>
                  </a:lnTo>
                  <a:lnTo>
                    <a:pt x="262197" y="278864"/>
                  </a:lnTo>
                  <a:lnTo>
                    <a:pt x="276242" y="30257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2" name="Freeform 221"/>
          <p:cNvSpPr/>
          <p:nvPr/>
        </p:nvSpPr>
        <p:spPr>
          <a:xfrm>
            <a:off x="4072227" y="7306821"/>
            <a:ext cx="203090" cy="423778"/>
          </a:xfrm>
          <a:custGeom>
            <a:avLst/>
            <a:gdLst/>
            <a:ahLst/>
            <a:cxnLst/>
            <a:rect l="0" t="0" r="0" b="0"/>
            <a:pathLst>
              <a:path w="203090" h="423778">
                <a:moveTo>
                  <a:pt x="0" y="12441"/>
                </a:moveTo>
                <a:lnTo>
                  <a:pt x="45309" y="3018"/>
                </a:lnTo>
                <a:lnTo>
                  <a:pt x="102970" y="0"/>
                </a:lnTo>
                <a:lnTo>
                  <a:pt x="157804" y="630"/>
                </a:lnTo>
                <a:lnTo>
                  <a:pt x="188965" y="6176"/>
                </a:lnTo>
                <a:lnTo>
                  <a:pt x="197579" y="12835"/>
                </a:lnTo>
                <a:lnTo>
                  <a:pt x="201799" y="21844"/>
                </a:lnTo>
                <a:lnTo>
                  <a:pt x="203089" y="32421"/>
                </a:lnTo>
                <a:lnTo>
                  <a:pt x="196396" y="56361"/>
                </a:lnTo>
                <a:lnTo>
                  <a:pt x="167273" y="116249"/>
                </a:lnTo>
                <a:lnTo>
                  <a:pt x="141139" y="176079"/>
                </a:lnTo>
                <a:lnTo>
                  <a:pt x="114099" y="234771"/>
                </a:lnTo>
                <a:lnTo>
                  <a:pt x="94069" y="290756"/>
                </a:lnTo>
                <a:lnTo>
                  <a:pt x="71206" y="345937"/>
                </a:lnTo>
                <a:lnTo>
                  <a:pt x="48654" y="403662"/>
                </a:lnTo>
                <a:lnTo>
                  <a:pt x="41134" y="42377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7" name="Group 236"/>
          <p:cNvGrpSpPr/>
          <p:nvPr/>
        </p:nvGrpSpPr>
        <p:grpSpPr>
          <a:xfrm>
            <a:off x="5127989" y="7195862"/>
            <a:ext cx="1991885" cy="771539"/>
            <a:chOff x="5127989" y="7195862"/>
            <a:chExt cx="1991885" cy="771539"/>
          </a:xfrm>
        </p:grpSpPr>
        <p:sp>
          <p:nvSpPr>
            <p:cNvPr id="223" name="Freeform 222"/>
            <p:cNvSpPr/>
            <p:nvPr/>
          </p:nvSpPr>
          <p:spPr>
            <a:xfrm>
              <a:off x="5127989" y="7209572"/>
              <a:ext cx="95980" cy="548450"/>
            </a:xfrm>
            <a:custGeom>
              <a:avLst/>
              <a:gdLst/>
              <a:ahLst/>
              <a:cxnLst/>
              <a:rect l="0" t="0" r="0" b="0"/>
              <a:pathLst>
                <a:path w="95980" h="548450">
                  <a:moveTo>
                    <a:pt x="95979" y="0"/>
                  </a:moveTo>
                  <a:lnTo>
                    <a:pt x="81064" y="55598"/>
                  </a:lnTo>
                  <a:lnTo>
                    <a:pt x="68200" y="112452"/>
                  </a:lnTo>
                  <a:lnTo>
                    <a:pt x="59257" y="162716"/>
                  </a:lnTo>
                  <a:lnTo>
                    <a:pt x="50204" y="205368"/>
                  </a:lnTo>
                  <a:lnTo>
                    <a:pt x="41102" y="248700"/>
                  </a:lnTo>
                  <a:lnTo>
                    <a:pt x="31476" y="311857"/>
                  </a:lnTo>
                  <a:lnTo>
                    <a:pt x="24561" y="369165"/>
                  </a:lnTo>
                  <a:lnTo>
                    <a:pt x="16926" y="424740"/>
                  </a:lnTo>
                  <a:lnTo>
                    <a:pt x="10601" y="475739"/>
                  </a:lnTo>
                  <a:lnTo>
                    <a:pt x="3141" y="515733"/>
                  </a:lnTo>
                  <a:lnTo>
                    <a:pt x="0" y="54844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Freeform 223"/>
            <p:cNvSpPr/>
            <p:nvPr/>
          </p:nvSpPr>
          <p:spPr>
            <a:xfrm>
              <a:off x="5269201" y="7401530"/>
              <a:ext cx="169799" cy="425048"/>
            </a:xfrm>
            <a:custGeom>
              <a:avLst/>
              <a:gdLst/>
              <a:ahLst/>
              <a:cxnLst/>
              <a:rect l="0" t="0" r="0" b="0"/>
              <a:pathLst>
                <a:path w="169799" h="425048">
                  <a:moveTo>
                    <a:pt x="64456" y="0"/>
                  </a:moveTo>
                  <a:lnTo>
                    <a:pt x="53510" y="48356"/>
                  </a:lnTo>
                  <a:lnTo>
                    <a:pt x="45372" y="98173"/>
                  </a:lnTo>
                  <a:lnTo>
                    <a:pt x="32226" y="157059"/>
                  </a:lnTo>
                  <a:lnTo>
                    <a:pt x="25961" y="210732"/>
                  </a:lnTo>
                  <a:lnTo>
                    <a:pt x="24495" y="255146"/>
                  </a:lnTo>
                  <a:lnTo>
                    <a:pt x="25367" y="300784"/>
                  </a:lnTo>
                  <a:lnTo>
                    <a:pt x="30833" y="336302"/>
                  </a:lnTo>
                  <a:lnTo>
                    <a:pt x="37470" y="349126"/>
                  </a:lnTo>
                  <a:lnTo>
                    <a:pt x="57033" y="367436"/>
                  </a:lnTo>
                  <a:lnTo>
                    <a:pt x="67125" y="369882"/>
                  </a:lnTo>
                  <a:lnTo>
                    <a:pt x="76899" y="368465"/>
                  </a:lnTo>
                  <a:lnTo>
                    <a:pt x="86463" y="364473"/>
                  </a:lnTo>
                  <a:lnTo>
                    <a:pt x="101152" y="347850"/>
                  </a:lnTo>
                  <a:lnTo>
                    <a:pt x="130274" y="285381"/>
                  </a:lnTo>
                  <a:lnTo>
                    <a:pt x="143475" y="243635"/>
                  </a:lnTo>
                  <a:lnTo>
                    <a:pt x="159472" y="185432"/>
                  </a:lnTo>
                  <a:lnTo>
                    <a:pt x="169798" y="131116"/>
                  </a:lnTo>
                  <a:lnTo>
                    <a:pt x="169166" y="91789"/>
                  </a:lnTo>
                  <a:lnTo>
                    <a:pt x="151681" y="45478"/>
                  </a:lnTo>
                  <a:lnTo>
                    <a:pt x="135723" y="22244"/>
                  </a:lnTo>
                  <a:lnTo>
                    <a:pt x="125679" y="19399"/>
                  </a:lnTo>
                  <a:lnTo>
                    <a:pt x="114412" y="22073"/>
                  </a:lnTo>
                  <a:lnTo>
                    <a:pt x="91230" y="37232"/>
                  </a:lnTo>
                  <a:lnTo>
                    <a:pt x="62571" y="71462"/>
                  </a:lnTo>
                  <a:lnTo>
                    <a:pt x="38467" y="128036"/>
                  </a:lnTo>
                  <a:lnTo>
                    <a:pt x="23748" y="179618"/>
                  </a:lnTo>
                  <a:lnTo>
                    <a:pt x="9737" y="233497"/>
                  </a:lnTo>
                  <a:lnTo>
                    <a:pt x="0" y="288055"/>
                  </a:lnTo>
                  <a:lnTo>
                    <a:pt x="1178" y="342815"/>
                  </a:lnTo>
                  <a:lnTo>
                    <a:pt x="8910" y="376312"/>
                  </a:lnTo>
                  <a:lnTo>
                    <a:pt x="37034" y="4250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reeform 224"/>
            <p:cNvSpPr/>
            <p:nvPr/>
          </p:nvSpPr>
          <p:spPr>
            <a:xfrm>
              <a:off x="5470914" y="7450732"/>
              <a:ext cx="100326" cy="321001"/>
            </a:xfrm>
            <a:custGeom>
              <a:avLst/>
              <a:gdLst/>
              <a:ahLst/>
              <a:cxnLst/>
              <a:rect l="0" t="0" r="0" b="0"/>
              <a:pathLst>
                <a:path w="100326" h="321001">
                  <a:moveTo>
                    <a:pt x="27278" y="19353"/>
                  </a:moveTo>
                  <a:lnTo>
                    <a:pt x="12363" y="74951"/>
                  </a:lnTo>
                  <a:lnTo>
                    <a:pt x="3561" y="127742"/>
                  </a:lnTo>
                  <a:lnTo>
                    <a:pt x="1502" y="175692"/>
                  </a:lnTo>
                  <a:lnTo>
                    <a:pt x="587" y="227473"/>
                  </a:lnTo>
                  <a:lnTo>
                    <a:pt x="180" y="272831"/>
                  </a:lnTo>
                  <a:lnTo>
                    <a:pt x="0" y="299591"/>
                  </a:lnTo>
                  <a:lnTo>
                    <a:pt x="3947" y="250641"/>
                  </a:lnTo>
                  <a:lnTo>
                    <a:pt x="10815" y="204415"/>
                  </a:lnTo>
                  <a:lnTo>
                    <a:pt x="18945" y="153401"/>
                  </a:lnTo>
                  <a:lnTo>
                    <a:pt x="32088" y="95127"/>
                  </a:lnTo>
                  <a:lnTo>
                    <a:pt x="52909" y="41635"/>
                  </a:lnTo>
                  <a:lnTo>
                    <a:pt x="78376" y="1749"/>
                  </a:lnTo>
                  <a:lnTo>
                    <a:pt x="85719" y="0"/>
                  </a:lnTo>
                  <a:lnTo>
                    <a:pt x="92137" y="4928"/>
                  </a:lnTo>
                  <a:lnTo>
                    <a:pt x="97940" y="14306"/>
                  </a:lnTo>
                  <a:lnTo>
                    <a:pt x="100325" y="53166"/>
                  </a:lnTo>
                  <a:lnTo>
                    <a:pt x="96306" y="105983"/>
                  </a:lnTo>
                  <a:lnTo>
                    <a:pt x="89442" y="165006"/>
                  </a:lnTo>
                  <a:lnTo>
                    <a:pt x="85376" y="218661"/>
                  </a:lnTo>
                  <a:lnTo>
                    <a:pt x="83087" y="279505"/>
                  </a:lnTo>
                  <a:lnTo>
                    <a:pt x="82123" y="321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reeform 225"/>
            <p:cNvSpPr/>
            <p:nvPr/>
          </p:nvSpPr>
          <p:spPr>
            <a:xfrm>
              <a:off x="5626290" y="7462753"/>
              <a:ext cx="132416" cy="504648"/>
            </a:xfrm>
            <a:custGeom>
              <a:avLst/>
              <a:gdLst/>
              <a:ahLst/>
              <a:cxnLst/>
              <a:rect l="0" t="0" r="0" b="0"/>
              <a:pathLst>
                <a:path w="132416" h="504648">
                  <a:moveTo>
                    <a:pt x="104992" y="75888"/>
                  </a:moveTo>
                  <a:lnTo>
                    <a:pt x="112892" y="33626"/>
                  </a:lnTo>
                  <a:lnTo>
                    <a:pt x="109519" y="6831"/>
                  </a:lnTo>
                  <a:lnTo>
                    <a:pt x="103440" y="904"/>
                  </a:lnTo>
                  <a:lnTo>
                    <a:pt x="94817" y="0"/>
                  </a:lnTo>
                  <a:lnTo>
                    <a:pt x="84497" y="2444"/>
                  </a:lnTo>
                  <a:lnTo>
                    <a:pt x="60843" y="25473"/>
                  </a:lnTo>
                  <a:lnTo>
                    <a:pt x="29957" y="77201"/>
                  </a:lnTo>
                  <a:lnTo>
                    <a:pt x="11157" y="127059"/>
                  </a:lnTo>
                  <a:lnTo>
                    <a:pt x="0" y="178903"/>
                  </a:lnTo>
                  <a:lnTo>
                    <a:pt x="437" y="216127"/>
                  </a:lnTo>
                  <a:lnTo>
                    <a:pt x="10788" y="242828"/>
                  </a:lnTo>
                  <a:lnTo>
                    <a:pt x="17814" y="246597"/>
                  </a:lnTo>
                  <a:lnTo>
                    <a:pt x="25544" y="244539"/>
                  </a:lnTo>
                  <a:lnTo>
                    <a:pt x="33746" y="238596"/>
                  </a:lnTo>
                  <a:lnTo>
                    <a:pt x="46920" y="215743"/>
                  </a:lnTo>
                  <a:lnTo>
                    <a:pt x="62902" y="164554"/>
                  </a:lnTo>
                  <a:lnTo>
                    <a:pt x="77286" y="105207"/>
                  </a:lnTo>
                  <a:lnTo>
                    <a:pt x="83538" y="79778"/>
                  </a:lnTo>
                  <a:lnTo>
                    <a:pt x="79200" y="113107"/>
                  </a:lnTo>
                  <a:lnTo>
                    <a:pt x="78053" y="161058"/>
                  </a:lnTo>
                  <a:lnTo>
                    <a:pt x="77713" y="213861"/>
                  </a:lnTo>
                  <a:lnTo>
                    <a:pt x="81675" y="268100"/>
                  </a:lnTo>
                  <a:lnTo>
                    <a:pt x="88435" y="330891"/>
                  </a:lnTo>
                  <a:lnTo>
                    <a:pt x="90016" y="381180"/>
                  </a:lnTo>
                  <a:lnTo>
                    <a:pt x="90719" y="433999"/>
                  </a:lnTo>
                  <a:lnTo>
                    <a:pt x="83835" y="493290"/>
                  </a:lnTo>
                  <a:lnTo>
                    <a:pt x="77177" y="501932"/>
                  </a:lnTo>
                  <a:lnTo>
                    <a:pt x="68167" y="504647"/>
                  </a:lnTo>
                  <a:lnTo>
                    <a:pt x="57590" y="503410"/>
                  </a:lnTo>
                  <a:lnTo>
                    <a:pt x="49015" y="494967"/>
                  </a:lnTo>
                  <a:lnTo>
                    <a:pt x="35425" y="465275"/>
                  </a:lnTo>
                  <a:lnTo>
                    <a:pt x="28369" y="422624"/>
                  </a:lnTo>
                  <a:lnTo>
                    <a:pt x="26757" y="373199"/>
                  </a:lnTo>
                  <a:lnTo>
                    <a:pt x="31119" y="320763"/>
                  </a:lnTo>
                  <a:lnTo>
                    <a:pt x="49418" y="261688"/>
                  </a:lnTo>
                  <a:lnTo>
                    <a:pt x="82899" y="200782"/>
                  </a:lnTo>
                  <a:lnTo>
                    <a:pt x="108264" y="163168"/>
                  </a:lnTo>
                  <a:lnTo>
                    <a:pt x="132415" y="1444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Freeform 226"/>
            <p:cNvSpPr/>
            <p:nvPr/>
          </p:nvSpPr>
          <p:spPr>
            <a:xfrm>
              <a:off x="5810603" y="7401530"/>
              <a:ext cx="153771" cy="191957"/>
            </a:xfrm>
            <a:custGeom>
              <a:avLst/>
              <a:gdLst/>
              <a:ahLst/>
              <a:cxnLst/>
              <a:rect l="0" t="0" r="0" b="0"/>
              <a:pathLst>
                <a:path w="153771" h="191957">
                  <a:moveTo>
                    <a:pt x="153770" y="0"/>
                  </a:moveTo>
                  <a:lnTo>
                    <a:pt x="109984" y="13993"/>
                  </a:lnTo>
                  <a:lnTo>
                    <a:pt x="61745" y="46803"/>
                  </a:lnTo>
                  <a:lnTo>
                    <a:pt x="20876" y="92918"/>
                  </a:lnTo>
                  <a:lnTo>
                    <a:pt x="4314" y="122041"/>
                  </a:lnTo>
                  <a:lnTo>
                    <a:pt x="0" y="150218"/>
                  </a:lnTo>
                  <a:lnTo>
                    <a:pt x="2946" y="1919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 227"/>
            <p:cNvSpPr/>
            <p:nvPr/>
          </p:nvSpPr>
          <p:spPr>
            <a:xfrm>
              <a:off x="5799838" y="7428874"/>
              <a:ext cx="304374" cy="329148"/>
            </a:xfrm>
            <a:custGeom>
              <a:avLst/>
              <a:gdLst/>
              <a:ahLst/>
              <a:cxnLst/>
              <a:rect l="0" t="0" r="0" b="0"/>
              <a:pathLst>
                <a:path w="304374" h="329148">
                  <a:moveTo>
                    <a:pt x="0" y="205745"/>
                  </a:moveTo>
                  <a:lnTo>
                    <a:pt x="45447" y="148494"/>
                  </a:lnTo>
                  <a:lnTo>
                    <a:pt x="106195" y="86091"/>
                  </a:lnTo>
                  <a:lnTo>
                    <a:pt x="116501" y="75701"/>
                  </a:lnTo>
                  <a:lnTo>
                    <a:pt x="127952" y="47907"/>
                  </a:lnTo>
                  <a:lnTo>
                    <a:pt x="131005" y="31964"/>
                  </a:lnTo>
                  <a:lnTo>
                    <a:pt x="128471" y="19812"/>
                  </a:lnTo>
                  <a:lnTo>
                    <a:pt x="122210" y="10187"/>
                  </a:lnTo>
                  <a:lnTo>
                    <a:pt x="113466" y="2247"/>
                  </a:lnTo>
                  <a:lnTo>
                    <a:pt x="104590" y="0"/>
                  </a:lnTo>
                  <a:lnTo>
                    <a:pt x="95626" y="1549"/>
                  </a:lnTo>
                  <a:lnTo>
                    <a:pt x="77540" y="11396"/>
                  </a:lnTo>
                  <a:lnTo>
                    <a:pt x="59346" y="25929"/>
                  </a:lnTo>
                  <a:lnTo>
                    <a:pt x="31973" y="73077"/>
                  </a:lnTo>
                  <a:lnTo>
                    <a:pt x="11844" y="135291"/>
                  </a:lnTo>
                  <a:lnTo>
                    <a:pt x="10788" y="187409"/>
                  </a:lnTo>
                  <a:lnTo>
                    <a:pt x="27403" y="231797"/>
                  </a:lnTo>
                  <a:lnTo>
                    <a:pt x="39597" y="241395"/>
                  </a:lnTo>
                  <a:lnTo>
                    <a:pt x="73460" y="252059"/>
                  </a:lnTo>
                  <a:lnTo>
                    <a:pt x="120792" y="250784"/>
                  </a:lnTo>
                  <a:lnTo>
                    <a:pt x="145601" y="240490"/>
                  </a:lnTo>
                  <a:lnTo>
                    <a:pt x="205263" y="200334"/>
                  </a:lnTo>
                  <a:lnTo>
                    <a:pt x="236187" y="170457"/>
                  </a:lnTo>
                  <a:lnTo>
                    <a:pt x="273933" y="107310"/>
                  </a:lnTo>
                  <a:lnTo>
                    <a:pt x="297498" y="58257"/>
                  </a:lnTo>
                  <a:lnTo>
                    <a:pt x="303451" y="43434"/>
                  </a:lnTo>
                  <a:lnTo>
                    <a:pt x="304373" y="30506"/>
                  </a:lnTo>
                  <a:lnTo>
                    <a:pt x="297272" y="8015"/>
                  </a:lnTo>
                  <a:lnTo>
                    <a:pt x="289590" y="3846"/>
                  </a:lnTo>
                  <a:lnTo>
                    <a:pt x="279898" y="4113"/>
                  </a:lnTo>
                  <a:lnTo>
                    <a:pt x="258464" y="12535"/>
                  </a:lnTo>
                  <a:lnTo>
                    <a:pt x="229268" y="35931"/>
                  </a:lnTo>
                  <a:lnTo>
                    <a:pt x="202843" y="71132"/>
                  </a:lnTo>
                  <a:lnTo>
                    <a:pt x="190194" y="97167"/>
                  </a:lnTo>
                  <a:lnTo>
                    <a:pt x="189258" y="108985"/>
                  </a:lnTo>
                  <a:lnTo>
                    <a:pt x="196344" y="130240"/>
                  </a:lnTo>
                  <a:lnTo>
                    <a:pt x="217463" y="159337"/>
                  </a:lnTo>
                  <a:lnTo>
                    <a:pt x="271715" y="194800"/>
                  </a:lnTo>
                  <a:lnTo>
                    <a:pt x="281692" y="203019"/>
                  </a:lnTo>
                  <a:lnTo>
                    <a:pt x="285297" y="214593"/>
                  </a:lnTo>
                  <a:lnTo>
                    <a:pt x="281176" y="243702"/>
                  </a:lnTo>
                  <a:lnTo>
                    <a:pt x="265127" y="268827"/>
                  </a:lnTo>
                  <a:lnTo>
                    <a:pt x="224861" y="309784"/>
                  </a:lnTo>
                  <a:lnTo>
                    <a:pt x="202011" y="320541"/>
                  </a:lnTo>
                  <a:lnTo>
                    <a:pt x="164535" y="3291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Freeform 228"/>
            <p:cNvSpPr/>
            <p:nvPr/>
          </p:nvSpPr>
          <p:spPr>
            <a:xfrm>
              <a:off x="6238597" y="7195862"/>
              <a:ext cx="65763" cy="507315"/>
            </a:xfrm>
            <a:custGeom>
              <a:avLst/>
              <a:gdLst/>
              <a:ahLst/>
              <a:cxnLst/>
              <a:rect l="0" t="0" r="0" b="0"/>
              <a:pathLst>
                <a:path w="65763" h="507315">
                  <a:moveTo>
                    <a:pt x="54844" y="0"/>
                  </a:moveTo>
                  <a:lnTo>
                    <a:pt x="64267" y="35886"/>
                  </a:lnTo>
                  <a:lnTo>
                    <a:pt x="65762" y="90530"/>
                  </a:lnTo>
                  <a:lnTo>
                    <a:pt x="57233" y="145992"/>
                  </a:lnTo>
                  <a:lnTo>
                    <a:pt x="45057" y="205590"/>
                  </a:lnTo>
                  <a:lnTo>
                    <a:pt x="36275" y="259462"/>
                  </a:lnTo>
                  <a:lnTo>
                    <a:pt x="22767" y="320632"/>
                  </a:lnTo>
                  <a:lnTo>
                    <a:pt x="13673" y="364929"/>
                  </a:lnTo>
                  <a:lnTo>
                    <a:pt x="6077" y="412039"/>
                  </a:lnTo>
                  <a:lnTo>
                    <a:pt x="1800" y="468250"/>
                  </a:lnTo>
                  <a:lnTo>
                    <a:pt x="0" y="5073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Freeform 229"/>
            <p:cNvSpPr/>
            <p:nvPr/>
          </p:nvSpPr>
          <p:spPr>
            <a:xfrm>
              <a:off x="6142618" y="7483796"/>
              <a:ext cx="260514" cy="41135"/>
            </a:xfrm>
            <a:custGeom>
              <a:avLst/>
              <a:gdLst/>
              <a:ahLst/>
              <a:cxnLst/>
              <a:rect l="0" t="0" r="0" b="0"/>
              <a:pathLst>
                <a:path w="260514" h="41135">
                  <a:moveTo>
                    <a:pt x="0" y="41134"/>
                  </a:moveTo>
                  <a:lnTo>
                    <a:pt x="45309" y="30188"/>
                  </a:lnTo>
                  <a:lnTo>
                    <a:pt x="102971" y="17747"/>
                  </a:lnTo>
                  <a:lnTo>
                    <a:pt x="159328" y="5935"/>
                  </a:lnTo>
                  <a:lnTo>
                    <a:pt x="211574" y="1759"/>
                  </a:lnTo>
                  <a:lnTo>
                    <a:pt x="26051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Freeform 230"/>
            <p:cNvSpPr/>
            <p:nvPr/>
          </p:nvSpPr>
          <p:spPr>
            <a:xfrm>
              <a:off x="6432193" y="7374106"/>
              <a:ext cx="149185" cy="305716"/>
            </a:xfrm>
            <a:custGeom>
              <a:avLst/>
              <a:gdLst/>
              <a:ahLst/>
              <a:cxnLst/>
              <a:rect l="0" t="0" r="0" b="0"/>
              <a:pathLst>
                <a:path w="149185" h="305716">
                  <a:moveTo>
                    <a:pt x="149184" y="0"/>
                  </a:moveTo>
                  <a:lnTo>
                    <a:pt x="91932" y="26363"/>
                  </a:lnTo>
                  <a:lnTo>
                    <a:pt x="30944" y="78006"/>
                  </a:lnTo>
                  <a:lnTo>
                    <a:pt x="3106" y="105211"/>
                  </a:lnTo>
                  <a:lnTo>
                    <a:pt x="0" y="115845"/>
                  </a:lnTo>
                  <a:lnTo>
                    <a:pt x="4675" y="139849"/>
                  </a:lnTo>
                  <a:lnTo>
                    <a:pt x="13235" y="148077"/>
                  </a:lnTo>
                  <a:lnTo>
                    <a:pt x="66695" y="169410"/>
                  </a:lnTo>
                  <a:lnTo>
                    <a:pt x="80480" y="176925"/>
                  </a:lnTo>
                  <a:lnTo>
                    <a:pt x="99859" y="197465"/>
                  </a:lnTo>
                  <a:lnTo>
                    <a:pt x="107161" y="209340"/>
                  </a:lnTo>
                  <a:lnTo>
                    <a:pt x="111210" y="234723"/>
                  </a:lnTo>
                  <a:lnTo>
                    <a:pt x="110156" y="247891"/>
                  </a:lnTo>
                  <a:lnTo>
                    <a:pt x="100862" y="270646"/>
                  </a:lnTo>
                  <a:lnTo>
                    <a:pt x="94116" y="280980"/>
                  </a:lnTo>
                  <a:lnTo>
                    <a:pt x="74435" y="296524"/>
                  </a:lnTo>
                  <a:lnTo>
                    <a:pt x="62788" y="302802"/>
                  </a:lnTo>
                  <a:lnTo>
                    <a:pt x="41722" y="305715"/>
                  </a:lnTo>
                  <a:lnTo>
                    <a:pt x="12072" y="3016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 231"/>
            <p:cNvSpPr/>
            <p:nvPr/>
          </p:nvSpPr>
          <p:spPr>
            <a:xfrm>
              <a:off x="6649933" y="7483796"/>
              <a:ext cx="27423" cy="178247"/>
            </a:xfrm>
            <a:custGeom>
              <a:avLst/>
              <a:gdLst/>
              <a:ahLst/>
              <a:cxnLst/>
              <a:rect l="0" t="0" r="0" b="0"/>
              <a:pathLst>
                <a:path w="27423" h="178247">
                  <a:moveTo>
                    <a:pt x="27422" y="0"/>
                  </a:moveTo>
                  <a:lnTo>
                    <a:pt x="25898" y="53209"/>
                  </a:lnTo>
                  <a:lnTo>
                    <a:pt x="16476" y="105990"/>
                  </a:lnTo>
                  <a:lnTo>
                    <a:pt x="3705" y="162168"/>
                  </a:lnTo>
                  <a:lnTo>
                    <a:pt x="0" y="1782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Freeform 232"/>
            <p:cNvSpPr/>
            <p:nvPr/>
          </p:nvSpPr>
          <p:spPr>
            <a:xfrm>
              <a:off x="6691066" y="738781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Freeform 233"/>
            <p:cNvSpPr/>
            <p:nvPr/>
          </p:nvSpPr>
          <p:spPr>
            <a:xfrm>
              <a:off x="6937868" y="7387818"/>
              <a:ext cx="1" cy="13713"/>
            </a:xfrm>
            <a:custGeom>
              <a:avLst/>
              <a:gdLst/>
              <a:ahLst/>
              <a:cxnLst/>
              <a:rect l="0" t="0" r="0" b="0"/>
              <a:pathLst>
                <a:path w="1" h="13713">
                  <a:moveTo>
                    <a:pt x="0" y="0"/>
                  </a:moveTo>
                  <a:lnTo>
                    <a:pt x="0" y="13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6755251" y="7289477"/>
              <a:ext cx="228125" cy="345772"/>
            </a:xfrm>
            <a:custGeom>
              <a:avLst/>
              <a:gdLst/>
              <a:ahLst/>
              <a:cxnLst/>
              <a:rect l="0" t="0" r="0" b="0"/>
              <a:pathLst>
                <a:path w="228125" h="345772">
                  <a:moveTo>
                    <a:pt x="100350" y="139474"/>
                  </a:moveTo>
                  <a:lnTo>
                    <a:pt x="41135" y="200212"/>
                  </a:lnTo>
                  <a:lnTo>
                    <a:pt x="15095" y="238722"/>
                  </a:lnTo>
                  <a:lnTo>
                    <a:pt x="2535" y="270930"/>
                  </a:lnTo>
                  <a:lnTo>
                    <a:pt x="0" y="301495"/>
                  </a:lnTo>
                  <a:lnTo>
                    <a:pt x="1458" y="316044"/>
                  </a:lnTo>
                  <a:lnTo>
                    <a:pt x="6999" y="327267"/>
                  </a:lnTo>
                  <a:lnTo>
                    <a:pt x="25344" y="343800"/>
                  </a:lnTo>
                  <a:lnTo>
                    <a:pt x="38158" y="345771"/>
                  </a:lnTo>
                  <a:lnTo>
                    <a:pt x="68646" y="339836"/>
                  </a:lnTo>
                  <a:lnTo>
                    <a:pt x="94385" y="318917"/>
                  </a:lnTo>
                  <a:lnTo>
                    <a:pt x="130067" y="268816"/>
                  </a:lnTo>
                  <a:lnTo>
                    <a:pt x="165523" y="205728"/>
                  </a:lnTo>
                  <a:lnTo>
                    <a:pt x="191263" y="146917"/>
                  </a:lnTo>
                  <a:lnTo>
                    <a:pt x="208539" y="92420"/>
                  </a:lnTo>
                  <a:lnTo>
                    <a:pt x="223306" y="32094"/>
                  </a:lnTo>
                  <a:lnTo>
                    <a:pt x="228024" y="13042"/>
                  </a:lnTo>
                  <a:lnTo>
                    <a:pt x="228124" y="3389"/>
                  </a:lnTo>
                  <a:lnTo>
                    <a:pt x="225142" y="0"/>
                  </a:lnTo>
                  <a:lnTo>
                    <a:pt x="220108" y="787"/>
                  </a:lnTo>
                  <a:lnTo>
                    <a:pt x="210452" y="26038"/>
                  </a:lnTo>
                  <a:lnTo>
                    <a:pt x="196450" y="83519"/>
                  </a:lnTo>
                  <a:lnTo>
                    <a:pt x="188765" y="123746"/>
                  </a:lnTo>
                  <a:lnTo>
                    <a:pt x="185349" y="172095"/>
                  </a:lnTo>
                  <a:lnTo>
                    <a:pt x="179769" y="215927"/>
                  </a:lnTo>
                  <a:lnTo>
                    <a:pt x="172125" y="262676"/>
                  </a:lnTo>
                  <a:lnTo>
                    <a:pt x="168905" y="29029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7006424" y="7367124"/>
              <a:ext cx="113450" cy="240075"/>
            </a:xfrm>
            <a:custGeom>
              <a:avLst/>
              <a:gdLst/>
              <a:ahLst/>
              <a:cxnLst/>
              <a:rect l="0" t="0" r="0" b="0"/>
              <a:pathLst>
                <a:path w="113450" h="240075">
                  <a:moveTo>
                    <a:pt x="0" y="171517"/>
                  </a:moveTo>
                  <a:lnTo>
                    <a:pt x="49973" y="133349"/>
                  </a:lnTo>
                  <a:lnTo>
                    <a:pt x="85255" y="77705"/>
                  </a:lnTo>
                  <a:lnTo>
                    <a:pt x="108474" y="21122"/>
                  </a:lnTo>
                  <a:lnTo>
                    <a:pt x="113449" y="7268"/>
                  </a:lnTo>
                  <a:lnTo>
                    <a:pt x="112196" y="1079"/>
                  </a:lnTo>
                  <a:lnTo>
                    <a:pt x="106790" y="0"/>
                  </a:lnTo>
                  <a:lnTo>
                    <a:pt x="98616" y="2327"/>
                  </a:lnTo>
                  <a:lnTo>
                    <a:pt x="81408" y="25227"/>
                  </a:lnTo>
                  <a:lnTo>
                    <a:pt x="45535" y="80159"/>
                  </a:lnTo>
                  <a:lnTo>
                    <a:pt x="25510" y="125320"/>
                  </a:lnTo>
                  <a:lnTo>
                    <a:pt x="23017" y="159618"/>
                  </a:lnTo>
                  <a:lnTo>
                    <a:pt x="28512" y="192128"/>
                  </a:lnTo>
                  <a:lnTo>
                    <a:pt x="41110" y="216733"/>
                  </a:lnTo>
                  <a:lnTo>
                    <a:pt x="51782" y="224513"/>
                  </a:lnTo>
                  <a:lnTo>
                    <a:pt x="109690" y="24007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7" name="Group 246"/>
          <p:cNvGrpSpPr/>
          <p:nvPr/>
        </p:nvGrpSpPr>
        <p:grpSpPr>
          <a:xfrm>
            <a:off x="7344658" y="7099883"/>
            <a:ext cx="1600295" cy="617005"/>
            <a:chOff x="7344658" y="7099883"/>
            <a:chExt cx="1600295" cy="617005"/>
          </a:xfrm>
        </p:grpSpPr>
        <p:sp>
          <p:nvSpPr>
            <p:cNvPr id="238" name="Freeform 237"/>
            <p:cNvSpPr/>
            <p:nvPr/>
          </p:nvSpPr>
          <p:spPr>
            <a:xfrm>
              <a:off x="7344658" y="7168438"/>
              <a:ext cx="183961" cy="507316"/>
            </a:xfrm>
            <a:custGeom>
              <a:avLst/>
              <a:gdLst/>
              <a:ahLst/>
              <a:cxnLst/>
              <a:rect l="0" t="0" r="0" b="0"/>
              <a:pathLst>
                <a:path w="183961" h="507316">
                  <a:moveTo>
                    <a:pt x="155369" y="0"/>
                  </a:moveTo>
                  <a:lnTo>
                    <a:pt x="131953" y="45310"/>
                  </a:lnTo>
                  <a:lnTo>
                    <a:pt x="99173" y="101448"/>
                  </a:lnTo>
                  <a:lnTo>
                    <a:pt x="71009" y="149905"/>
                  </a:lnTo>
                  <a:lnTo>
                    <a:pt x="52339" y="200656"/>
                  </a:lnTo>
                  <a:lnTo>
                    <a:pt x="32381" y="259523"/>
                  </a:lnTo>
                  <a:lnTo>
                    <a:pt x="13768" y="315163"/>
                  </a:lnTo>
                  <a:lnTo>
                    <a:pt x="0" y="363713"/>
                  </a:lnTo>
                  <a:lnTo>
                    <a:pt x="829" y="409414"/>
                  </a:lnTo>
                  <a:lnTo>
                    <a:pt x="8162" y="417673"/>
                  </a:lnTo>
                  <a:lnTo>
                    <a:pt x="19144" y="421655"/>
                  </a:lnTo>
                  <a:lnTo>
                    <a:pt x="32560" y="422785"/>
                  </a:lnTo>
                  <a:lnTo>
                    <a:pt x="59654" y="411854"/>
                  </a:lnTo>
                  <a:lnTo>
                    <a:pt x="114287" y="367597"/>
                  </a:lnTo>
                  <a:lnTo>
                    <a:pt x="158144" y="305421"/>
                  </a:lnTo>
                  <a:lnTo>
                    <a:pt x="177423" y="275902"/>
                  </a:lnTo>
                  <a:lnTo>
                    <a:pt x="183960" y="247547"/>
                  </a:lnTo>
                  <a:lnTo>
                    <a:pt x="183571" y="233588"/>
                  </a:lnTo>
                  <a:lnTo>
                    <a:pt x="178740" y="228852"/>
                  </a:lnTo>
                  <a:lnTo>
                    <a:pt x="170950" y="230265"/>
                  </a:lnTo>
                  <a:lnTo>
                    <a:pt x="161186" y="235777"/>
                  </a:lnTo>
                  <a:lnTo>
                    <a:pt x="125608" y="279929"/>
                  </a:lnTo>
                  <a:lnTo>
                    <a:pt x="93009" y="342723"/>
                  </a:lnTo>
                  <a:lnTo>
                    <a:pt x="70706" y="394392"/>
                  </a:lnTo>
                  <a:lnTo>
                    <a:pt x="64267" y="446772"/>
                  </a:lnTo>
                  <a:lnTo>
                    <a:pt x="73102" y="5073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7637139" y="7319262"/>
              <a:ext cx="41134" cy="301647"/>
            </a:xfrm>
            <a:custGeom>
              <a:avLst/>
              <a:gdLst/>
              <a:ahLst/>
              <a:cxnLst/>
              <a:rect l="0" t="0" r="0" b="0"/>
              <a:pathLst>
                <a:path w="41134" h="301647">
                  <a:moveTo>
                    <a:pt x="0" y="0"/>
                  </a:moveTo>
                  <a:lnTo>
                    <a:pt x="0" y="59659"/>
                  </a:lnTo>
                  <a:lnTo>
                    <a:pt x="4063" y="115179"/>
                  </a:lnTo>
                  <a:lnTo>
                    <a:pt x="14915" y="171747"/>
                  </a:lnTo>
                  <a:lnTo>
                    <a:pt x="32230" y="231807"/>
                  </a:lnTo>
                  <a:lnTo>
                    <a:pt x="37176" y="259942"/>
                  </a:lnTo>
                  <a:lnTo>
                    <a:pt x="41133" y="3016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Freeform 239"/>
            <p:cNvSpPr/>
            <p:nvPr/>
          </p:nvSpPr>
          <p:spPr>
            <a:xfrm>
              <a:off x="7554872" y="7305551"/>
              <a:ext cx="205669" cy="315358"/>
            </a:xfrm>
            <a:custGeom>
              <a:avLst/>
              <a:gdLst/>
              <a:ahLst/>
              <a:cxnLst/>
              <a:rect l="0" t="0" r="0" b="0"/>
              <a:pathLst>
                <a:path w="205669" h="315358">
                  <a:moveTo>
                    <a:pt x="205668" y="0"/>
                  </a:moveTo>
                  <a:lnTo>
                    <a:pt x="179305" y="57252"/>
                  </a:lnTo>
                  <a:lnTo>
                    <a:pt x="144036" y="113212"/>
                  </a:lnTo>
                  <a:lnTo>
                    <a:pt x="109202" y="168286"/>
                  </a:lnTo>
                  <a:lnTo>
                    <a:pt x="69363" y="220572"/>
                  </a:lnTo>
                  <a:lnTo>
                    <a:pt x="24874" y="274460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7870230" y="7401530"/>
              <a:ext cx="137112" cy="27422"/>
            </a:xfrm>
            <a:custGeom>
              <a:avLst/>
              <a:gdLst/>
              <a:ahLst/>
              <a:cxnLst/>
              <a:rect l="0" t="0" r="0" b="0"/>
              <a:pathLst>
                <a:path w="137112" h="27422">
                  <a:moveTo>
                    <a:pt x="0" y="0"/>
                  </a:moveTo>
                  <a:lnTo>
                    <a:pt x="14557" y="14557"/>
                  </a:lnTo>
                  <a:lnTo>
                    <a:pt x="42017" y="21704"/>
                  </a:lnTo>
                  <a:lnTo>
                    <a:pt x="92178" y="25728"/>
                  </a:lnTo>
                  <a:lnTo>
                    <a:pt x="137111" y="2742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>
              <a:off x="7883940" y="7511219"/>
              <a:ext cx="109692" cy="27423"/>
            </a:xfrm>
            <a:custGeom>
              <a:avLst/>
              <a:gdLst/>
              <a:ahLst/>
              <a:cxnLst/>
              <a:rect l="0" t="0" r="0" b="0"/>
              <a:pathLst>
                <a:path w="109692" h="27423">
                  <a:moveTo>
                    <a:pt x="0" y="27422"/>
                  </a:moveTo>
                  <a:lnTo>
                    <a:pt x="48808" y="12507"/>
                  </a:lnTo>
                  <a:lnTo>
                    <a:pt x="10969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Freeform 242"/>
            <p:cNvSpPr/>
            <p:nvPr/>
          </p:nvSpPr>
          <p:spPr>
            <a:xfrm>
              <a:off x="8248079" y="7223283"/>
              <a:ext cx="198063" cy="438760"/>
            </a:xfrm>
            <a:custGeom>
              <a:avLst/>
              <a:gdLst/>
              <a:ahLst/>
              <a:cxnLst/>
              <a:rect l="0" t="0" r="0" b="0"/>
              <a:pathLst>
                <a:path w="198063" h="438760">
                  <a:moveTo>
                    <a:pt x="88332" y="0"/>
                  </a:moveTo>
                  <a:lnTo>
                    <a:pt x="69354" y="59661"/>
                  </a:lnTo>
                  <a:lnTo>
                    <a:pt x="44295" y="121644"/>
                  </a:lnTo>
                  <a:lnTo>
                    <a:pt x="24676" y="177899"/>
                  </a:lnTo>
                  <a:lnTo>
                    <a:pt x="6130" y="241147"/>
                  </a:lnTo>
                  <a:lnTo>
                    <a:pt x="0" y="279329"/>
                  </a:lnTo>
                  <a:lnTo>
                    <a:pt x="2353" y="311532"/>
                  </a:lnTo>
                  <a:lnTo>
                    <a:pt x="12540" y="337018"/>
                  </a:lnTo>
                  <a:lnTo>
                    <a:pt x="19523" y="348080"/>
                  </a:lnTo>
                  <a:lnTo>
                    <a:pt x="30271" y="353930"/>
                  </a:lnTo>
                  <a:lnTo>
                    <a:pt x="58464" y="356369"/>
                  </a:lnTo>
                  <a:lnTo>
                    <a:pt x="108597" y="341898"/>
                  </a:lnTo>
                  <a:lnTo>
                    <a:pt x="154767" y="311035"/>
                  </a:lnTo>
                  <a:lnTo>
                    <a:pt x="190114" y="265665"/>
                  </a:lnTo>
                  <a:lnTo>
                    <a:pt x="198062" y="235380"/>
                  </a:lnTo>
                  <a:lnTo>
                    <a:pt x="198048" y="220906"/>
                  </a:lnTo>
                  <a:lnTo>
                    <a:pt x="193469" y="214303"/>
                  </a:lnTo>
                  <a:lnTo>
                    <a:pt x="185846" y="212948"/>
                  </a:lnTo>
                  <a:lnTo>
                    <a:pt x="165187" y="219569"/>
                  </a:lnTo>
                  <a:lnTo>
                    <a:pt x="140772" y="232667"/>
                  </a:lnTo>
                  <a:lnTo>
                    <a:pt x="101330" y="279008"/>
                  </a:lnTo>
                  <a:lnTo>
                    <a:pt x="75256" y="333703"/>
                  </a:lnTo>
                  <a:lnTo>
                    <a:pt x="57881" y="388504"/>
                  </a:lnTo>
                  <a:lnTo>
                    <a:pt x="47198" y="4387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Freeform 243"/>
            <p:cNvSpPr/>
            <p:nvPr/>
          </p:nvSpPr>
          <p:spPr>
            <a:xfrm>
              <a:off x="8476624" y="7182150"/>
              <a:ext cx="120300" cy="479893"/>
            </a:xfrm>
            <a:custGeom>
              <a:avLst/>
              <a:gdLst/>
              <a:ahLst/>
              <a:cxnLst/>
              <a:rect l="0" t="0" r="0" b="0"/>
              <a:pathLst>
                <a:path w="120300" h="479893">
                  <a:moveTo>
                    <a:pt x="120299" y="0"/>
                  </a:moveTo>
                  <a:lnTo>
                    <a:pt x="72001" y="60768"/>
                  </a:lnTo>
                  <a:lnTo>
                    <a:pt x="38956" y="117200"/>
                  </a:lnTo>
                  <a:lnTo>
                    <a:pt x="18162" y="171668"/>
                  </a:lnTo>
                  <a:lnTo>
                    <a:pt x="3876" y="222000"/>
                  </a:lnTo>
                  <a:lnTo>
                    <a:pt x="0" y="267771"/>
                  </a:lnTo>
                  <a:lnTo>
                    <a:pt x="2340" y="314521"/>
                  </a:lnTo>
                  <a:lnTo>
                    <a:pt x="9981" y="359166"/>
                  </a:lnTo>
                  <a:lnTo>
                    <a:pt x="23534" y="399321"/>
                  </a:lnTo>
                  <a:lnTo>
                    <a:pt x="43776" y="429356"/>
                  </a:lnTo>
                  <a:lnTo>
                    <a:pt x="92877" y="4798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Freeform 244"/>
            <p:cNvSpPr/>
            <p:nvPr/>
          </p:nvSpPr>
          <p:spPr>
            <a:xfrm>
              <a:off x="8638057" y="7287247"/>
              <a:ext cx="142810" cy="319952"/>
            </a:xfrm>
            <a:custGeom>
              <a:avLst/>
              <a:gdLst/>
              <a:ahLst/>
              <a:cxnLst/>
              <a:rect l="0" t="0" r="0" b="0"/>
              <a:pathLst>
                <a:path w="142810" h="319952">
                  <a:moveTo>
                    <a:pt x="0" y="59438"/>
                  </a:moveTo>
                  <a:lnTo>
                    <a:pt x="45447" y="21269"/>
                  </a:lnTo>
                  <a:lnTo>
                    <a:pt x="83546" y="2255"/>
                  </a:lnTo>
                  <a:lnTo>
                    <a:pt x="110257" y="0"/>
                  </a:lnTo>
                  <a:lnTo>
                    <a:pt x="123779" y="1531"/>
                  </a:lnTo>
                  <a:lnTo>
                    <a:pt x="132794" y="8646"/>
                  </a:lnTo>
                  <a:lnTo>
                    <a:pt x="142809" y="32801"/>
                  </a:lnTo>
                  <a:lnTo>
                    <a:pt x="141170" y="87939"/>
                  </a:lnTo>
                  <a:lnTo>
                    <a:pt x="131035" y="137962"/>
                  </a:lnTo>
                  <a:lnTo>
                    <a:pt x="111105" y="189008"/>
                  </a:lnTo>
                  <a:lnTo>
                    <a:pt x="78597" y="249905"/>
                  </a:lnTo>
                  <a:lnTo>
                    <a:pt x="59988" y="297819"/>
                  </a:lnTo>
                  <a:lnTo>
                    <a:pt x="54845" y="31995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Freeform 245"/>
            <p:cNvSpPr/>
            <p:nvPr/>
          </p:nvSpPr>
          <p:spPr>
            <a:xfrm>
              <a:off x="8788880" y="7099883"/>
              <a:ext cx="156073" cy="617005"/>
            </a:xfrm>
            <a:custGeom>
              <a:avLst/>
              <a:gdLst/>
              <a:ahLst/>
              <a:cxnLst/>
              <a:rect l="0" t="0" r="0" b="0"/>
              <a:pathLst>
                <a:path w="156073" h="617005">
                  <a:moveTo>
                    <a:pt x="54845" y="0"/>
                  </a:moveTo>
                  <a:lnTo>
                    <a:pt x="101619" y="56196"/>
                  </a:lnTo>
                  <a:lnTo>
                    <a:pt x="119306" y="76267"/>
                  </a:lnTo>
                  <a:lnTo>
                    <a:pt x="139115" y="126532"/>
                  </a:lnTo>
                  <a:lnTo>
                    <a:pt x="154633" y="175110"/>
                  </a:lnTo>
                  <a:lnTo>
                    <a:pt x="156072" y="220525"/>
                  </a:lnTo>
                  <a:lnTo>
                    <a:pt x="151632" y="270163"/>
                  </a:lnTo>
                  <a:lnTo>
                    <a:pt x="140568" y="323803"/>
                  </a:lnTo>
                  <a:lnTo>
                    <a:pt x="123181" y="386936"/>
                  </a:lnTo>
                  <a:lnTo>
                    <a:pt x="105562" y="435591"/>
                  </a:lnTo>
                  <a:lnTo>
                    <a:pt x="79590" y="492977"/>
                  </a:lnTo>
                  <a:lnTo>
                    <a:pt x="40180" y="555287"/>
                  </a:lnTo>
                  <a:lnTo>
                    <a:pt x="0" y="6170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3" name="Group 252"/>
          <p:cNvGrpSpPr/>
          <p:nvPr/>
        </p:nvGrpSpPr>
        <p:grpSpPr>
          <a:xfrm>
            <a:off x="7431471" y="7831665"/>
            <a:ext cx="658400" cy="488516"/>
            <a:chOff x="7431471" y="7831665"/>
            <a:chExt cx="658400" cy="488516"/>
          </a:xfrm>
        </p:grpSpPr>
        <p:sp>
          <p:nvSpPr>
            <p:cNvPr id="248" name="Freeform 247"/>
            <p:cNvSpPr/>
            <p:nvPr/>
          </p:nvSpPr>
          <p:spPr>
            <a:xfrm>
              <a:off x="7431471" y="8045955"/>
              <a:ext cx="123402" cy="1"/>
            </a:xfrm>
            <a:custGeom>
              <a:avLst/>
              <a:gdLst/>
              <a:ahLst/>
              <a:cxnLst/>
              <a:rect l="0" t="0" r="0" b="0"/>
              <a:pathLst>
                <a:path w="123402" h="1">
                  <a:moveTo>
                    <a:pt x="0" y="0"/>
                  </a:moveTo>
                  <a:lnTo>
                    <a:pt x="59659" y="0"/>
                  </a:lnTo>
                  <a:lnTo>
                    <a:pt x="98929" y="0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7431471" y="8169356"/>
              <a:ext cx="82268" cy="1"/>
            </a:xfrm>
            <a:custGeom>
              <a:avLst/>
              <a:gdLst/>
              <a:ahLst/>
              <a:cxnLst/>
              <a:rect l="0" t="0" r="0" b="0"/>
              <a:pathLst>
                <a:path w="82268" h="1">
                  <a:moveTo>
                    <a:pt x="0" y="0"/>
                  </a:moveTo>
                  <a:lnTo>
                    <a:pt x="51535" y="0"/>
                  </a:lnTo>
                  <a:lnTo>
                    <a:pt x="8226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7621842" y="7991111"/>
              <a:ext cx="179832" cy="145736"/>
            </a:xfrm>
            <a:custGeom>
              <a:avLst/>
              <a:gdLst/>
              <a:ahLst/>
              <a:cxnLst/>
              <a:rect l="0" t="0" r="0" b="0"/>
              <a:pathLst>
                <a:path w="179832" h="145736">
                  <a:moveTo>
                    <a:pt x="97564" y="0"/>
                  </a:moveTo>
                  <a:lnTo>
                    <a:pt x="67734" y="48807"/>
                  </a:lnTo>
                  <a:lnTo>
                    <a:pt x="33103" y="108497"/>
                  </a:lnTo>
                  <a:lnTo>
                    <a:pt x="6016" y="143191"/>
                  </a:lnTo>
                  <a:lnTo>
                    <a:pt x="1492" y="145735"/>
                  </a:lnTo>
                  <a:lnTo>
                    <a:pt x="0" y="142861"/>
                  </a:lnTo>
                  <a:lnTo>
                    <a:pt x="528" y="136374"/>
                  </a:lnTo>
                  <a:lnTo>
                    <a:pt x="9241" y="121042"/>
                  </a:lnTo>
                  <a:lnTo>
                    <a:pt x="15830" y="112687"/>
                  </a:lnTo>
                  <a:lnTo>
                    <a:pt x="39401" y="103405"/>
                  </a:lnTo>
                  <a:lnTo>
                    <a:pt x="68667" y="100803"/>
                  </a:lnTo>
                  <a:lnTo>
                    <a:pt x="128758" y="107482"/>
                  </a:lnTo>
                  <a:lnTo>
                    <a:pt x="179831" y="10968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Freeform 250"/>
            <p:cNvSpPr/>
            <p:nvPr/>
          </p:nvSpPr>
          <p:spPr>
            <a:xfrm>
              <a:off x="7705696" y="7840287"/>
              <a:ext cx="219379" cy="479894"/>
            </a:xfrm>
            <a:custGeom>
              <a:avLst/>
              <a:gdLst/>
              <a:ahLst/>
              <a:cxnLst/>
              <a:rect l="0" t="0" r="0" b="0"/>
              <a:pathLst>
                <a:path w="219379" h="479894">
                  <a:moveTo>
                    <a:pt x="219378" y="0"/>
                  </a:moveTo>
                  <a:lnTo>
                    <a:pt x="197486" y="24941"/>
                  </a:lnTo>
                  <a:lnTo>
                    <a:pt x="163821" y="81326"/>
                  </a:lnTo>
                  <a:lnTo>
                    <a:pt x="135108" y="136926"/>
                  </a:lnTo>
                  <a:lnTo>
                    <a:pt x="113243" y="191920"/>
                  </a:lnTo>
                  <a:lnTo>
                    <a:pt x="81163" y="250857"/>
                  </a:lnTo>
                  <a:lnTo>
                    <a:pt x="52764" y="313451"/>
                  </a:lnTo>
                  <a:lnTo>
                    <a:pt x="37300" y="363205"/>
                  </a:lnTo>
                  <a:lnTo>
                    <a:pt x="18426" y="423666"/>
                  </a:lnTo>
                  <a:lnTo>
                    <a:pt x="0" y="4798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Freeform 251"/>
            <p:cNvSpPr/>
            <p:nvPr/>
          </p:nvSpPr>
          <p:spPr>
            <a:xfrm>
              <a:off x="7850297" y="7831665"/>
              <a:ext cx="239574" cy="461093"/>
            </a:xfrm>
            <a:custGeom>
              <a:avLst/>
              <a:gdLst/>
              <a:ahLst/>
              <a:cxnLst/>
              <a:rect l="0" t="0" r="0" b="0"/>
              <a:pathLst>
                <a:path w="239574" h="461093">
                  <a:moveTo>
                    <a:pt x="88489" y="145735"/>
                  </a:moveTo>
                  <a:lnTo>
                    <a:pt x="102482" y="111372"/>
                  </a:lnTo>
                  <a:lnTo>
                    <a:pt x="146098" y="51545"/>
                  </a:lnTo>
                  <a:lnTo>
                    <a:pt x="198724" y="2544"/>
                  </a:lnTo>
                  <a:lnTo>
                    <a:pt x="210730" y="0"/>
                  </a:lnTo>
                  <a:lnTo>
                    <a:pt x="221781" y="2874"/>
                  </a:lnTo>
                  <a:lnTo>
                    <a:pt x="232195" y="9361"/>
                  </a:lnTo>
                  <a:lnTo>
                    <a:pt x="237614" y="21303"/>
                  </a:lnTo>
                  <a:lnTo>
                    <a:pt x="239573" y="54885"/>
                  </a:lnTo>
                  <a:lnTo>
                    <a:pt x="228417" y="116617"/>
                  </a:lnTo>
                  <a:lnTo>
                    <a:pt x="207480" y="176885"/>
                  </a:lnTo>
                  <a:lnTo>
                    <a:pt x="174455" y="239741"/>
                  </a:lnTo>
                  <a:lnTo>
                    <a:pt x="147646" y="289541"/>
                  </a:lnTo>
                  <a:lnTo>
                    <a:pt x="109766" y="351540"/>
                  </a:lnTo>
                  <a:lnTo>
                    <a:pt x="63914" y="412764"/>
                  </a:lnTo>
                  <a:lnTo>
                    <a:pt x="42527" y="433519"/>
                  </a:lnTo>
                  <a:lnTo>
                    <a:pt x="17787" y="447822"/>
                  </a:lnTo>
                  <a:lnTo>
                    <a:pt x="9361" y="444628"/>
                  </a:lnTo>
                  <a:lnTo>
                    <a:pt x="3745" y="434882"/>
                  </a:lnTo>
                  <a:lnTo>
                    <a:pt x="0" y="420767"/>
                  </a:lnTo>
                  <a:lnTo>
                    <a:pt x="3964" y="388833"/>
                  </a:lnTo>
                  <a:lnTo>
                    <a:pt x="31336" y="325957"/>
                  </a:lnTo>
                  <a:lnTo>
                    <a:pt x="52424" y="305562"/>
                  </a:lnTo>
                  <a:lnTo>
                    <a:pt x="78554" y="292942"/>
                  </a:lnTo>
                  <a:lnTo>
                    <a:pt x="110480" y="287334"/>
                  </a:lnTo>
                  <a:lnTo>
                    <a:pt x="136857" y="292966"/>
                  </a:lnTo>
                  <a:lnTo>
                    <a:pt x="148157" y="298734"/>
                  </a:lnTo>
                  <a:lnTo>
                    <a:pt x="168838" y="321392"/>
                  </a:lnTo>
                  <a:lnTo>
                    <a:pt x="193548" y="368410"/>
                  </a:lnTo>
                  <a:lnTo>
                    <a:pt x="206455" y="416873"/>
                  </a:lnTo>
                  <a:lnTo>
                    <a:pt x="211889" y="4610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4" name="Freeform 253"/>
          <p:cNvSpPr/>
          <p:nvPr/>
        </p:nvSpPr>
        <p:spPr>
          <a:xfrm>
            <a:off x="2868531" y="5267102"/>
            <a:ext cx="581018" cy="389441"/>
          </a:xfrm>
          <a:custGeom>
            <a:avLst/>
            <a:gdLst/>
            <a:ahLst/>
            <a:cxnLst/>
            <a:rect l="0" t="0" r="0" b="0"/>
            <a:pathLst>
              <a:path w="581018" h="389441">
                <a:moveTo>
                  <a:pt x="175356" y="50325"/>
                </a:moveTo>
                <a:lnTo>
                  <a:pt x="119759" y="76092"/>
                </a:lnTo>
                <a:lnTo>
                  <a:pt x="106298" y="81214"/>
                </a:lnTo>
                <a:lnTo>
                  <a:pt x="65518" y="117538"/>
                </a:lnTo>
                <a:lnTo>
                  <a:pt x="31767" y="166895"/>
                </a:lnTo>
                <a:lnTo>
                  <a:pt x="2470" y="227393"/>
                </a:lnTo>
                <a:lnTo>
                  <a:pt x="0" y="267149"/>
                </a:lnTo>
                <a:lnTo>
                  <a:pt x="9059" y="302085"/>
                </a:lnTo>
                <a:lnTo>
                  <a:pt x="23242" y="327769"/>
                </a:lnTo>
                <a:lnTo>
                  <a:pt x="62914" y="359358"/>
                </a:lnTo>
                <a:lnTo>
                  <a:pt x="105984" y="380736"/>
                </a:lnTo>
                <a:lnTo>
                  <a:pt x="154970" y="389440"/>
                </a:lnTo>
                <a:lnTo>
                  <a:pt x="202351" y="387413"/>
                </a:lnTo>
                <a:lnTo>
                  <a:pt x="254386" y="381434"/>
                </a:lnTo>
                <a:lnTo>
                  <a:pt x="297826" y="373699"/>
                </a:lnTo>
                <a:lnTo>
                  <a:pt x="356542" y="360779"/>
                </a:lnTo>
                <a:lnTo>
                  <a:pt x="420030" y="331818"/>
                </a:lnTo>
                <a:lnTo>
                  <a:pt x="476582" y="300819"/>
                </a:lnTo>
                <a:lnTo>
                  <a:pt x="531764" y="272296"/>
                </a:lnTo>
                <a:lnTo>
                  <a:pt x="565677" y="231708"/>
                </a:lnTo>
                <a:lnTo>
                  <a:pt x="577352" y="198480"/>
                </a:lnTo>
                <a:lnTo>
                  <a:pt x="581017" y="163399"/>
                </a:lnTo>
                <a:lnTo>
                  <a:pt x="577568" y="127495"/>
                </a:lnTo>
                <a:lnTo>
                  <a:pt x="566895" y="99350"/>
                </a:lnTo>
                <a:lnTo>
                  <a:pt x="535216" y="56454"/>
                </a:lnTo>
                <a:lnTo>
                  <a:pt x="486803" y="20655"/>
                </a:lnTo>
                <a:lnTo>
                  <a:pt x="441748" y="6669"/>
                </a:lnTo>
                <a:lnTo>
                  <a:pt x="394301" y="453"/>
                </a:lnTo>
                <a:lnTo>
                  <a:pt x="333329" y="0"/>
                </a:lnTo>
                <a:lnTo>
                  <a:pt x="276669" y="17809"/>
                </a:lnTo>
                <a:lnTo>
                  <a:pt x="221286" y="42383"/>
                </a:lnTo>
                <a:lnTo>
                  <a:pt x="166282" y="72009"/>
                </a:lnTo>
                <a:lnTo>
                  <a:pt x="112913" y="116503"/>
                </a:lnTo>
                <a:lnTo>
                  <a:pt x="57225" y="169193"/>
                </a:lnTo>
                <a:lnTo>
                  <a:pt x="24533" y="20114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9" name="Group 258"/>
          <p:cNvGrpSpPr/>
          <p:nvPr/>
        </p:nvGrpSpPr>
        <p:grpSpPr>
          <a:xfrm>
            <a:off x="7201088" y="7771736"/>
            <a:ext cx="1491815" cy="831528"/>
            <a:chOff x="7201088" y="7771736"/>
            <a:chExt cx="1491815" cy="831528"/>
          </a:xfrm>
        </p:grpSpPr>
        <p:sp>
          <p:nvSpPr>
            <p:cNvPr id="255" name="Freeform 254"/>
            <p:cNvSpPr/>
            <p:nvPr/>
          </p:nvSpPr>
          <p:spPr>
            <a:xfrm>
              <a:off x="8171876" y="8032245"/>
              <a:ext cx="54846" cy="260513"/>
            </a:xfrm>
            <a:custGeom>
              <a:avLst/>
              <a:gdLst/>
              <a:ahLst/>
              <a:cxnLst/>
              <a:rect l="0" t="0" r="0" b="0"/>
              <a:pathLst>
                <a:path w="54846" h="260513">
                  <a:moveTo>
                    <a:pt x="54845" y="0"/>
                  </a:moveTo>
                  <a:lnTo>
                    <a:pt x="39930" y="59660"/>
                  </a:lnTo>
                  <a:lnTo>
                    <a:pt x="27066" y="111116"/>
                  </a:lnTo>
                  <a:lnTo>
                    <a:pt x="13606" y="164957"/>
                  </a:lnTo>
                  <a:lnTo>
                    <a:pt x="4031" y="215441"/>
                  </a:lnTo>
                  <a:lnTo>
                    <a:pt x="0" y="2605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Freeform 255"/>
            <p:cNvSpPr/>
            <p:nvPr/>
          </p:nvSpPr>
          <p:spPr>
            <a:xfrm>
              <a:off x="8199299" y="8018534"/>
              <a:ext cx="13712" cy="1"/>
            </a:xfrm>
            <a:custGeom>
              <a:avLst/>
              <a:gdLst/>
              <a:ahLst/>
              <a:cxnLst/>
              <a:rect l="0" t="0" r="0" b="0"/>
              <a:pathLst>
                <a:path w="13712" h="1">
                  <a:moveTo>
                    <a:pt x="13711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Freeform 256"/>
            <p:cNvSpPr/>
            <p:nvPr/>
          </p:nvSpPr>
          <p:spPr>
            <a:xfrm>
              <a:off x="8296449" y="8004822"/>
              <a:ext cx="104521" cy="233092"/>
            </a:xfrm>
            <a:custGeom>
              <a:avLst/>
              <a:gdLst/>
              <a:ahLst/>
              <a:cxnLst/>
              <a:rect l="0" t="0" r="0" b="0"/>
              <a:pathLst>
                <a:path w="104521" h="233092">
                  <a:moveTo>
                    <a:pt x="39962" y="0"/>
                  </a:moveTo>
                  <a:lnTo>
                    <a:pt x="25046" y="52870"/>
                  </a:lnTo>
                  <a:lnTo>
                    <a:pt x="12182" y="109104"/>
                  </a:lnTo>
                  <a:lnTo>
                    <a:pt x="2785" y="164362"/>
                  </a:lnTo>
                  <a:lnTo>
                    <a:pt x="586" y="188834"/>
                  </a:lnTo>
                  <a:lnTo>
                    <a:pt x="0" y="186828"/>
                  </a:lnTo>
                  <a:lnTo>
                    <a:pt x="872" y="168349"/>
                  </a:lnTo>
                  <a:lnTo>
                    <a:pt x="13845" y="106832"/>
                  </a:lnTo>
                  <a:lnTo>
                    <a:pt x="23783" y="74903"/>
                  </a:lnTo>
                  <a:lnTo>
                    <a:pt x="38357" y="50556"/>
                  </a:lnTo>
                  <a:lnTo>
                    <a:pt x="59053" y="33642"/>
                  </a:lnTo>
                  <a:lnTo>
                    <a:pt x="70971" y="26999"/>
                  </a:lnTo>
                  <a:lnTo>
                    <a:pt x="80440" y="28664"/>
                  </a:lnTo>
                  <a:lnTo>
                    <a:pt x="88276" y="35868"/>
                  </a:lnTo>
                  <a:lnTo>
                    <a:pt x="95023" y="46764"/>
                  </a:lnTo>
                  <a:lnTo>
                    <a:pt x="104520" y="91214"/>
                  </a:lnTo>
                  <a:lnTo>
                    <a:pt x="100054" y="142979"/>
                  </a:lnTo>
                  <a:lnTo>
                    <a:pt x="81803" y="196911"/>
                  </a:lnTo>
                  <a:lnTo>
                    <a:pt x="67384" y="2330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Freeform 257"/>
            <p:cNvSpPr/>
            <p:nvPr/>
          </p:nvSpPr>
          <p:spPr>
            <a:xfrm>
              <a:off x="7201088" y="7771736"/>
              <a:ext cx="1491815" cy="831528"/>
            </a:xfrm>
            <a:custGeom>
              <a:avLst/>
              <a:gdLst/>
              <a:ahLst/>
              <a:cxnLst/>
              <a:rect l="0" t="0" r="0" b="0"/>
              <a:pathLst>
                <a:path w="1491815" h="831528">
                  <a:moveTo>
                    <a:pt x="1491814" y="54841"/>
                  </a:moveTo>
                  <a:lnTo>
                    <a:pt x="1432154" y="54841"/>
                  </a:lnTo>
                  <a:lnTo>
                    <a:pt x="1380697" y="50778"/>
                  </a:lnTo>
                  <a:lnTo>
                    <a:pt x="1322794" y="43988"/>
                  </a:lnTo>
                  <a:lnTo>
                    <a:pt x="1261457" y="41977"/>
                  </a:lnTo>
                  <a:lnTo>
                    <a:pt x="1200626" y="37318"/>
                  </a:lnTo>
                  <a:lnTo>
                    <a:pt x="1138422" y="30351"/>
                  </a:lnTo>
                  <a:lnTo>
                    <a:pt x="1077333" y="24225"/>
                  </a:lnTo>
                  <a:lnTo>
                    <a:pt x="1033376" y="18381"/>
                  </a:lnTo>
                  <a:lnTo>
                    <a:pt x="988448" y="15784"/>
                  </a:lnTo>
                  <a:lnTo>
                    <a:pt x="927608" y="7043"/>
                  </a:lnTo>
                  <a:lnTo>
                    <a:pt x="881517" y="3128"/>
                  </a:lnTo>
                  <a:lnTo>
                    <a:pt x="832087" y="1388"/>
                  </a:lnTo>
                  <a:lnTo>
                    <a:pt x="784726" y="614"/>
                  </a:lnTo>
                  <a:lnTo>
                    <a:pt x="734224" y="270"/>
                  </a:lnTo>
                  <a:lnTo>
                    <a:pt x="682832" y="118"/>
                  </a:lnTo>
                  <a:lnTo>
                    <a:pt x="634601" y="50"/>
                  </a:lnTo>
                  <a:lnTo>
                    <a:pt x="583711" y="20"/>
                  </a:lnTo>
                  <a:lnTo>
                    <a:pt x="530624" y="7"/>
                  </a:lnTo>
                  <a:lnTo>
                    <a:pt x="476560" y="0"/>
                  </a:lnTo>
                  <a:lnTo>
                    <a:pt x="426125" y="4060"/>
                  </a:lnTo>
                  <a:lnTo>
                    <a:pt x="378318" y="10942"/>
                  </a:lnTo>
                  <a:lnTo>
                    <a:pt x="331679" y="19080"/>
                  </a:lnTo>
                  <a:lnTo>
                    <a:pt x="285560" y="27775"/>
                  </a:lnTo>
                  <a:lnTo>
                    <a:pt x="224895" y="41235"/>
                  </a:lnTo>
                  <a:lnTo>
                    <a:pt x="163452" y="59432"/>
                  </a:lnTo>
                  <a:lnTo>
                    <a:pt x="139189" y="76686"/>
                  </a:lnTo>
                  <a:lnTo>
                    <a:pt x="128453" y="87686"/>
                  </a:lnTo>
                  <a:lnTo>
                    <a:pt x="116525" y="116158"/>
                  </a:lnTo>
                  <a:lnTo>
                    <a:pt x="105747" y="166448"/>
                  </a:lnTo>
                  <a:lnTo>
                    <a:pt x="96968" y="228068"/>
                  </a:lnTo>
                  <a:lnTo>
                    <a:pt x="93391" y="278084"/>
                  </a:lnTo>
                  <a:lnTo>
                    <a:pt x="86722" y="330781"/>
                  </a:lnTo>
                  <a:lnTo>
                    <a:pt x="82743" y="376547"/>
                  </a:lnTo>
                  <a:lnTo>
                    <a:pt x="76441" y="432511"/>
                  </a:lnTo>
                  <a:lnTo>
                    <a:pt x="64924" y="482101"/>
                  </a:lnTo>
                  <a:lnTo>
                    <a:pt x="51864" y="543513"/>
                  </a:lnTo>
                  <a:lnTo>
                    <a:pt x="42875" y="588909"/>
                  </a:lnTo>
                  <a:lnTo>
                    <a:pt x="29250" y="643209"/>
                  </a:lnTo>
                  <a:lnTo>
                    <a:pt x="15564" y="703140"/>
                  </a:lnTo>
                  <a:lnTo>
                    <a:pt x="3384" y="752720"/>
                  </a:lnTo>
                  <a:lnTo>
                    <a:pt x="0" y="787518"/>
                  </a:lnTo>
                  <a:lnTo>
                    <a:pt x="3668" y="800758"/>
                  </a:lnTo>
                  <a:lnTo>
                    <a:pt x="10684" y="811108"/>
                  </a:lnTo>
                  <a:lnTo>
                    <a:pt x="19932" y="819532"/>
                  </a:lnTo>
                  <a:lnTo>
                    <a:pt x="46457" y="828891"/>
                  </a:lnTo>
                  <a:lnTo>
                    <a:pt x="77035" y="831527"/>
                  </a:lnTo>
                  <a:lnTo>
                    <a:pt x="122992" y="825970"/>
                  </a:lnTo>
                  <a:lnTo>
                    <a:pt x="185022" y="823646"/>
                  </a:lnTo>
                  <a:lnTo>
                    <a:pt x="234598" y="823103"/>
                  </a:lnTo>
                  <a:lnTo>
                    <a:pt x="292062" y="815517"/>
                  </a:lnTo>
                  <a:lnTo>
                    <a:pt x="345314" y="810901"/>
                  </a:lnTo>
                  <a:lnTo>
                    <a:pt x="399688" y="809532"/>
                  </a:lnTo>
                  <a:lnTo>
                    <a:pt x="448327" y="809213"/>
                  </a:lnTo>
                  <a:lnTo>
                    <a:pt x="500922" y="809070"/>
                  </a:lnTo>
                  <a:lnTo>
                    <a:pt x="544611" y="809007"/>
                  </a:lnTo>
                  <a:lnTo>
                    <a:pt x="603467" y="808971"/>
                  </a:lnTo>
                  <a:lnTo>
                    <a:pt x="659500" y="808961"/>
                  </a:lnTo>
                  <a:lnTo>
                    <a:pt x="714697" y="808958"/>
                  </a:lnTo>
                  <a:lnTo>
                    <a:pt x="759468" y="808957"/>
                  </a:lnTo>
                  <a:lnTo>
                    <a:pt x="806788" y="808957"/>
                  </a:lnTo>
                  <a:lnTo>
                    <a:pt x="848132" y="808957"/>
                  </a:lnTo>
                  <a:lnTo>
                    <a:pt x="894947" y="804894"/>
                  </a:lnTo>
                  <a:lnTo>
                    <a:pt x="943175" y="799533"/>
                  </a:lnTo>
                  <a:lnTo>
                    <a:pt x="1003063" y="794992"/>
                  </a:lnTo>
                  <a:lnTo>
                    <a:pt x="1048907" y="783152"/>
                  </a:lnTo>
                  <a:lnTo>
                    <a:pt x="1102181" y="743981"/>
                  </a:lnTo>
                  <a:lnTo>
                    <a:pt x="1123133" y="709977"/>
                  </a:lnTo>
                  <a:lnTo>
                    <a:pt x="1143861" y="648118"/>
                  </a:lnTo>
                  <a:lnTo>
                    <a:pt x="1162626" y="590307"/>
                  </a:lnTo>
                  <a:lnTo>
                    <a:pt x="1181003" y="534877"/>
                  </a:lnTo>
                  <a:lnTo>
                    <a:pt x="1199304" y="479916"/>
                  </a:lnTo>
                  <a:lnTo>
                    <a:pt x="1217589" y="425048"/>
                  </a:lnTo>
                  <a:lnTo>
                    <a:pt x="1243150" y="362920"/>
                  </a:lnTo>
                  <a:lnTo>
                    <a:pt x="1266594" y="302913"/>
                  </a:lnTo>
                  <a:lnTo>
                    <a:pt x="1289957" y="242986"/>
                  </a:lnTo>
                  <a:lnTo>
                    <a:pt x="1310635" y="190823"/>
                  </a:lnTo>
                  <a:lnTo>
                    <a:pt x="1326410" y="140836"/>
                  </a:lnTo>
                  <a:lnTo>
                    <a:pt x="1340991" y="822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20601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" y="101600"/>
            <a:ext cx="9258808" cy="225640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3" name="Picture 2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3168650"/>
            <a:ext cx="6019800" cy="533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3727450"/>
            <a:ext cx="1865122" cy="75387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495300" y="39497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6" name="Picture 5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7594600"/>
            <a:ext cx="2382520" cy="699897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7" name="TextBox 6"/>
          <p:cNvSpPr txBox="1"/>
          <p:nvPr/>
        </p:nvSpPr>
        <p:spPr>
          <a:xfrm>
            <a:off x="571500" y="7772400"/>
            <a:ext cx="381198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8500" y="11772900"/>
            <a:ext cx="554806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3c. Do practice problems 8 &amp; 10 on WS.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145016" y="10107168"/>
            <a:ext cx="979425" cy="443104"/>
          </a:xfrm>
          <a:custGeom>
            <a:avLst/>
            <a:gdLst/>
            <a:ahLst/>
            <a:cxnLst/>
            <a:rect l="0" t="0" r="0" b="0"/>
            <a:pathLst>
              <a:path w="979425" h="443104">
                <a:moveTo>
                  <a:pt x="0" y="0"/>
                </a:moveTo>
                <a:lnTo>
                  <a:pt x="979424" y="0"/>
                </a:lnTo>
                <a:lnTo>
                  <a:pt x="979424" y="443103"/>
                </a:lnTo>
                <a:lnTo>
                  <a:pt x="0" y="443103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8583212" y="1384831"/>
            <a:ext cx="521027" cy="287937"/>
            <a:chOff x="8583212" y="1384831"/>
            <a:chExt cx="521027" cy="287937"/>
          </a:xfrm>
        </p:grpSpPr>
        <p:sp>
          <p:nvSpPr>
            <p:cNvPr id="10" name="Freeform 9"/>
            <p:cNvSpPr/>
            <p:nvPr/>
          </p:nvSpPr>
          <p:spPr>
            <a:xfrm>
              <a:off x="8583212" y="1398543"/>
              <a:ext cx="521027" cy="274225"/>
            </a:xfrm>
            <a:custGeom>
              <a:avLst/>
              <a:gdLst/>
              <a:ahLst/>
              <a:cxnLst/>
              <a:rect l="0" t="0" r="0" b="0"/>
              <a:pathLst>
                <a:path w="521027" h="274225">
                  <a:moveTo>
                    <a:pt x="0" y="0"/>
                  </a:moveTo>
                  <a:lnTo>
                    <a:pt x="57253" y="19084"/>
                  </a:lnTo>
                  <a:lnTo>
                    <a:pt x="110165" y="38245"/>
                  </a:lnTo>
                  <a:lnTo>
                    <a:pt x="171030" y="78520"/>
                  </a:lnTo>
                  <a:lnTo>
                    <a:pt x="222186" y="104999"/>
                  </a:lnTo>
                  <a:lnTo>
                    <a:pt x="281267" y="137991"/>
                  </a:lnTo>
                  <a:lnTo>
                    <a:pt x="317445" y="160732"/>
                  </a:lnTo>
                  <a:lnTo>
                    <a:pt x="370614" y="189343"/>
                  </a:lnTo>
                  <a:lnTo>
                    <a:pt x="425129" y="222812"/>
                  </a:lnTo>
                  <a:lnTo>
                    <a:pt x="486335" y="257899"/>
                  </a:lnTo>
                  <a:lnTo>
                    <a:pt x="521026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8610634" y="1384831"/>
              <a:ext cx="356493" cy="233092"/>
            </a:xfrm>
            <a:custGeom>
              <a:avLst/>
              <a:gdLst/>
              <a:ahLst/>
              <a:cxnLst/>
              <a:rect l="0" t="0" r="0" b="0"/>
              <a:pathLst>
                <a:path w="356493" h="233092">
                  <a:moveTo>
                    <a:pt x="0" y="233091"/>
                  </a:moveTo>
                  <a:lnTo>
                    <a:pt x="38169" y="183117"/>
                  </a:lnTo>
                  <a:lnTo>
                    <a:pt x="97394" y="137152"/>
                  </a:lnTo>
                  <a:lnTo>
                    <a:pt x="151103" y="100557"/>
                  </a:lnTo>
                  <a:lnTo>
                    <a:pt x="199319" y="73129"/>
                  </a:lnTo>
                  <a:lnTo>
                    <a:pt x="260783" y="36564"/>
                  </a:lnTo>
                  <a:lnTo>
                    <a:pt x="321900" y="8126"/>
                  </a:lnTo>
                  <a:lnTo>
                    <a:pt x="35649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Freeform 12"/>
          <p:cNvSpPr/>
          <p:nvPr/>
        </p:nvSpPr>
        <p:spPr>
          <a:xfrm>
            <a:off x="2221215" y="4000020"/>
            <a:ext cx="383914" cy="274225"/>
          </a:xfrm>
          <a:custGeom>
            <a:avLst/>
            <a:gdLst/>
            <a:ahLst/>
            <a:cxnLst/>
            <a:rect l="0" t="0" r="0" b="0"/>
            <a:pathLst>
              <a:path w="383914" h="274225">
                <a:moveTo>
                  <a:pt x="383913" y="0"/>
                </a:moveTo>
                <a:lnTo>
                  <a:pt x="334092" y="46774"/>
                </a:lnTo>
                <a:lnTo>
                  <a:pt x="279730" y="82479"/>
                </a:lnTo>
                <a:lnTo>
                  <a:pt x="226198" y="127999"/>
                </a:lnTo>
                <a:lnTo>
                  <a:pt x="166332" y="164540"/>
                </a:lnTo>
                <a:lnTo>
                  <a:pt x="105638" y="210239"/>
                </a:lnTo>
                <a:lnTo>
                  <a:pt x="54044" y="246802"/>
                </a:lnTo>
                <a:lnTo>
                  <a:pt x="21599" y="266099"/>
                </a:lnTo>
                <a:lnTo>
                  <a:pt x="0" y="27422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812161" y="4636011"/>
            <a:ext cx="847813" cy="419773"/>
            <a:chOff x="1812161" y="4636011"/>
            <a:chExt cx="847813" cy="419773"/>
          </a:xfrm>
        </p:grpSpPr>
        <p:sp>
          <p:nvSpPr>
            <p:cNvPr id="14" name="Freeform 13"/>
            <p:cNvSpPr/>
            <p:nvPr/>
          </p:nvSpPr>
          <p:spPr>
            <a:xfrm>
              <a:off x="1812161" y="4636011"/>
              <a:ext cx="247630" cy="410019"/>
            </a:xfrm>
            <a:custGeom>
              <a:avLst/>
              <a:gdLst/>
              <a:ahLst/>
              <a:cxnLst/>
              <a:rect l="0" t="0" r="0" b="0"/>
              <a:pathLst>
                <a:path w="247630" h="410019">
                  <a:moveTo>
                    <a:pt x="175963" y="76992"/>
                  </a:moveTo>
                  <a:lnTo>
                    <a:pt x="120405" y="21433"/>
                  </a:lnTo>
                  <a:lnTo>
                    <a:pt x="111502" y="12530"/>
                  </a:lnTo>
                  <a:lnTo>
                    <a:pt x="85360" y="2638"/>
                  </a:lnTo>
                  <a:lnTo>
                    <a:pt x="69857" y="0"/>
                  </a:lnTo>
                  <a:lnTo>
                    <a:pt x="44506" y="5194"/>
                  </a:lnTo>
                  <a:lnTo>
                    <a:pt x="33481" y="10845"/>
                  </a:lnTo>
                  <a:lnTo>
                    <a:pt x="17167" y="33374"/>
                  </a:lnTo>
                  <a:lnTo>
                    <a:pt x="6362" y="65223"/>
                  </a:lnTo>
                  <a:lnTo>
                    <a:pt x="279" y="125980"/>
                  </a:lnTo>
                  <a:lnTo>
                    <a:pt x="0" y="189178"/>
                  </a:lnTo>
                  <a:lnTo>
                    <a:pt x="5334" y="222830"/>
                  </a:lnTo>
                  <a:lnTo>
                    <a:pt x="8889" y="229062"/>
                  </a:lnTo>
                  <a:lnTo>
                    <a:pt x="12783" y="228646"/>
                  </a:lnTo>
                  <a:lnTo>
                    <a:pt x="33666" y="210287"/>
                  </a:lnTo>
                  <a:lnTo>
                    <a:pt x="81669" y="184065"/>
                  </a:lnTo>
                  <a:lnTo>
                    <a:pt x="112218" y="181964"/>
                  </a:lnTo>
                  <a:lnTo>
                    <a:pt x="174205" y="193028"/>
                  </a:lnTo>
                  <a:lnTo>
                    <a:pt x="216576" y="220047"/>
                  </a:lnTo>
                  <a:lnTo>
                    <a:pt x="236163" y="244167"/>
                  </a:lnTo>
                  <a:lnTo>
                    <a:pt x="243519" y="256998"/>
                  </a:lnTo>
                  <a:lnTo>
                    <a:pt x="247629" y="287505"/>
                  </a:lnTo>
                  <a:lnTo>
                    <a:pt x="237855" y="349465"/>
                  </a:lnTo>
                  <a:lnTo>
                    <a:pt x="217690" y="373797"/>
                  </a:lnTo>
                  <a:lnTo>
                    <a:pt x="162369" y="406966"/>
                  </a:lnTo>
                  <a:lnTo>
                    <a:pt x="130819" y="410018"/>
                  </a:lnTo>
                  <a:lnTo>
                    <a:pt x="98007" y="404772"/>
                  </a:lnTo>
                  <a:lnTo>
                    <a:pt x="55363" y="384689"/>
                  </a:lnTo>
                  <a:lnTo>
                    <a:pt x="32987" y="368124"/>
                  </a:lnTo>
                  <a:lnTo>
                    <a:pt x="21010" y="350605"/>
                  </a:lnTo>
                  <a:lnTo>
                    <a:pt x="11429" y="3237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152659" y="4836403"/>
              <a:ext cx="205669" cy="178247"/>
            </a:xfrm>
            <a:custGeom>
              <a:avLst/>
              <a:gdLst/>
              <a:ahLst/>
              <a:cxnLst/>
              <a:rect l="0" t="0" r="0" b="0"/>
              <a:pathLst>
                <a:path w="205669" h="178247">
                  <a:moveTo>
                    <a:pt x="0" y="0"/>
                  </a:moveTo>
                  <a:lnTo>
                    <a:pt x="59214" y="59215"/>
                  </a:lnTo>
                  <a:lnTo>
                    <a:pt x="112371" y="105093"/>
                  </a:lnTo>
                  <a:lnTo>
                    <a:pt x="167746" y="150820"/>
                  </a:lnTo>
                  <a:lnTo>
                    <a:pt x="205668" y="1782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166370" y="4781559"/>
              <a:ext cx="150824" cy="274225"/>
            </a:xfrm>
            <a:custGeom>
              <a:avLst/>
              <a:gdLst/>
              <a:ahLst/>
              <a:cxnLst/>
              <a:rect l="0" t="0" r="0" b="0"/>
              <a:pathLst>
                <a:path w="150824" h="274225">
                  <a:moveTo>
                    <a:pt x="150823" y="0"/>
                  </a:moveTo>
                  <a:lnTo>
                    <a:pt x="120993" y="48807"/>
                  </a:lnTo>
                  <a:lnTo>
                    <a:pt x="95265" y="98252"/>
                  </a:lnTo>
                  <a:lnTo>
                    <a:pt x="68344" y="147434"/>
                  </a:lnTo>
                  <a:lnTo>
                    <a:pt x="39230" y="204998"/>
                  </a:lnTo>
                  <a:lnTo>
                    <a:pt x="18808" y="255810"/>
                  </a:lnTo>
                  <a:lnTo>
                    <a:pt x="0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2454305" y="4795270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0"/>
                  </a:moveTo>
                  <a:lnTo>
                    <a:pt x="53209" y="0"/>
                  </a:lnTo>
                  <a:lnTo>
                    <a:pt x="115855" y="4063"/>
                  </a:lnTo>
                  <a:lnTo>
                    <a:pt x="150823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2468016" y="4891248"/>
              <a:ext cx="191958" cy="1"/>
            </a:xfrm>
            <a:custGeom>
              <a:avLst/>
              <a:gdLst/>
              <a:ahLst/>
              <a:cxnLst/>
              <a:rect l="0" t="0" r="0" b="0"/>
              <a:pathLst>
                <a:path w="191958" h="1">
                  <a:moveTo>
                    <a:pt x="0" y="0"/>
                  </a:moveTo>
                  <a:lnTo>
                    <a:pt x="59660" y="0"/>
                  </a:lnTo>
                  <a:lnTo>
                    <a:pt x="111116" y="0"/>
                  </a:lnTo>
                  <a:lnTo>
                    <a:pt x="156832" y="0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858076" y="4548468"/>
            <a:ext cx="542303" cy="452471"/>
            <a:chOff x="2858076" y="4548468"/>
            <a:chExt cx="542303" cy="452471"/>
          </a:xfrm>
        </p:grpSpPr>
        <p:sp>
          <p:nvSpPr>
            <p:cNvPr id="20" name="Freeform 19"/>
            <p:cNvSpPr/>
            <p:nvPr/>
          </p:nvSpPr>
          <p:spPr>
            <a:xfrm>
              <a:off x="2858076" y="4575890"/>
              <a:ext cx="240657" cy="411338"/>
            </a:xfrm>
            <a:custGeom>
              <a:avLst/>
              <a:gdLst/>
              <a:ahLst/>
              <a:cxnLst/>
              <a:rect l="0" t="0" r="0" b="0"/>
              <a:pathLst>
                <a:path w="240657" h="411338">
                  <a:moveTo>
                    <a:pt x="48699" y="0"/>
                  </a:moveTo>
                  <a:lnTo>
                    <a:pt x="70535" y="7279"/>
                  </a:lnTo>
                  <a:lnTo>
                    <a:pt x="132036" y="57609"/>
                  </a:lnTo>
                  <a:lnTo>
                    <a:pt x="155817" y="85020"/>
                  </a:lnTo>
                  <a:lnTo>
                    <a:pt x="177770" y="136235"/>
                  </a:lnTo>
                  <a:lnTo>
                    <a:pt x="190876" y="197453"/>
                  </a:lnTo>
                  <a:lnTo>
                    <a:pt x="184942" y="254863"/>
                  </a:lnTo>
                  <a:lnTo>
                    <a:pt x="164563" y="308944"/>
                  </a:lnTo>
                  <a:lnTo>
                    <a:pt x="130380" y="364874"/>
                  </a:lnTo>
                  <a:lnTo>
                    <a:pt x="110900" y="384592"/>
                  </a:lnTo>
                  <a:lnTo>
                    <a:pt x="87008" y="398435"/>
                  </a:lnTo>
                  <a:lnTo>
                    <a:pt x="61155" y="401540"/>
                  </a:lnTo>
                  <a:lnTo>
                    <a:pt x="47862" y="400235"/>
                  </a:lnTo>
                  <a:lnTo>
                    <a:pt x="24967" y="386597"/>
                  </a:lnTo>
                  <a:lnTo>
                    <a:pt x="14596" y="376562"/>
                  </a:lnTo>
                  <a:lnTo>
                    <a:pt x="3073" y="349162"/>
                  </a:lnTo>
                  <a:lnTo>
                    <a:pt x="0" y="333324"/>
                  </a:lnTo>
                  <a:lnTo>
                    <a:pt x="4710" y="303538"/>
                  </a:lnTo>
                  <a:lnTo>
                    <a:pt x="24493" y="265136"/>
                  </a:lnTo>
                  <a:lnTo>
                    <a:pt x="32562" y="254454"/>
                  </a:lnTo>
                  <a:lnTo>
                    <a:pt x="57777" y="242586"/>
                  </a:lnTo>
                  <a:lnTo>
                    <a:pt x="73032" y="239421"/>
                  </a:lnTo>
                  <a:lnTo>
                    <a:pt x="102171" y="244029"/>
                  </a:lnTo>
                  <a:lnTo>
                    <a:pt x="140208" y="263754"/>
                  </a:lnTo>
                  <a:lnTo>
                    <a:pt x="180357" y="297717"/>
                  </a:lnTo>
                  <a:lnTo>
                    <a:pt x="215976" y="357780"/>
                  </a:lnTo>
                  <a:lnTo>
                    <a:pt x="233343" y="389882"/>
                  </a:lnTo>
                  <a:lnTo>
                    <a:pt x="240656" y="41133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3182790" y="4644447"/>
              <a:ext cx="217589" cy="164535"/>
            </a:xfrm>
            <a:custGeom>
              <a:avLst/>
              <a:gdLst/>
              <a:ahLst/>
              <a:cxnLst/>
              <a:rect l="0" t="0" r="0" b="0"/>
              <a:pathLst>
                <a:path w="217589" h="164535">
                  <a:moveTo>
                    <a:pt x="53054" y="0"/>
                  </a:moveTo>
                  <a:lnTo>
                    <a:pt x="33969" y="57252"/>
                  </a:lnTo>
                  <a:lnTo>
                    <a:pt x="14808" y="110165"/>
                  </a:lnTo>
                  <a:lnTo>
                    <a:pt x="0" y="137323"/>
                  </a:lnTo>
                  <a:lnTo>
                    <a:pt x="927" y="143346"/>
                  </a:lnTo>
                  <a:lnTo>
                    <a:pt x="7638" y="144315"/>
                  </a:lnTo>
                  <a:lnTo>
                    <a:pt x="31345" y="141836"/>
                  </a:lnTo>
                  <a:lnTo>
                    <a:pt x="92156" y="152659"/>
                  </a:lnTo>
                  <a:lnTo>
                    <a:pt x="138781" y="161015"/>
                  </a:lnTo>
                  <a:lnTo>
                    <a:pt x="183065" y="163491"/>
                  </a:lnTo>
                  <a:lnTo>
                    <a:pt x="217588" y="1645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345533" y="4548468"/>
              <a:ext cx="54846" cy="452471"/>
            </a:xfrm>
            <a:custGeom>
              <a:avLst/>
              <a:gdLst/>
              <a:ahLst/>
              <a:cxnLst/>
              <a:rect l="0" t="0" r="0" b="0"/>
              <a:pathLst>
                <a:path w="54846" h="452471">
                  <a:moveTo>
                    <a:pt x="54845" y="0"/>
                  </a:moveTo>
                  <a:lnTo>
                    <a:pt x="39930" y="59660"/>
                  </a:lnTo>
                  <a:lnTo>
                    <a:pt x="31128" y="115179"/>
                  </a:lnTo>
                  <a:lnTo>
                    <a:pt x="24458" y="171747"/>
                  </a:lnTo>
                  <a:lnTo>
                    <a:pt x="16895" y="221516"/>
                  </a:lnTo>
                  <a:lnTo>
                    <a:pt x="14655" y="278920"/>
                  </a:lnTo>
                  <a:lnTo>
                    <a:pt x="12607" y="322015"/>
                  </a:lnTo>
                  <a:lnTo>
                    <a:pt x="6619" y="366560"/>
                  </a:lnTo>
                  <a:lnTo>
                    <a:pt x="2942" y="403623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768745" y="5083205"/>
            <a:ext cx="1796168" cy="447196"/>
            <a:chOff x="1768745" y="5083205"/>
            <a:chExt cx="1796168" cy="447196"/>
          </a:xfrm>
        </p:grpSpPr>
        <p:sp>
          <p:nvSpPr>
            <p:cNvPr id="24" name="Freeform 23"/>
            <p:cNvSpPr/>
            <p:nvPr/>
          </p:nvSpPr>
          <p:spPr>
            <a:xfrm>
              <a:off x="1768745" y="5138050"/>
              <a:ext cx="904940" cy="13711"/>
            </a:xfrm>
            <a:custGeom>
              <a:avLst/>
              <a:gdLst/>
              <a:ahLst/>
              <a:cxnLst/>
              <a:rect l="0" t="0" r="0" b="0"/>
              <a:pathLst>
                <a:path w="904940" h="13711">
                  <a:moveTo>
                    <a:pt x="0" y="0"/>
                  </a:moveTo>
                  <a:lnTo>
                    <a:pt x="55597" y="4062"/>
                  </a:lnTo>
                  <a:lnTo>
                    <a:pt x="117117" y="11805"/>
                  </a:lnTo>
                  <a:lnTo>
                    <a:pt x="177230" y="13146"/>
                  </a:lnTo>
                  <a:lnTo>
                    <a:pt x="225022" y="13460"/>
                  </a:lnTo>
                  <a:lnTo>
                    <a:pt x="276732" y="13600"/>
                  </a:lnTo>
                  <a:lnTo>
                    <a:pt x="330183" y="13662"/>
                  </a:lnTo>
                  <a:lnTo>
                    <a:pt x="384409" y="13689"/>
                  </a:lnTo>
                  <a:lnTo>
                    <a:pt x="440502" y="13701"/>
                  </a:lnTo>
                  <a:lnTo>
                    <a:pt x="500980" y="13706"/>
                  </a:lnTo>
                  <a:lnTo>
                    <a:pt x="559344" y="13709"/>
                  </a:lnTo>
                  <a:lnTo>
                    <a:pt x="612706" y="13710"/>
                  </a:lnTo>
                  <a:lnTo>
                    <a:pt x="656735" y="13710"/>
                  </a:lnTo>
                  <a:lnTo>
                    <a:pt x="700679" y="9648"/>
                  </a:lnTo>
                  <a:lnTo>
                    <a:pt x="747124" y="4288"/>
                  </a:lnTo>
                  <a:lnTo>
                    <a:pt x="798236" y="1906"/>
                  </a:lnTo>
                  <a:lnTo>
                    <a:pt x="843297" y="847"/>
                  </a:lnTo>
                  <a:lnTo>
                    <a:pt x="904939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138947" y="5223917"/>
              <a:ext cx="221617" cy="306484"/>
            </a:xfrm>
            <a:custGeom>
              <a:avLst/>
              <a:gdLst/>
              <a:ahLst/>
              <a:cxnLst/>
              <a:rect l="0" t="0" r="0" b="0"/>
              <a:pathLst>
                <a:path w="221617" h="306484">
                  <a:moveTo>
                    <a:pt x="191957" y="51245"/>
                  </a:moveTo>
                  <a:lnTo>
                    <a:pt x="177400" y="29408"/>
                  </a:lnTo>
                  <a:lnTo>
                    <a:pt x="154002" y="14625"/>
                  </a:lnTo>
                  <a:lnTo>
                    <a:pt x="123290" y="4500"/>
                  </a:lnTo>
                  <a:lnTo>
                    <a:pt x="89328" y="0"/>
                  </a:lnTo>
                  <a:lnTo>
                    <a:pt x="62046" y="6125"/>
                  </a:lnTo>
                  <a:lnTo>
                    <a:pt x="50505" y="12024"/>
                  </a:lnTo>
                  <a:lnTo>
                    <a:pt x="33619" y="30767"/>
                  </a:lnTo>
                  <a:lnTo>
                    <a:pt x="10365" y="80039"/>
                  </a:lnTo>
                  <a:lnTo>
                    <a:pt x="3071" y="127486"/>
                  </a:lnTo>
                  <a:lnTo>
                    <a:pt x="5095" y="135589"/>
                  </a:lnTo>
                  <a:lnTo>
                    <a:pt x="9490" y="137943"/>
                  </a:lnTo>
                  <a:lnTo>
                    <a:pt x="57900" y="126196"/>
                  </a:lnTo>
                  <a:lnTo>
                    <a:pt x="110293" y="135678"/>
                  </a:lnTo>
                  <a:lnTo>
                    <a:pt x="151002" y="151927"/>
                  </a:lnTo>
                  <a:lnTo>
                    <a:pt x="176802" y="169119"/>
                  </a:lnTo>
                  <a:lnTo>
                    <a:pt x="206933" y="204493"/>
                  </a:lnTo>
                  <a:lnTo>
                    <a:pt x="220450" y="230568"/>
                  </a:lnTo>
                  <a:lnTo>
                    <a:pt x="221616" y="242397"/>
                  </a:lnTo>
                  <a:lnTo>
                    <a:pt x="214788" y="263665"/>
                  </a:lnTo>
                  <a:lnTo>
                    <a:pt x="193813" y="292768"/>
                  </a:lnTo>
                  <a:lnTo>
                    <a:pt x="164852" y="303318"/>
                  </a:lnTo>
                  <a:lnTo>
                    <a:pt x="129636" y="306483"/>
                  </a:lnTo>
                  <a:lnTo>
                    <a:pt x="69788" y="296102"/>
                  </a:lnTo>
                  <a:lnTo>
                    <a:pt x="31850" y="283759"/>
                  </a:lnTo>
                  <a:lnTo>
                    <a:pt x="0" y="2706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934197" y="5083205"/>
              <a:ext cx="630716" cy="13712"/>
            </a:xfrm>
            <a:custGeom>
              <a:avLst/>
              <a:gdLst/>
              <a:ahLst/>
              <a:cxnLst/>
              <a:rect l="0" t="0" r="0" b="0"/>
              <a:pathLst>
                <a:path w="630716" h="13712">
                  <a:moveTo>
                    <a:pt x="0" y="13711"/>
                  </a:moveTo>
                  <a:lnTo>
                    <a:pt x="43673" y="6432"/>
                  </a:lnTo>
                  <a:lnTo>
                    <a:pt x="93552" y="2859"/>
                  </a:lnTo>
                  <a:lnTo>
                    <a:pt x="149745" y="1271"/>
                  </a:lnTo>
                  <a:lnTo>
                    <a:pt x="205189" y="565"/>
                  </a:lnTo>
                  <a:lnTo>
                    <a:pt x="252175" y="251"/>
                  </a:lnTo>
                  <a:lnTo>
                    <a:pt x="297941" y="112"/>
                  </a:lnTo>
                  <a:lnTo>
                    <a:pt x="353829" y="50"/>
                  </a:lnTo>
                  <a:lnTo>
                    <a:pt x="410152" y="22"/>
                  </a:lnTo>
                  <a:lnTo>
                    <a:pt x="464132" y="10"/>
                  </a:lnTo>
                  <a:lnTo>
                    <a:pt x="513513" y="4"/>
                  </a:lnTo>
                  <a:lnTo>
                    <a:pt x="576861" y="2"/>
                  </a:lnTo>
                  <a:lnTo>
                    <a:pt x="63071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3116182" y="5150270"/>
              <a:ext cx="264223" cy="325087"/>
            </a:xfrm>
            <a:custGeom>
              <a:avLst/>
              <a:gdLst/>
              <a:ahLst/>
              <a:cxnLst/>
              <a:rect l="0" t="0" r="0" b="0"/>
              <a:pathLst>
                <a:path w="264223" h="325087">
                  <a:moveTo>
                    <a:pt x="188217" y="42625"/>
                  </a:moveTo>
                  <a:lnTo>
                    <a:pt x="142771" y="4456"/>
                  </a:lnTo>
                  <a:lnTo>
                    <a:pt x="130497" y="421"/>
                  </a:lnTo>
                  <a:lnTo>
                    <a:pt x="104672" y="0"/>
                  </a:lnTo>
                  <a:lnTo>
                    <a:pt x="64438" y="15607"/>
                  </a:lnTo>
                  <a:lnTo>
                    <a:pt x="30850" y="46807"/>
                  </a:lnTo>
                  <a:lnTo>
                    <a:pt x="8879" y="84998"/>
                  </a:lnTo>
                  <a:lnTo>
                    <a:pt x="0" y="132538"/>
                  </a:lnTo>
                  <a:lnTo>
                    <a:pt x="3324" y="142177"/>
                  </a:lnTo>
                  <a:lnTo>
                    <a:pt x="10110" y="147080"/>
                  </a:lnTo>
                  <a:lnTo>
                    <a:pt x="19205" y="148824"/>
                  </a:lnTo>
                  <a:lnTo>
                    <a:pt x="28315" y="146941"/>
                  </a:lnTo>
                  <a:lnTo>
                    <a:pt x="81244" y="121119"/>
                  </a:lnTo>
                  <a:lnTo>
                    <a:pt x="111220" y="119660"/>
                  </a:lnTo>
                  <a:lnTo>
                    <a:pt x="172839" y="131137"/>
                  </a:lnTo>
                  <a:lnTo>
                    <a:pt x="215146" y="158227"/>
                  </a:lnTo>
                  <a:lnTo>
                    <a:pt x="249349" y="187921"/>
                  </a:lnTo>
                  <a:lnTo>
                    <a:pt x="261091" y="218922"/>
                  </a:lnTo>
                  <a:lnTo>
                    <a:pt x="264222" y="237853"/>
                  </a:lnTo>
                  <a:lnTo>
                    <a:pt x="259576" y="267013"/>
                  </a:lnTo>
                  <a:lnTo>
                    <a:pt x="245831" y="290129"/>
                  </a:lnTo>
                  <a:lnTo>
                    <a:pt x="224488" y="310559"/>
                  </a:lnTo>
                  <a:lnTo>
                    <a:pt x="195705" y="321671"/>
                  </a:lnTo>
                  <a:lnTo>
                    <a:pt x="164123" y="325086"/>
                  </a:lnTo>
                  <a:lnTo>
                    <a:pt x="134852" y="321525"/>
                  </a:lnTo>
                  <a:lnTo>
                    <a:pt x="81867" y="297403"/>
                  </a:lnTo>
                  <a:lnTo>
                    <a:pt x="51105" y="27571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001835" y="5823610"/>
            <a:ext cx="562161" cy="397626"/>
            <a:chOff x="2001835" y="5823610"/>
            <a:chExt cx="562161" cy="397626"/>
          </a:xfrm>
        </p:grpSpPr>
        <p:sp>
          <p:nvSpPr>
            <p:cNvPr id="29" name="Freeform 28"/>
            <p:cNvSpPr/>
            <p:nvPr/>
          </p:nvSpPr>
          <p:spPr>
            <a:xfrm>
              <a:off x="2001835" y="5878455"/>
              <a:ext cx="191958" cy="342781"/>
            </a:xfrm>
            <a:custGeom>
              <a:avLst/>
              <a:gdLst/>
              <a:ahLst/>
              <a:cxnLst/>
              <a:rect l="0" t="0" r="0" b="0"/>
              <a:pathLst>
                <a:path w="191958" h="342781">
                  <a:moveTo>
                    <a:pt x="0" y="0"/>
                  </a:moveTo>
                  <a:lnTo>
                    <a:pt x="59215" y="59214"/>
                  </a:lnTo>
                  <a:lnTo>
                    <a:pt x="95939" y="104064"/>
                  </a:lnTo>
                  <a:lnTo>
                    <a:pt x="123390" y="153219"/>
                  </a:lnTo>
                  <a:lnTo>
                    <a:pt x="146757" y="202315"/>
                  </a:lnTo>
                  <a:lnTo>
                    <a:pt x="163330" y="249870"/>
                  </a:lnTo>
                  <a:lnTo>
                    <a:pt x="182579" y="313255"/>
                  </a:lnTo>
                  <a:lnTo>
                    <a:pt x="191957" y="34278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015547" y="5823610"/>
              <a:ext cx="219380" cy="383914"/>
            </a:xfrm>
            <a:custGeom>
              <a:avLst/>
              <a:gdLst/>
              <a:ahLst/>
              <a:cxnLst/>
              <a:rect l="0" t="0" r="0" b="0"/>
              <a:pathLst>
                <a:path w="219380" h="383914">
                  <a:moveTo>
                    <a:pt x="219379" y="0"/>
                  </a:moveTo>
                  <a:lnTo>
                    <a:pt x="205385" y="43785"/>
                  </a:lnTo>
                  <a:lnTo>
                    <a:pt x="169895" y="107054"/>
                  </a:lnTo>
                  <a:lnTo>
                    <a:pt x="147311" y="164014"/>
                  </a:lnTo>
                  <a:lnTo>
                    <a:pt x="108625" y="222169"/>
                  </a:lnTo>
                  <a:lnTo>
                    <a:pt x="65637" y="282054"/>
                  </a:lnTo>
                  <a:lnTo>
                    <a:pt x="25604" y="340095"/>
                  </a:lnTo>
                  <a:lnTo>
                    <a:pt x="0" y="3839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303482" y="5939732"/>
              <a:ext cx="164535" cy="7280"/>
            </a:xfrm>
            <a:custGeom>
              <a:avLst/>
              <a:gdLst/>
              <a:ahLst/>
              <a:cxnLst/>
              <a:rect l="0" t="0" r="0" b="0"/>
              <a:pathLst>
                <a:path w="164535" h="7280">
                  <a:moveTo>
                    <a:pt x="0" y="7279"/>
                  </a:moveTo>
                  <a:lnTo>
                    <a:pt x="21836" y="0"/>
                  </a:lnTo>
                  <a:lnTo>
                    <a:pt x="44744" y="489"/>
                  </a:lnTo>
                  <a:lnTo>
                    <a:pt x="103970" y="5937"/>
                  </a:lnTo>
                  <a:lnTo>
                    <a:pt x="164534" y="72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2330904" y="6042989"/>
              <a:ext cx="233092" cy="27424"/>
            </a:xfrm>
            <a:custGeom>
              <a:avLst/>
              <a:gdLst/>
              <a:ahLst/>
              <a:cxnLst/>
              <a:rect l="0" t="0" r="0" b="0"/>
              <a:pathLst>
                <a:path w="233092" h="27424">
                  <a:moveTo>
                    <a:pt x="0" y="27423"/>
                  </a:moveTo>
                  <a:lnTo>
                    <a:pt x="48808" y="16570"/>
                  </a:lnTo>
                  <a:lnTo>
                    <a:pt x="98252" y="14558"/>
                  </a:lnTo>
                  <a:lnTo>
                    <a:pt x="147435" y="9900"/>
                  </a:lnTo>
                  <a:lnTo>
                    <a:pt x="190953" y="2934"/>
                  </a:lnTo>
                  <a:lnTo>
                    <a:pt x="23309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258253" y="3483059"/>
            <a:ext cx="2583637" cy="2121173"/>
            <a:chOff x="4258253" y="3483059"/>
            <a:chExt cx="2583637" cy="2121173"/>
          </a:xfrm>
        </p:grpSpPr>
        <p:sp>
          <p:nvSpPr>
            <p:cNvPr id="34" name="Freeform 33"/>
            <p:cNvSpPr/>
            <p:nvPr/>
          </p:nvSpPr>
          <p:spPr>
            <a:xfrm>
              <a:off x="4671980" y="4006453"/>
              <a:ext cx="291476" cy="445363"/>
            </a:xfrm>
            <a:custGeom>
              <a:avLst/>
              <a:gdLst/>
              <a:ahLst/>
              <a:cxnLst/>
              <a:rect l="0" t="0" r="0" b="0"/>
              <a:pathLst>
                <a:path w="291476" h="445363">
                  <a:moveTo>
                    <a:pt x="3540" y="7278"/>
                  </a:moveTo>
                  <a:lnTo>
                    <a:pt x="25376" y="0"/>
                  </a:lnTo>
                  <a:lnTo>
                    <a:pt x="52347" y="4551"/>
                  </a:lnTo>
                  <a:lnTo>
                    <a:pt x="84647" y="19778"/>
                  </a:lnTo>
                  <a:lnTo>
                    <a:pt x="119316" y="46858"/>
                  </a:lnTo>
                  <a:lnTo>
                    <a:pt x="158536" y="103643"/>
                  </a:lnTo>
                  <a:lnTo>
                    <a:pt x="182176" y="161432"/>
                  </a:lnTo>
                  <a:lnTo>
                    <a:pt x="198828" y="209871"/>
                  </a:lnTo>
                  <a:lnTo>
                    <a:pt x="204595" y="251189"/>
                  </a:lnTo>
                  <a:lnTo>
                    <a:pt x="204110" y="296976"/>
                  </a:lnTo>
                  <a:lnTo>
                    <a:pt x="185184" y="357013"/>
                  </a:lnTo>
                  <a:lnTo>
                    <a:pt x="151307" y="410349"/>
                  </a:lnTo>
                  <a:lnTo>
                    <a:pt x="125582" y="435762"/>
                  </a:lnTo>
                  <a:lnTo>
                    <a:pt x="109277" y="442234"/>
                  </a:lnTo>
                  <a:lnTo>
                    <a:pt x="70847" y="445362"/>
                  </a:lnTo>
                  <a:lnTo>
                    <a:pt x="54505" y="441017"/>
                  </a:lnTo>
                  <a:lnTo>
                    <a:pt x="28222" y="424001"/>
                  </a:lnTo>
                  <a:lnTo>
                    <a:pt x="10447" y="401203"/>
                  </a:lnTo>
                  <a:lnTo>
                    <a:pt x="3574" y="388725"/>
                  </a:lnTo>
                  <a:lnTo>
                    <a:pt x="0" y="354548"/>
                  </a:lnTo>
                  <a:lnTo>
                    <a:pt x="5014" y="315491"/>
                  </a:lnTo>
                  <a:lnTo>
                    <a:pt x="26490" y="260765"/>
                  </a:lnTo>
                  <a:lnTo>
                    <a:pt x="48780" y="229629"/>
                  </a:lnTo>
                  <a:lnTo>
                    <a:pt x="77983" y="212743"/>
                  </a:lnTo>
                  <a:lnTo>
                    <a:pt x="112799" y="206762"/>
                  </a:lnTo>
                  <a:lnTo>
                    <a:pt x="153664" y="209182"/>
                  </a:lnTo>
                  <a:lnTo>
                    <a:pt x="189092" y="223461"/>
                  </a:lnTo>
                  <a:lnTo>
                    <a:pt x="230670" y="257195"/>
                  </a:lnTo>
                  <a:lnTo>
                    <a:pt x="282826" y="317643"/>
                  </a:lnTo>
                  <a:lnTo>
                    <a:pt x="291475" y="3363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977166" y="4082287"/>
              <a:ext cx="219380" cy="130327"/>
            </a:xfrm>
            <a:custGeom>
              <a:avLst/>
              <a:gdLst/>
              <a:ahLst/>
              <a:cxnLst/>
              <a:rect l="0" t="0" r="0" b="0"/>
              <a:pathLst>
                <a:path w="219380" h="130327">
                  <a:moveTo>
                    <a:pt x="0" y="0"/>
                  </a:moveTo>
                  <a:lnTo>
                    <a:pt x="1524" y="51685"/>
                  </a:lnTo>
                  <a:lnTo>
                    <a:pt x="14915" y="109066"/>
                  </a:lnTo>
                  <a:lnTo>
                    <a:pt x="19084" y="122985"/>
                  </a:lnTo>
                  <a:lnTo>
                    <a:pt x="26434" y="129218"/>
                  </a:lnTo>
                  <a:lnTo>
                    <a:pt x="35904" y="130326"/>
                  </a:lnTo>
                  <a:lnTo>
                    <a:pt x="97096" y="113367"/>
                  </a:lnTo>
                  <a:lnTo>
                    <a:pt x="151044" y="95802"/>
                  </a:lnTo>
                  <a:lnTo>
                    <a:pt x="176820" y="85236"/>
                  </a:lnTo>
                  <a:lnTo>
                    <a:pt x="219379" y="548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114278" y="4027443"/>
              <a:ext cx="164536" cy="260513"/>
            </a:xfrm>
            <a:custGeom>
              <a:avLst/>
              <a:gdLst/>
              <a:ahLst/>
              <a:cxnLst/>
              <a:rect l="0" t="0" r="0" b="0"/>
              <a:pathLst>
                <a:path w="164536" h="260513">
                  <a:moveTo>
                    <a:pt x="0" y="0"/>
                  </a:moveTo>
                  <a:lnTo>
                    <a:pt x="7279" y="21836"/>
                  </a:lnTo>
                  <a:lnTo>
                    <a:pt x="43756" y="71684"/>
                  </a:lnTo>
                  <a:lnTo>
                    <a:pt x="81882" y="130507"/>
                  </a:lnTo>
                  <a:lnTo>
                    <a:pt x="126397" y="192892"/>
                  </a:lnTo>
                  <a:lnTo>
                    <a:pt x="149610" y="238861"/>
                  </a:lnTo>
                  <a:lnTo>
                    <a:pt x="164535" y="2605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424309" y="3753219"/>
              <a:ext cx="785948" cy="784574"/>
            </a:xfrm>
            <a:custGeom>
              <a:avLst/>
              <a:gdLst/>
              <a:ahLst/>
              <a:cxnLst/>
              <a:rect l="0" t="0" r="0" b="0"/>
              <a:pathLst>
                <a:path w="785948" h="784574">
                  <a:moveTo>
                    <a:pt x="72965" y="411335"/>
                  </a:moveTo>
                  <a:lnTo>
                    <a:pt x="87880" y="466933"/>
                  </a:lnTo>
                  <a:lnTo>
                    <a:pt x="112475" y="521174"/>
                  </a:lnTo>
                  <a:lnTo>
                    <a:pt x="137251" y="575899"/>
                  </a:lnTo>
                  <a:lnTo>
                    <a:pt x="178726" y="637151"/>
                  </a:lnTo>
                  <a:lnTo>
                    <a:pt x="222674" y="697778"/>
                  </a:lnTo>
                  <a:lnTo>
                    <a:pt x="243602" y="748933"/>
                  </a:lnTo>
                  <a:lnTo>
                    <a:pt x="254431" y="779235"/>
                  </a:lnTo>
                  <a:lnTo>
                    <a:pt x="254881" y="784573"/>
                  </a:lnTo>
                  <a:lnTo>
                    <a:pt x="252134" y="783561"/>
                  </a:lnTo>
                  <a:lnTo>
                    <a:pt x="204892" y="727190"/>
                  </a:lnTo>
                  <a:lnTo>
                    <a:pt x="171470" y="676058"/>
                  </a:lnTo>
                  <a:lnTo>
                    <a:pt x="125095" y="613270"/>
                  </a:lnTo>
                  <a:lnTo>
                    <a:pt x="97594" y="561422"/>
                  </a:lnTo>
                  <a:lnTo>
                    <a:pt x="70551" y="507169"/>
                  </a:lnTo>
                  <a:lnTo>
                    <a:pt x="39593" y="450917"/>
                  </a:lnTo>
                  <a:lnTo>
                    <a:pt x="14665" y="400381"/>
                  </a:lnTo>
                  <a:lnTo>
                    <a:pt x="0" y="346813"/>
                  </a:lnTo>
                  <a:lnTo>
                    <a:pt x="1434" y="310548"/>
                  </a:lnTo>
                  <a:lnTo>
                    <a:pt x="11212" y="282242"/>
                  </a:lnTo>
                  <a:lnTo>
                    <a:pt x="18085" y="270429"/>
                  </a:lnTo>
                  <a:lnTo>
                    <a:pt x="37910" y="253240"/>
                  </a:lnTo>
                  <a:lnTo>
                    <a:pt x="82891" y="230935"/>
                  </a:lnTo>
                  <a:lnTo>
                    <a:pt x="136337" y="205029"/>
                  </a:lnTo>
                  <a:lnTo>
                    <a:pt x="185181" y="182118"/>
                  </a:lnTo>
                  <a:lnTo>
                    <a:pt x="234185" y="165681"/>
                  </a:lnTo>
                  <a:lnTo>
                    <a:pt x="281713" y="151163"/>
                  </a:lnTo>
                  <a:lnTo>
                    <a:pt x="334390" y="133150"/>
                  </a:lnTo>
                  <a:lnTo>
                    <a:pt x="384531" y="112578"/>
                  </a:lnTo>
                  <a:lnTo>
                    <a:pt x="432395" y="96834"/>
                  </a:lnTo>
                  <a:lnTo>
                    <a:pt x="495884" y="77865"/>
                  </a:lnTo>
                  <a:lnTo>
                    <a:pt x="545794" y="64035"/>
                  </a:lnTo>
                  <a:lnTo>
                    <a:pt x="606307" y="36290"/>
                  </a:lnTo>
                  <a:lnTo>
                    <a:pt x="651469" y="19555"/>
                  </a:lnTo>
                  <a:lnTo>
                    <a:pt x="710216" y="6471"/>
                  </a:lnTo>
                  <a:lnTo>
                    <a:pt x="769183" y="1278"/>
                  </a:lnTo>
                  <a:lnTo>
                    <a:pt x="78594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258253" y="4253254"/>
              <a:ext cx="293201" cy="359612"/>
            </a:xfrm>
            <a:custGeom>
              <a:avLst/>
              <a:gdLst/>
              <a:ahLst/>
              <a:cxnLst/>
              <a:rect l="0" t="0" r="0" b="0"/>
              <a:pathLst>
                <a:path w="293201" h="359612">
                  <a:moveTo>
                    <a:pt x="101909" y="7279"/>
                  </a:moveTo>
                  <a:lnTo>
                    <a:pt x="80073" y="0"/>
                  </a:lnTo>
                  <a:lnTo>
                    <a:pt x="70594" y="903"/>
                  </a:lnTo>
                  <a:lnTo>
                    <a:pt x="51935" y="10032"/>
                  </a:lnTo>
                  <a:lnTo>
                    <a:pt x="37549" y="28307"/>
                  </a:lnTo>
                  <a:lnTo>
                    <a:pt x="15900" y="84559"/>
                  </a:lnTo>
                  <a:lnTo>
                    <a:pt x="0" y="143406"/>
                  </a:lnTo>
                  <a:lnTo>
                    <a:pt x="8370" y="199041"/>
                  </a:lnTo>
                  <a:lnTo>
                    <a:pt x="12127" y="212817"/>
                  </a:lnTo>
                  <a:lnTo>
                    <a:pt x="17679" y="218954"/>
                  </a:lnTo>
                  <a:lnTo>
                    <a:pt x="24427" y="219999"/>
                  </a:lnTo>
                  <a:lnTo>
                    <a:pt x="31973" y="217648"/>
                  </a:lnTo>
                  <a:lnTo>
                    <a:pt x="91187" y="163386"/>
                  </a:lnTo>
                  <a:lnTo>
                    <a:pt x="125074" y="152833"/>
                  </a:lnTo>
                  <a:lnTo>
                    <a:pt x="162479" y="151190"/>
                  </a:lnTo>
                  <a:lnTo>
                    <a:pt x="194338" y="160616"/>
                  </a:lnTo>
                  <a:lnTo>
                    <a:pt x="245248" y="190332"/>
                  </a:lnTo>
                  <a:lnTo>
                    <a:pt x="284370" y="235362"/>
                  </a:lnTo>
                  <a:lnTo>
                    <a:pt x="293200" y="269628"/>
                  </a:lnTo>
                  <a:lnTo>
                    <a:pt x="290523" y="302125"/>
                  </a:lnTo>
                  <a:lnTo>
                    <a:pt x="279177" y="326723"/>
                  </a:lnTo>
                  <a:lnTo>
                    <a:pt x="259915" y="343750"/>
                  </a:lnTo>
                  <a:lnTo>
                    <a:pt x="234596" y="354872"/>
                  </a:lnTo>
                  <a:lnTo>
                    <a:pt x="186081" y="359611"/>
                  </a:lnTo>
                  <a:lnTo>
                    <a:pt x="134635" y="352043"/>
                  </a:lnTo>
                  <a:lnTo>
                    <a:pt x="91293" y="338629"/>
                  </a:lnTo>
                  <a:lnTo>
                    <a:pt x="47064" y="3089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661808" y="3616106"/>
              <a:ext cx="191958" cy="76198"/>
            </a:xfrm>
            <a:custGeom>
              <a:avLst/>
              <a:gdLst/>
              <a:ahLst/>
              <a:cxnLst/>
              <a:rect l="0" t="0" r="0" b="0"/>
              <a:pathLst>
                <a:path w="191958" h="76198">
                  <a:moveTo>
                    <a:pt x="0" y="0"/>
                  </a:moveTo>
                  <a:lnTo>
                    <a:pt x="12470" y="40739"/>
                  </a:lnTo>
                  <a:lnTo>
                    <a:pt x="26363" y="61779"/>
                  </a:lnTo>
                  <a:lnTo>
                    <a:pt x="37381" y="68609"/>
                  </a:lnTo>
                  <a:lnTo>
                    <a:pt x="65872" y="76197"/>
                  </a:lnTo>
                  <a:lnTo>
                    <a:pt x="108895" y="73190"/>
                  </a:lnTo>
                  <a:lnTo>
                    <a:pt x="170016" y="58314"/>
                  </a:lnTo>
                  <a:lnTo>
                    <a:pt x="191957" y="548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798921" y="3561262"/>
              <a:ext cx="109690" cy="260513"/>
            </a:xfrm>
            <a:custGeom>
              <a:avLst/>
              <a:gdLst/>
              <a:ahLst/>
              <a:cxnLst/>
              <a:rect l="0" t="0" r="0" b="0"/>
              <a:pathLst>
                <a:path w="109690" h="260513">
                  <a:moveTo>
                    <a:pt x="0" y="0"/>
                  </a:moveTo>
                  <a:lnTo>
                    <a:pt x="14914" y="48807"/>
                  </a:lnTo>
                  <a:lnTo>
                    <a:pt x="31841" y="94189"/>
                  </a:lnTo>
                  <a:lnTo>
                    <a:pt x="57579" y="150470"/>
                  </a:lnTo>
                  <a:lnTo>
                    <a:pt x="86756" y="205598"/>
                  </a:lnTo>
                  <a:lnTo>
                    <a:pt x="109689" y="2605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5004588" y="4534757"/>
              <a:ext cx="246803" cy="249741"/>
            </a:xfrm>
            <a:custGeom>
              <a:avLst/>
              <a:gdLst/>
              <a:ahLst/>
              <a:cxnLst/>
              <a:rect l="0" t="0" r="0" b="0"/>
              <a:pathLst>
                <a:path w="246803" h="249741">
                  <a:moveTo>
                    <a:pt x="0" y="0"/>
                  </a:moveTo>
                  <a:lnTo>
                    <a:pt x="55598" y="18977"/>
                  </a:lnTo>
                  <a:lnTo>
                    <a:pt x="117118" y="51315"/>
                  </a:lnTo>
                  <a:lnTo>
                    <a:pt x="175481" y="97990"/>
                  </a:lnTo>
                  <a:lnTo>
                    <a:pt x="197838" y="124295"/>
                  </a:lnTo>
                  <a:lnTo>
                    <a:pt x="205743" y="155283"/>
                  </a:lnTo>
                  <a:lnTo>
                    <a:pt x="202655" y="187845"/>
                  </a:lnTo>
                  <a:lnTo>
                    <a:pt x="191125" y="217552"/>
                  </a:lnTo>
                  <a:lnTo>
                    <a:pt x="167720" y="237864"/>
                  </a:lnTo>
                  <a:lnTo>
                    <a:pt x="152947" y="245414"/>
                  </a:lnTo>
                  <a:lnTo>
                    <a:pt x="116220" y="249740"/>
                  </a:lnTo>
                  <a:lnTo>
                    <a:pt x="79076" y="245061"/>
                  </a:lnTo>
                  <a:lnTo>
                    <a:pt x="52411" y="232824"/>
                  </a:lnTo>
                  <a:lnTo>
                    <a:pt x="44082" y="220725"/>
                  </a:lnTo>
                  <a:lnTo>
                    <a:pt x="34827" y="186969"/>
                  </a:lnTo>
                  <a:lnTo>
                    <a:pt x="38839" y="150638"/>
                  </a:lnTo>
                  <a:lnTo>
                    <a:pt x="44174" y="132418"/>
                  </a:lnTo>
                  <a:lnTo>
                    <a:pt x="66353" y="104048"/>
                  </a:lnTo>
                  <a:lnTo>
                    <a:pt x="109037" y="75010"/>
                  </a:lnTo>
                  <a:lnTo>
                    <a:pt x="122966" y="68288"/>
                  </a:lnTo>
                  <a:lnTo>
                    <a:pt x="150630" y="64882"/>
                  </a:lnTo>
                  <a:lnTo>
                    <a:pt x="176636" y="69970"/>
                  </a:lnTo>
                  <a:lnTo>
                    <a:pt x="198351" y="82388"/>
                  </a:lnTo>
                  <a:lnTo>
                    <a:pt x="227707" y="113788"/>
                  </a:lnTo>
                  <a:lnTo>
                    <a:pt x="246802" y="1508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5306235" y="4488219"/>
              <a:ext cx="195851" cy="211083"/>
            </a:xfrm>
            <a:custGeom>
              <a:avLst/>
              <a:gdLst/>
              <a:ahLst/>
              <a:cxnLst/>
              <a:rect l="0" t="0" r="0" b="0"/>
              <a:pathLst>
                <a:path w="195851" h="211083">
                  <a:moveTo>
                    <a:pt x="13711" y="32827"/>
                  </a:moveTo>
                  <a:lnTo>
                    <a:pt x="16758" y="86036"/>
                  </a:lnTo>
                  <a:lnTo>
                    <a:pt x="35604" y="137292"/>
                  </a:lnTo>
                  <a:lnTo>
                    <a:pt x="62009" y="180579"/>
                  </a:lnTo>
                  <a:lnTo>
                    <a:pt x="85451" y="203105"/>
                  </a:lnTo>
                  <a:lnTo>
                    <a:pt x="98101" y="208808"/>
                  </a:lnTo>
                  <a:lnTo>
                    <a:pt x="124344" y="211082"/>
                  </a:lnTo>
                  <a:lnTo>
                    <a:pt x="136217" y="206508"/>
                  </a:lnTo>
                  <a:lnTo>
                    <a:pt x="157535" y="189239"/>
                  </a:lnTo>
                  <a:lnTo>
                    <a:pt x="179388" y="153821"/>
                  </a:lnTo>
                  <a:lnTo>
                    <a:pt x="195511" y="114381"/>
                  </a:lnTo>
                  <a:lnTo>
                    <a:pt x="195850" y="100907"/>
                  </a:lnTo>
                  <a:lnTo>
                    <a:pt x="188101" y="73749"/>
                  </a:lnTo>
                  <a:lnTo>
                    <a:pt x="170438" y="50507"/>
                  </a:lnTo>
                  <a:lnTo>
                    <a:pt x="145829" y="31543"/>
                  </a:lnTo>
                  <a:lnTo>
                    <a:pt x="84441" y="6956"/>
                  </a:lnTo>
                  <a:lnTo>
                    <a:pt x="55811" y="0"/>
                  </a:lnTo>
                  <a:lnTo>
                    <a:pt x="0" y="54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5045722" y="4699291"/>
              <a:ext cx="726695" cy="219381"/>
            </a:xfrm>
            <a:custGeom>
              <a:avLst/>
              <a:gdLst/>
              <a:ahLst/>
              <a:cxnLst/>
              <a:rect l="0" t="0" r="0" b="0"/>
              <a:pathLst>
                <a:path w="726695" h="219381">
                  <a:moveTo>
                    <a:pt x="0" y="219380"/>
                  </a:moveTo>
                  <a:lnTo>
                    <a:pt x="57253" y="200296"/>
                  </a:lnTo>
                  <a:lnTo>
                    <a:pt x="111249" y="187149"/>
                  </a:lnTo>
                  <a:lnTo>
                    <a:pt x="168213" y="173605"/>
                  </a:lnTo>
                  <a:lnTo>
                    <a:pt x="216407" y="159944"/>
                  </a:lnTo>
                  <a:lnTo>
                    <a:pt x="266911" y="146247"/>
                  </a:lnTo>
                  <a:lnTo>
                    <a:pt x="320469" y="125261"/>
                  </a:lnTo>
                  <a:lnTo>
                    <a:pt x="383738" y="101819"/>
                  </a:lnTo>
                  <a:lnTo>
                    <a:pt x="433967" y="87215"/>
                  </a:lnTo>
                  <a:lnTo>
                    <a:pt x="492657" y="68630"/>
                  </a:lnTo>
                  <a:lnTo>
                    <a:pt x="548261" y="50289"/>
                  </a:lnTo>
                  <a:lnTo>
                    <a:pt x="604084" y="29289"/>
                  </a:lnTo>
                  <a:lnTo>
                    <a:pt x="654310" y="11048"/>
                  </a:lnTo>
                  <a:lnTo>
                    <a:pt x="683859" y="4911"/>
                  </a:lnTo>
                  <a:lnTo>
                    <a:pt x="72669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5607881" y="4904960"/>
              <a:ext cx="287936" cy="67087"/>
            </a:xfrm>
            <a:custGeom>
              <a:avLst/>
              <a:gdLst/>
              <a:ahLst/>
              <a:cxnLst/>
              <a:rect l="0" t="0" r="0" b="0"/>
              <a:pathLst>
                <a:path w="287936" h="67087">
                  <a:moveTo>
                    <a:pt x="0" y="0"/>
                  </a:moveTo>
                  <a:lnTo>
                    <a:pt x="19084" y="57251"/>
                  </a:lnTo>
                  <a:lnTo>
                    <a:pt x="26434" y="64067"/>
                  </a:lnTo>
                  <a:lnTo>
                    <a:pt x="35904" y="67086"/>
                  </a:lnTo>
                  <a:lnTo>
                    <a:pt x="58615" y="66379"/>
                  </a:lnTo>
                  <a:lnTo>
                    <a:pt x="114497" y="53511"/>
                  </a:lnTo>
                  <a:lnTo>
                    <a:pt x="176487" y="36299"/>
                  </a:lnTo>
                  <a:lnTo>
                    <a:pt x="232743" y="18229"/>
                  </a:lnTo>
                  <a:lnTo>
                    <a:pt x="28793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5744994" y="4822692"/>
              <a:ext cx="178246" cy="274225"/>
            </a:xfrm>
            <a:custGeom>
              <a:avLst/>
              <a:gdLst/>
              <a:ahLst/>
              <a:cxnLst/>
              <a:rect l="0" t="0" r="0" b="0"/>
              <a:pathLst>
                <a:path w="178246" h="274225">
                  <a:moveTo>
                    <a:pt x="0" y="0"/>
                  </a:moveTo>
                  <a:lnTo>
                    <a:pt x="25767" y="55597"/>
                  </a:lnTo>
                  <a:lnTo>
                    <a:pt x="44705" y="92139"/>
                  </a:lnTo>
                  <a:lnTo>
                    <a:pt x="78402" y="146341"/>
                  </a:lnTo>
                  <a:lnTo>
                    <a:pt x="123821" y="203259"/>
                  </a:lnTo>
                  <a:lnTo>
                    <a:pt x="159652" y="245423"/>
                  </a:lnTo>
                  <a:lnTo>
                    <a:pt x="178245" y="27422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5402213" y="4219399"/>
              <a:ext cx="1" cy="13713"/>
            </a:xfrm>
            <a:custGeom>
              <a:avLst/>
              <a:gdLst/>
              <a:ahLst/>
              <a:cxnLst/>
              <a:rect l="0" t="0" r="0" b="0"/>
              <a:pathLst>
                <a:path w="1" h="13713">
                  <a:moveTo>
                    <a:pt x="0" y="0"/>
                  </a:moveTo>
                  <a:lnTo>
                    <a:pt x="0" y="13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5443347" y="3880414"/>
              <a:ext cx="295205" cy="238174"/>
            </a:xfrm>
            <a:custGeom>
              <a:avLst/>
              <a:gdLst/>
              <a:ahLst/>
              <a:cxnLst/>
              <a:rect l="0" t="0" r="0" b="0"/>
              <a:pathLst>
                <a:path w="295205" h="238174">
                  <a:moveTo>
                    <a:pt x="27422" y="119606"/>
                  </a:moveTo>
                  <a:lnTo>
                    <a:pt x="46400" y="179266"/>
                  </a:lnTo>
                  <a:lnTo>
                    <a:pt x="53785" y="195942"/>
                  </a:lnTo>
                  <a:lnTo>
                    <a:pt x="78242" y="218534"/>
                  </a:lnTo>
                  <a:lnTo>
                    <a:pt x="109424" y="232130"/>
                  </a:lnTo>
                  <a:lnTo>
                    <a:pt x="143596" y="238173"/>
                  </a:lnTo>
                  <a:lnTo>
                    <a:pt x="179096" y="232733"/>
                  </a:lnTo>
                  <a:lnTo>
                    <a:pt x="213663" y="218636"/>
                  </a:lnTo>
                  <a:lnTo>
                    <a:pt x="257296" y="185004"/>
                  </a:lnTo>
                  <a:lnTo>
                    <a:pt x="279904" y="159336"/>
                  </a:lnTo>
                  <a:lnTo>
                    <a:pt x="291983" y="128631"/>
                  </a:lnTo>
                  <a:lnTo>
                    <a:pt x="295204" y="111911"/>
                  </a:lnTo>
                  <a:lnTo>
                    <a:pt x="290658" y="81147"/>
                  </a:lnTo>
                  <a:lnTo>
                    <a:pt x="276958" y="53762"/>
                  </a:lnTo>
                  <a:lnTo>
                    <a:pt x="255634" y="31435"/>
                  </a:lnTo>
                  <a:lnTo>
                    <a:pt x="210655" y="9013"/>
                  </a:lnTo>
                  <a:lnTo>
                    <a:pt x="151455" y="0"/>
                  </a:lnTo>
                  <a:lnTo>
                    <a:pt x="107939" y="1955"/>
                  </a:lnTo>
                  <a:lnTo>
                    <a:pt x="67778" y="9425"/>
                  </a:lnTo>
                  <a:lnTo>
                    <a:pt x="39772" y="22902"/>
                  </a:lnTo>
                  <a:lnTo>
                    <a:pt x="21231" y="43110"/>
                  </a:lnTo>
                  <a:lnTo>
                    <a:pt x="6291" y="72058"/>
                  </a:lnTo>
                  <a:lnTo>
                    <a:pt x="0" y="9218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5662726" y="4123421"/>
              <a:ext cx="383915" cy="493604"/>
            </a:xfrm>
            <a:custGeom>
              <a:avLst/>
              <a:gdLst/>
              <a:ahLst/>
              <a:cxnLst/>
              <a:rect l="0" t="0" r="0" b="0"/>
              <a:pathLst>
                <a:path w="383915" h="493604">
                  <a:moveTo>
                    <a:pt x="0" y="0"/>
                  </a:moveTo>
                  <a:lnTo>
                    <a:pt x="55597" y="33893"/>
                  </a:lnTo>
                  <a:lnTo>
                    <a:pt x="109839" y="83545"/>
                  </a:lnTo>
                  <a:lnTo>
                    <a:pt x="152094" y="146787"/>
                  </a:lnTo>
                  <a:lnTo>
                    <a:pt x="171343" y="193808"/>
                  </a:lnTo>
                  <a:lnTo>
                    <a:pt x="189742" y="253105"/>
                  </a:lnTo>
                  <a:lnTo>
                    <a:pt x="221262" y="309947"/>
                  </a:lnTo>
                  <a:lnTo>
                    <a:pt x="250576" y="362336"/>
                  </a:lnTo>
                  <a:lnTo>
                    <a:pt x="280082" y="398510"/>
                  </a:lnTo>
                  <a:lnTo>
                    <a:pt x="336273" y="447414"/>
                  </a:lnTo>
                  <a:lnTo>
                    <a:pt x="383914" y="4936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6084164" y="4794383"/>
              <a:ext cx="265586" cy="250637"/>
            </a:xfrm>
            <a:custGeom>
              <a:avLst/>
              <a:gdLst/>
              <a:ahLst/>
              <a:cxnLst/>
              <a:rect l="0" t="0" r="0" b="0"/>
              <a:pathLst>
                <a:path w="265586" h="250637">
                  <a:moveTo>
                    <a:pt x="44743" y="96865"/>
                  </a:moveTo>
                  <a:lnTo>
                    <a:pt x="33891" y="156525"/>
                  </a:lnTo>
                  <a:lnTo>
                    <a:pt x="32938" y="173201"/>
                  </a:lnTo>
                  <a:lnTo>
                    <a:pt x="44067" y="203918"/>
                  </a:lnTo>
                  <a:lnTo>
                    <a:pt x="64248" y="229759"/>
                  </a:lnTo>
                  <a:lnTo>
                    <a:pt x="88451" y="246322"/>
                  </a:lnTo>
                  <a:lnTo>
                    <a:pt x="114443" y="250636"/>
                  </a:lnTo>
                  <a:lnTo>
                    <a:pt x="142754" y="245951"/>
                  </a:lnTo>
                  <a:lnTo>
                    <a:pt x="175648" y="233713"/>
                  </a:lnTo>
                  <a:lnTo>
                    <a:pt x="202457" y="209992"/>
                  </a:lnTo>
                  <a:lnTo>
                    <a:pt x="244494" y="152389"/>
                  </a:lnTo>
                  <a:lnTo>
                    <a:pt x="265585" y="103499"/>
                  </a:lnTo>
                  <a:lnTo>
                    <a:pt x="264264" y="72391"/>
                  </a:lnTo>
                  <a:lnTo>
                    <a:pt x="259646" y="57697"/>
                  </a:lnTo>
                  <a:lnTo>
                    <a:pt x="242328" y="33246"/>
                  </a:lnTo>
                  <a:lnTo>
                    <a:pt x="217873" y="13745"/>
                  </a:lnTo>
                  <a:lnTo>
                    <a:pt x="186691" y="0"/>
                  </a:lnTo>
                  <a:lnTo>
                    <a:pt x="148457" y="1000"/>
                  </a:lnTo>
                  <a:lnTo>
                    <a:pt x="88169" y="18694"/>
                  </a:lnTo>
                  <a:lnTo>
                    <a:pt x="39836" y="43234"/>
                  </a:lnTo>
                  <a:lnTo>
                    <a:pt x="18187" y="62365"/>
                  </a:lnTo>
                  <a:lnTo>
                    <a:pt x="3487" y="86102"/>
                  </a:lnTo>
                  <a:lnTo>
                    <a:pt x="0" y="111887"/>
                  </a:lnTo>
                  <a:lnTo>
                    <a:pt x="5052" y="137058"/>
                  </a:lnTo>
                  <a:lnTo>
                    <a:pt x="17454" y="158402"/>
                  </a:lnTo>
                  <a:lnTo>
                    <a:pt x="58454" y="19284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059433" y="3670951"/>
              <a:ext cx="13713" cy="27423"/>
            </a:xfrm>
            <a:custGeom>
              <a:avLst/>
              <a:gdLst/>
              <a:ahLst/>
              <a:cxnLst/>
              <a:rect l="0" t="0" r="0" b="0"/>
              <a:pathLst>
                <a:path w="13713" h="27423">
                  <a:moveTo>
                    <a:pt x="0" y="0"/>
                  </a:moveTo>
                  <a:lnTo>
                    <a:pt x="13712" y="274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102662" y="3483059"/>
              <a:ext cx="258814" cy="244268"/>
            </a:xfrm>
            <a:custGeom>
              <a:avLst/>
              <a:gdLst/>
              <a:ahLst/>
              <a:cxnLst/>
              <a:rect l="0" t="0" r="0" b="0"/>
              <a:pathLst>
                <a:path w="258814" h="244268">
                  <a:moveTo>
                    <a:pt x="162439" y="23358"/>
                  </a:moveTo>
                  <a:lnTo>
                    <a:pt x="147882" y="8800"/>
                  </a:lnTo>
                  <a:lnTo>
                    <a:pt x="124484" y="1653"/>
                  </a:lnTo>
                  <a:lnTo>
                    <a:pt x="95296" y="0"/>
                  </a:lnTo>
                  <a:lnTo>
                    <a:pt x="67089" y="4344"/>
                  </a:lnTo>
                  <a:lnTo>
                    <a:pt x="43380" y="15415"/>
                  </a:lnTo>
                  <a:lnTo>
                    <a:pt x="3333" y="47350"/>
                  </a:lnTo>
                  <a:lnTo>
                    <a:pt x="0" y="56110"/>
                  </a:lnTo>
                  <a:lnTo>
                    <a:pt x="825" y="64998"/>
                  </a:lnTo>
                  <a:lnTo>
                    <a:pt x="4422" y="73970"/>
                  </a:lnTo>
                  <a:lnTo>
                    <a:pt x="24669" y="88001"/>
                  </a:lnTo>
                  <a:lnTo>
                    <a:pt x="74391" y="108528"/>
                  </a:lnTo>
                  <a:lnTo>
                    <a:pt x="129241" y="129845"/>
                  </a:lnTo>
                  <a:lnTo>
                    <a:pt x="178502" y="149873"/>
                  </a:lnTo>
                  <a:lnTo>
                    <a:pt x="235184" y="183937"/>
                  </a:lnTo>
                  <a:lnTo>
                    <a:pt x="252154" y="205939"/>
                  </a:lnTo>
                  <a:lnTo>
                    <a:pt x="258813" y="218205"/>
                  </a:lnTo>
                  <a:lnTo>
                    <a:pt x="258681" y="227906"/>
                  </a:lnTo>
                  <a:lnTo>
                    <a:pt x="254023" y="235897"/>
                  </a:lnTo>
                  <a:lnTo>
                    <a:pt x="246347" y="242747"/>
                  </a:lnTo>
                  <a:lnTo>
                    <a:pt x="236659" y="244267"/>
                  </a:lnTo>
                  <a:lnTo>
                    <a:pt x="213708" y="237831"/>
                  </a:lnTo>
                  <a:lnTo>
                    <a:pt x="196397" y="220752"/>
                  </a:lnTo>
                  <a:lnTo>
                    <a:pt x="172871" y="172547"/>
                  </a:lnTo>
                  <a:lnTo>
                    <a:pt x="161453" y="111114"/>
                  </a:lnTo>
                  <a:lnTo>
                    <a:pt x="148797" y="87244"/>
                  </a:lnTo>
                  <a:lnTo>
                    <a:pt x="141157" y="79660"/>
                  </a:lnTo>
                  <a:lnTo>
                    <a:pt x="107594" y="644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6032929" y="5234028"/>
              <a:ext cx="287936" cy="91986"/>
            </a:xfrm>
            <a:custGeom>
              <a:avLst/>
              <a:gdLst/>
              <a:ahLst/>
              <a:cxnLst/>
              <a:rect l="0" t="0" r="0" b="0"/>
              <a:pathLst>
                <a:path w="287936" h="91986">
                  <a:moveTo>
                    <a:pt x="0" y="0"/>
                  </a:moveTo>
                  <a:lnTo>
                    <a:pt x="12469" y="40739"/>
                  </a:lnTo>
                  <a:lnTo>
                    <a:pt x="26363" y="61779"/>
                  </a:lnTo>
                  <a:lnTo>
                    <a:pt x="46756" y="77224"/>
                  </a:lnTo>
                  <a:lnTo>
                    <a:pt x="74102" y="87643"/>
                  </a:lnTo>
                  <a:lnTo>
                    <a:pt x="130799" y="91985"/>
                  </a:lnTo>
                  <a:lnTo>
                    <a:pt x="186870" y="82777"/>
                  </a:lnTo>
                  <a:lnTo>
                    <a:pt x="239031" y="62952"/>
                  </a:lnTo>
                  <a:lnTo>
                    <a:pt x="287935" y="411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183752" y="5179183"/>
              <a:ext cx="219380" cy="246803"/>
            </a:xfrm>
            <a:custGeom>
              <a:avLst/>
              <a:gdLst/>
              <a:ahLst/>
              <a:cxnLst/>
              <a:rect l="0" t="0" r="0" b="0"/>
              <a:pathLst>
                <a:path w="219380" h="246803">
                  <a:moveTo>
                    <a:pt x="0" y="0"/>
                  </a:moveTo>
                  <a:lnTo>
                    <a:pt x="12469" y="31316"/>
                  </a:lnTo>
                  <a:lnTo>
                    <a:pt x="58593" y="84887"/>
                  </a:lnTo>
                  <a:lnTo>
                    <a:pt x="110430" y="128207"/>
                  </a:lnTo>
                  <a:lnTo>
                    <a:pt x="171064" y="185311"/>
                  </a:lnTo>
                  <a:lnTo>
                    <a:pt x="206676" y="222017"/>
                  </a:lnTo>
                  <a:lnTo>
                    <a:pt x="219379" y="2468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6403131" y="5124338"/>
              <a:ext cx="166454" cy="190448"/>
            </a:xfrm>
            <a:custGeom>
              <a:avLst/>
              <a:gdLst/>
              <a:ahLst/>
              <a:cxnLst/>
              <a:rect l="0" t="0" r="0" b="0"/>
              <a:pathLst>
                <a:path w="166454" h="190448">
                  <a:moveTo>
                    <a:pt x="0" y="0"/>
                  </a:moveTo>
                  <a:lnTo>
                    <a:pt x="0" y="43673"/>
                  </a:lnTo>
                  <a:lnTo>
                    <a:pt x="4062" y="85428"/>
                  </a:lnTo>
                  <a:lnTo>
                    <a:pt x="18978" y="143635"/>
                  </a:lnTo>
                  <a:lnTo>
                    <a:pt x="26363" y="159743"/>
                  </a:lnTo>
                  <a:lnTo>
                    <a:pt x="46757" y="181702"/>
                  </a:lnTo>
                  <a:lnTo>
                    <a:pt x="58594" y="189691"/>
                  </a:lnTo>
                  <a:lnTo>
                    <a:pt x="72579" y="190447"/>
                  </a:lnTo>
                  <a:lnTo>
                    <a:pt x="104368" y="179098"/>
                  </a:lnTo>
                  <a:lnTo>
                    <a:pt x="141968" y="147014"/>
                  </a:lnTo>
                  <a:lnTo>
                    <a:pt x="165127" y="101283"/>
                  </a:lnTo>
                  <a:lnTo>
                    <a:pt x="166453" y="87327"/>
                  </a:lnTo>
                  <a:lnTo>
                    <a:pt x="159802" y="63696"/>
                  </a:lnTo>
                  <a:lnTo>
                    <a:pt x="131647" y="33262"/>
                  </a:lnTo>
                  <a:lnTo>
                    <a:pt x="99135" y="22401"/>
                  </a:lnTo>
                  <a:lnTo>
                    <a:pt x="46132" y="16286"/>
                  </a:lnTo>
                  <a:lnTo>
                    <a:pt x="0" y="13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211174" y="5406181"/>
              <a:ext cx="630716" cy="198051"/>
            </a:xfrm>
            <a:custGeom>
              <a:avLst/>
              <a:gdLst/>
              <a:ahLst/>
              <a:cxnLst/>
              <a:rect l="0" t="0" r="0" b="0"/>
              <a:pathLst>
                <a:path w="630716" h="198051">
                  <a:moveTo>
                    <a:pt x="0" y="198050"/>
                  </a:moveTo>
                  <a:lnTo>
                    <a:pt x="59660" y="172282"/>
                  </a:lnTo>
                  <a:lnTo>
                    <a:pt x="111116" y="157407"/>
                  </a:lnTo>
                  <a:lnTo>
                    <a:pt x="164958" y="139287"/>
                  </a:lnTo>
                  <a:lnTo>
                    <a:pt x="223568" y="114622"/>
                  </a:lnTo>
                  <a:lnTo>
                    <a:pt x="285114" y="92079"/>
                  </a:lnTo>
                  <a:lnTo>
                    <a:pt x="341944" y="75751"/>
                  </a:lnTo>
                  <a:lnTo>
                    <a:pt x="393314" y="61264"/>
                  </a:lnTo>
                  <a:lnTo>
                    <a:pt x="451619" y="42721"/>
                  </a:lnTo>
                  <a:lnTo>
                    <a:pt x="500629" y="28964"/>
                  </a:lnTo>
                  <a:lnTo>
                    <a:pt x="560839" y="10667"/>
                  </a:lnTo>
                  <a:lnTo>
                    <a:pt x="599855" y="0"/>
                  </a:lnTo>
                  <a:lnTo>
                    <a:pt x="630715" y="60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866469" y="5686498"/>
            <a:ext cx="767001" cy="493604"/>
            <a:chOff x="2866469" y="5686498"/>
            <a:chExt cx="767001" cy="493604"/>
          </a:xfrm>
        </p:grpSpPr>
        <p:sp>
          <p:nvSpPr>
            <p:cNvPr id="57" name="Freeform 56"/>
            <p:cNvSpPr/>
            <p:nvPr/>
          </p:nvSpPr>
          <p:spPr>
            <a:xfrm>
              <a:off x="2866469" y="5782477"/>
              <a:ext cx="314531" cy="203985"/>
            </a:xfrm>
            <a:custGeom>
              <a:avLst/>
              <a:gdLst/>
              <a:ahLst/>
              <a:cxnLst/>
              <a:rect l="0" t="0" r="0" b="0"/>
              <a:pathLst>
                <a:path w="314531" h="203985">
                  <a:moveTo>
                    <a:pt x="122573" y="0"/>
                  </a:moveTo>
                  <a:lnTo>
                    <a:pt x="102203" y="35885"/>
                  </a:lnTo>
                  <a:lnTo>
                    <a:pt x="85222" y="90530"/>
                  </a:lnTo>
                  <a:lnTo>
                    <a:pt x="61570" y="144469"/>
                  </a:lnTo>
                  <a:lnTo>
                    <a:pt x="44170" y="175421"/>
                  </a:lnTo>
                  <a:lnTo>
                    <a:pt x="22218" y="196287"/>
                  </a:lnTo>
                  <a:lnTo>
                    <a:pt x="9966" y="203984"/>
                  </a:lnTo>
                  <a:lnTo>
                    <a:pt x="3321" y="201498"/>
                  </a:lnTo>
                  <a:lnTo>
                    <a:pt x="415" y="192223"/>
                  </a:lnTo>
                  <a:lnTo>
                    <a:pt x="0" y="178423"/>
                  </a:lnTo>
                  <a:lnTo>
                    <a:pt x="11728" y="150902"/>
                  </a:lnTo>
                  <a:lnTo>
                    <a:pt x="32175" y="126482"/>
                  </a:lnTo>
                  <a:lnTo>
                    <a:pt x="56497" y="110551"/>
                  </a:lnTo>
                  <a:lnTo>
                    <a:pt x="103164" y="100295"/>
                  </a:lnTo>
                  <a:lnTo>
                    <a:pt x="162581" y="107777"/>
                  </a:lnTo>
                  <a:lnTo>
                    <a:pt x="218329" y="123925"/>
                  </a:lnTo>
                  <a:lnTo>
                    <a:pt x="273352" y="141785"/>
                  </a:lnTo>
                  <a:lnTo>
                    <a:pt x="314530" y="1508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085020" y="5686498"/>
              <a:ext cx="95980" cy="493604"/>
            </a:xfrm>
            <a:custGeom>
              <a:avLst/>
              <a:gdLst/>
              <a:ahLst/>
              <a:cxnLst/>
              <a:rect l="0" t="0" r="0" b="0"/>
              <a:pathLst>
                <a:path w="95980" h="493604">
                  <a:moveTo>
                    <a:pt x="95979" y="0"/>
                  </a:moveTo>
                  <a:lnTo>
                    <a:pt x="86556" y="45309"/>
                  </a:lnTo>
                  <a:lnTo>
                    <a:pt x="82015" y="102971"/>
                  </a:lnTo>
                  <a:lnTo>
                    <a:pt x="71698" y="157804"/>
                  </a:lnTo>
                  <a:lnTo>
                    <a:pt x="58992" y="205197"/>
                  </a:lnTo>
                  <a:lnTo>
                    <a:pt x="45579" y="255633"/>
                  </a:lnTo>
                  <a:lnTo>
                    <a:pt x="33480" y="304771"/>
                  </a:lnTo>
                  <a:lnTo>
                    <a:pt x="30115" y="350263"/>
                  </a:lnTo>
                  <a:lnTo>
                    <a:pt x="20942" y="405428"/>
                  </a:lnTo>
                  <a:lnTo>
                    <a:pt x="5717" y="461967"/>
                  </a:lnTo>
                  <a:lnTo>
                    <a:pt x="0" y="4936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263266" y="6015567"/>
              <a:ext cx="13712" cy="13712"/>
            </a:xfrm>
            <a:custGeom>
              <a:avLst/>
              <a:gdLst/>
              <a:ahLst/>
              <a:cxnLst/>
              <a:rect l="0" t="0" r="0" b="0"/>
              <a:pathLst>
                <a:path w="13712" h="13712">
                  <a:moveTo>
                    <a:pt x="13711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426095" y="5733702"/>
              <a:ext cx="207375" cy="418424"/>
            </a:xfrm>
            <a:custGeom>
              <a:avLst/>
              <a:gdLst/>
              <a:ahLst/>
              <a:cxnLst/>
              <a:rect l="0" t="0" r="0" b="0"/>
              <a:pathLst>
                <a:path w="207375" h="418424">
                  <a:moveTo>
                    <a:pt x="179951" y="76197"/>
                  </a:moveTo>
                  <a:lnTo>
                    <a:pt x="179951" y="47082"/>
                  </a:lnTo>
                  <a:lnTo>
                    <a:pt x="171826" y="24662"/>
                  </a:lnTo>
                  <a:lnTo>
                    <a:pt x="165393" y="14418"/>
                  </a:lnTo>
                  <a:lnTo>
                    <a:pt x="153488" y="7589"/>
                  </a:lnTo>
                  <a:lnTo>
                    <a:pt x="119946" y="0"/>
                  </a:lnTo>
                  <a:lnTo>
                    <a:pt x="83711" y="4753"/>
                  </a:lnTo>
                  <a:lnTo>
                    <a:pt x="50340" y="17021"/>
                  </a:lnTo>
                  <a:lnTo>
                    <a:pt x="25352" y="32631"/>
                  </a:lnTo>
                  <a:lnTo>
                    <a:pt x="8152" y="53787"/>
                  </a:lnTo>
                  <a:lnTo>
                    <a:pt x="1433" y="65827"/>
                  </a:lnTo>
                  <a:lnTo>
                    <a:pt x="0" y="78424"/>
                  </a:lnTo>
                  <a:lnTo>
                    <a:pt x="6533" y="104609"/>
                  </a:lnTo>
                  <a:lnTo>
                    <a:pt x="34621" y="145046"/>
                  </a:lnTo>
                  <a:lnTo>
                    <a:pt x="94480" y="198132"/>
                  </a:lnTo>
                  <a:lnTo>
                    <a:pt x="136345" y="232849"/>
                  </a:lnTo>
                  <a:lnTo>
                    <a:pt x="158539" y="263635"/>
                  </a:lnTo>
                  <a:lnTo>
                    <a:pt x="170434" y="297630"/>
                  </a:lnTo>
                  <a:lnTo>
                    <a:pt x="173607" y="315227"/>
                  </a:lnTo>
                  <a:lnTo>
                    <a:pt x="164943" y="351029"/>
                  </a:lnTo>
                  <a:lnTo>
                    <a:pt x="145858" y="384207"/>
                  </a:lnTo>
                  <a:lnTo>
                    <a:pt x="122142" y="409110"/>
                  </a:lnTo>
                  <a:lnTo>
                    <a:pt x="107895" y="415446"/>
                  </a:lnTo>
                  <a:lnTo>
                    <a:pt x="75815" y="418423"/>
                  </a:lnTo>
                  <a:lnTo>
                    <a:pt x="64823" y="412514"/>
                  </a:lnTo>
                  <a:lnTo>
                    <a:pt x="57495" y="402480"/>
                  </a:lnTo>
                  <a:lnTo>
                    <a:pt x="52610" y="389697"/>
                  </a:lnTo>
                  <a:lnTo>
                    <a:pt x="55307" y="355182"/>
                  </a:lnTo>
                  <a:lnTo>
                    <a:pt x="69893" y="301049"/>
                  </a:lnTo>
                  <a:lnTo>
                    <a:pt x="95749" y="241812"/>
                  </a:lnTo>
                  <a:lnTo>
                    <a:pt x="130197" y="187623"/>
                  </a:lnTo>
                  <a:lnTo>
                    <a:pt x="166343" y="137873"/>
                  </a:lnTo>
                  <a:lnTo>
                    <a:pt x="195545" y="77546"/>
                  </a:lnTo>
                  <a:lnTo>
                    <a:pt x="207374" y="2135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Freeform 61"/>
          <p:cNvSpPr/>
          <p:nvPr/>
        </p:nvSpPr>
        <p:spPr>
          <a:xfrm>
            <a:off x="1716435" y="5521964"/>
            <a:ext cx="2369504" cy="964909"/>
          </a:xfrm>
          <a:custGeom>
            <a:avLst/>
            <a:gdLst/>
            <a:ahLst/>
            <a:cxnLst/>
            <a:rect l="0" t="0" r="0" b="0"/>
            <a:pathLst>
              <a:path w="2369504" h="964909">
                <a:moveTo>
                  <a:pt x="2369503" y="82267"/>
                </a:moveTo>
                <a:lnTo>
                  <a:pt x="2320696" y="71414"/>
                </a:lnTo>
                <a:lnTo>
                  <a:pt x="2271251" y="69402"/>
                </a:lnTo>
                <a:lnTo>
                  <a:pt x="2213944" y="64744"/>
                </a:lnTo>
                <a:lnTo>
                  <a:pt x="2170871" y="59244"/>
                </a:lnTo>
                <a:lnTo>
                  <a:pt x="2126336" y="56800"/>
                </a:lnTo>
                <a:lnTo>
                  <a:pt x="2077090" y="55713"/>
                </a:lnTo>
                <a:lnTo>
                  <a:pt x="2024733" y="55230"/>
                </a:lnTo>
                <a:lnTo>
                  <a:pt x="1970993" y="55016"/>
                </a:lnTo>
                <a:lnTo>
                  <a:pt x="1912578" y="54921"/>
                </a:lnTo>
                <a:lnTo>
                  <a:pt x="1851067" y="54878"/>
                </a:lnTo>
                <a:lnTo>
                  <a:pt x="1788182" y="54860"/>
                </a:lnTo>
                <a:lnTo>
                  <a:pt x="1736873" y="58914"/>
                </a:lnTo>
                <a:lnTo>
                  <a:pt x="1673727" y="65698"/>
                </a:lnTo>
                <a:lnTo>
                  <a:pt x="1629128" y="67286"/>
                </a:lnTo>
                <a:lnTo>
                  <a:pt x="1568681" y="67991"/>
                </a:lnTo>
                <a:lnTo>
                  <a:pt x="1535498" y="68179"/>
                </a:lnTo>
                <a:lnTo>
                  <a:pt x="1501190" y="68304"/>
                </a:lnTo>
                <a:lnTo>
                  <a:pt x="1466129" y="68388"/>
                </a:lnTo>
                <a:lnTo>
                  <a:pt x="1410922" y="72543"/>
                </a:lnTo>
                <a:lnTo>
                  <a:pt x="1366073" y="77945"/>
                </a:lnTo>
                <a:lnTo>
                  <a:pt x="1306564" y="80986"/>
                </a:lnTo>
                <a:lnTo>
                  <a:pt x="1248813" y="81887"/>
                </a:lnTo>
                <a:lnTo>
                  <a:pt x="1185660" y="83678"/>
                </a:lnTo>
                <a:lnTo>
                  <a:pt x="1127676" y="91657"/>
                </a:lnTo>
                <a:lnTo>
                  <a:pt x="1071901" y="94697"/>
                </a:lnTo>
                <a:lnTo>
                  <a:pt x="1016781" y="95599"/>
                </a:lnTo>
                <a:lnTo>
                  <a:pt x="961854" y="95866"/>
                </a:lnTo>
                <a:lnTo>
                  <a:pt x="902415" y="95945"/>
                </a:lnTo>
                <a:lnTo>
                  <a:pt x="848580" y="95963"/>
                </a:lnTo>
                <a:lnTo>
                  <a:pt x="801293" y="95971"/>
                </a:lnTo>
                <a:lnTo>
                  <a:pt x="740412" y="100039"/>
                </a:lnTo>
                <a:lnTo>
                  <a:pt x="697866" y="105400"/>
                </a:lnTo>
                <a:lnTo>
                  <a:pt x="643409" y="107783"/>
                </a:lnTo>
                <a:lnTo>
                  <a:pt x="583659" y="108842"/>
                </a:lnTo>
                <a:lnTo>
                  <a:pt x="523079" y="109313"/>
                </a:lnTo>
                <a:lnTo>
                  <a:pt x="465685" y="109522"/>
                </a:lnTo>
                <a:lnTo>
                  <a:pt x="409708" y="109615"/>
                </a:lnTo>
                <a:lnTo>
                  <a:pt x="355883" y="109656"/>
                </a:lnTo>
                <a:lnTo>
                  <a:pt x="306569" y="109674"/>
                </a:lnTo>
                <a:lnTo>
                  <a:pt x="243260" y="109685"/>
                </a:lnTo>
                <a:lnTo>
                  <a:pt x="200655" y="109687"/>
                </a:lnTo>
                <a:lnTo>
                  <a:pt x="141968" y="113751"/>
                </a:lnTo>
                <a:lnTo>
                  <a:pt x="111963" y="122159"/>
                </a:lnTo>
                <a:lnTo>
                  <a:pt x="88471" y="136052"/>
                </a:lnTo>
                <a:lnTo>
                  <a:pt x="80988" y="148593"/>
                </a:lnTo>
                <a:lnTo>
                  <a:pt x="70456" y="202637"/>
                </a:lnTo>
                <a:lnTo>
                  <a:pt x="67992" y="244946"/>
                </a:lnTo>
                <a:lnTo>
                  <a:pt x="62834" y="289142"/>
                </a:lnTo>
                <a:lnTo>
                  <a:pt x="56988" y="334175"/>
                </a:lnTo>
                <a:lnTo>
                  <a:pt x="54389" y="379581"/>
                </a:lnTo>
                <a:lnTo>
                  <a:pt x="53234" y="429215"/>
                </a:lnTo>
                <a:lnTo>
                  <a:pt x="52721" y="478697"/>
                </a:lnTo>
                <a:lnTo>
                  <a:pt x="52492" y="521002"/>
                </a:lnTo>
                <a:lnTo>
                  <a:pt x="52391" y="568243"/>
                </a:lnTo>
                <a:lnTo>
                  <a:pt x="50822" y="615137"/>
                </a:lnTo>
                <a:lnTo>
                  <a:pt x="41374" y="671803"/>
                </a:lnTo>
                <a:lnTo>
                  <a:pt x="33231" y="719056"/>
                </a:lnTo>
                <a:lnTo>
                  <a:pt x="28596" y="766464"/>
                </a:lnTo>
                <a:lnTo>
                  <a:pt x="21924" y="827854"/>
                </a:lnTo>
                <a:lnTo>
                  <a:pt x="6021" y="889543"/>
                </a:lnTo>
                <a:lnTo>
                  <a:pt x="0" y="939141"/>
                </a:lnTo>
                <a:lnTo>
                  <a:pt x="5249" y="950592"/>
                </a:lnTo>
                <a:lnTo>
                  <a:pt x="14842" y="958226"/>
                </a:lnTo>
                <a:lnTo>
                  <a:pt x="27331" y="963316"/>
                </a:lnTo>
                <a:lnTo>
                  <a:pt x="53396" y="964908"/>
                </a:lnTo>
                <a:lnTo>
                  <a:pt x="107369" y="953517"/>
                </a:lnTo>
                <a:lnTo>
                  <a:pt x="155631" y="948277"/>
                </a:lnTo>
                <a:lnTo>
                  <a:pt x="208525" y="946726"/>
                </a:lnTo>
                <a:lnTo>
                  <a:pt x="270070" y="946266"/>
                </a:lnTo>
                <a:lnTo>
                  <a:pt x="318197" y="946158"/>
                </a:lnTo>
                <a:lnTo>
                  <a:pt x="367009" y="946110"/>
                </a:lnTo>
                <a:lnTo>
                  <a:pt x="409016" y="946089"/>
                </a:lnTo>
                <a:lnTo>
                  <a:pt x="460187" y="946080"/>
                </a:lnTo>
                <a:lnTo>
                  <a:pt x="513907" y="946075"/>
                </a:lnTo>
                <a:lnTo>
                  <a:pt x="558095" y="946073"/>
                </a:lnTo>
                <a:lnTo>
                  <a:pt x="602110" y="946073"/>
                </a:lnTo>
                <a:lnTo>
                  <a:pt x="645539" y="946072"/>
                </a:lnTo>
                <a:lnTo>
                  <a:pt x="704250" y="946072"/>
                </a:lnTo>
                <a:lnTo>
                  <a:pt x="761763" y="946072"/>
                </a:lnTo>
                <a:lnTo>
                  <a:pt x="804350" y="946072"/>
                </a:lnTo>
                <a:lnTo>
                  <a:pt x="848668" y="946072"/>
                </a:lnTo>
                <a:lnTo>
                  <a:pt x="893756" y="946072"/>
                </a:lnTo>
                <a:lnTo>
                  <a:pt x="939187" y="946072"/>
                </a:lnTo>
                <a:lnTo>
                  <a:pt x="984769" y="946072"/>
                </a:lnTo>
                <a:lnTo>
                  <a:pt x="1030419" y="946072"/>
                </a:lnTo>
                <a:lnTo>
                  <a:pt x="1076099" y="946072"/>
                </a:lnTo>
                <a:lnTo>
                  <a:pt x="1121792" y="946072"/>
                </a:lnTo>
                <a:lnTo>
                  <a:pt x="1167492" y="947595"/>
                </a:lnTo>
                <a:lnTo>
                  <a:pt x="1213194" y="953351"/>
                </a:lnTo>
                <a:lnTo>
                  <a:pt x="1258897" y="956925"/>
                </a:lnTo>
                <a:lnTo>
                  <a:pt x="1304600" y="958513"/>
                </a:lnTo>
                <a:lnTo>
                  <a:pt x="1350304" y="959219"/>
                </a:lnTo>
                <a:lnTo>
                  <a:pt x="1396008" y="959533"/>
                </a:lnTo>
                <a:lnTo>
                  <a:pt x="1440188" y="959673"/>
                </a:lnTo>
                <a:lnTo>
                  <a:pt x="1499321" y="959751"/>
                </a:lnTo>
                <a:lnTo>
                  <a:pt x="1555437" y="959774"/>
                </a:lnTo>
                <a:lnTo>
                  <a:pt x="1610658" y="959781"/>
                </a:lnTo>
                <a:lnTo>
                  <a:pt x="1668661" y="959783"/>
                </a:lnTo>
                <a:lnTo>
                  <a:pt x="1716762" y="959783"/>
                </a:lnTo>
                <a:lnTo>
                  <a:pt x="1764546" y="959784"/>
                </a:lnTo>
                <a:lnTo>
                  <a:pt x="1809651" y="959784"/>
                </a:lnTo>
                <a:lnTo>
                  <a:pt x="1869305" y="958261"/>
                </a:lnTo>
                <a:lnTo>
                  <a:pt x="1924051" y="948837"/>
                </a:lnTo>
                <a:lnTo>
                  <a:pt x="1968371" y="934873"/>
                </a:lnTo>
                <a:lnTo>
                  <a:pt x="1991140" y="920274"/>
                </a:lnTo>
                <a:lnTo>
                  <a:pt x="2021089" y="880367"/>
                </a:lnTo>
                <a:lnTo>
                  <a:pt x="2041981" y="822670"/>
                </a:lnTo>
                <a:lnTo>
                  <a:pt x="2057820" y="764610"/>
                </a:lnTo>
                <a:lnTo>
                  <a:pt x="2072162" y="716092"/>
                </a:lnTo>
                <a:lnTo>
                  <a:pt x="2093338" y="658212"/>
                </a:lnTo>
                <a:lnTo>
                  <a:pt x="2111631" y="607377"/>
                </a:lnTo>
                <a:lnTo>
                  <a:pt x="2129938" y="547731"/>
                </a:lnTo>
                <a:lnTo>
                  <a:pt x="2136017" y="498130"/>
                </a:lnTo>
                <a:lnTo>
                  <a:pt x="2150949" y="439652"/>
                </a:lnTo>
                <a:lnTo>
                  <a:pt x="2168569" y="376811"/>
                </a:lnTo>
                <a:lnTo>
                  <a:pt x="2186719" y="316663"/>
                </a:lnTo>
                <a:lnTo>
                  <a:pt x="2200912" y="256708"/>
                </a:lnTo>
                <a:lnTo>
                  <a:pt x="2207829" y="200478"/>
                </a:lnTo>
                <a:lnTo>
                  <a:pt x="2213858" y="157657"/>
                </a:lnTo>
                <a:lnTo>
                  <a:pt x="2216537" y="113234"/>
                </a:lnTo>
                <a:lnTo>
                  <a:pt x="2218045" y="52678"/>
                </a:lnTo>
                <a:lnTo>
                  <a:pt x="2222460" y="26967"/>
                </a:lnTo>
                <a:lnTo>
                  <a:pt x="2232391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oup 71"/>
          <p:cNvGrpSpPr/>
          <p:nvPr/>
        </p:nvGrpSpPr>
        <p:grpSpPr>
          <a:xfrm>
            <a:off x="1672767" y="8264598"/>
            <a:ext cx="1695336" cy="863807"/>
            <a:chOff x="1672767" y="8264598"/>
            <a:chExt cx="1695336" cy="863807"/>
          </a:xfrm>
        </p:grpSpPr>
        <p:sp>
          <p:nvSpPr>
            <p:cNvPr id="63" name="Freeform 62"/>
            <p:cNvSpPr/>
            <p:nvPr/>
          </p:nvSpPr>
          <p:spPr>
            <a:xfrm>
              <a:off x="1672767" y="8505100"/>
              <a:ext cx="304808" cy="487244"/>
            </a:xfrm>
            <a:custGeom>
              <a:avLst/>
              <a:gdLst/>
              <a:ahLst/>
              <a:cxnLst/>
              <a:rect l="0" t="0" r="0" b="0"/>
              <a:pathLst>
                <a:path w="304808" h="487244">
                  <a:moveTo>
                    <a:pt x="150823" y="74855"/>
                  </a:moveTo>
                  <a:lnTo>
                    <a:pt x="143544" y="53019"/>
                  </a:lnTo>
                  <a:lnTo>
                    <a:pt x="148096" y="30110"/>
                  </a:lnTo>
                  <a:lnTo>
                    <a:pt x="153575" y="17603"/>
                  </a:lnTo>
                  <a:lnTo>
                    <a:pt x="163322" y="9265"/>
                  </a:lnTo>
                  <a:lnTo>
                    <a:pt x="190402" y="0"/>
                  </a:lnTo>
                  <a:lnTo>
                    <a:pt x="232629" y="2064"/>
                  </a:lnTo>
                  <a:lnTo>
                    <a:pt x="274087" y="19601"/>
                  </a:lnTo>
                  <a:lnTo>
                    <a:pt x="293460" y="39634"/>
                  </a:lnTo>
                  <a:lnTo>
                    <a:pt x="300759" y="51375"/>
                  </a:lnTo>
                  <a:lnTo>
                    <a:pt x="304807" y="76607"/>
                  </a:lnTo>
                  <a:lnTo>
                    <a:pt x="303753" y="89735"/>
                  </a:lnTo>
                  <a:lnTo>
                    <a:pt x="280434" y="137325"/>
                  </a:lnTo>
                  <a:lnTo>
                    <a:pt x="231608" y="195531"/>
                  </a:lnTo>
                  <a:lnTo>
                    <a:pt x="205009" y="217865"/>
                  </a:lnTo>
                  <a:lnTo>
                    <a:pt x="191517" y="223517"/>
                  </a:lnTo>
                  <a:lnTo>
                    <a:pt x="164339" y="225734"/>
                  </a:lnTo>
                  <a:lnTo>
                    <a:pt x="158310" y="222668"/>
                  </a:lnTo>
                  <a:lnTo>
                    <a:pt x="157338" y="217578"/>
                  </a:lnTo>
                  <a:lnTo>
                    <a:pt x="159737" y="211138"/>
                  </a:lnTo>
                  <a:lnTo>
                    <a:pt x="167430" y="208367"/>
                  </a:lnTo>
                  <a:lnTo>
                    <a:pt x="192228" y="209352"/>
                  </a:lnTo>
                  <a:lnTo>
                    <a:pt x="233170" y="225750"/>
                  </a:lnTo>
                  <a:lnTo>
                    <a:pt x="266969" y="257185"/>
                  </a:lnTo>
                  <a:lnTo>
                    <a:pt x="278617" y="290464"/>
                  </a:lnTo>
                  <a:lnTo>
                    <a:pt x="280747" y="329122"/>
                  </a:lnTo>
                  <a:lnTo>
                    <a:pt x="271537" y="366617"/>
                  </a:lnTo>
                  <a:lnTo>
                    <a:pt x="241942" y="414706"/>
                  </a:lnTo>
                  <a:lnTo>
                    <a:pt x="189670" y="450622"/>
                  </a:lnTo>
                  <a:lnTo>
                    <a:pt x="133218" y="480562"/>
                  </a:lnTo>
                  <a:lnTo>
                    <a:pt x="96279" y="487243"/>
                  </a:lnTo>
                  <a:lnTo>
                    <a:pt x="61072" y="483612"/>
                  </a:lnTo>
                  <a:lnTo>
                    <a:pt x="0" y="4587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2128607" y="8305732"/>
              <a:ext cx="161165" cy="699271"/>
            </a:xfrm>
            <a:custGeom>
              <a:avLst/>
              <a:gdLst/>
              <a:ahLst/>
              <a:cxnLst/>
              <a:rect l="0" t="0" r="0" b="0"/>
              <a:pathLst>
                <a:path w="161165" h="699271">
                  <a:moveTo>
                    <a:pt x="106319" y="0"/>
                  </a:moveTo>
                  <a:lnTo>
                    <a:pt x="93849" y="45309"/>
                  </a:lnTo>
                  <a:lnTo>
                    <a:pt x="71985" y="102970"/>
                  </a:lnTo>
                  <a:lnTo>
                    <a:pt x="47734" y="159326"/>
                  </a:lnTo>
                  <a:lnTo>
                    <a:pt x="30222" y="214619"/>
                  </a:lnTo>
                  <a:lnTo>
                    <a:pt x="15385" y="269597"/>
                  </a:lnTo>
                  <a:lnTo>
                    <a:pt x="2863" y="324482"/>
                  </a:lnTo>
                  <a:lnTo>
                    <a:pt x="0" y="382385"/>
                  </a:lnTo>
                  <a:lnTo>
                    <a:pt x="4729" y="430461"/>
                  </a:lnTo>
                  <a:lnTo>
                    <a:pt x="15956" y="487082"/>
                  </a:lnTo>
                  <a:lnTo>
                    <a:pt x="36211" y="540084"/>
                  </a:lnTo>
                  <a:lnTo>
                    <a:pt x="61509" y="594382"/>
                  </a:lnTo>
                  <a:lnTo>
                    <a:pt x="106437" y="655760"/>
                  </a:lnTo>
                  <a:lnTo>
                    <a:pt x="133776" y="680792"/>
                  </a:lnTo>
                  <a:lnTo>
                    <a:pt x="161164" y="6992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2317193" y="8607378"/>
              <a:ext cx="137113" cy="287936"/>
            </a:xfrm>
            <a:custGeom>
              <a:avLst/>
              <a:gdLst/>
              <a:ahLst/>
              <a:cxnLst/>
              <a:rect l="0" t="0" r="0" b="0"/>
              <a:pathLst>
                <a:path w="137113" h="287936">
                  <a:moveTo>
                    <a:pt x="0" y="0"/>
                  </a:moveTo>
                  <a:lnTo>
                    <a:pt x="14915" y="59660"/>
                  </a:lnTo>
                  <a:lnTo>
                    <a:pt x="31842" y="111117"/>
                  </a:lnTo>
                  <a:lnTo>
                    <a:pt x="56154" y="164958"/>
                  </a:lnTo>
                  <a:lnTo>
                    <a:pt x="82655" y="219505"/>
                  </a:lnTo>
                  <a:lnTo>
                    <a:pt x="100721" y="251428"/>
                  </a:lnTo>
                  <a:lnTo>
                    <a:pt x="137112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2372038" y="8566245"/>
              <a:ext cx="144392" cy="562160"/>
            </a:xfrm>
            <a:custGeom>
              <a:avLst/>
              <a:gdLst/>
              <a:ahLst/>
              <a:cxnLst/>
              <a:rect l="0" t="0" r="0" b="0"/>
              <a:pathLst>
                <a:path w="144392" h="562160">
                  <a:moveTo>
                    <a:pt x="137112" y="0"/>
                  </a:moveTo>
                  <a:lnTo>
                    <a:pt x="144391" y="21836"/>
                  </a:lnTo>
                  <a:lnTo>
                    <a:pt x="141638" y="71809"/>
                  </a:lnTo>
                  <a:lnTo>
                    <a:pt x="135061" y="117229"/>
                  </a:lnTo>
                  <a:lnTo>
                    <a:pt x="127059" y="163314"/>
                  </a:lnTo>
                  <a:lnTo>
                    <a:pt x="112466" y="221048"/>
                  </a:lnTo>
                  <a:lnTo>
                    <a:pt x="97720" y="273950"/>
                  </a:lnTo>
                  <a:lnTo>
                    <a:pt x="79567" y="334573"/>
                  </a:lnTo>
                  <a:lnTo>
                    <a:pt x="64540" y="381482"/>
                  </a:lnTo>
                  <a:lnTo>
                    <a:pt x="43160" y="438884"/>
                  </a:lnTo>
                  <a:lnTo>
                    <a:pt x="24806" y="496856"/>
                  </a:lnTo>
                  <a:lnTo>
                    <a:pt x="14580" y="526026"/>
                  </a:lnTo>
                  <a:lnTo>
                    <a:pt x="0" y="56215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2714818" y="8538821"/>
              <a:ext cx="54846" cy="356493"/>
            </a:xfrm>
            <a:custGeom>
              <a:avLst/>
              <a:gdLst/>
              <a:ahLst/>
              <a:cxnLst/>
              <a:rect l="0" t="0" r="0" b="0"/>
              <a:pathLst>
                <a:path w="54846" h="356493">
                  <a:moveTo>
                    <a:pt x="54845" y="0"/>
                  </a:moveTo>
                  <a:lnTo>
                    <a:pt x="45422" y="56256"/>
                  </a:lnTo>
                  <a:lnTo>
                    <a:pt x="43039" y="102700"/>
                  </a:lnTo>
                  <a:lnTo>
                    <a:pt x="34419" y="158402"/>
                  </a:lnTo>
                  <a:lnTo>
                    <a:pt x="19382" y="221216"/>
                  </a:lnTo>
                  <a:lnTo>
                    <a:pt x="13868" y="279000"/>
                  </a:lnTo>
                  <a:lnTo>
                    <a:pt x="3191" y="332891"/>
                  </a:lnTo>
                  <a:lnTo>
                    <a:pt x="0" y="35649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673684" y="8703356"/>
              <a:ext cx="164536" cy="7901"/>
            </a:xfrm>
            <a:custGeom>
              <a:avLst/>
              <a:gdLst/>
              <a:ahLst/>
              <a:cxnLst/>
              <a:rect l="0" t="0" r="0" b="0"/>
              <a:pathLst>
                <a:path w="164536" h="7901">
                  <a:moveTo>
                    <a:pt x="0" y="0"/>
                  </a:moveTo>
                  <a:lnTo>
                    <a:pt x="42262" y="7900"/>
                  </a:lnTo>
                  <a:lnTo>
                    <a:pt x="100264" y="2013"/>
                  </a:lnTo>
                  <a:lnTo>
                    <a:pt x="139906" y="596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952003" y="8662223"/>
              <a:ext cx="174152" cy="79791"/>
            </a:xfrm>
            <a:custGeom>
              <a:avLst/>
              <a:gdLst/>
              <a:ahLst/>
              <a:cxnLst/>
              <a:rect l="0" t="0" r="0" b="0"/>
              <a:pathLst>
                <a:path w="174152" h="79791">
                  <a:moveTo>
                    <a:pt x="64461" y="0"/>
                  </a:moveTo>
                  <a:lnTo>
                    <a:pt x="17687" y="56197"/>
                  </a:lnTo>
                  <a:lnTo>
                    <a:pt x="0" y="76266"/>
                  </a:lnTo>
                  <a:lnTo>
                    <a:pt x="159" y="79790"/>
                  </a:lnTo>
                  <a:lnTo>
                    <a:pt x="60094" y="70637"/>
                  </a:lnTo>
                  <a:lnTo>
                    <a:pt x="111580" y="61894"/>
                  </a:lnTo>
                  <a:lnTo>
                    <a:pt x="174151" y="4113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3133767" y="8579955"/>
              <a:ext cx="74655" cy="315359"/>
            </a:xfrm>
            <a:custGeom>
              <a:avLst/>
              <a:gdLst/>
              <a:ahLst/>
              <a:cxnLst/>
              <a:rect l="0" t="0" r="0" b="0"/>
              <a:pathLst>
                <a:path w="74655" h="315359">
                  <a:moveTo>
                    <a:pt x="74654" y="0"/>
                  </a:moveTo>
                  <a:lnTo>
                    <a:pt x="59739" y="48808"/>
                  </a:lnTo>
                  <a:lnTo>
                    <a:pt x="42423" y="108498"/>
                  </a:lnTo>
                  <a:lnTo>
                    <a:pt x="28879" y="157750"/>
                  </a:lnTo>
                  <a:lnTo>
                    <a:pt x="10655" y="219563"/>
                  </a:lnTo>
                  <a:lnTo>
                    <a:pt x="0" y="268016"/>
                  </a:lnTo>
                  <a:lnTo>
                    <a:pt x="6098" y="3153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153576" y="8264598"/>
              <a:ext cx="214527" cy="726694"/>
            </a:xfrm>
            <a:custGeom>
              <a:avLst/>
              <a:gdLst/>
              <a:ahLst/>
              <a:cxnLst/>
              <a:rect l="0" t="0" r="0" b="0"/>
              <a:pathLst>
                <a:path w="214527" h="726694">
                  <a:moveTo>
                    <a:pt x="0" y="0"/>
                  </a:moveTo>
                  <a:lnTo>
                    <a:pt x="56197" y="56196"/>
                  </a:lnTo>
                  <a:lnTo>
                    <a:pt x="104696" y="111974"/>
                  </a:lnTo>
                  <a:lnTo>
                    <a:pt x="141599" y="164986"/>
                  </a:lnTo>
                  <a:lnTo>
                    <a:pt x="174167" y="219468"/>
                  </a:lnTo>
                  <a:lnTo>
                    <a:pt x="203000" y="274241"/>
                  </a:lnTo>
                  <a:lnTo>
                    <a:pt x="214526" y="322642"/>
                  </a:lnTo>
                  <a:lnTo>
                    <a:pt x="213160" y="369886"/>
                  </a:lnTo>
                  <a:lnTo>
                    <a:pt x="207474" y="420336"/>
                  </a:lnTo>
                  <a:lnTo>
                    <a:pt x="194185" y="475957"/>
                  </a:lnTo>
                  <a:lnTo>
                    <a:pt x="173151" y="528831"/>
                  </a:lnTo>
                  <a:lnTo>
                    <a:pt x="155069" y="575645"/>
                  </a:lnTo>
                  <a:lnTo>
                    <a:pt x="122434" y="637159"/>
                  </a:lnTo>
                  <a:lnTo>
                    <a:pt x="79093" y="697073"/>
                  </a:lnTo>
                  <a:lnTo>
                    <a:pt x="54845" y="7266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674602" y="8329687"/>
            <a:ext cx="1055763" cy="620472"/>
            <a:chOff x="3674602" y="8329687"/>
            <a:chExt cx="1055763" cy="620472"/>
          </a:xfrm>
        </p:grpSpPr>
        <p:sp>
          <p:nvSpPr>
            <p:cNvPr id="73" name="Freeform 72"/>
            <p:cNvSpPr/>
            <p:nvPr/>
          </p:nvSpPr>
          <p:spPr>
            <a:xfrm>
              <a:off x="3674602" y="8497688"/>
              <a:ext cx="191958" cy="41134"/>
            </a:xfrm>
            <a:custGeom>
              <a:avLst/>
              <a:gdLst/>
              <a:ahLst/>
              <a:cxnLst/>
              <a:rect l="0" t="0" r="0" b="0"/>
              <a:pathLst>
                <a:path w="191958" h="41134">
                  <a:moveTo>
                    <a:pt x="0" y="41133"/>
                  </a:moveTo>
                  <a:lnTo>
                    <a:pt x="48807" y="26219"/>
                  </a:lnTo>
                  <a:lnTo>
                    <a:pt x="102314" y="17417"/>
                  </a:lnTo>
                  <a:lnTo>
                    <a:pt x="154224" y="10747"/>
                  </a:lnTo>
                  <a:lnTo>
                    <a:pt x="191957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770580" y="8538821"/>
              <a:ext cx="219381" cy="54847"/>
            </a:xfrm>
            <a:custGeom>
              <a:avLst/>
              <a:gdLst/>
              <a:ahLst/>
              <a:cxnLst/>
              <a:rect l="0" t="0" r="0" b="0"/>
              <a:pathLst>
                <a:path w="219381" h="54847">
                  <a:moveTo>
                    <a:pt x="0" y="54846"/>
                  </a:moveTo>
                  <a:lnTo>
                    <a:pt x="34363" y="34477"/>
                  </a:lnTo>
                  <a:lnTo>
                    <a:pt x="94190" y="14203"/>
                  </a:lnTo>
                  <a:lnTo>
                    <a:pt x="140645" y="4208"/>
                  </a:lnTo>
                  <a:lnTo>
                    <a:pt x="184879" y="1247"/>
                  </a:lnTo>
                  <a:lnTo>
                    <a:pt x="21938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203845" y="8329687"/>
              <a:ext cx="293864" cy="414804"/>
            </a:xfrm>
            <a:custGeom>
              <a:avLst/>
              <a:gdLst/>
              <a:ahLst/>
              <a:cxnLst/>
              <a:rect l="0" t="0" r="0" b="0"/>
              <a:pathLst>
                <a:path w="293864" h="414804">
                  <a:moveTo>
                    <a:pt x="252295" y="30890"/>
                  </a:moveTo>
                  <a:lnTo>
                    <a:pt x="228879" y="10520"/>
                  </a:lnTo>
                  <a:lnTo>
                    <a:pt x="206849" y="0"/>
                  </a:lnTo>
                  <a:lnTo>
                    <a:pt x="154193" y="70"/>
                  </a:lnTo>
                  <a:lnTo>
                    <a:pt x="104905" y="17018"/>
                  </a:lnTo>
                  <a:lnTo>
                    <a:pt x="48283" y="58892"/>
                  </a:lnTo>
                  <a:lnTo>
                    <a:pt x="30605" y="78375"/>
                  </a:lnTo>
                  <a:lnTo>
                    <a:pt x="6843" y="132186"/>
                  </a:lnTo>
                  <a:lnTo>
                    <a:pt x="0" y="164271"/>
                  </a:lnTo>
                  <a:lnTo>
                    <a:pt x="2036" y="193766"/>
                  </a:lnTo>
                  <a:lnTo>
                    <a:pt x="12082" y="218046"/>
                  </a:lnTo>
                  <a:lnTo>
                    <a:pt x="19027" y="228787"/>
                  </a:lnTo>
                  <a:lnTo>
                    <a:pt x="29750" y="235948"/>
                  </a:lnTo>
                  <a:lnTo>
                    <a:pt x="57916" y="243904"/>
                  </a:lnTo>
                  <a:lnTo>
                    <a:pt x="108033" y="241104"/>
                  </a:lnTo>
                  <a:lnTo>
                    <a:pt x="161477" y="216068"/>
                  </a:lnTo>
                  <a:lnTo>
                    <a:pt x="215907" y="186983"/>
                  </a:lnTo>
                  <a:lnTo>
                    <a:pt x="263350" y="144510"/>
                  </a:lnTo>
                  <a:lnTo>
                    <a:pt x="291795" y="93331"/>
                  </a:lnTo>
                  <a:lnTo>
                    <a:pt x="293863" y="86228"/>
                  </a:lnTo>
                  <a:lnTo>
                    <a:pt x="292195" y="86063"/>
                  </a:lnTo>
                  <a:lnTo>
                    <a:pt x="288036" y="90524"/>
                  </a:lnTo>
                  <a:lnTo>
                    <a:pt x="268891" y="152415"/>
                  </a:lnTo>
                  <a:lnTo>
                    <a:pt x="247395" y="215858"/>
                  </a:lnTo>
                  <a:lnTo>
                    <a:pt x="235898" y="260366"/>
                  </a:lnTo>
                  <a:lnTo>
                    <a:pt x="213582" y="320969"/>
                  </a:lnTo>
                  <a:lnTo>
                    <a:pt x="202230" y="377521"/>
                  </a:lnTo>
                  <a:lnTo>
                    <a:pt x="197451" y="4148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4565830" y="8525111"/>
              <a:ext cx="54846" cy="219380"/>
            </a:xfrm>
            <a:custGeom>
              <a:avLst/>
              <a:gdLst/>
              <a:ahLst/>
              <a:cxnLst/>
              <a:rect l="0" t="0" r="0" b="0"/>
              <a:pathLst>
                <a:path w="54846" h="219380">
                  <a:moveTo>
                    <a:pt x="0" y="0"/>
                  </a:moveTo>
                  <a:lnTo>
                    <a:pt x="0" y="53208"/>
                  </a:lnTo>
                  <a:lnTo>
                    <a:pt x="1524" y="104465"/>
                  </a:lnTo>
                  <a:lnTo>
                    <a:pt x="14915" y="163503"/>
                  </a:lnTo>
                  <a:lnTo>
                    <a:pt x="24911" y="188451"/>
                  </a:lnTo>
                  <a:lnTo>
                    <a:pt x="54845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4552119" y="8511400"/>
              <a:ext cx="178246" cy="438759"/>
            </a:xfrm>
            <a:custGeom>
              <a:avLst/>
              <a:gdLst/>
              <a:ahLst/>
              <a:cxnLst/>
              <a:rect l="0" t="0" r="0" b="0"/>
              <a:pathLst>
                <a:path w="178246" h="438759">
                  <a:moveTo>
                    <a:pt x="178245" y="0"/>
                  </a:moveTo>
                  <a:lnTo>
                    <a:pt x="163688" y="14557"/>
                  </a:lnTo>
                  <a:lnTo>
                    <a:pt x="132995" y="76566"/>
                  </a:lnTo>
                  <a:lnTo>
                    <a:pt x="110682" y="135985"/>
                  </a:lnTo>
                  <a:lnTo>
                    <a:pt x="84325" y="199013"/>
                  </a:lnTo>
                  <a:lnTo>
                    <a:pt x="65950" y="252108"/>
                  </a:lnTo>
                  <a:lnTo>
                    <a:pt x="43578" y="313713"/>
                  </a:lnTo>
                  <a:lnTo>
                    <a:pt x="24930" y="365653"/>
                  </a:lnTo>
                  <a:lnTo>
                    <a:pt x="4336" y="425971"/>
                  </a:lnTo>
                  <a:lnTo>
                    <a:pt x="0" y="438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1878435" y="8158251"/>
            <a:ext cx="1146796" cy="503973"/>
            <a:chOff x="1878435" y="8158251"/>
            <a:chExt cx="1146796" cy="503973"/>
          </a:xfrm>
        </p:grpSpPr>
        <p:sp>
          <p:nvSpPr>
            <p:cNvPr id="79" name="Freeform 78"/>
            <p:cNvSpPr/>
            <p:nvPr/>
          </p:nvSpPr>
          <p:spPr>
            <a:xfrm>
              <a:off x="1878435" y="8404562"/>
              <a:ext cx="562160" cy="257662"/>
            </a:xfrm>
            <a:custGeom>
              <a:avLst/>
              <a:gdLst/>
              <a:ahLst/>
              <a:cxnLst/>
              <a:rect l="0" t="0" r="0" b="0"/>
              <a:pathLst>
                <a:path w="562160" h="257662">
                  <a:moveTo>
                    <a:pt x="0" y="189105"/>
                  </a:moveTo>
                  <a:lnTo>
                    <a:pt x="13993" y="137420"/>
                  </a:lnTo>
                  <a:lnTo>
                    <a:pt x="33641" y="108242"/>
                  </a:lnTo>
                  <a:lnTo>
                    <a:pt x="84956" y="66120"/>
                  </a:lnTo>
                  <a:lnTo>
                    <a:pt x="133846" y="39251"/>
                  </a:lnTo>
                  <a:lnTo>
                    <a:pt x="191311" y="16524"/>
                  </a:lnTo>
                  <a:lnTo>
                    <a:pt x="238993" y="3566"/>
                  </a:lnTo>
                  <a:lnTo>
                    <a:pt x="289543" y="0"/>
                  </a:lnTo>
                  <a:lnTo>
                    <a:pt x="343494" y="6540"/>
                  </a:lnTo>
                  <a:lnTo>
                    <a:pt x="396419" y="19604"/>
                  </a:lnTo>
                  <a:lnTo>
                    <a:pt x="445331" y="35567"/>
                  </a:lnTo>
                  <a:lnTo>
                    <a:pt x="484337" y="60943"/>
                  </a:lnTo>
                  <a:lnTo>
                    <a:pt x="513860" y="92534"/>
                  </a:lnTo>
                  <a:lnTo>
                    <a:pt x="539046" y="144580"/>
                  </a:lnTo>
                  <a:lnTo>
                    <a:pt x="554634" y="197072"/>
                  </a:lnTo>
                  <a:lnTo>
                    <a:pt x="562159" y="2576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946991" y="8158251"/>
              <a:ext cx="1078240" cy="490262"/>
            </a:xfrm>
            <a:custGeom>
              <a:avLst/>
              <a:gdLst/>
              <a:ahLst/>
              <a:cxnLst/>
              <a:rect l="0" t="0" r="0" b="0"/>
              <a:pathLst>
                <a:path w="1078240" h="490262">
                  <a:moveTo>
                    <a:pt x="0" y="284593"/>
                  </a:moveTo>
                  <a:lnTo>
                    <a:pt x="13993" y="232907"/>
                  </a:lnTo>
                  <a:lnTo>
                    <a:pt x="33641" y="203730"/>
                  </a:lnTo>
                  <a:lnTo>
                    <a:pt x="57609" y="183652"/>
                  </a:lnTo>
                  <a:lnTo>
                    <a:pt x="110235" y="151070"/>
                  </a:lnTo>
                  <a:lnTo>
                    <a:pt x="166165" y="115294"/>
                  </a:lnTo>
                  <a:lnTo>
                    <a:pt x="218169" y="88008"/>
                  </a:lnTo>
                  <a:lnTo>
                    <a:pt x="279621" y="62150"/>
                  </a:lnTo>
                  <a:lnTo>
                    <a:pt x="340147" y="44162"/>
                  </a:lnTo>
                  <a:lnTo>
                    <a:pt x="388837" y="34021"/>
                  </a:lnTo>
                  <a:lnTo>
                    <a:pt x="436884" y="24435"/>
                  </a:lnTo>
                  <a:lnTo>
                    <a:pt x="483629" y="15097"/>
                  </a:lnTo>
                  <a:lnTo>
                    <a:pt x="529796" y="5868"/>
                  </a:lnTo>
                  <a:lnTo>
                    <a:pt x="575705" y="751"/>
                  </a:lnTo>
                  <a:lnTo>
                    <a:pt x="623024" y="0"/>
                  </a:lnTo>
                  <a:lnTo>
                    <a:pt x="674524" y="4745"/>
                  </a:lnTo>
                  <a:lnTo>
                    <a:pt x="723820" y="11932"/>
                  </a:lnTo>
                  <a:lnTo>
                    <a:pt x="771120" y="20204"/>
                  </a:lnTo>
                  <a:lnTo>
                    <a:pt x="817534" y="28959"/>
                  </a:lnTo>
                  <a:lnTo>
                    <a:pt x="879210" y="49731"/>
                  </a:lnTo>
                  <a:lnTo>
                    <a:pt x="936079" y="82462"/>
                  </a:lnTo>
                  <a:lnTo>
                    <a:pt x="997420" y="125045"/>
                  </a:lnTo>
                  <a:lnTo>
                    <a:pt x="1028996" y="162669"/>
                  </a:lnTo>
                  <a:lnTo>
                    <a:pt x="1058149" y="224453"/>
                  </a:lnTo>
                  <a:lnTo>
                    <a:pt x="1072057" y="267004"/>
                  </a:lnTo>
                  <a:lnTo>
                    <a:pt x="1078239" y="316386"/>
                  </a:lnTo>
                  <a:lnTo>
                    <a:pt x="1076924" y="360677"/>
                  </a:lnTo>
                  <a:lnTo>
                    <a:pt x="1069738" y="399151"/>
                  </a:lnTo>
                  <a:lnTo>
                    <a:pt x="1044360" y="457029"/>
                  </a:lnTo>
                  <a:lnTo>
                    <a:pt x="1028340" y="4902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1905857" y="9033405"/>
            <a:ext cx="2701108" cy="986228"/>
            <a:chOff x="1905857" y="9033405"/>
            <a:chExt cx="2701108" cy="986228"/>
          </a:xfrm>
        </p:grpSpPr>
        <p:sp>
          <p:nvSpPr>
            <p:cNvPr id="82" name="Freeform 81"/>
            <p:cNvSpPr/>
            <p:nvPr/>
          </p:nvSpPr>
          <p:spPr>
            <a:xfrm>
              <a:off x="1905857" y="9343534"/>
              <a:ext cx="212992" cy="382851"/>
            </a:xfrm>
            <a:custGeom>
              <a:avLst/>
              <a:gdLst/>
              <a:ahLst/>
              <a:cxnLst/>
              <a:rect l="0" t="0" r="0" b="0"/>
              <a:pathLst>
                <a:path w="212992" h="382851">
                  <a:moveTo>
                    <a:pt x="27422" y="45383"/>
                  </a:moveTo>
                  <a:lnTo>
                    <a:pt x="41980" y="23546"/>
                  </a:lnTo>
                  <a:lnTo>
                    <a:pt x="61315" y="8763"/>
                  </a:lnTo>
                  <a:lnTo>
                    <a:pt x="72870" y="2688"/>
                  </a:lnTo>
                  <a:lnTo>
                    <a:pt x="101958" y="0"/>
                  </a:lnTo>
                  <a:lnTo>
                    <a:pt x="152595" y="7053"/>
                  </a:lnTo>
                  <a:lnTo>
                    <a:pt x="170286" y="10688"/>
                  </a:lnTo>
                  <a:lnTo>
                    <a:pt x="183603" y="17682"/>
                  </a:lnTo>
                  <a:lnTo>
                    <a:pt x="202463" y="37641"/>
                  </a:lnTo>
                  <a:lnTo>
                    <a:pt x="211861" y="69873"/>
                  </a:lnTo>
                  <a:lnTo>
                    <a:pt x="212991" y="105018"/>
                  </a:lnTo>
                  <a:lnTo>
                    <a:pt x="203337" y="130795"/>
                  </a:lnTo>
                  <a:lnTo>
                    <a:pt x="162889" y="191015"/>
                  </a:lnTo>
                  <a:lnTo>
                    <a:pt x="142982" y="214720"/>
                  </a:lnTo>
                  <a:lnTo>
                    <a:pt x="137979" y="217689"/>
                  </a:lnTo>
                  <a:lnTo>
                    <a:pt x="136166" y="215098"/>
                  </a:lnTo>
                  <a:lnTo>
                    <a:pt x="136482" y="208801"/>
                  </a:lnTo>
                  <a:lnTo>
                    <a:pt x="142786" y="204603"/>
                  </a:lnTo>
                  <a:lnTo>
                    <a:pt x="166040" y="199938"/>
                  </a:lnTo>
                  <a:lnTo>
                    <a:pt x="177726" y="203265"/>
                  </a:lnTo>
                  <a:lnTo>
                    <a:pt x="198835" y="219147"/>
                  </a:lnTo>
                  <a:lnTo>
                    <a:pt x="204160" y="231306"/>
                  </a:lnTo>
                  <a:lnTo>
                    <a:pt x="206013" y="261064"/>
                  </a:lnTo>
                  <a:lnTo>
                    <a:pt x="191213" y="304800"/>
                  </a:lnTo>
                  <a:lnTo>
                    <a:pt x="167758" y="328768"/>
                  </a:lnTo>
                  <a:lnTo>
                    <a:pt x="110326" y="368982"/>
                  </a:lnTo>
                  <a:lnTo>
                    <a:pt x="78488" y="379638"/>
                  </a:lnTo>
                  <a:lnTo>
                    <a:pt x="47071" y="382850"/>
                  </a:lnTo>
                  <a:lnTo>
                    <a:pt x="0" y="3744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180081" y="9471183"/>
              <a:ext cx="123402" cy="274225"/>
            </a:xfrm>
            <a:custGeom>
              <a:avLst/>
              <a:gdLst/>
              <a:ahLst/>
              <a:cxnLst/>
              <a:rect l="0" t="0" r="0" b="0"/>
              <a:pathLst>
                <a:path w="123402" h="274225">
                  <a:moveTo>
                    <a:pt x="0" y="0"/>
                  </a:moveTo>
                  <a:lnTo>
                    <a:pt x="29830" y="55598"/>
                  </a:lnTo>
                  <a:lnTo>
                    <a:pt x="57182" y="109839"/>
                  </a:lnTo>
                  <a:lnTo>
                    <a:pt x="72465" y="158146"/>
                  </a:lnTo>
                  <a:lnTo>
                    <a:pt x="92801" y="218118"/>
                  </a:lnTo>
                  <a:lnTo>
                    <a:pt x="123401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2207503" y="9402628"/>
              <a:ext cx="246803" cy="548449"/>
            </a:xfrm>
            <a:custGeom>
              <a:avLst/>
              <a:gdLst/>
              <a:ahLst/>
              <a:cxnLst/>
              <a:rect l="0" t="0" r="0" b="0"/>
              <a:pathLst>
                <a:path w="246803" h="548449">
                  <a:moveTo>
                    <a:pt x="246802" y="0"/>
                  </a:moveTo>
                  <a:lnTo>
                    <a:pt x="215913" y="57253"/>
                  </a:lnTo>
                  <a:lnTo>
                    <a:pt x="194146" y="118527"/>
                  </a:lnTo>
                  <a:lnTo>
                    <a:pt x="168400" y="180017"/>
                  </a:lnTo>
                  <a:lnTo>
                    <a:pt x="141474" y="229552"/>
                  </a:lnTo>
                  <a:lnTo>
                    <a:pt x="114199" y="280455"/>
                  </a:lnTo>
                  <a:lnTo>
                    <a:pt x="86820" y="334130"/>
                  </a:lnTo>
                  <a:lnTo>
                    <a:pt x="59694" y="397439"/>
                  </a:lnTo>
                  <a:lnTo>
                    <a:pt x="35292" y="450722"/>
                  </a:lnTo>
                  <a:lnTo>
                    <a:pt x="11811" y="507981"/>
                  </a:lnTo>
                  <a:lnTo>
                    <a:pt x="0" y="54844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2536572" y="9306649"/>
              <a:ext cx="54846" cy="397626"/>
            </a:xfrm>
            <a:custGeom>
              <a:avLst/>
              <a:gdLst/>
              <a:ahLst/>
              <a:cxnLst/>
              <a:rect l="0" t="0" r="0" b="0"/>
              <a:pathLst>
                <a:path w="54846" h="397626">
                  <a:moveTo>
                    <a:pt x="54845" y="0"/>
                  </a:moveTo>
                  <a:lnTo>
                    <a:pt x="54845" y="43673"/>
                  </a:lnTo>
                  <a:lnTo>
                    <a:pt x="54845" y="85427"/>
                  </a:lnTo>
                  <a:lnTo>
                    <a:pt x="50782" y="143635"/>
                  </a:lnTo>
                  <a:lnTo>
                    <a:pt x="35761" y="204249"/>
                  </a:lnTo>
                  <a:lnTo>
                    <a:pt x="27066" y="244647"/>
                  </a:lnTo>
                  <a:lnTo>
                    <a:pt x="18123" y="293071"/>
                  </a:lnTo>
                  <a:lnTo>
                    <a:pt x="9071" y="345063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2481727" y="9484895"/>
              <a:ext cx="205669" cy="10919"/>
            </a:xfrm>
            <a:custGeom>
              <a:avLst/>
              <a:gdLst/>
              <a:ahLst/>
              <a:cxnLst/>
              <a:rect l="0" t="0" r="0" b="0"/>
              <a:pathLst>
                <a:path w="205669" h="10919">
                  <a:moveTo>
                    <a:pt x="0" y="0"/>
                  </a:moveTo>
                  <a:lnTo>
                    <a:pt x="51685" y="1524"/>
                  </a:lnTo>
                  <a:lnTo>
                    <a:pt x="98090" y="9423"/>
                  </a:lnTo>
                  <a:lnTo>
                    <a:pt x="154157" y="10918"/>
                  </a:lnTo>
                  <a:lnTo>
                    <a:pt x="20566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2797085" y="9279227"/>
              <a:ext cx="109691" cy="342780"/>
            </a:xfrm>
            <a:custGeom>
              <a:avLst/>
              <a:gdLst/>
              <a:ahLst/>
              <a:cxnLst/>
              <a:rect l="0" t="0" r="0" b="0"/>
              <a:pathLst>
                <a:path w="109691" h="342780">
                  <a:moveTo>
                    <a:pt x="109690" y="0"/>
                  </a:moveTo>
                  <a:lnTo>
                    <a:pt x="90712" y="52870"/>
                  </a:lnTo>
                  <a:lnTo>
                    <a:pt x="71058" y="105041"/>
                  </a:lnTo>
                  <a:lnTo>
                    <a:pt x="55586" y="157571"/>
                  </a:lnTo>
                  <a:lnTo>
                    <a:pt x="41353" y="213253"/>
                  </a:lnTo>
                  <a:lnTo>
                    <a:pt x="27488" y="266823"/>
                  </a:lnTo>
                  <a:lnTo>
                    <a:pt x="13730" y="314688"/>
                  </a:lnTo>
                  <a:lnTo>
                    <a:pt x="0" y="3427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3010633" y="9205575"/>
              <a:ext cx="174346" cy="347877"/>
            </a:xfrm>
            <a:custGeom>
              <a:avLst/>
              <a:gdLst/>
              <a:ahLst/>
              <a:cxnLst/>
              <a:rect l="0" t="0" r="0" b="0"/>
              <a:pathLst>
                <a:path w="174346" h="347877">
                  <a:moveTo>
                    <a:pt x="5831" y="32518"/>
                  </a:moveTo>
                  <a:lnTo>
                    <a:pt x="40194" y="12148"/>
                  </a:lnTo>
                  <a:lnTo>
                    <a:pt x="70362" y="1629"/>
                  </a:lnTo>
                  <a:lnTo>
                    <a:pt x="100021" y="0"/>
                  </a:lnTo>
                  <a:lnTo>
                    <a:pt x="114328" y="1699"/>
                  </a:lnTo>
                  <a:lnTo>
                    <a:pt x="138351" y="15773"/>
                  </a:lnTo>
                  <a:lnTo>
                    <a:pt x="157660" y="37263"/>
                  </a:lnTo>
                  <a:lnTo>
                    <a:pt x="171320" y="62050"/>
                  </a:lnTo>
                  <a:lnTo>
                    <a:pt x="174345" y="96425"/>
                  </a:lnTo>
                  <a:lnTo>
                    <a:pt x="167482" y="158604"/>
                  </a:lnTo>
                  <a:lnTo>
                    <a:pt x="151738" y="217145"/>
                  </a:lnTo>
                  <a:lnTo>
                    <a:pt x="119120" y="270593"/>
                  </a:lnTo>
                  <a:lnTo>
                    <a:pt x="70197" y="319906"/>
                  </a:lnTo>
                  <a:lnTo>
                    <a:pt x="57882" y="329230"/>
                  </a:lnTo>
                  <a:lnTo>
                    <a:pt x="45102" y="333922"/>
                  </a:lnTo>
                  <a:lnTo>
                    <a:pt x="18715" y="335072"/>
                  </a:lnTo>
                  <a:lnTo>
                    <a:pt x="9850" y="328676"/>
                  </a:lnTo>
                  <a:lnTo>
                    <a:pt x="3940" y="318318"/>
                  </a:lnTo>
                  <a:lnTo>
                    <a:pt x="0" y="305318"/>
                  </a:lnTo>
                  <a:lnTo>
                    <a:pt x="3747" y="274625"/>
                  </a:lnTo>
                  <a:lnTo>
                    <a:pt x="17093" y="243716"/>
                  </a:lnTo>
                  <a:lnTo>
                    <a:pt x="38259" y="219823"/>
                  </a:lnTo>
                  <a:lnTo>
                    <a:pt x="51825" y="213756"/>
                  </a:lnTo>
                  <a:lnTo>
                    <a:pt x="83149" y="211078"/>
                  </a:lnTo>
                  <a:lnTo>
                    <a:pt x="109259" y="219029"/>
                  </a:lnTo>
                  <a:lnTo>
                    <a:pt x="120487" y="225414"/>
                  </a:lnTo>
                  <a:lnTo>
                    <a:pt x="137025" y="244698"/>
                  </a:lnTo>
                  <a:lnTo>
                    <a:pt x="160056" y="294317"/>
                  </a:lnTo>
                  <a:lnTo>
                    <a:pt x="170366" y="34787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523779" y="9210670"/>
              <a:ext cx="260513" cy="27424"/>
            </a:xfrm>
            <a:custGeom>
              <a:avLst/>
              <a:gdLst/>
              <a:ahLst/>
              <a:cxnLst/>
              <a:rect l="0" t="0" r="0" b="0"/>
              <a:pathLst>
                <a:path w="260513" h="27424">
                  <a:moveTo>
                    <a:pt x="0" y="0"/>
                  </a:moveTo>
                  <a:lnTo>
                    <a:pt x="45309" y="0"/>
                  </a:lnTo>
                  <a:lnTo>
                    <a:pt x="102971" y="1524"/>
                  </a:lnTo>
                  <a:lnTo>
                    <a:pt x="159327" y="10947"/>
                  </a:lnTo>
                  <a:lnTo>
                    <a:pt x="211573" y="21864"/>
                  </a:lnTo>
                  <a:lnTo>
                    <a:pt x="260512" y="274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564912" y="9363965"/>
              <a:ext cx="191958" cy="24953"/>
            </a:xfrm>
            <a:custGeom>
              <a:avLst/>
              <a:gdLst/>
              <a:ahLst/>
              <a:cxnLst/>
              <a:rect l="0" t="0" r="0" b="0"/>
              <a:pathLst>
                <a:path w="191958" h="24953">
                  <a:moveTo>
                    <a:pt x="0" y="24952"/>
                  </a:moveTo>
                  <a:lnTo>
                    <a:pt x="57253" y="5867"/>
                  </a:lnTo>
                  <a:lnTo>
                    <a:pt x="103971" y="0"/>
                  </a:lnTo>
                  <a:lnTo>
                    <a:pt x="156408" y="5540"/>
                  </a:lnTo>
                  <a:lnTo>
                    <a:pt x="191957" y="1124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981555" y="9033405"/>
              <a:ext cx="283885" cy="533758"/>
            </a:xfrm>
            <a:custGeom>
              <a:avLst/>
              <a:gdLst/>
              <a:ahLst/>
              <a:cxnLst/>
              <a:rect l="0" t="0" r="0" b="0"/>
              <a:pathLst>
                <a:path w="283885" h="533758">
                  <a:moveTo>
                    <a:pt x="227784" y="67576"/>
                  </a:moveTo>
                  <a:lnTo>
                    <a:pt x="201421" y="10324"/>
                  </a:lnTo>
                  <a:lnTo>
                    <a:pt x="190404" y="3509"/>
                  </a:lnTo>
                  <a:lnTo>
                    <a:pt x="161911" y="0"/>
                  </a:lnTo>
                  <a:lnTo>
                    <a:pt x="137061" y="7581"/>
                  </a:lnTo>
                  <a:lnTo>
                    <a:pt x="114336" y="24154"/>
                  </a:lnTo>
                  <a:lnTo>
                    <a:pt x="78894" y="66221"/>
                  </a:lnTo>
                  <a:lnTo>
                    <a:pt x="47663" y="122153"/>
                  </a:lnTo>
                  <a:lnTo>
                    <a:pt x="12605" y="184491"/>
                  </a:lnTo>
                  <a:lnTo>
                    <a:pt x="0" y="237468"/>
                  </a:lnTo>
                  <a:lnTo>
                    <a:pt x="2802" y="250917"/>
                  </a:lnTo>
                  <a:lnTo>
                    <a:pt x="9240" y="261406"/>
                  </a:lnTo>
                  <a:lnTo>
                    <a:pt x="18102" y="269922"/>
                  </a:lnTo>
                  <a:lnTo>
                    <a:pt x="30104" y="274076"/>
                  </a:lnTo>
                  <a:lnTo>
                    <a:pt x="59690" y="274630"/>
                  </a:lnTo>
                  <a:lnTo>
                    <a:pt x="110607" y="251818"/>
                  </a:lnTo>
                  <a:lnTo>
                    <a:pt x="170749" y="204876"/>
                  </a:lnTo>
                  <a:lnTo>
                    <a:pt x="227778" y="148062"/>
                  </a:lnTo>
                  <a:lnTo>
                    <a:pt x="277456" y="88332"/>
                  </a:lnTo>
                  <a:lnTo>
                    <a:pt x="282227" y="89030"/>
                  </a:lnTo>
                  <a:lnTo>
                    <a:pt x="283884" y="97114"/>
                  </a:lnTo>
                  <a:lnTo>
                    <a:pt x="278938" y="148946"/>
                  </a:lnTo>
                  <a:lnTo>
                    <a:pt x="267824" y="210009"/>
                  </a:lnTo>
                  <a:lnTo>
                    <a:pt x="250820" y="261110"/>
                  </a:lnTo>
                  <a:lnTo>
                    <a:pt x="230546" y="310783"/>
                  </a:lnTo>
                  <a:lnTo>
                    <a:pt x="214891" y="358509"/>
                  </a:lnTo>
                  <a:lnTo>
                    <a:pt x="195953" y="421951"/>
                  </a:lnTo>
                  <a:lnTo>
                    <a:pt x="168118" y="478494"/>
                  </a:lnTo>
                  <a:lnTo>
                    <a:pt x="145517" y="5337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4373873" y="9183249"/>
              <a:ext cx="68557" cy="287935"/>
            </a:xfrm>
            <a:custGeom>
              <a:avLst/>
              <a:gdLst/>
              <a:ahLst/>
              <a:cxnLst/>
              <a:rect l="0" t="0" r="0" b="0"/>
              <a:pathLst>
                <a:path w="68557" h="287935">
                  <a:moveTo>
                    <a:pt x="0" y="0"/>
                  </a:moveTo>
                  <a:lnTo>
                    <a:pt x="0" y="54731"/>
                  </a:lnTo>
                  <a:lnTo>
                    <a:pt x="0" y="115411"/>
                  </a:lnTo>
                  <a:lnTo>
                    <a:pt x="3047" y="172661"/>
                  </a:lnTo>
                  <a:lnTo>
                    <a:pt x="21893" y="225172"/>
                  </a:lnTo>
                  <a:lnTo>
                    <a:pt x="68556" y="2879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4223050" y="9155826"/>
              <a:ext cx="383915" cy="863807"/>
            </a:xfrm>
            <a:custGeom>
              <a:avLst/>
              <a:gdLst/>
              <a:ahLst/>
              <a:cxnLst/>
              <a:rect l="0" t="0" r="0" b="0"/>
              <a:pathLst>
                <a:path w="383915" h="863807">
                  <a:moveTo>
                    <a:pt x="383914" y="0"/>
                  </a:moveTo>
                  <a:lnTo>
                    <a:pt x="354084" y="52869"/>
                  </a:lnTo>
                  <a:lnTo>
                    <a:pt x="328356" y="105042"/>
                  </a:lnTo>
                  <a:lnTo>
                    <a:pt x="301435" y="153508"/>
                  </a:lnTo>
                  <a:lnTo>
                    <a:pt x="274161" y="210526"/>
                  </a:lnTo>
                  <a:lnTo>
                    <a:pt x="255915" y="253531"/>
                  </a:lnTo>
                  <a:lnTo>
                    <a:pt x="237648" y="298036"/>
                  </a:lnTo>
                  <a:lnTo>
                    <a:pt x="215311" y="347269"/>
                  </a:lnTo>
                  <a:lnTo>
                    <a:pt x="190149" y="401143"/>
                  </a:lnTo>
                  <a:lnTo>
                    <a:pt x="163731" y="460635"/>
                  </a:lnTo>
                  <a:lnTo>
                    <a:pt x="136755" y="522624"/>
                  </a:lnTo>
                  <a:lnTo>
                    <a:pt x="123163" y="554084"/>
                  </a:lnTo>
                  <a:lnTo>
                    <a:pt x="109531" y="587244"/>
                  </a:lnTo>
                  <a:lnTo>
                    <a:pt x="95872" y="621540"/>
                  </a:lnTo>
                  <a:lnTo>
                    <a:pt x="82197" y="656591"/>
                  </a:lnTo>
                  <a:lnTo>
                    <a:pt x="58876" y="719912"/>
                  </a:lnTo>
                  <a:lnTo>
                    <a:pt x="38355" y="775478"/>
                  </a:lnTo>
                  <a:lnTo>
                    <a:pt x="12719" y="834926"/>
                  </a:lnTo>
                  <a:lnTo>
                    <a:pt x="0" y="8638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1439676" y="9891511"/>
            <a:ext cx="891229" cy="542731"/>
            <a:chOff x="1439676" y="9891511"/>
            <a:chExt cx="891229" cy="542731"/>
          </a:xfrm>
        </p:grpSpPr>
        <p:sp>
          <p:nvSpPr>
            <p:cNvPr id="95" name="Freeform 94"/>
            <p:cNvSpPr/>
            <p:nvPr/>
          </p:nvSpPr>
          <p:spPr>
            <a:xfrm>
              <a:off x="1439676" y="10091462"/>
              <a:ext cx="178247" cy="13711"/>
            </a:xfrm>
            <a:custGeom>
              <a:avLst/>
              <a:gdLst/>
              <a:ahLst/>
              <a:cxnLst/>
              <a:rect l="0" t="0" r="0" b="0"/>
              <a:pathLst>
                <a:path w="178247" h="13711">
                  <a:moveTo>
                    <a:pt x="0" y="0"/>
                  </a:moveTo>
                  <a:lnTo>
                    <a:pt x="53209" y="1523"/>
                  </a:lnTo>
                  <a:lnTo>
                    <a:pt x="105989" y="9422"/>
                  </a:lnTo>
                  <a:lnTo>
                    <a:pt x="162167" y="12863"/>
                  </a:lnTo>
                  <a:lnTo>
                    <a:pt x="178246" y="1371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741323" y="9891511"/>
              <a:ext cx="251276" cy="374138"/>
            </a:xfrm>
            <a:custGeom>
              <a:avLst/>
              <a:gdLst/>
              <a:ahLst/>
              <a:cxnLst/>
              <a:rect l="0" t="0" r="0" b="0"/>
              <a:pathLst>
                <a:path w="251276" h="374138">
                  <a:moveTo>
                    <a:pt x="82267" y="35416"/>
                  </a:moveTo>
                  <a:lnTo>
                    <a:pt x="96824" y="13580"/>
                  </a:lnTo>
                  <a:lnTo>
                    <a:pt x="107206" y="7148"/>
                  </a:lnTo>
                  <a:lnTo>
                    <a:pt x="134993" y="0"/>
                  </a:lnTo>
                  <a:lnTo>
                    <a:pt x="163592" y="4948"/>
                  </a:lnTo>
                  <a:lnTo>
                    <a:pt x="177617" y="10534"/>
                  </a:lnTo>
                  <a:lnTo>
                    <a:pt x="197263" y="28928"/>
                  </a:lnTo>
                  <a:lnTo>
                    <a:pt x="204635" y="40231"/>
                  </a:lnTo>
                  <a:lnTo>
                    <a:pt x="206503" y="53860"/>
                  </a:lnTo>
                  <a:lnTo>
                    <a:pt x="200453" y="85254"/>
                  </a:lnTo>
                  <a:lnTo>
                    <a:pt x="172637" y="129911"/>
                  </a:lnTo>
                  <a:lnTo>
                    <a:pt x="130192" y="174999"/>
                  </a:lnTo>
                  <a:lnTo>
                    <a:pt x="100012" y="194446"/>
                  </a:lnTo>
                  <a:lnTo>
                    <a:pt x="92574" y="196281"/>
                  </a:lnTo>
                  <a:lnTo>
                    <a:pt x="90661" y="192933"/>
                  </a:lnTo>
                  <a:lnTo>
                    <a:pt x="92434" y="186131"/>
                  </a:lnTo>
                  <a:lnTo>
                    <a:pt x="99709" y="180073"/>
                  </a:lnTo>
                  <a:lnTo>
                    <a:pt x="124043" y="169280"/>
                  </a:lnTo>
                  <a:lnTo>
                    <a:pt x="179282" y="161916"/>
                  </a:lnTo>
                  <a:lnTo>
                    <a:pt x="213746" y="168319"/>
                  </a:lnTo>
                  <a:lnTo>
                    <a:pt x="229335" y="174292"/>
                  </a:lnTo>
                  <a:lnTo>
                    <a:pt x="239727" y="184369"/>
                  </a:lnTo>
                  <a:lnTo>
                    <a:pt x="251275" y="211814"/>
                  </a:lnTo>
                  <a:lnTo>
                    <a:pt x="248282" y="244326"/>
                  </a:lnTo>
                  <a:lnTo>
                    <a:pt x="243218" y="261527"/>
                  </a:lnTo>
                  <a:lnTo>
                    <a:pt x="221341" y="292826"/>
                  </a:lnTo>
                  <a:lnTo>
                    <a:pt x="174764" y="332080"/>
                  </a:lnTo>
                  <a:lnTo>
                    <a:pt x="122369" y="358945"/>
                  </a:lnTo>
                  <a:lnTo>
                    <a:pt x="68250" y="372492"/>
                  </a:lnTo>
                  <a:lnTo>
                    <a:pt x="36427" y="374137"/>
                  </a:lnTo>
                  <a:lnTo>
                    <a:pt x="0" y="3644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2111525" y="10064038"/>
              <a:ext cx="68557" cy="178248"/>
            </a:xfrm>
            <a:custGeom>
              <a:avLst/>
              <a:gdLst/>
              <a:ahLst/>
              <a:cxnLst/>
              <a:rect l="0" t="0" r="0" b="0"/>
              <a:pathLst>
                <a:path w="68557" h="178248">
                  <a:moveTo>
                    <a:pt x="0" y="0"/>
                  </a:moveTo>
                  <a:lnTo>
                    <a:pt x="12470" y="53210"/>
                  </a:lnTo>
                  <a:lnTo>
                    <a:pt x="32810" y="104466"/>
                  </a:lnTo>
                  <a:lnTo>
                    <a:pt x="54103" y="155379"/>
                  </a:lnTo>
                  <a:lnTo>
                    <a:pt x="68556" y="1782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2111525" y="9981772"/>
              <a:ext cx="219380" cy="452470"/>
            </a:xfrm>
            <a:custGeom>
              <a:avLst/>
              <a:gdLst/>
              <a:ahLst/>
              <a:cxnLst/>
              <a:rect l="0" t="0" r="0" b="0"/>
              <a:pathLst>
                <a:path w="219380" h="452470">
                  <a:moveTo>
                    <a:pt x="219379" y="0"/>
                  </a:moveTo>
                  <a:lnTo>
                    <a:pt x="200402" y="52870"/>
                  </a:lnTo>
                  <a:lnTo>
                    <a:pt x="176685" y="105042"/>
                  </a:lnTo>
                  <a:lnTo>
                    <a:pt x="148653" y="163616"/>
                  </a:lnTo>
                  <a:lnTo>
                    <a:pt x="125974" y="212675"/>
                  </a:lnTo>
                  <a:lnTo>
                    <a:pt x="91013" y="274422"/>
                  </a:lnTo>
                  <a:lnTo>
                    <a:pt x="63869" y="325911"/>
                  </a:lnTo>
                  <a:lnTo>
                    <a:pt x="36529" y="379761"/>
                  </a:lnTo>
                  <a:lnTo>
                    <a:pt x="8118" y="436301"/>
                  </a:lnTo>
                  <a:lnTo>
                    <a:pt x="0" y="452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1494521" y="9213945"/>
            <a:ext cx="5635304" cy="2481728"/>
            <a:chOff x="1494521" y="9213945"/>
            <a:chExt cx="5635304" cy="2481728"/>
          </a:xfrm>
        </p:grpSpPr>
        <p:sp>
          <p:nvSpPr>
            <p:cNvPr id="100" name="Freeform 99"/>
            <p:cNvSpPr/>
            <p:nvPr/>
          </p:nvSpPr>
          <p:spPr>
            <a:xfrm>
              <a:off x="3441512" y="9926927"/>
              <a:ext cx="246802" cy="13712"/>
            </a:xfrm>
            <a:custGeom>
              <a:avLst/>
              <a:gdLst/>
              <a:ahLst/>
              <a:cxnLst/>
              <a:rect l="0" t="0" r="0" b="0"/>
              <a:pathLst>
                <a:path w="246802" h="13712">
                  <a:moveTo>
                    <a:pt x="0" y="13711"/>
                  </a:moveTo>
                  <a:lnTo>
                    <a:pt x="48807" y="2858"/>
                  </a:lnTo>
                  <a:lnTo>
                    <a:pt x="102314" y="847"/>
                  </a:lnTo>
                  <a:lnTo>
                    <a:pt x="162349" y="251"/>
                  </a:lnTo>
                  <a:lnTo>
                    <a:pt x="210606" y="74"/>
                  </a:lnTo>
                  <a:lnTo>
                    <a:pt x="2468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3798003" y="9707548"/>
              <a:ext cx="220014" cy="452470"/>
            </a:xfrm>
            <a:custGeom>
              <a:avLst/>
              <a:gdLst/>
              <a:ahLst/>
              <a:cxnLst/>
              <a:rect l="0" t="0" r="0" b="0"/>
              <a:pathLst>
                <a:path w="220014" h="452470">
                  <a:moveTo>
                    <a:pt x="150823" y="0"/>
                  </a:moveTo>
                  <a:lnTo>
                    <a:pt x="191562" y="12470"/>
                  </a:lnTo>
                  <a:lnTo>
                    <a:pt x="212602" y="26363"/>
                  </a:lnTo>
                  <a:lnTo>
                    <a:pt x="217908" y="38904"/>
                  </a:lnTo>
                  <a:lnTo>
                    <a:pt x="219741" y="73150"/>
                  </a:lnTo>
                  <a:lnTo>
                    <a:pt x="207352" y="105637"/>
                  </a:lnTo>
                  <a:lnTo>
                    <a:pt x="160186" y="166766"/>
                  </a:lnTo>
                  <a:lnTo>
                    <a:pt x="129560" y="195834"/>
                  </a:lnTo>
                  <a:lnTo>
                    <a:pt x="70224" y="228890"/>
                  </a:lnTo>
                  <a:lnTo>
                    <a:pt x="55957" y="234861"/>
                  </a:lnTo>
                  <a:lnTo>
                    <a:pt x="52539" y="237318"/>
                  </a:lnTo>
                  <a:lnTo>
                    <a:pt x="64992" y="235985"/>
                  </a:lnTo>
                  <a:lnTo>
                    <a:pt x="113218" y="224239"/>
                  </a:lnTo>
                  <a:lnTo>
                    <a:pt x="145282" y="221539"/>
                  </a:lnTo>
                  <a:lnTo>
                    <a:pt x="171720" y="228464"/>
                  </a:lnTo>
                  <a:lnTo>
                    <a:pt x="213520" y="257737"/>
                  </a:lnTo>
                  <a:lnTo>
                    <a:pt x="218520" y="270850"/>
                  </a:lnTo>
                  <a:lnTo>
                    <a:pt x="220013" y="305733"/>
                  </a:lnTo>
                  <a:lnTo>
                    <a:pt x="207473" y="338502"/>
                  </a:lnTo>
                  <a:lnTo>
                    <a:pt x="185141" y="366777"/>
                  </a:lnTo>
                  <a:lnTo>
                    <a:pt x="125214" y="405694"/>
                  </a:lnTo>
                  <a:lnTo>
                    <a:pt x="68914" y="428503"/>
                  </a:lnTo>
                  <a:lnTo>
                    <a:pt x="12235" y="448260"/>
                  </a:lnTo>
                  <a:lnTo>
                    <a:pt x="0" y="4524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113361" y="9858370"/>
              <a:ext cx="68556" cy="205669"/>
            </a:xfrm>
            <a:custGeom>
              <a:avLst/>
              <a:gdLst/>
              <a:ahLst/>
              <a:cxnLst/>
              <a:rect l="0" t="0" r="0" b="0"/>
              <a:pathLst>
                <a:path w="68556" h="205669">
                  <a:moveTo>
                    <a:pt x="0" y="0"/>
                  </a:moveTo>
                  <a:lnTo>
                    <a:pt x="18977" y="59660"/>
                  </a:lnTo>
                  <a:lnTo>
                    <a:pt x="44035" y="121644"/>
                  </a:lnTo>
                  <a:lnTo>
                    <a:pt x="64273" y="183601"/>
                  </a:lnTo>
                  <a:lnTo>
                    <a:pt x="68555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989960" y="9803526"/>
              <a:ext cx="342781" cy="726694"/>
            </a:xfrm>
            <a:custGeom>
              <a:avLst/>
              <a:gdLst/>
              <a:ahLst/>
              <a:cxnLst/>
              <a:rect l="0" t="0" r="0" b="0"/>
              <a:pathLst>
                <a:path w="342781" h="726694">
                  <a:moveTo>
                    <a:pt x="342780" y="0"/>
                  </a:moveTo>
                  <a:lnTo>
                    <a:pt x="328786" y="45308"/>
                  </a:lnTo>
                  <a:lnTo>
                    <a:pt x="300547" y="101448"/>
                  </a:lnTo>
                  <a:lnTo>
                    <a:pt x="281177" y="149904"/>
                  </a:lnTo>
                  <a:lnTo>
                    <a:pt x="264265" y="200656"/>
                  </a:lnTo>
                  <a:lnTo>
                    <a:pt x="236088" y="263585"/>
                  </a:lnTo>
                  <a:lnTo>
                    <a:pt x="216205" y="316268"/>
                  </a:lnTo>
                  <a:lnTo>
                    <a:pt x="191016" y="366410"/>
                  </a:lnTo>
                  <a:lnTo>
                    <a:pt x="164255" y="414274"/>
                  </a:lnTo>
                  <a:lnTo>
                    <a:pt x="137029" y="467051"/>
                  </a:lnTo>
                  <a:lnTo>
                    <a:pt x="113728" y="521283"/>
                  </a:lnTo>
                  <a:lnTo>
                    <a:pt x="99297" y="556180"/>
                  </a:lnTo>
                  <a:lnTo>
                    <a:pt x="68523" y="603044"/>
                  </a:lnTo>
                  <a:lnTo>
                    <a:pt x="38870" y="664577"/>
                  </a:lnTo>
                  <a:lnTo>
                    <a:pt x="0" y="7266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1494521" y="10434318"/>
              <a:ext cx="3181000" cy="137036"/>
            </a:xfrm>
            <a:custGeom>
              <a:avLst/>
              <a:gdLst/>
              <a:ahLst/>
              <a:cxnLst/>
              <a:rect l="0" t="0" r="0" b="0"/>
              <a:pathLst>
                <a:path w="3181000" h="137036">
                  <a:moveTo>
                    <a:pt x="0" y="137035"/>
                  </a:moveTo>
                  <a:lnTo>
                    <a:pt x="46832" y="137035"/>
                  </a:lnTo>
                  <a:lnTo>
                    <a:pt x="90894" y="137035"/>
                  </a:lnTo>
                  <a:lnTo>
                    <a:pt x="152533" y="137035"/>
                  </a:lnTo>
                  <a:lnTo>
                    <a:pt x="209391" y="137035"/>
                  </a:lnTo>
                  <a:lnTo>
                    <a:pt x="264832" y="137035"/>
                  </a:lnTo>
                  <a:lnTo>
                    <a:pt x="319854" y="137035"/>
                  </a:lnTo>
                  <a:lnTo>
                    <a:pt x="382029" y="137035"/>
                  </a:lnTo>
                  <a:lnTo>
                    <a:pt x="426241" y="137035"/>
                  </a:lnTo>
                  <a:lnTo>
                    <a:pt x="471282" y="137035"/>
                  </a:lnTo>
                  <a:lnTo>
                    <a:pt x="516691" y="137035"/>
                  </a:lnTo>
                  <a:lnTo>
                    <a:pt x="562264" y="137035"/>
                  </a:lnTo>
                  <a:lnTo>
                    <a:pt x="609433" y="137035"/>
                  </a:lnTo>
                  <a:lnTo>
                    <a:pt x="660867" y="137035"/>
                  </a:lnTo>
                  <a:lnTo>
                    <a:pt x="710133" y="137035"/>
                  </a:lnTo>
                  <a:lnTo>
                    <a:pt x="758943" y="137035"/>
                  </a:lnTo>
                  <a:lnTo>
                    <a:pt x="811106" y="137035"/>
                  </a:lnTo>
                  <a:lnTo>
                    <a:pt x="864759" y="137035"/>
                  </a:lnTo>
                  <a:lnTo>
                    <a:pt x="919074" y="137035"/>
                  </a:lnTo>
                  <a:lnTo>
                    <a:pt x="973684" y="137035"/>
                  </a:lnTo>
                  <a:lnTo>
                    <a:pt x="1032486" y="132973"/>
                  </a:lnTo>
                  <a:lnTo>
                    <a:pt x="1094168" y="127613"/>
                  </a:lnTo>
                  <a:lnTo>
                    <a:pt x="1157130" y="125230"/>
                  </a:lnTo>
                  <a:lnTo>
                    <a:pt x="1188850" y="124595"/>
                  </a:lnTo>
                  <a:lnTo>
                    <a:pt x="1220661" y="124172"/>
                  </a:lnTo>
                  <a:lnTo>
                    <a:pt x="1252532" y="123889"/>
                  </a:lnTo>
                  <a:lnTo>
                    <a:pt x="1284444" y="122177"/>
                  </a:lnTo>
                  <a:lnTo>
                    <a:pt x="1316383" y="119513"/>
                  </a:lnTo>
                  <a:lnTo>
                    <a:pt x="1348340" y="116213"/>
                  </a:lnTo>
                  <a:lnTo>
                    <a:pt x="1380309" y="114013"/>
                  </a:lnTo>
                  <a:lnTo>
                    <a:pt x="1412285" y="112546"/>
                  </a:lnTo>
                  <a:lnTo>
                    <a:pt x="1444268" y="111569"/>
                  </a:lnTo>
                  <a:lnTo>
                    <a:pt x="1476253" y="109393"/>
                  </a:lnTo>
                  <a:lnTo>
                    <a:pt x="1508241" y="106419"/>
                  </a:lnTo>
                  <a:lnTo>
                    <a:pt x="1540231" y="102913"/>
                  </a:lnTo>
                  <a:lnTo>
                    <a:pt x="1573745" y="99053"/>
                  </a:lnTo>
                  <a:lnTo>
                    <a:pt x="1608276" y="94956"/>
                  </a:lnTo>
                  <a:lnTo>
                    <a:pt x="1643484" y="90701"/>
                  </a:lnTo>
                  <a:lnTo>
                    <a:pt x="1679144" y="87864"/>
                  </a:lnTo>
                  <a:lnTo>
                    <a:pt x="1715105" y="85972"/>
                  </a:lnTo>
                  <a:lnTo>
                    <a:pt x="1751266" y="84711"/>
                  </a:lnTo>
                  <a:lnTo>
                    <a:pt x="1787562" y="82348"/>
                  </a:lnTo>
                  <a:lnTo>
                    <a:pt x="1823947" y="79249"/>
                  </a:lnTo>
                  <a:lnTo>
                    <a:pt x="1860391" y="75659"/>
                  </a:lnTo>
                  <a:lnTo>
                    <a:pt x="1896875" y="71742"/>
                  </a:lnTo>
                  <a:lnTo>
                    <a:pt x="1933385" y="67608"/>
                  </a:lnTo>
                  <a:lnTo>
                    <a:pt x="1969913" y="63328"/>
                  </a:lnTo>
                  <a:lnTo>
                    <a:pt x="2004929" y="58951"/>
                  </a:lnTo>
                  <a:lnTo>
                    <a:pt x="2038938" y="54509"/>
                  </a:lnTo>
                  <a:lnTo>
                    <a:pt x="2072274" y="50025"/>
                  </a:lnTo>
                  <a:lnTo>
                    <a:pt x="2106686" y="45512"/>
                  </a:lnTo>
                  <a:lnTo>
                    <a:pt x="2141816" y="40980"/>
                  </a:lnTo>
                  <a:lnTo>
                    <a:pt x="2177423" y="36435"/>
                  </a:lnTo>
                  <a:lnTo>
                    <a:pt x="2211825" y="33405"/>
                  </a:lnTo>
                  <a:lnTo>
                    <a:pt x="2245424" y="31385"/>
                  </a:lnTo>
                  <a:lnTo>
                    <a:pt x="2278488" y="30039"/>
                  </a:lnTo>
                  <a:lnTo>
                    <a:pt x="2311194" y="27618"/>
                  </a:lnTo>
                  <a:lnTo>
                    <a:pt x="2343663" y="24480"/>
                  </a:lnTo>
                  <a:lnTo>
                    <a:pt x="2375973" y="20865"/>
                  </a:lnTo>
                  <a:lnTo>
                    <a:pt x="2408178" y="18455"/>
                  </a:lnTo>
                  <a:lnTo>
                    <a:pt x="2440312" y="16849"/>
                  </a:lnTo>
                  <a:lnTo>
                    <a:pt x="2502931" y="15063"/>
                  </a:lnTo>
                  <a:lnTo>
                    <a:pt x="2561231" y="14270"/>
                  </a:lnTo>
                  <a:lnTo>
                    <a:pt x="2617611" y="9854"/>
                  </a:lnTo>
                  <a:lnTo>
                    <a:pt x="2671615" y="4337"/>
                  </a:lnTo>
                  <a:lnTo>
                    <a:pt x="2721007" y="1885"/>
                  </a:lnTo>
                  <a:lnTo>
                    <a:pt x="2768351" y="795"/>
                  </a:lnTo>
                  <a:lnTo>
                    <a:pt x="2814784" y="311"/>
                  </a:lnTo>
                  <a:lnTo>
                    <a:pt x="2860812" y="95"/>
                  </a:lnTo>
                  <a:lnTo>
                    <a:pt x="2914784" y="0"/>
                  </a:lnTo>
                  <a:lnTo>
                    <a:pt x="2972797" y="1481"/>
                  </a:lnTo>
                  <a:lnTo>
                    <a:pt x="3029049" y="7218"/>
                  </a:lnTo>
                  <a:lnTo>
                    <a:pt x="3080457" y="10782"/>
                  </a:lnTo>
                  <a:lnTo>
                    <a:pt x="3140036" y="12789"/>
                  </a:lnTo>
                  <a:lnTo>
                    <a:pt x="3180999" y="136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2084103" y="10749599"/>
              <a:ext cx="164535" cy="411337"/>
            </a:xfrm>
            <a:custGeom>
              <a:avLst/>
              <a:gdLst/>
              <a:ahLst/>
              <a:cxnLst/>
              <a:rect l="0" t="0" r="0" b="0"/>
              <a:pathLst>
                <a:path w="164535" h="411337">
                  <a:moveTo>
                    <a:pt x="164534" y="0"/>
                  </a:moveTo>
                  <a:lnTo>
                    <a:pt x="149976" y="14557"/>
                  </a:lnTo>
                  <a:lnTo>
                    <a:pt x="119283" y="76566"/>
                  </a:lnTo>
                  <a:lnTo>
                    <a:pt x="96970" y="135985"/>
                  </a:lnTo>
                  <a:lnTo>
                    <a:pt x="70614" y="199013"/>
                  </a:lnTo>
                  <a:lnTo>
                    <a:pt x="52238" y="252109"/>
                  </a:lnTo>
                  <a:lnTo>
                    <a:pt x="29866" y="306435"/>
                  </a:lnTo>
                  <a:lnTo>
                    <a:pt x="7479" y="366916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2386013" y="10665201"/>
              <a:ext cx="293274" cy="523157"/>
            </a:xfrm>
            <a:custGeom>
              <a:avLst/>
              <a:gdLst/>
              <a:ahLst/>
              <a:cxnLst/>
              <a:rect l="0" t="0" r="0" b="0"/>
              <a:pathLst>
                <a:path w="293274" h="523157">
                  <a:moveTo>
                    <a:pt x="95714" y="207799"/>
                  </a:moveTo>
                  <a:lnTo>
                    <a:pt x="88436" y="185962"/>
                  </a:lnTo>
                  <a:lnTo>
                    <a:pt x="88925" y="163054"/>
                  </a:lnTo>
                  <a:lnTo>
                    <a:pt x="97267" y="136114"/>
                  </a:lnTo>
                  <a:lnTo>
                    <a:pt x="139863" y="73229"/>
                  </a:lnTo>
                  <a:lnTo>
                    <a:pt x="192288" y="23623"/>
                  </a:lnTo>
                  <a:lnTo>
                    <a:pt x="233003" y="1220"/>
                  </a:lnTo>
                  <a:lnTo>
                    <a:pt x="246655" y="0"/>
                  </a:lnTo>
                  <a:lnTo>
                    <a:pt x="274012" y="6770"/>
                  </a:lnTo>
                  <a:lnTo>
                    <a:pt x="283136" y="15887"/>
                  </a:lnTo>
                  <a:lnTo>
                    <a:pt x="293273" y="42269"/>
                  </a:lnTo>
                  <a:lnTo>
                    <a:pt x="291701" y="98661"/>
                  </a:lnTo>
                  <a:lnTo>
                    <a:pt x="281586" y="149054"/>
                  </a:lnTo>
                  <a:lnTo>
                    <a:pt x="261662" y="200210"/>
                  </a:lnTo>
                  <a:lnTo>
                    <a:pt x="227633" y="262668"/>
                  </a:lnTo>
                  <a:lnTo>
                    <a:pt x="200649" y="312756"/>
                  </a:lnTo>
                  <a:lnTo>
                    <a:pt x="164234" y="371398"/>
                  </a:lnTo>
                  <a:lnTo>
                    <a:pt x="127700" y="426993"/>
                  </a:lnTo>
                  <a:lnTo>
                    <a:pt x="72862" y="490345"/>
                  </a:lnTo>
                  <a:lnTo>
                    <a:pt x="45440" y="518344"/>
                  </a:lnTo>
                  <a:lnTo>
                    <a:pt x="34776" y="521471"/>
                  </a:lnTo>
                  <a:lnTo>
                    <a:pt x="10739" y="516821"/>
                  </a:lnTo>
                  <a:lnTo>
                    <a:pt x="4024" y="509792"/>
                  </a:lnTo>
                  <a:lnTo>
                    <a:pt x="1072" y="500536"/>
                  </a:lnTo>
                  <a:lnTo>
                    <a:pt x="0" y="445562"/>
                  </a:lnTo>
                  <a:lnTo>
                    <a:pt x="12041" y="411481"/>
                  </a:lnTo>
                  <a:lnTo>
                    <a:pt x="44516" y="362096"/>
                  </a:lnTo>
                  <a:lnTo>
                    <a:pt x="96435" y="311742"/>
                  </a:lnTo>
                  <a:lnTo>
                    <a:pt x="127520" y="303763"/>
                  </a:lnTo>
                  <a:lnTo>
                    <a:pt x="144340" y="303767"/>
                  </a:lnTo>
                  <a:lnTo>
                    <a:pt x="158601" y="308342"/>
                  </a:lnTo>
                  <a:lnTo>
                    <a:pt x="182571" y="325611"/>
                  </a:lnTo>
                  <a:lnTo>
                    <a:pt x="199319" y="352583"/>
                  </a:lnTo>
                  <a:lnTo>
                    <a:pt x="205918" y="368307"/>
                  </a:lnTo>
                  <a:lnTo>
                    <a:pt x="209187" y="402029"/>
                  </a:lnTo>
                  <a:lnTo>
                    <a:pt x="202462" y="451212"/>
                  </a:lnTo>
                  <a:lnTo>
                    <a:pt x="194884" y="490668"/>
                  </a:lnTo>
                  <a:lnTo>
                    <a:pt x="191693" y="5231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2797085" y="10835677"/>
              <a:ext cx="150824" cy="23612"/>
            </a:xfrm>
            <a:custGeom>
              <a:avLst/>
              <a:gdLst/>
              <a:ahLst/>
              <a:cxnLst/>
              <a:rect l="0" t="0" r="0" b="0"/>
              <a:pathLst>
                <a:path w="150824" h="23612">
                  <a:moveTo>
                    <a:pt x="0" y="23611"/>
                  </a:moveTo>
                  <a:lnTo>
                    <a:pt x="21836" y="9054"/>
                  </a:lnTo>
                  <a:lnTo>
                    <a:pt x="64531" y="0"/>
                  </a:lnTo>
                  <a:lnTo>
                    <a:pt x="127458" y="6364"/>
                  </a:lnTo>
                  <a:lnTo>
                    <a:pt x="150823" y="9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851930" y="10958126"/>
              <a:ext cx="205669" cy="10854"/>
            </a:xfrm>
            <a:custGeom>
              <a:avLst/>
              <a:gdLst/>
              <a:ahLst/>
              <a:cxnLst/>
              <a:rect l="0" t="0" r="0" b="0"/>
              <a:pathLst>
                <a:path w="205669" h="10854">
                  <a:moveTo>
                    <a:pt x="0" y="10853"/>
                  </a:moveTo>
                  <a:lnTo>
                    <a:pt x="59660" y="0"/>
                  </a:lnTo>
                  <a:lnTo>
                    <a:pt x="111116" y="2052"/>
                  </a:lnTo>
                  <a:lnTo>
                    <a:pt x="160895" y="8245"/>
                  </a:lnTo>
                  <a:lnTo>
                    <a:pt x="205668" y="1085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156301" y="10667332"/>
              <a:ext cx="254890" cy="493604"/>
            </a:xfrm>
            <a:custGeom>
              <a:avLst/>
              <a:gdLst/>
              <a:ahLst/>
              <a:cxnLst/>
              <a:rect l="0" t="0" r="0" b="0"/>
              <a:pathLst>
                <a:path w="254890" h="493604">
                  <a:moveTo>
                    <a:pt x="134387" y="0"/>
                  </a:moveTo>
                  <a:lnTo>
                    <a:pt x="121918" y="40738"/>
                  </a:lnTo>
                  <a:lnTo>
                    <a:pt x="95756" y="89411"/>
                  </a:lnTo>
                  <a:lnTo>
                    <a:pt x="68187" y="149526"/>
                  </a:lnTo>
                  <a:lnTo>
                    <a:pt x="49602" y="198850"/>
                  </a:lnTo>
                  <a:lnTo>
                    <a:pt x="34446" y="252060"/>
                  </a:lnTo>
                  <a:lnTo>
                    <a:pt x="20307" y="306421"/>
                  </a:lnTo>
                  <a:lnTo>
                    <a:pt x="6470" y="353843"/>
                  </a:lnTo>
                  <a:lnTo>
                    <a:pt x="0" y="411398"/>
                  </a:lnTo>
                  <a:lnTo>
                    <a:pt x="6611" y="442341"/>
                  </a:lnTo>
                  <a:lnTo>
                    <a:pt x="12640" y="454858"/>
                  </a:lnTo>
                  <a:lnTo>
                    <a:pt x="24277" y="461679"/>
                  </a:lnTo>
                  <a:lnTo>
                    <a:pt x="57519" y="465195"/>
                  </a:lnTo>
                  <a:lnTo>
                    <a:pt x="74001" y="459430"/>
                  </a:lnTo>
                  <a:lnTo>
                    <a:pt x="129230" y="414516"/>
                  </a:lnTo>
                  <a:lnTo>
                    <a:pt x="169932" y="368122"/>
                  </a:lnTo>
                  <a:lnTo>
                    <a:pt x="205668" y="305435"/>
                  </a:lnTo>
                  <a:lnTo>
                    <a:pt x="227111" y="271284"/>
                  </a:lnTo>
                  <a:lnTo>
                    <a:pt x="248004" y="218798"/>
                  </a:lnTo>
                  <a:lnTo>
                    <a:pt x="254889" y="163515"/>
                  </a:lnTo>
                  <a:lnTo>
                    <a:pt x="251285" y="151667"/>
                  </a:lnTo>
                  <a:lnTo>
                    <a:pt x="244312" y="145292"/>
                  </a:lnTo>
                  <a:lnTo>
                    <a:pt x="235093" y="142565"/>
                  </a:lnTo>
                  <a:lnTo>
                    <a:pt x="224376" y="146841"/>
                  </a:lnTo>
                  <a:lnTo>
                    <a:pt x="200281" y="167842"/>
                  </a:lnTo>
                  <a:lnTo>
                    <a:pt x="159804" y="229463"/>
                  </a:lnTo>
                  <a:lnTo>
                    <a:pt x="137856" y="263501"/>
                  </a:lnTo>
                  <a:lnTo>
                    <a:pt x="116791" y="315947"/>
                  </a:lnTo>
                  <a:lnTo>
                    <a:pt x="102598" y="371224"/>
                  </a:lnTo>
                  <a:lnTo>
                    <a:pt x="103301" y="428566"/>
                  </a:lnTo>
                  <a:lnTo>
                    <a:pt x="105337" y="457588"/>
                  </a:lnTo>
                  <a:lnTo>
                    <a:pt x="106965" y="4936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496356" y="10749599"/>
              <a:ext cx="109691" cy="246802"/>
            </a:xfrm>
            <a:custGeom>
              <a:avLst/>
              <a:gdLst/>
              <a:ahLst/>
              <a:cxnLst/>
              <a:rect l="0" t="0" r="0" b="0"/>
              <a:pathLst>
                <a:path w="109691" h="246802">
                  <a:moveTo>
                    <a:pt x="0" y="0"/>
                  </a:moveTo>
                  <a:lnTo>
                    <a:pt x="3047" y="53208"/>
                  </a:lnTo>
                  <a:lnTo>
                    <a:pt x="20370" y="104466"/>
                  </a:lnTo>
                  <a:lnTo>
                    <a:pt x="44706" y="163503"/>
                  </a:lnTo>
                  <a:lnTo>
                    <a:pt x="85785" y="220485"/>
                  </a:lnTo>
                  <a:lnTo>
                    <a:pt x="109690" y="24680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523779" y="10667332"/>
              <a:ext cx="219380" cy="658138"/>
            </a:xfrm>
            <a:custGeom>
              <a:avLst/>
              <a:gdLst/>
              <a:ahLst/>
              <a:cxnLst/>
              <a:rect l="0" t="0" r="0" b="0"/>
              <a:pathLst>
                <a:path w="219380" h="658138">
                  <a:moveTo>
                    <a:pt x="219379" y="0"/>
                  </a:moveTo>
                  <a:lnTo>
                    <a:pt x="200401" y="52870"/>
                  </a:lnTo>
                  <a:lnTo>
                    <a:pt x="180748" y="109105"/>
                  </a:lnTo>
                  <a:lnTo>
                    <a:pt x="161213" y="168424"/>
                  </a:lnTo>
                  <a:lnTo>
                    <a:pt x="144777" y="211967"/>
                  </a:lnTo>
                  <a:lnTo>
                    <a:pt x="127315" y="256711"/>
                  </a:lnTo>
                  <a:lnTo>
                    <a:pt x="109398" y="301988"/>
                  </a:lnTo>
                  <a:lnTo>
                    <a:pt x="91278" y="349026"/>
                  </a:lnTo>
                  <a:lnTo>
                    <a:pt x="73069" y="400401"/>
                  </a:lnTo>
                  <a:lnTo>
                    <a:pt x="54819" y="457766"/>
                  </a:lnTo>
                  <a:lnTo>
                    <a:pt x="36551" y="515762"/>
                  </a:lnTo>
                  <a:lnTo>
                    <a:pt x="18276" y="566929"/>
                  </a:lnTo>
                  <a:lnTo>
                    <a:pt x="8122" y="606936"/>
                  </a:lnTo>
                  <a:lnTo>
                    <a:pt x="0" y="6581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2824507" y="11093232"/>
              <a:ext cx="987208" cy="81416"/>
            </a:xfrm>
            <a:custGeom>
              <a:avLst/>
              <a:gdLst/>
              <a:ahLst/>
              <a:cxnLst/>
              <a:rect l="0" t="0" r="0" b="0"/>
              <a:pathLst>
                <a:path w="987208" h="81416">
                  <a:moveTo>
                    <a:pt x="0" y="81415"/>
                  </a:moveTo>
                  <a:lnTo>
                    <a:pt x="48808" y="66499"/>
                  </a:lnTo>
                  <a:lnTo>
                    <a:pt x="102315" y="53635"/>
                  </a:lnTo>
                  <a:lnTo>
                    <a:pt x="162350" y="44237"/>
                  </a:lnTo>
                  <a:lnTo>
                    <a:pt x="214670" y="37391"/>
                  </a:lnTo>
                  <a:lnTo>
                    <a:pt x="263181" y="29776"/>
                  </a:lnTo>
                  <a:lnTo>
                    <a:pt x="316149" y="27520"/>
                  </a:lnTo>
                  <a:lnTo>
                    <a:pt x="374500" y="26852"/>
                  </a:lnTo>
                  <a:lnTo>
                    <a:pt x="435970" y="26654"/>
                  </a:lnTo>
                  <a:lnTo>
                    <a:pt x="496840" y="22532"/>
                  </a:lnTo>
                  <a:lnTo>
                    <a:pt x="559056" y="15724"/>
                  </a:lnTo>
                  <a:lnTo>
                    <a:pt x="620147" y="13708"/>
                  </a:lnTo>
                  <a:lnTo>
                    <a:pt x="682429" y="13109"/>
                  </a:lnTo>
                  <a:lnTo>
                    <a:pt x="739478" y="8870"/>
                  </a:lnTo>
                  <a:lnTo>
                    <a:pt x="794976" y="2027"/>
                  </a:lnTo>
                  <a:lnTo>
                    <a:pt x="850014" y="0"/>
                  </a:lnTo>
                  <a:lnTo>
                    <a:pt x="900853" y="3462"/>
                  </a:lnTo>
                  <a:lnTo>
                    <a:pt x="944862" y="10074"/>
                  </a:lnTo>
                  <a:lnTo>
                    <a:pt x="987207" y="128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3266239" y="11174647"/>
              <a:ext cx="183266" cy="411337"/>
            </a:xfrm>
            <a:custGeom>
              <a:avLst/>
              <a:gdLst/>
              <a:ahLst/>
              <a:cxnLst/>
              <a:rect l="0" t="0" r="0" b="0"/>
              <a:pathLst>
                <a:path w="183266" h="411337">
                  <a:moveTo>
                    <a:pt x="65583" y="0"/>
                  </a:moveTo>
                  <a:lnTo>
                    <a:pt x="35791" y="34362"/>
                  </a:lnTo>
                  <a:lnTo>
                    <a:pt x="17315" y="81106"/>
                  </a:lnTo>
                  <a:lnTo>
                    <a:pt x="3715" y="133551"/>
                  </a:lnTo>
                  <a:lnTo>
                    <a:pt x="0" y="169553"/>
                  </a:lnTo>
                  <a:lnTo>
                    <a:pt x="6474" y="201804"/>
                  </a:lnTo>
                  <a:lnTo>
                    <a:pt x="12466" y="216803"/>
                  </a:lnTo>
                  <a:lnTo>
                    <a:pt x="24078" y="225279"/>
                  </a:lnTo>
                  <a:lnTo>
                    <a:pt x="57292" y="230634"/>
                  </a:lnTo>
                  <a:lnTo>
                    <a:pt x="104260" y="225084"/>
                  </a:lnTo>
                  <a:lnTo>
                    <a:pt x="128985" y="209726"/>
                  </a:lnTo>
                  <a:lnTo>
                    <a:pt x="169684" y="169906"/>
                  </a:lnTo>
                  <a:lnTo>
                    <a:pt x="180406" y="143053"/>
                  </a:lnTo>
                  <a:lnTo>
                    <a:pt x="183265" y="127362"/>
                  </a:lnTo>
                  <a:lnTo>
                    <a:pt x="178317" y="101801"/>
                  </a:lnTo>
                  <a:lnTo>
                    <a:pt x="172732" y="90719"/>
                  </a:lnTo>
                  <a:lnTo>
                    <a:pt x="165962" y="87901"/>
                  </a:lnTo>
                  <a:lnTo>
                    <a:pt x="158401" y="90593"/>
                  </a:lnTo>
                  <a:lnTo>
                    <a:pt x="141875" y="107296"/>
                  </a:lnTo>
                  <a:lnTo>
                    <a:pt x="106439" y="163610"/>
                  </a:lnTo>
                  <a:lnTo>
                    <a:pt x="79211" y="213518"/>
                  </a:lnTo>
                  <a:lnTo>
                    <a:pt x="55910" y="276549"/>
                  </a:lnTo>
                  <a:lnTo>
                    <a:pt x="43419" y="339406"/>
                  </a:lnTo>
                  <a:lnTo>
                    <a:pt x="39719" y="384437"/>
                  </a:lnTo>
                  <a:lnTo>
                    <a:pt x="3816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2029258" y="11256913"/>
              <a:ext cx="603294" cy="68557"/>
            </a:xfrm>
            <a:custGeom>
              <a:avLst/>
              <a:gdLst/>
              <a:ahLst/>
              <a:cxnLst/>
              <a:rect l="0" t="0" r="0" b="0"/>
              <a:pathLst>
                <a:path w="603294" h="68557">
                  <a:moveTo>
                    <a:pt x="0" y="68556"/>
                  </a:moveTo>
                  <a:lnTo>
                    <a:pt x="14557" y="53999"/>
                  </a:lnTo>
                  <a:lnTo>
                    <a:pt x="52726" y="37667"/>
                  </a:lnTo>
                  <a:lnTo>
                    <a:pt x="109908" y="23179"/>
                  </a:lnTo>
                  <a:lnTo>
                    <a:pt x="157014" y="13856"/>
                  </a:lnTo>
                  <a:lnTo>
                    <a:pt x="205372" y="6158"/>
                  </a:lnTo>
                  <a:lnTo>
                    <a:pt x="247178" y="2737"/>
                  </a:lnTo>
                  <a:lnTo>
                    <a:pt x="298259" y="1217"/>
                  </a:lnTo>
                  <a:lnTo>
                    <a:pt x="351939" y="541"/>
                  </a:lnTo>
                  <a:lnTo>
                    <a:pt x="396109" y="240"/>
                  </a:lnTo>
                  <a:lnTo>
                    <a:pt x="444179" y="107"/>
                  </a:lnTo>
                  <a:lnTo>
                    <a:pt x="494489" y="47"/>
                  </a:lnTo>
                  <a:lnTo>
                    <a:pt x="542240" y="21"/>
                  </a:lnTo>
                  <a:lnTo>
                    <a:pt x="60329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2361231" y="11298047"/>
              <a:ext cx="185468" cy="397626"/>
            </a:xfrm>
            <a:custGeom>
              <a:avLst/>
              <a:gdLst/>
              <a:ahLst/>
              <a:cxnLst/>
              <a:rect l="0" t="0" r="0" b="0"/>
              <a:pathLst>
                <a:path w="185468" h="397626">
                  <a:moveTo>
                    <a:pt x="79363" y="0"/>
                  </a:moveTo>
                  <a:lnTo>
                    <a:pt x="57470" y="24939"/>
                  </a:lnTo>
                  <a:lnTo>
                    <a:pt x="34112" y="70190"/>
                  </a:lnTo>
                  <a:lnTo>
                    <a:pt x="16866" y="129641"/>
                  </a:lnTo>
                  <a:lnTo>
                    <a:pt x="3631" y="186526"/>
                  </a:lnTo>
                  <a:lnTo>
                    <a:pt x="0" y="223568"/>
                  </a:lnTo>
                  <a:lnTo>
                    <a:pt x="6512" y="256280"/>
                  </a:lnTo>
                  <a:lnTo>
                    <a:pt x="12514" y="271402"/>
                  </a:lnTo>
                  <a:lnTo>
                    <a:pt x="22609" y="279960"/>
                  </a:lnTo>
                  <a:lnTo>
                    <a:pt x="35433" y="284142"/>
                  </a:lnTo>
                  <a:lnTo>
                    <a:pt x="50076" y="285406"/>
                  </a:lnTo>
                  <a:lnTo>
                    <a:pt x="78534" y="278687"/>
                  </a:lnTo>
                  <a:lnTo>
                    <a:pt x="116188" y="257772"/>
                  </a:lnTo>
                  <a:lnTo>
                    <a:pt x="146642" y="228216"/>
                  </a:lnTo>
                  <a:lnTo>
                    <a:pt x="170900" y="190513"/>
                  </a:lnTo>
                  <a:lnTo>
                    <a:pt x="180985" y="162369"/>
                  </a:lnTo>
                  <a:lnTo>
                    <a:pt x="185467" y="129548"/>
                  </a:lnTo>
                  <a:lnTo>
                    <a:pt x="182092" y="119882"/>
                  </a:lnTo>
                  <a:lnTo>
                    <a:pt x="175271" y="114961"/>
                  </a:lnTo>
                  <a:lnTo>
                    <a:pt x="166154" y="113204"/>
                  </a:lnTo>
                  <a:lnTo>
                    <a:pt x="157028" y="118126"/>
                  </a:lnTo>
                  <a:lnTo>
                    <a:pt x="116428" y="169812"/>
                  </a:lnTo>
                  <a:lnTo>
                    <a:pt x="79405" y="231424"/>
                  </a:lnTo>
                  <a:lnTo>
                    <a:pt x="62448" y="288288"/>
                  </a:lnTo>
                  <a:lnTo>
                    <a:pt x="56611" y="331257"/>
                  </a:lnTo>
                  <a:lnTo>
                    <a:pt x="53324" y="377960"/>
                  </a:lnTo>
                  <a:lnTo>
                    <a:pt x="51941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5428787" y="9570436"/>
              <a:ext cx="268655" cy="507315"/>
            </a:xfrm>
            <a:custGeom>
              <a:avLst/>
              <a:gdLst/>
              <a:ahLst/>
              <a:cxnLst/>
              <a:rect l="0" t="0" r="0" b="0"/>
              <a:pathLst>
                <a:path w="268655" h="507315">
                  <a:moveTo>
                    <a:pt x="165383" y="0"/>
                  </a:moveTo>
                  <a:lnTo>
                    <a:pt x="194498" y="7279"/>
                  </a:lnTo>
                  <a:lnTo>
                    <a:pt x="234441" y="33641"/>
                  </a:lnTo>
                  <a:lnTo>
                    <a:pt x="249397" y="69797"/>
                  </a:lnTo>
                  <a:lnTo>
                    <a:pt x="254520" y="116335"/>
                  </a:lnTo>
                  <a:lnTo>
                    <a:pt x="251719" y="167487"/>
                  </a:lnTo>
                  <a:lnTo>
                    <a:pt x="241577" y="225840"/>
                  </a:lnTo>
                  <a:lnTo>
                    <a:pt x="222978" y="286503"/>
                  </a:lnTo>
                  <a:lnTo>
                    <a:pt x="191543" y="342497"/>
                  </a:lnTo>
                  <a:lnTo>
                    <a:pt x="155993" y="397569"/>
                  </a:lnTo>
                  <a:lnTo>
                    <a:pt x="101376" y="460802"/>
                  </a:lnTo>
                  <a:lnTo>
                    <a:pt x="66690" y="488793"/>
                  </a:lnTo>
                  <a:lnTo>
                    <a:pt x="55407" y="491920"/>
                  </a:lnTo>
                  <a:lnTo>
                    <a:pt x="44838" y="490957"/>
                  </a:lnTo>
                  <a:lnTo>
                    <a:pt x="34745" y="487269"/>
                  </a:lnTo>
                  <a:lnTo>
                    <a:pt x="15406" y="470982"/>
                  </a:lnTo>
                  <a:lnTo>
                    <a:pt x="5983" y="460241"/>
                  </a:lnTo>
                  <a:lnTo>
                    <a:pt x="1225" y="446986"/>
                  </a:lnTo>
                  <a:lnTo>
                    <a:pt x="0" y="416008"/>
                  </a:lnTo>
                  <a:lnTo>
                    <a:pt x="15155" y="371587"/>
                  </a:lnTo>
                  <a:lnTo>
                    <a:pt x="67226" y="316743"/>
                  </a:lnTo>
                  <a:lnTo>
                    <a:pt x="89765" y="299215"/>
                  </a:lnTo>
                  <a:lnTo>
                    <a:pt x="120095" y="286346"/>
                  </a:lnTo>
                  <a:lnTo>
                    <a:pt x="153888" y="283674"/>
                  </a:lnTo>
                  <a:lnTo>
                    <a:pt x="187697" y="289088"/>
                  </a:lnTo>
                  <a:lnTo>
                    <a:pt x="217957" y="301651"/>
                  </a:lnTo>
                  <a:lnTo>
                    <a:pt x="242578" y="325516"/>
                  </a:lnTo>
                  <a:lnTo>
                    <a:pt x="260631" y="356436"/>
                  </a:lnTo>
                  <a:lnTo>
                    <a:pt x="268654" y="390490"/>
                  </a:lnTo>
                  <a:lnTo>
                    <a:pt x="265892" y="443923"/>
                  </a:lnTo>
                  <a:lnTo>
                    <a:pt x="261361" y="50731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5868394" y="9734970"/>
              <a:ext cx="219380" cy="13712"/>
            </a:xfrm>
            <a:custGeom>
              <a:avLst/>
              <a:gdLst/>
              <a:ahLst/>
              <a:cxnLst/>
              <a:rect l="0" t="0" r="0" b="0"/>
              <a:pathLst>
                <a:path w="219380" h="13712">
                  <a:moveTo>
                    <a:pt x="0" y="13711"/>
                  </a:moveTo>
                  <a:lnTo>
                    <a:pt x="59660" y="13711"/>
                  </a:lnTo>
                  <a:lnTo>
                    <a:pt x="111116" y="9648"/>
                  </a:lnTo>
                  <a:lnTo>
                    <a:pt x="164957" y="2859"/>
                  </a:lnTo>
                  <a:lnTo>
                    <a:pt x="2193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5936950" y="9858370"/>
              <a:ext cx="137113" cy="1"/>
            </a:xfrm>
            <a:custGeom>
              <a:avLst/>
              <a:gdLst/>
              <a:ahLst/>
              <a:cxnLst/>
              <a:rect l="0" t="0" r="0" b="0"/>
              <a:pathLst>
                <a:path w="137113" h="1">
                  <a:moveTo>
                    <a:pt x="0" y="0"/>
                  </a:moveTo>
                  <a:lnTo>
                    <a:pt x="59660" y="0"/>
                  </a:lnTo>
                  <a:lnTo>
                    <a:pt x="102991" y="0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6252308" y="9762392"/>
              <a:ext cx="137113" cy="109691"/>
            </a:xfrm>
            <a:custGeom>
              <a:avLst/>
              <a:gdLst/>
              <a:ahLst/>
              <a:cxnLst/>
              <a:rect l="0" t="0" r="0" b="0"/>
              <a:pathLst>
                <a:path w="137113" h="109691">
                  <a:moveTo>
                    <a:pt x="0" y="0"/>
                  </a:moveTo>
                  <a:lnTo>
                    <a:pt x="59621" y="55558"/>
                  </a:lnTo>
                  <a:lnTo>
                    <a:pt x="118554" y="101628"/>
                  </a:lnTo>
                  <a:lnTo>
                    <a:pt x="137112" y="1096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6293441" y="9638991"/>
              <a:ext cx="219380" cy="630716"/>
            </a:xfrm>
            <a:custGeom>
              <a:avLst/>
              <a:gdLst/>
              <a:ahLst/>
              <a:cxnLst/>
              <a:rect l="0" t="0" r="0" b="0"/>
              <a:pathLst>
                <a:path w="219380" h="630716">
                  <a:moveTo>
                    <a:pt x="219379" y="0"/>
                  </a:moveTo>
                  <a:lnTo>
                    <a:pt x="200402" y="52871"/>
                  </a:lnTo>
                  <a:lnTo>
                    <a:pt x="180748" y="105043"/>
                  </a:lnTo>
                  <a:lnTo>
                    <a:pt x="160459" y="163617"/>
                  </a:lnTo>
                  <a:lnTo>
                    <a:pt x="146400" y="212676"/>
                  </a:lnTo>
                  <a:lnTo>
                    <a:pt x="126477" y="274424"/>
                  </a:lnTo>
                  <a:lnTo>
                    <a:pt x="104846" y="324389"/>
                  </a:lnTo>
                  <a:lnTo>
                    <a:pt x="83117" y="387052"/>
                  </a:lnTo>
                  <a:lnTo>
                    <a:pt x="64153" y="450382"/>
                  </a:lnTo>
                  <a:lnTo>
                    <a:pt x="43046" y="500264"/>
                  </a:lnTo>
                  <a:lnTo>
                    <a:pt x="19562" y="560767"/>
                  </a:lnTo>
                  <a:lnTo>
                    <a:pt x="4316" y="608604"/>
                  </a:lnTo>
                  <a:lnTo>
                    <a:pt x="0" y="6307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5121529" y="9213945"/>
              <a:ext cx="2008296" cy="1249482"/>
            </a:xfrm>
            <a:custGeom>
              <a:avLst/>
              <a:gdLst/>
              <a:ahLst/>
              <a:cxnLst/>
              <a:rect l="0" t="0" r="0" b="0"/>
              <a:pathLst>
                <a:path w="2008296" h="1249482">
                  <a:moveTo>
                    <a:pt x="2008295" y="109689"/>
                  </a:moveTo>
                  <a:lnTo>
                    <a:pt x="1955087" y="111213"/>
                  </a:lnTo>
                  <a:lnTo>
                    <a:pt x="1899260" y="120636"/>
                  </a:lnTo>
                  <a:lnTo>
                    <a:pt x="1851669" y="128773"/>
                  </a:lnTo>
                  <a:lnTo>
                    <a:pt x="1800049" y="133405"/>
                  </a:lnTo>
                  <a:lnTo>
                    <a:pt x="1745113" y="135464"/>
                  </a:lnTo>
                  <a:lnTo>
                    <a:pt x="1685149" y="136380"/>
                  </a:lnTo>
                  <a:lnTo>
                    <a:pt x="1627014" y="132723"/>
                  </a:lnTo>
                  <a:lnTo>
                    <a:pt x="1573754" y="127544"/>
                  </a:lnTo>
                  <a:lnTo>
                    <a:pt x="1529770" y="125242"/>
                  </a:lnTo>
                  <a:lnTo>
                    <a:pt x="1473658" y="124218"/>
                  </a:lnTo>
                  <a:lnTo>
                    <a:pt x="1414188" y="122240"/>
                  </a:lnTo>
                  <a:lnTo>
                    <a:pt x="1367444" y="116283"/>
                  </a:lnTo>
                  <a:lnTo>
                    <a:pt x="1306867" y="111643"/>
                  </a:lnTo>
                  <a:lnTo>
                    <a:pt x="1264901" y="110557"/>
                  </a:lnTo>
                  <a:lnTo>
                    <a:pt x="1202511" y="109946"/>
                  </a:lnTo>
                  <a:lnTo>
                    <a:pt x="1141369" y="109766"/>
                  </a:lnTo>
                  <a:lnTo>
                    <a:pt x="1097399" y="109723"/>
                  </a:lnTo>
                  <a:lnTo>
                    <a:pt x="1052465" y="109704"/>
                  </a:lnTo>
                  <a:lnTo>
                    <a:pt x="1007104" y="109696"/>
                  </a:lnTo>
                  <a:lnTo>
                    <a:pt x="963076" y="108169"/>
                  </a:lnTo>
                  <a:lnTo>
                    <a:pt x="902505" y="100267"/>
                  </a:lnTo>
                  <a:lnTo>
                    <a:pt x="859203" y="97884"/>
                  </a:lnTo>
                  <a:lnTo>
                    <a:pt x="814567" y="100888"/>
                  </a:lnTo>
                  <a:lnTo>
                    <a:pt x="769337" y="105778"/>
                  </a:lnTo>
                  <a:lnTo>
                    <a:pt x="723845" y="107950"/>
                  </a:lnTo>
                  <a:lnTo>
                    <a:pt x="662687" y="109174"/>
                  </a:lnTo>
                  <a:lnTo>
                    <a:pt x="605971" y="116815"/>
                  </a:lnTo>
                  <a:lnTo>
                    <a:pt x="550571" y="121449"/>
                  </a:lnTo>
                  <a:lnTo>
                    <a:pt x="495562" y="122822"/>
                  </a:lnTo>
                  <a:lnTo>
                    <a:pt x="433390" y="130508"/>
                  </a:lnTo>
                  <a:lnTo>
                    <a:pt x="381283" y="142434"/>
                  </a:lnTo>
                  <a:lnTo>
                    <a:pt x="322731" y="161635"/>
                  </a:lnTo>
                  <a:lnTo>
                    <a:pt x="294801" y="176449"/>
                  </a:lnTo>
                  <a:lnTo>
                    <a:pt x="260661" y="216476"/>
                  </a:lnTo>
                  <a:lnTo>
                    <a:pt x="244871" y="257699"/>
                  </a:lnTo>
                  <a:lnTo>
                    <a:pt x="232774" y="306489"/>
                  </a:lnTo>
                  <a:lnTo>
                    <a:pt x="222320" y="358644"/>
                  </a:lnTo>
                  <a:lnTo>
                    <a:pt x="212595" y="404167"/>
                  </a:lnTo>
                  <a:lnTo>
                    <a:pt x="198556" y="464057"/>
                  </a:lnTo>
                  <a:lnTo>
                    <a:pt x="184747" y="524459"/>
                  </a:lnTo>
                  <a:lnTo>
                    <a:pt x="175583" y="568255"/>
                  </a:lnTo>
                  <a:lnTo>
                    <a:pt x="166432" y="613111"/>
                  </a:lnTo>
                  <a:lnTo>
                    <a:pt x="153225" y="658438"/>
                  </a:lnTo>
                  <a:lnTo>
                    <a:pt x="138722" y="703975"/>
                  </a:lnTo>
                  <a:lnTo>
                    <a:pt x="127197" y="749604"/>
                  </a:lnTo>
                  <a:lnTo>
                    <a:pt x="112934" y="795276"/>
                  </a:lnTo>
                  <a:lnTo>
                    <a:pt x="97962" y="839441"/>
                  </a:lnTo>
                  <a:lnTo>
                    <a:pt x="79445" y="900090"/>
                  </a:lnTo>
                  <a:lnTo>
                    <a:pt x="63781" y="943409"/>
                  </a:lnTo>
                  <a:lnTo>
                    <a:pt x="45111" y="1003345"/>
                  </a:lnTo>
                  <a:lnTo>
                    <a:pt x="29931" y="1059697"/>
                  </a:lnTo>
                  <a:lnTo>
                    <a:pt x="15785" y="1107710"/>
                  </a:lnTo>
                  <a:lnTo>
                    <a:pt x="9223" y="1165440"/>
                  </a:lnTo>
                  <a:lnTo>
                    <a:pt x="0" y="1216230"/>
                  </a:lnTo>
                  <a:lnTo>
                    <a:pt x="2154" y="1228249"/>
                  </a:lnTo>
                  <a:lnTo>
                    <a:pt x="8159" y="1237786"/>
                  </a:lnTo>
                  <a:lnTo>
                    <a:pt x="16734" y="1245668"/>
                  </a:lnTo>
                  <a:lnTo>
                    <a:pt x="27021" y="1249398"/>
                  </a:lnTo>
                  <a:lnTo>
                    <a:pt x="50638" y="1249481"/>
                  </a:lnTo>
                  <a:lnTo>
                    <a:pt x="112463" y="1227697"/>
                  </a:lnTo>
                  <a:lnTo>
                    <a:pt x="170267" y="1207144"/>
                  </a:lnTo>
                  <a:lnTo>
                    <a:pt x="232975" y="1188414"/>
                  </a:lnTo>
                  <a:lnTo>
                    <a:pt x="286014" y="1181903"/>
                  </a:lnTo>
                  <a:lnTo>
                    <a:pt x="340325" y="1179975"/>
                  </a:lnTo>
                  <a:lnTo>
                    <a:pt x="402290" y="1172124"/>
                  </a:lnTo>
                  <a:lnTo>
                    <a:pt x="446452" y="1168417"/>
                  </a:lnTo>
                  <a:lnTo>
                    <a:pt x="492994" y="1165246"/>
                  </a:lnTo>
                  <a:lnTo>
                    <a:pt x="544149" y="1158758"/>
                  </a:lnTo>
                  <a:lnTo>
                    <a:pt x="597354" y="1150797"/>
                  </a:lnTo>
                  <a:lnTo>
                    <a:pt x="651470" y="1143704"/>
                  </a:lnTo>
                  <a:lnTo>
                    <a:pt x="705990" y="1140552"/>
                  </a:lnTo>
                  <a:lnTo>
                    <a:pt x="760691" y="1139150"/>
                  </a:lnTo>
                  <a:lnTo>
                    <a:pt x="815472" y="1138528"/>
                  </a:lnTo>
                  <a:lnTo>
                    <a:pt x="870289" y="1138251"/>
                  </a:lnTo>
                  <a:lnTo>
                    <a:pt x="921058" y="1138128"/>
                  </a:lnTo>
                  <a:lnTo>
                    <a:pt x="970537" y="1138074"/>
                  </a:lnTo>
                  <a:lnTo>
                    <a:pt x="1022997" y="1138049"/>
                  </a:lnTo>
                  <a:lnTo>
                    <a:pt x="1068657" y="1133975"/>
                  </a:lnTo>
                  <a:lnTo>
                    <a:pt x="1110787" y="1128611"/>
                  </a:lnTo>
                  <a:lnTo>
                    <a:pt x="1154902" y="1126225"/>
                  </a:lnTo>
                  <a:lnTo>
                    <a:pt x="1215285" y="1124884"/>
                  </a:lnTo>
                  <a:lnTo>
                    <a:pt x="1261269" y="1120506"/>
                  </a:lnTo>
                  <a:lnTo>
                    <a:pt x="1307605" y="1113483"/>
                  </a:lnTo>
                  <a:lnTo>
                    <a:pt x="1360909" y="1097917"/>
                  </a:lnTo>
                  <a:lnTo>
                    <a:pt x="1411574" y="1065713"/>
                  </a:lnTo>
                  <a:lnTo>
                    <a:pt x="1445714" y="1027225"/>
                  </a:lnTo>
                  <a:lnTo>
                    <a:pt x="1471670" y="973275"/>
                  </a:lnTo>
                  <a:lnTo>
                    <a:pt x="1491467" y="911328"/>
                  </a:lnTo>
                  <a:lnTo>
                    <a:pt x="1505441" y="851141"/>
                  </a:lnTo>
                  <a:lnTo>
                    <a:pt x="1514643" y="807394"/>
                  </a:lnTo>
                  <a:lnTo>
                    <a:pt x="1523811" y="762560"/>
                  </a:lnTo>
                  <a:lnTo>
                    <a:pt x="1532964" y="717243"/>
                  </a:lnTo>
                  <a:lnTo>
                    <a:pt x="1542111" y="667649"/>
                  </a:lnTo>
                  <a:lnTo>
                    <a:pt x="1552777" y="615136"/>
                  </a:lnTo>
                  <a:lnTo>
                    <a:pt x="1567674" y="561330"/>
                  </a:lnTo>
                  <a:lnTo>
                    <a:pt x="1580389" y="511008"/>
                  </a:lnTo>
                  <a:lnTo>
                    <a:pt x="1591118" y="461728"/>
                  </a:lnTo>
                  <a:lnTo>
                    <a:pt x="1600965" y="409357"/>
                  </a:lnTo>
                  <a:lnTo>
                    <a:pt x="1614483" y="359675"/>
                  </a:lnTo>
                  <a:lnTo>
                    <a:pt x="1630647" y="312201"/>
                  </a:lnTo>
                  <a:lnTo>
                    <a:pt x="1647987" y="265711"/>
                  </a:lnTo>
                  <a:lnTo>
                    <a:pt x="1667602" y="203992"/>
                  </a:lnTo>
                  <a:lnTo>
                    <a:pt x="1683061" y="147110"/>
                  </a:lnTo>
                  <a:lnTo>
                    <a:pt x="1711356" y="84241"/>
                  </a:lnTo>
                  <a:lnTo>
                    <a:pt x="1729133" y="31874"/>
                  </a:lnTo>
                  <a:lnTo>
                    <a:pt x="173407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25240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5100" y="254000"/>
            <a:ext cx="5412929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Key Concept: Properties of Proportions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104900"/>
            <a:ext cx="3871962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Let a = 2, b = 3, c = 4, d = 6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" y="1809750"/>
            <a:ext cx="4222750" cy="313334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TextBox 4"/>
          <p:cNvSpPr txBox="1"/>
          <p:nvPr/>
        </p:nvSpPr>
        <p:spPr>
          <a:xfrm>
            <a:off x="5384800" y="1511300"/>
            <a:ext cx="4586224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Use above numbers to show examples.</a:t>
            </a:r>
            <a:endParaRPr lang="en-US" sz="1500">
              <a:solidFill>
                <a:srgbClr val="000000"/>
              </a:solidFill>
              <a:latin typeface="Arial - 20"/>
            </a:endParaRPr>
          </a:p>
        </p:txBody>
      </p:sp>
      <p:pic>
        <p:nvPicPr>
          <p:cNvPr id="6" name="Picture 5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5257800"/>
            <a:ext cx="7073900" cy="9525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7" name="TextBox 6"/>
          <p:cNvSpPr txBox="1"/>
          <p:nvPr/>
        </p:nvSpPr>
        <p:spPr>
          <a:xfrm>
            <a:off x="165100" y="5321300"/>
            <a:ext cx="550714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4a.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8" name="Picture 7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800" y="5981700"/>
            <a:ext cx="2540000" cy="1536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9" name="TextBox 8"/>
          <p:cNvSpPr txBox="1"/>
          <p:nvPr/>
        </p:nvSpPr>
        <p:spPr>
          <a:xfrm>
            <a:off x="215900" y="8864600"/>
            <a:ext cx="8208367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4b. Use the same diagram to show the other two properties.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9400" y="11658600"/>
            <a:ext cx="4667151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4c. Do remainder of 1-15 on WS. 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9098153" y="10508615"/>
            <a:ext cx="676276" cy="435357"/>
          </a:xfrm>
          <a:custGeom>
            <a:avLst/>
            <a:gdLst/>
            <a:ahLst/>
            <a:cxnLst/>
            <a:rect l="0" t="0" r="0" b="0"/>
            <a:pathLst>
              <a:path w="676276" h="435357">
                <a:moveTo>
                  <a:pt x="0" y="0"/>
                </a:moveTo>
                <a:lnTo>
                  <a:pt x="676275" y="0"/>
                </a:lnTo>
                <a:lnTo>
                  <a:pt x="676275" y="435356"/>
                </a:lnTo>
                <a:lnTo>
                  <a:pt x="0" y="435356"/>
                </a:lnTo>
                <a:close/>
              </a:path>
            </a:pathLst>
          </a:custGeom>
          <a:solidFill>
            <a:srgbClr val="FFFF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5059433" y="1897957"/>
            <a:ext cx="1425966" cy="734595"/>
            <a:chOff x="5059433" y="1897957"/>
            <a:chExt cx="1425966" cy="734595"/>
          </a:xfrm>
        </p:grpSpPr>
        <p:sp>
          <p:nvSpPr>
            <p:cNvPr id="12" name="Freeform 11"/>
            <p:cNvSpPr/>
            <p:nvPr/>
          </p:nvSpPr>
          <p:spPr>
            <a:xfrm>
              <a:off x="5151599" y="1897957"/>
              <a:ext cx="250615" cy="283837"/>
            </a:xfrm>
            <a:custGeom>
              <a:avLst/>
              <a:gdLst/>
              <a:ahLst/>
              <a:cxnLst/>
              <a:rect l="0" t="0" r="0" b="0"/>
              <a:pathLst>
                <a:path w="250615" h="283837">
                  <a:moveTo>
                    <a:pt x="31235" y="7900"/>
                  </a:moveTo>
                  <a:lnTo>
                    <a:pt x="73497" y="0"/>
                  </a:lnTo>
                  <a:lnTo>
                    <a:pt x="100292" y="3373"/>
                  </a:lnTo>
                  <a:lnTo>
                    <a:pt x="127437" y="18076"/>
                  </a:lnTo>
                  <a:lnTo>
                    <a:pt x="151688" y="39845"/>
                  </a:lnTo>
                  <a:lnTo>
                    <a:pt x="167545" y="64755"/>
                  </a:lnTo>
                  <a:lnTo>
                    <a:pt x="177758" y="111753"/>
                  </a:lnTo>
                  <a:lnTo>
                    <a:pt x="166227" y="164273"/>
                  </a:lnTo>
                  <a:lnTo>
                    <a:pt x="143513" y="218428"/>
                  </a:lnTo>
                  <a:lnTo>
                    <a:pt x="110206" y="258512"/>
                  </a:lnTo>
                  <a:lnTo>
                    <a:pt x="64113" y="282407"/>
                  </a:lnTo>
                  <a:lnTo>
                    <a:pt x="50107" y="283836"/>
                  </a:lnTo>
                  <a:lnTo>
                    <a:pt x="26419" y="277299"/>
                  </a:lnTo>
                  <a:lnTo>
                    <a:pt x="9798" y="260174"/>
                  </a:lnTo>
                  <a:lnTo>
                    <a:pt x="3232" y="249209"/>
                  </a:lnTo>
                  <a:lnTo>
                    <a:pt x="0" y="224838"/>
                  </a:lnTo>
                  <a:lnTo>
                    <a:pt x="1271" y="211941"/>
                  </a:lnTo>
                  <a:lnTo>
                    <a:pt x="6688" y="201819"/>
                  </a:lnTo>
                  <a:lnTo>
                    <a:pt x="24896" y="186510"/>
                  </a:lnTo>
                  <a:lnTo>
                    <a:pt x="75399" y="176605"/>
                  </a:lnTo>
                  <a:lnTo>
                    <a:pt x="108755" y="182413"/>
                  </a:lnTo>
                  <a:lnTo>
                    <a:pt x="167410" y="203690"/>
                  </a:lnTo>
                  <a:lnTo>
                    <a:pt x="228654" y="238034"/>
                  </a:lnTo>
                  <a:lnTo>
                    <a:pt x="250614" y="2547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059433" y="2221215"/>
              <a:ext cx="356492" cy="13712"/>
            </a:xfrm>
            <a:custGeom>
              <a:avLst/>
              <a:gdLst/>
              <a:ahLst/>
              <a:cxnLst/>
              <a:rect l="0" t="0" r="0" b="0"/>
              <a:pathLst>
                <a:path w="356492" h="13712">
                  <a:moveTo>
                    <a:pt x="0" y="13711"/>
                  </a:moveTo>
                  <a:lnTo>
                    <a:pt x="45309" y="4288"/>
                  </a:lnTo>
                  <a:lnTo>
                    <a:pt x="104495" y="1270"/>
                  </a:lnTo>
                  <a:lnTo>
                    <a:pt x="148007" y="564"/>
                  </a:lnTo>
                  <a:lnTo>
                    <a:pt x="192737" y="251"/>
                  </a:lnTo>
                  <a:lnTo>
                    <a:pt x="238008" y="111"/>
                  </a:lnTo>
                  <a:lnTo>
                    <a:pt x="283519" y="49"/>
                  </a:lnTo>
                  <a:lnTo>
                    <a:pt x="316950" y="22"/>
                  </a:lnTo>
                  <a:lnTo>
                    <a:pt x="35649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196545" y="2262348"/>
              <a:ext cx="220609" cy="265429"/>
            </a:xfrm>
            <a:custGeom>
              <a:avLst/>
              <a:gdLst/>
              <a:ahLst/>
              <a:cxnLst/>
              <a:rect l="0" t="0" r="0" b="0"/>
              <a:pathLst>
                <a:path w="220609" h="265429">
                  <a:moveTo>
                    <a:pt x="82268" y="0"/>
                  </a:moveTo>
                  <a:lnTo>
                    <a:pt x="111383" y="0"/>
                  </a:lnTo>
                  <a:lnTo>
                    <a:pt x="151325" y="14558"/>
                  </a:lnTo>
                  <a:lnTo>
                    <a:pt x="158775" y="26463"/>
                  </a:lnTo>
                  <a:lnTo>
                    <a:pt x="162991" y="60005"/>
                  </a:lnTo>
                  <a:lnTo>
                    <a:pt x="158935" y="75043"/>
                  </a:lnTo>
                  <a:lnTo>
                    <a:pt x="142241" y="99877"/>
                  </a:lnTo>
                  <a:lnTo>
                    <a:pt x="107147" y="123710"/>
                  </a:lnTo>
                  <a:lnTo>
                    <a:pt x="101901" y="125130"/>
                  </a:lnTo>
                  <a:lnTo>
                    <a:pt x="101450" y="123030"/>
                  </a:lnTo>
                  <a:lnTo>
                    <a:pt x="104197" y="118584"/>
                  </a:lnTo>
                  <a:lnTo>
                    <a:pt x="110598" y="117142"/>
                  </a:lnTo>
                  <a:lnTo>
                    <a:pt x="153711" y="125776"/>
                  </a:lnTo>
                  <a:lnTo>
                    <a:pt x="178006" y="135121"/>
                  </a:lnTo>
                  <a:lnTo>
                    <a:pt x="198960" y="149431"/>
                  </a:lnTo>
                  <a:lnTo>
                    <a:pt x="214367" y="170010"/>
                  </a:lnTo>
                  <a:lnTo>
                    <a:pt x="220608" y="181896"/>
                  </a:lnTo>
                  <a:lnTo>
                    <a:pt x="220198" y="194390"/>
                  </a:lnTo>
                  <a:lnTo>
                    <a:pt x="207556" y="220461"/>
                  </a:lnTo>
                  <a:lnTo>
                    <a:pt x="186702" y="239157"/>
                  </a:lnTo>
                  <a:lnTo>
                    <a:pt x="128795" y="263573"/>
                  </a:lnTo>
                  <a:lnTo>
                    <a:pt x="98376" y="265428"/>
                  </a:lnTo>
                  <a:lnTo>
                    <a:pt x="51493" y="257907"/>
                  </a:lnTo>
                  <a:lnTo>
                    <a:pt x="0" y="2468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703860" y="2180081"/>
              <a:ext cx="164535" cy="27423"/>
            </a:xfrm>
            <a:custGeom>
              <a:avLst/>
              <a:gdLst/>
              <a:ahLst/>
              <a:cxnLst/>
              <a:rect l="0" t="0" r="0" b="0"/>
              <a:pathLst>
                <a:path w="164535" h="27423">
                  <a:moveTo>
                    <a:pt x="0" y="0"/>
                  </a:moveTo>
                  <a:lnTo>
                    <a:pt x="48807" y="10853"/>
                  </a:lnTo>
                  <a:lnTo>
                    <a:pt x="108497" y="20425"/>
                  </a:lnTo>
                  <a:lnTo>
                    <a:pt x="164534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731282" y="2264819"/>
              <a:ext cx="164535" cy="24953"/>
            </a:xfrm>
            <a:custGeom>
              <a:avLst/>
              <a:gdLst/>
              <a:ahLst/>
              <a:cxnLst/>
              <a:rect l="0" t="0" r="0" b="0"/>
              <a:pathLst>
                <a:path w="164535" h="24953">
                  <a:moveTo>
                    <a:pt x="0" y="24952"/>
                  </a:moveTo>
                  <a:lnTo>
                    <a:pt x="57253" y="5868"/>
                  </a:lnTo>
                  <a:lnTo>
                    <a:pt x="103971" y="0"/>
                  </a:lnTo>
                  <a:lnTo>
                    <a:pt x="164534" y="1124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079147" y="1988124"/>
              <a:ext cx="200584" cy="121484"/>
            </a:xfrm>
            <a:custGeom>
              <a:avLst/>
              <a:gdLst/>
              <a:ahLst/>
              <a:cxnLst/>
              <a:rect l="0" t="0" r="0" b="0"/>
              <a:pathLst>
                <a:path w="200584" h="121484">
                  <a:moveTo>
                    <a:pt x="90893" y="0"/>
                  </a:moveTo>
                  <a:lnTo>
                    <a:pt x="60004" y="57252"/>
                  </a:lnTo>
                  <a:lnTo>
                    <a:pt x="38238" y="89413"/>
                  </a:lnTo>
                  <a:lnTo>
                    <a:pt x="256" y="121483"/>
                  </a:lnTo>
                  <a:lnTo>
                    <a:pt x="0" y="120599"/>
                  </a:lnTo>
                  <a:lnTo>
                    <a:pt x="2875" y="116963"/>
                  </a:lnTo>
                  <a:lnTo>
                    <a:pt x="36037" y="111845"/>
                  </a:lnTo>
                  <a:lnTo>
                    <a:pt x="84458" y="110328"/>
                  </a:lnTo>
                  <a:lnTo>
                    <a:pt x="137399" y="102600"/>
                  </a:lnTo>
                  <a:lnTo>
                    <a:pt x="200583" y="959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6266019" y="1933279"/>
              <a:ext cx="54846" cy="287937"/>
            </a:xfrm>
            <a:custGeom>
              <a:avLst/>
              <a:gdLst/>
              <a:ahLst/>
              <a:cxnLst/>
              <a:rect l="0" t="0" r="0" b="0"/>
              <a:pathLst>
                <a:path w="54846" h="287937">
                  <a:moveTo>
                    <a:pt x="54845" y="0"/>
                  </a:moveTo>
                  <a:lnTo>
                    <a:pt x="45422" y="35886"/>
                  </a:lnTo>
                  <a:lnTo>
                    <a:pt x="40881" y="90531"/>
                  </a:lnTo>
                  <a:lnTo>
                    <a:pt x="30564" y="144470"/>
                  </a:lnTo>
                  <a:lnTo>
                    <a:pt x="17858" y="191598"/>
                  </a:lnTo>
                  <a:lnTo>
                    <a:pt x="3979" y="253220"/>
                  </a:lnTo>
                  <a:lnTo>
                    <a:pt x="0" y="2879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6101485" y="2207503"/>
              <a:ext cx="383914" cy="27424"/>
            </a:xfrm>
            <a:custGeom>
              <a:avLst/>
              <a:gdLst/>
              <a:ahLst/>
              <a:cxnLst/>
              <a:rect l="0" t="0" r="0" b="0"/>
              <a:pathLst>
                <a:path w="383914" h="27424">
                  <a:moveTo>
                    <a:pt x="0" y="27423"/>
                  </a:moveTo>
                  <a:lnTo>
                    <a:pt x="53208" y="25899"/>
                  </a:lnTo>
                  <a:lnTo>
                    <a:pt x="107512" y="18000"/>
                  </a:lnTo>
                  <a:lnTo>
                    <a:pt x="149347" y="15618"/>
                  </a:lnTo>
                  <a:lnTo>
                    <a:pt x="193332" y="14559"/>
                  </a:lnTo>
                  <a:lnTo>
                    <a:pt x="236748" y="12565"/>
                  </a:lnTo>
                  <a:lnTo>
                    <a:pt x="296974" y="4400"/>
                  </a:lnTo>
                  <a:lnTo>
                    <a:pt x="354768" y="1304"/>
                  </a:lnTo>
                  <a:lnTo>
                    <a:pt x="3839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6238597" y="2276060"/>
              <a:ext cx="213641" cy="356492"/>
            </a:xfrm>
            <a:custGeom>
              <a:avLst/>
              <a:gdLst/>
              <a:ahLst/>
              <a:cxnLst/>
              <a:rect l="0" t="0" r="0" b="0"/>
              <a:pathLst>
                <a:path w="213641" h="356492">
                  <a:moveTo>
                    <a:pt x="27422" y="0"/>
                  </a:moveTo>
                  <a:lnTo>
                    <a:pt x="12507" y="48807"/>
                  </a:lnTo>
                  <a:lnTo>
                    <a:pt x="3706" y="98252"/>
                  </a:lnTo>
                  <a:lnTo>
                    <a:pt x="1098" y="151496"/>
                  </a:lnTo>
                  <a:lnTo>
                    <a:pt x="4388" y="205867"/>
                  </a:lnTo>
                  <a:lnTo>
                    <a:pt x="7496" y="224082"/>
                  </a:lnTo>
                  <a:lnTo>
                    <a:pt x="14138" y="237749"/>
                  </a:lnTo>
                  <a:lnTo>
                    <a:pt x="33705" y="256997"/>
                  </a:lnTo>
                  <a:lnTo>
                    <a:pt x="65762" y="266567"/>
                  </a:lnTo>
                  <a:lnTo>
                    <a:pt x="102354" y="267774"/>
                  </a:lnTo>
                  <a:lnTo>
                    <a:pt x="133852" y="258154"/>
                  </a:lnTo>
                  <a:lnTo>
                    <a:pt x="180366" y="227151"/>
                  </a:lnTo>
                  <a:lnTo>
                    <a:pt x="200009" y="209630"/>
                  </a:lnTo>
                  <a:lnTo>
                    <a:pt x="210770" y="183561"/>
                  </a:lnTo>
                  <a:lnTo>
                    <a:pt x="213640" y="168078"/>
                  </a:lnTo>
                  <a:lnTo>
                    <a:pt x="210982" y="156232"/>
                  </a:lnTo>
                  <a:lnTo>
                    <a:pt x="204640" y="146812"/>
                  </a:lnTo>
                  <a:lnTo>
                    <a:pt x="195842" y="139008"/>
                  </a:lnTo>
                  <a:lnTo>
                    <a:pt x="183882" y="135329"/>
                  </a:lnTo>
                  <a:lnTo>
                    <a:pt x="154343" y="135304"/>
                  </a:lnTo>
                  <a:lnTo>
                    <a:pt x="129028" y="144433"/>
                  </a:lnTo>
                  <a:lnTo>
                    <a:pt x="69015" y="193202"/>
                  </a:lnTo>
                  <a:lnTo>
                    <a:pt x="39576" y="224488"/>
                  </a:lnTo>
                  <a:lnTo>
                    <a:pt x="15209" y="275233"/>
                  </a:lnTo>
                  <a:lnTo>
                    <a:pt x="4506" y="315656"/>
                  </a:lnTo>
                  <a:lnTo>
                    <a:pt x="0" y="3564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280648" y="1809879"/>
            <a:ext cx="1371121" cy="726694"/>
            <a:chOff x="7280648" y="1809879"/>
            <a:chExt cx="1371121" cy="726694"/>
          </a:xfrm>
        </p:grpSpPr>
        <p:sp>
          <p:nvSpPr>
            <p:cNvPr id="22" name="Freeform 21"/>
            <p:cNvSpPr/>
            <p:nvPr/>
          </p:nvSpPr>
          <p:spPr>
            <a:xfrm>
              <a:off x="7431471" y="1871156"/>
              <a:ext cx="163866" cy="240370"/>
            </a:xfrm>
            <a:custGeom>
              <a:avLst/>
              <a:gdLst/>
              <a:ahLst/>
              <a:cxnLst/>
              <a:rect l="0" t="0" r="0" b="0"/>
              <a:pathLst>
                <a:path w="163866" h="240370">
                  <a:moveTo>
                    <a:pt x="0" y="7279"/>
                  </a:moveTo>
                  <a:lnTo>
                    <a:pt x="21837" y="0"/>
                  </a:lnTo>
                  <a:lnTo>
                    <a:pt x="64531" y="2752"/>
                  </a:lnTo>
                  <a:lnTo>
                    <a:pt x="76537" y="10355"/>
                  </a:lnTo>
                  <a:lnTo>
                    <a:pt x="93939" y="35052"/>
                  </a:lnTo>
                  <a:lnTo>
                    <a:pt x="96142" y="48647"/>
                  </a:lnTo>
                  <a:lnTo>
                    <a:pt x="90465" y="75939"/>
                  </a:lnTo>
                  <a:lnTo>
                    <a:pt x="69660" y="99241"/>
                  </a:lnTo>
                  <a:lnTo>
                    <a:pt x="13930" y="131748"/>
                  </a:lnTo>
                  <a:lnTo>
                    <a:pt x="7763" y="132915"/>
                  </a:lnTo>
                  <a:lnTo>
                    <a:pt x="6699" y="130647"/>
                  </a:lnTo>
                  <a:lnTo>
                    <a:pt x="9036" y="126087"/>
                  </a:lnTo>
                  <a:lnTo>
                    <a:pt x="31946" y="121021"/>
                  </a:lnTo>
                  <a:lnTo>
                    <a:pt x="64473" y="121816"/>
                  </a:lnTo>
                  <a:lnTo>
                    <a:pt x="122595" y="147154"/>
                  </a:lnTo>
                  <a:lnTo>
                    <a:pt x="147418" y="165424"/>
                  </a:lnTo>
                  <a:lnTo>
                    <a:pt x="163529" y="188779"/>
                  </a:lnTo>
                  <a:lnTo>
                    <a:pt x="163865" y="199881"/>
                  </a:lnTo>
                  <a:lnTo>
                    <a:pt x="159517" y="210330"/>
                  </a:lnTo>
                  <a:lnTo>
                    <a:pt x="152048" y="220343"/>
                  </a:lnTo>
                  <a:lnTo>
                    <a:pt x="127500" y="231469"/>
                  </a:lnTo>
                  <a:lnTo>
                    <a:pt x="75356" y="237732"/>
                  </a:lnTo>
                  <a:lnTo>
                    <a:pt x="27914" y="239588"/>
                  </a:lnTo>
                  <a:lnTo>
                    <a:pt x="0" y="2403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280648" y="2152659"/>
              <a:ext cx="425049" cy="41134"/>
            </a:xfrm>
            <a:custGeom>
              <a:avLst/>
              <a:gdLst/>
              <a:ahLst/>
              <a:cxnLst/>
              <a:rect l="0" t="0" r="0" b="0"/>
              <a:pathLst>
                <a:path w="425049" h="41134">
                  <a:moveTo>
                    <a:pt x="0" y="41133"/>
                  </a:moveTo>
                  <a:lnTo>
                    <a:pt x="48807" y="26218"/>
                  </a:lnTo>
                  <a:lnTo>
                    <a:pt x="102315" y="17417"/>
                  </a:lnTo>
                  <a:lnTo>
                    <a:pt x="144499" y="13835"/>
                  </a:lnTo>
                  <a:lnTo>
                    <a:pt x="188638" y="7164"/>
                  </a:lnTo>
                  <a:lnTo>
                    <a:pt x="233647" y="3184"/>
                  </a:lnTo>
                  <a:lnTo>
                    <a:pt x="279042" y="1415"/>
                  </a:lnTo>
                  <a:lnTo>
                    <a:pt x="324609" y="629"/>
                  </a:lnTo>
                  <a:lnTo>
                    <a:pt x="385808" y="186"/>
                  </a:lnTo>
                  <a:lnTo>
                    <a:pt x="42504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7458307" y="2180081"/>
              <a:ext cx="261100" cy="241044"/>
            </a:xfrm>
            <a:custGeom>
              <a:avLst/>
              <a:gdLst/>
              <a:ahLst/>
              <a:cxnLst/>
              <a:rect l="0" t="0" r="0" b="0"/>
              <a:pathLst>
                <a:path w="261100" h="241044">
                  <a:moveTo>
                    <a:pt x="137698" y="0"/>
                  </a:moveTo>
                  <a:lnTo>
                    <a:pt x="159535" y="14558"/>
                  </a:lnTo>
                  <a:lnTo>
                    <a:pt x="187672" y="52726"/>
                  </a:lnTo>
                  <a:lnTo>
                    <a:pt x="200749" y="109908"/>
                  </a:lnTo>
                  <a:lnTo>
                    <a:pt x="195682" y="144827"/>
                  </a:lnTo>
                  <a:lnTo>
                    <a:pt x="175700" y="186117"/>
                  </a:lnTo>
                  <a:lnTo>
                    <a:pt x="156112" y="207643"/>
                  </a:lnTo>
                  <a:lnTo>
                    <a:pt x="127094" y="227367"/>
                  </a:lnTo>
                  <a:lnTo>
                    <a:pt x="76496" y="241043"/>
                  </a:lnTo>
                  <a:lnTo>
                    <a:pt x="49051" y="236117"/>
                  </a:lnTo>
                  <a:lnTo>
                    <a:pt x="16470" y="216214"/>
                  </a:lnTo>
                  <a:lnTo>
                    <a:pt x="6605" y="208128"/>
                  </a:lnTo>
                  <a:lnTo>
                    <a:pt x="1552" y="198167"/>
                  </a:lnTo>
                  <a:lnTo>
                    <a:pt x="0" y="174912"/>
                  </a:lnTo>
                  <a:lnTo>
                    <a:pt x="4766" y="165359"/>
                  </a:lnTo>
                  <a:lnTo>
                    <a:pt x="22249" y="150682"/>
                  </a:lnTo>
                  <a:lnTo>
                    <a:pt x="53379" y="147206"/>
                  </a:lnTo>
                  <a:lnTo>
                    <a:pt x="109668" y="153814"/>
                  </a:lnTo>
                  <a:lnTo>
                    <a:pt x="160878" y="165421"/>
                  </a:lnTo>
                  <a:lnTo>
                    <a:pt x="189134" y="175593"/>
                  </a:lnTo>
                  <a:lnTo>
                    <a:pt x="252507" y="225345"/>
                  </a:lnTo>
                  <a:lnTo>
                    <a:pt x="261099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7787963" y="2166370"/>
              <a:ext cx="191957" cy="27423"/>
            </a:xfrm>
            <a:custGeom>
              <a:avLst/>
              <a:gdLst/>
              <a:ahLst/>
              <a:cxnLst/>
              <a:rect l="0" t="0" r="0" b="0"/>
              <a:pathLst>
                <a:path w="191957" h="27423">
                  <a:moveTo>
                    <a:pt x="0" y="0"/>
                  </a:moveTo>
                  <a:lnTo>
                    <a:pt x="35886" y="9423"/>
                  </a:lnTo>
                  <a:lnTo>
                    <a:pt x="90530" y="13964"/>
                  </a:lnTo>
                  <a:lnTo>
                    <a:pt x="142945" y="22757"/>
                  </a:lnTo>
                  <a:lnTo>
                    <a:pt x="191956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787963" y="2320052"/>
              <a:ext cx="150824" cy="10853"/>
            </a:xfrm>
            <a:custGeom>
              <a:avLst/>
              <a:gdLst/>
              <a:ahLst/>
              <a:cxnLst/>
              <a:rect l="0" t="0" r="0" b="0"/>
              <a:pathLst>
                <a:path w="150824" h="10853">
                  <a:moveTo>
                    <a:pt x="0" y="10852"/>
                  </a:moveTo>
                  <a:lnTo>
                    <a:pt x="59660" y="0"/>
                  </a:lnTo>
                  <a:lnTo>
                    <a:pt x="107054" y="2051"/>
                  </a:lnTo>
                  <a:lnTo>
                    <a:pt x="150823" y="108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269125" y="1809879"/>
              <a:ext cx="218284" cy="260513"/>
            </a:xfrm>
            <a:custGeom>
              <a:avLst/>
              <a:gdLst/>
              <a:ahLst/>
              <a:cxnLst/>
              <a:rect l="0" t="0" r="0" b="0"/>
              <a:pathLst>
                <a:path w="218284" h="260513">
                  <a:moveTo>
                    <a:pt x="12441" y="0"/>
                  </a:moveTo>
                  <a:lnTo>
                    <a:pt x="3018" y="35886"/>
                  </a:lnTo>
                  <a:lnTo>
                    <a:pt x="0" y="90530"/>
                  </a:lnTo>
                  <a:lnTo>
                    <a:pt x="2152" y="144469"/>
                  </a:lnTo>
                  <a:lnTo>
                    <a:pt x="13454" y="175421"/>
                  </a:lnTo>
                  <a:lnTo>
                    <a:pt x="44226" y="211263"/>
                  </a:lnTo>
                  <a:lnTo>
                    <a:pt x="73287" y="223389"/>
                  </a:lnTo>
                  <a:lnTo>
                    <a:pt x="104993" y="227255"/>
                  </a:lnTo>
                  <a:lnTo>
                    <a:pt x="134319" y="223895"/>
                  </a:lnTo>
                  <a:lnTo>
                    <a:pt x="176524" y="206159"/>
                  </a:lnTo>
                  <a:lnTo>
                    <a:pt x="210696" y="181607"/>
                  </a:lnTo>
                  <a:lnTo>
                    <a:pt x="216214" y="169822"/>
                  </a:lnTo>
                  <a:lnTo>
                    <a:pt x="218283" y="140478"/>
                  </a:lnTo>
                  <a:lnTo>
                    <a:pt x="210061" y="115248"/>
                  </a:lnTo>
                  <a:lnTo>
                    <a:pt x="203603" y="104254"/>
                  </a:lnTo>
                  <a:lnTo>
                    <a:pt x="196251" y="99972"/>
                  </a:lnTo>
                  <a:lnTo>
                    <a:pt x="188302" y="100164"/>
                  </a:lnTo>
                  <a:lnTo>
                    <a:pt x="179956" y="103339"/>
                  </a:lnTo>
                  <a:lnTo>
                    <a:pt x="166621" y="123117"/>
                  </a:lnTo>
                  <a:lnTo>
                    <a:pt x="160931" y="136923"/>
                  </a:lnTo>
                  <a:lnTo>
                    <a:pt x="160203" y="192747"/>
                  </a:lnTo>
                  <a:lnTo>
                    <a:pt x="161904" y="223285"/>
                  </a:lnTo>
                  <a:lnTo>
                    <a:pt x="163264" y="2605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8185587" y="2155768"/>
              <a:ext cx="397626" cy="24314"/>
            </a:xfrm>
            <a:custGeom>
              <a:avLst/>
              <a:gdLst/>
              <a:ahLst/>
              <a:cxnLst/>
              <a:rect l="0" t="0" r="0" b="0"/>
              <a:pathLst>
                <a:path w="397626" h="24314">
                  <a:moveTo>
                    <a:pt x="0" y="24313"/>
                  </a:moveTo>
                  <a:lnTo>
                    <a:pt x="43673" y="24313"/>
                  </a:lnTo>
                  <a:lnTo>
                    <a:pt x="85428" y="24313"/>
                  </a:lnTo>
                  <a:lnTo>
                    <a:pt x="143634" y="20250"/>
                  </a:lnTo>
                  <a:lnTo>
                    <a:pt x="197952" y="13461"/>
                  </a:lnTo>
                  <a:lnTo>
                    <a:pt x="254164" y="7386"/>
                  </a:lnTo>
                  <a:lnTo>
                    <a:pt x="303828" y="0"/>
                  </a:lnTo>
                  <a:lnTo>
                    <a:pt x="353076" y="1875"/>
                  </a:lnTo>
                  <a:lnTo>
                    <a:pt x="397625" y="106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8420302" y="2221215"/>
              <a:ext cx="231467" cy="115822"/>
            </a:xfrm>
            <a:custGeom>
              <a:avLst/>
              <a:gdLst/>
              <a:ahLst/>
              <a:cxnLst/>
              <a:rect l="0" t="0" r="0" b="0"/>
              <a:pathLst>
                <a:path w="231467" h="115822">
                  <a:moveTo>
                    <a:pt x="39510" y="0"/>
                  </a:moveTo>
                  <a:lnTo>
                    <a:pt x="20425" y="57252"/>
                  </a:lnTo>
                  <a:lnTo>
                    <a:pt x="0" y="96691"/>
                  </a:lnTo>
                  <a:lnTo>
                    <a:pt x="982" y="105594"/>
                  </a:lnTo>
                  <a:lnTo>
                    <a:pt x="7731" y="111530"/>
                  </a:lnTo>
                  <a:lnTo>
                    <a:pt x="18324" y="115487"/>
                  </a:lnTo>
                  <a:lnTo>
                    <a:pt x="42281" y="115821"/>
                  </a:lnTo>
                  <a:lnTo>
                    <a:pt x="102180" y="110900"/>
                  </a:lnTo>
                  <a:lnTo>
                    <a:pt x="154734" y="102769"/>
                  </a:lnTo>
                  <a:lnTo>
                    <a:pt x="186698" y="98996"/>
                  </a:lnTo>
                  <a:lnTo>
                    <a:pt x="231466" y="9597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515503" y="2207503"/>
              <a:ext cx="26577" cy="329070"/>
            </a:xfrm>
            <a:custGeom>
              <a:avLst/>
              <a:gdLst/>
              <a:ahLst/>
              <a:cxnLst/>
              <a:rect l="0" t="0" r="0" b="0"/>
              <a:pathLst>
                <a:path w="26577" h="329070">
                  <a:moveTo>
                    <a:pt x="12864" y="0"/>
                  </a:moveTo>
                  <a:lnTo>
                    <a:pt x="2012" y="48808"/>
                  </a:lnTo>
                  <a:lnTo>
                    <a:pt x="0" y="98253"/>
                  </a:lnTo>
                  <a:lnTo>
                    <a:pt x="3466" y="151497"/>
                  </a:lnTo>
                  <a:lnTo>
                    <a:pt x="10080" y="205868"/>
                  </a:lnTo>
                  <a:lnTo>
                    <a:pt x="16102" y="260573"/>
                  </a:lnTo>
                  <a:lnTo>
                    <a:pt x="23472" y="303188"/>
                  </a:lnTo>
                  <a:lnTo>
                    <a:pt x="26576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470769" y="2042969"/>
            <a:ext cx="671850" cy="342781"/>
            <a:chOff x="5470769" y="2042969"/>
            <a:chExt cx="671850" cy="342781"/>
          </a:xfrm>
        </p:grpSpPr>
        <p:sp>
          <p:nvSpPr>
            <p:cNvPr id="32" name="Freeform 31"/>
            <p:cNvSpPr/>
            <p:nvPr/>
          </p:nvSpPr>
          <p:spPr>
            <a:xfrm>
              <a:off x="5511903" y="2042969"/>
              <a:ext cx="630716" cy="301647"/>
            </a:xfrm>
            <a:custGeom>
              <a:avLst/>
              <a:gdLst/>
              <a:ahLst/>
              <a:cxnLst/>
              <a:rect l="0" t="0" r="0" b="0"/>
              <a:pathLst>
                <a:path w="630716" h="301647">
                  <a:moveTo>
                    <a:pt x="0" y="0"/>
                  </a:moveTo>
                  <a:lnTo>
                    <a:pt x="57252" y="30889"/>
                  </a:lnTo>
                  <a:lnTo>
                    <a:pt x="111689" y="61003"/>
                  </a:lnTo>
                  <a:lnTo>
                    <a:pt x="161910" y="87308"/>
                  </a:lnTo>
                  <a:lnTo>
                    <a:pt x="216909" y="114400"/>
                  </a:lnTo>
                  <a:lnTo>
                    <a:pt x="279248" y="140200"/>
                  </a:lnTo>
                  <a:lnTo>
                    <a:pt x="335466" y="158171"/>
                  </a:lnTo>
                  <a:lnTo>
                    <a:pt x="383270" y="176191"/>
                  </a:lnTo>
                  <a:lnTo>
                    <a:pt x="436875" y="206075"/>
                  </a:lnTo>
                  <a:lnTo>
                    <a:pt x="498800" y="227456"/>
                  </a:lnTo>
                  <a:lnTo>
                    <a:pt x="554896" y="252411"/>
                  </a:lnTo>
                  <a:lnTo>
                    <a:pt x="607444" y="284078"/>
                  </a:lnTo>
                  <a:lnTo>
                    <a:pt x="630715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5470769" y="2042969"/>
              <a:ext cx="548449" cy="342781"/>
            </a:xfrm>
            <a:custGeom>
              <a:avLst/>
              <a:gdLst/>
              <a:ahLst/>
              <a:cxnLst/>
              <a:rect l="0" t="0" r="0" b="0"/>
              <a:pathLst>
                <a:path w="548449" h="342781">
                  <a:moveTo>
                    <a:pt x="0" y="342780"/>
                  </a:moveTo>
                  <a:lnTo>
                    <a:pt x="59621" y="287222"/>
                  </a:lnTo>
                  <a:lnTo>
                    <a:pt x="116131" y="242137"/>
                  </a:lnTo>
                  <a:lnTo>
                    <a:pt x="172296" y="205650"/>
                  </a:lnTo>
                  <a:lnTo>
                    <a:pt x="235470" y="161822"/>
                  </a:lnTo>
                  <a:lnTo>
                    <a:pt x="277313" y="139969"/>
                  </a:lnTo>
                  <a:lnTo>
                    <a:pt x="331508" y="110536"/>
                  </a:lnTo>
                  <a:lnTo>
                    <a:pt x="379051" y="82518"/>
                  </a:lnTo>
                  <a:lnTo>
                    <a:pt x="433255" y="58982"/>
                  </a:lnTo>
                  <a:lnTo>
                    <a:pt x="474200" y="38297"/>
                  </a:lnTo>
                  <a:lnTo>
                    <a:pt x="509691" y="16933"/>
                  </a:lnTo>
                  <a:lnTo>
                    <a:pt x="54844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086856" y="2646262"/>
            <a:ext cx="1124319" cy="370203"/>
            <a:chOff x="5086856" y="2646262"/>
            <a:chExt cx="1124319" cy="370203"/>
          </a:xfrm>
        </p:grpSpPr>
        <p:sp>
          <p:nvSpPr>
            <p:cNvPr id="35" name="Freeform 34"/>
            <p:cNvSpPr/>
            <p:nvPr/>
          </p:nvSpPr>
          <p:spPr>
            <a:xfrm>
              <a:off x="5086856" y="2728529"/>
              <a:ext cx="27423" cy="287936"/>
            </a:xfrm>
            <a:custGeom>
              <a:avLst/>
              <a:gdLst/>
              <a:ahLst/>
              <a:cxnLst/>
              <a:rect l="0" t="0" r="0" b="0"/>
              <a:pathLst>
                <a:path w="27423" h="287936">
                  <a:moveTo>
                    <a:pt x="27422" y="0"/>
                  </a:moveTo>
                  <a:lnTo>
                    <a:pt x="17999" y="54732"/>
                  </a:lnTo>
                  <a:lnTo>
                    <a:pt x="14981" y="116935"/>
                  </a:lnTo>
                  <a:lnTo>
                    <a:pt x="14276" y="161153"/>
                  </a:lnTo>
                  <a:lnTo>
                    <a:pt x="6599" y="221593"/>
                  </a:lnTo>
                  <a:lnTo>
                    <a:pt x="2933" y="251340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246179" y="2646262"/>
              <a:ext cx="187549" cy="328533"/>
            </a:xfrm>
            <a:custGeom>
              <a:avLst/>
              <a:gdLst/>
              <a:ahLst/>
              <a:cxnLst/>
              <a:rect l="0" t="0" r="0" b="0"/>
              <a:pathLst>
                <a:path w="187549" h="328533">
                  <a:moveTo>
                    <a:pt x="101190" y="0"/>
                  </a:moveTo>
                  <a:lnTo>
                    <a:pt x="130305" y="7279"/>
                  </a:lnTo>
                  <a:lnTo>
                    <a:pt x="152724" y="23040"/>
                  </a:lnTo>
                  <a:lnTo>
                    <a:pt x="171321" y="46803"/>
                  </a:lnTo>
                  <a:lnTo>
                    <a:pt x="184665" y="77677"/>
                  </a:lnTo>
                  <a:lnTo>
                    <a:pt x="187548" y="111712"/>
                  </a:lnTo>
                  <a:lnTo>
                    <a:pt x="180606" y="161071"/>
                  </a:lnTo>
                  <a:lnTo>
                    <a:pt x="170002" y="191941"/>
                  </a:lnTo>
                  <a:lnTo>
                    <a:pt x="138337" y="243581"/>
                  </a:lnTo>
                  <a:lnTo>
                    <a:pt x="100009" y="294429"/>
                  </a:lnTo>
                  <a:lnTo>
                    <a:pt x="73242" y="319259"/>
                  </a:lnTo>
                  <a:lnTo>
                    <a:pt x="58182" y="325576"/>
                  </a:lnTo>
                  <a:lnTo>
                    <a:pt x="25199" y="328532"/>
                  </a:lnTo>
                  <a:lnTo>
                    <a:pt x="13966" y="322617"/>
                  </a:lnTo>
                  <a:lnTo>
                    <a:pt x="6477" y="312580"/>
                  </a:lnTo>
                  <a:lnTo>
                    <a:pt x="1485" y="299795"/>
                  </a:lnTo>
                  <a:lnTo>
                    <a:pt x="0" y="273401"/>
                  </a:lnTo>
                  <a:lnTo>
                    <a:pt x="5942" y="247959"/>
                  </a:lnTo>
                  <a:lnTo>
                    <a:pt x="18740" y="226495"/>
                  </a:lnTo>
                  <a:lnTo>
                    <a:pt x="38646" y="210862"/>
                  </a:lnTo>
                  <a:lnTo>
                    <a:pt x="50353" y="204560"/>
                  </a:lnTo>
                  <a:lnTo>
                    <a:pt x="79611" y="201621"/>
                  </a:lnTo>
                  <a:lnTo>
                    <a:pt x="109881" y="206916"/>
                  </a:lnTo>
                  <a:lnTo>
                    <a:pt x="133490" y="219426"/>
                  </a:lnTo>
                  <a:lnTo>
                    <a:pt x="163912" y="250878"/>
                  </a:lnTo>
                  <a:lnTo>
                    <a:pt x="174770" y="271973"/>
                  </a:lnTo>
                  <a:lnTo>
                    <a:pt x="183457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539325" y="2824507"/>
              <a:ext cx="95980" cy="13713"/>
            </a:xfrm>
            <a:custGeom>
              <a:avLst/>
              <a:gdLst/>
              <a:ahLst/>
              <a:cxnLst/>
              <a:rect l="0" t="0" r="0" b="0"/>
              <a:pathLst>
                <a:path w="95980" h="13713">
                  <a:moveTo>
                    <a:pt x="0" y="13712"/>
                  </a:moveTo>
                  <a:lnTo>
                    <a:pt x="48808" y="2859"/>
                  </a:lnTo>
                  <a:lnTo>
                    <a:pt x="959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566748" y="2906775"/>
              <a:ext cx="164535" cy="27423"/>
            </a:xfrm>
            <a:custGeom>
              <a:avLst/>
              <a:gdLst/>
              <a:ahLst/>
              <a:cxnLst/>
              <a:rect l="0" t="0" r="0" b="0"/>
              <a:pathLst>
                <a:path w="164535" h="27423">
                  <a:moveTo>
                    <a:pt x="0" y="27422"/>
                  </a:moveTo>
                  <a:lnTo>
                    <a:pt x="55597" y="12507"/>
                  </a:lnTo>
                  <a:lnTo>
                    <a:pt x="100263" y="3706"/>
                  </a:lnTo>
                  <a:lnTo>
                    <a:pt x="139905" y="1098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5854683" y="2769663"/>
              <a:ext cx="13712" cy="219380"/>
            </a:xfrm>
            <a:custGeom>
              <a:avLst/>
              <a:gdLst/>
              <a:ahLst/>
              <a:cxnLst/>
              <a:rect l="0" t="0" r="0" b="0"/>
              <a:pathLst>
                <a:path w="13712" h="219380">
                  <a:moveTo>
                    <a:pt x="13711" y="0"/>
                  </a:moveTo>
                  <a:lnTo>
                    <a:pt x="13711" y="59659"/>
                  </a:lnTo>
                  <a:lnTo>
                    <a:pt x="9649" y="111116"/>
                  </a:lnTo>
                  <a:lnTo>
                    <a:pt x="2859" y="164957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032929" y="2693207"/>
              <a:ext cx="178246" cy="309547"/>
            </a:xfrm>
            <a:custGeom>
              <a:avLst/>
              <a:gdLst/>
              <a:ahLst/>
              <a:cxnLst/>
              <a:rect l="0" t="0" r="0" b="0"/>
              <a:pathLst>
                <a:path w="178246" h="309547">
                  <a:moveTo>
                    <a:pt x="0" y="7900"/>
                  </a:moveTo>
                  <a:lnTo>
                    <a:pt x="42262" y="0"/>
                  </a:lnTo>
                  <a:lnTo>
                    <a:pt x="69057" y="3373"/>
                  </a:lnTo>
                  <a:lnTo>
                    <a:pt x="109838" y="21116"/>
                  </a:lnTo>
                  <a:lnTo>
                    <a:pt x="133115" y="45259"/>
                  </a:lnTo>
                  <a:lnTo>
                    <a:pt x="150570" y="76301"/>
                  </a:lnTo>
                  <a:lnTo>
                    <a:pt x="158328" y="110411"/>
                  </a:lnTo>
                  <a:lnTo>
                    <a:pt x="153650" y="145884"/>
                  </a:lnTo>
                  <a:lnTo>
                    <a:pt x="133887" y="196052"/>
                  </a:lnTo>
                  <a:lnTo>
                    <a:pt x="99911" y="246671"/>
                  </a:lnTo>
                  <a:lnTo>
                    <a:pt x="65659" y="276528"/>
                  </a:lnTo>
                  <a:lnTo>
                    <a:pt x="35783" y="287254"/>
                  </a:lnTo>
                  <a:lnTo>
                    <a:pt x="19285" y="290115"/>
                  </a:lnTo>
                  <a:lnTo>
                    <a:pt x="11333" y="285927"/>
                  </a:lnTo>
                  <a:lnTo>
                    <a:pt x="9079" y="277042"/>
                  </a:lnTo>
                  <a:lnTo>
                    <a:pt x="10623" y="265025"/>
                  </a:lnTo>
                  <a:lnTo>
                    <a:pt x="17746" y="255490"/>
                  </a:lnTo>
                  <a:lnTo>
                    <a:pt x="41911" y="240833"/>
                  </a:lnTo>
                  <a:lnTo>
                    <a:pt x="72964" y="237365"/>
                  </a:lnTo>
                  <a:lnTo>
                    <a:pt x="135274" y="247553"/>
                  </a:lnTo>
                  <a:lnTo>
                    <a:pt x="146551" y="254506"/>
                  </a:lnTo>
                  <a:lnTo>
                    <a:pt x="163144" y="274420"/>
                  </a:lnTo>
                  <a:lnTo>
                    <a:pt x="178245" y="3095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266937" y="2618839"/>
            <a:ext cx="1196818" cy="358403"/>
            <a:chOff x="7266937" y="2618839"/>
            <a:chExt cx="1196818" cy="358403"/>
          </a:xfrm>
        </p:grpSpPr>
        <p:sp>
          <p:nvSpPr>
            <p:cNvPr id="42" name="Freeform 41"/>
            <p:cNvSpPr/>
            <p:nvPr/>
          </p:nvSpPr>
          <p:spPr>
            <a:xfrm>
              <a:off x="7266937" y="2673684"/>
              <a:ext cx="13712" cy="301648"/>
            </a:xfrm>
            <a:custGeom>
              <a:avLst/>
              <a:gdLst/>
              <a:ahLst/>
              <a:cxnLst/>
              <a:rect l="0" t="0" r="0" b="0"/>
              <a:pathLst>
                <a:path w="13712" h="301648">
                  <a:moveTo>
                    <a:pt x="13711" y="0"/>
                  </a:moveTo>
                  <a:lnTo>
                    <a:pt x="4288" y="35886"/>
                  </a:lnTo>
                  <a:lnTo>
                    <a:pt x="1271" y="90531"/>
                  </a:lnTo>
                  <a:lnTo>
                    <a:pt x="376" y="145993"/>
                  </a:lnTo>
                  <a:lnTo>
                    <a:pt x="112" y="201021"/>
                  </a:lnTo>
                  <a:lnTo>
                    <a:pt x="33" y="252873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416669" y="2618839"/>
              <a:ext cx="206760" cy="358403"/>
            </a:xfrm>
            <a:custGeom>
              <a:avLst/>
              <a:gdLst/>
              <a:ahLst/>
              <a:cxnLst/>
              <a:rect l="0" t="0" r="0" b="0"/>
              <a:pathLst>
                <a:path w="206760" h="358403">
                  <a:moveTo>
                    <a:pt x="97069" y="0"/>
                  </a:moveTo>
                  <a:lnTo>
                    <a:pt x="128385" y="23417"/>
                  </a:lnTo>
                  <a:lnTo>
                    <a:pt x="165492" y="74536"/>
                  </a:lnTo>
                  <a:lnTo>
                    <a:pt x="180801" y="109301"/>
                  </a:lnTo>
                  <a:lnTo>
                    <a:pt x="187896" y="170175"/>
                  </a:lnTo>
                  <a:lnTo>
                    <a:pt x="179503" y="224436"/>
                  </a:lnTo>
                  <a:lnTo>
                    <a:pt x="146079" y="279737"/>
                  </a:lnTo>
                  <a:lnTo>
                    <a:pt x="103195" y="333882"/>
                  </a:lnTo>
                  <a:lnTo>
                    <a:pt x="67400" y="357071"/>
                  </a:lnTo>
                  <a:lnTo>
                    <a:pt x="54438" y="358402"/>
                  </a:lnTo>
                  <a:lnTo>
                    <a:pt x="27847" y="351754"/>
                  </a:lnTo>
                  <a:lnTo>
                    <a:pt x="8920" y="334581"/>
                  </a:lnTo>
                  <a:lnTo>
                    <a:pt x="1740" y="323603"/>
                  </a:lnTo>
                  <a:lnTo>
                    <a:pt x="0" y="313237"/>
                  </a:lnTo>
                  <a:lnTo>
                    <a:pt x="1887" y="303280"/>
                  </a:lnTo>
                  <a:lnTo>
                    <a:pt x="19101" y="274708"/>
                  </a:lnTo>
                  <a:lnTo>
                    <a:pt x="36518" y="257681"/>
                  </a:lnTo>
                  <a:lnTo>
                    <a:pt x="59493" y="245036"/>
                  </a:lnTo>
                  <a:lnTo>
                    <a:pt x="72019" y="244101"/>
                  </a:lnTo>
                  <a:lnTo>
                    <a:pt x="98123" y="251188"/>
                  </a:lnTo>
                  <a:lnTo>
                    <a:pt x="150599" y="280564"/>
                  </a:lnTo>
                  <a:lnTo>
                    <a:pt x="206759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760540" y="2797085"/>
              <a:ext cx="123401" cy="1"/>
            </a:xfrm>
            <a:custGeom>
              <a:avLst/>
              <a:gdLst/>
              <a:ahLst/>
              <a:cxnLst/>
              <a:rect l="0" t="0" r="0" b="0"/>
              <a:pathLst>
                <a:path w="123401" h="1">
                  <a:moveTo>
                    <a:pt x="0" y="0"/>
                  </a:moveTo>
                  <a:lnTo>
                    <a:pt x="53209" y="0"/>
                  </a:lnTo>
                  <a:lnTo>
                    <a:pt x="107730" y="0"/>
                  </a:lnTo>
                  <a:lnTo>
                    <a:pt x="123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7774251" y="2865641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13711"/>
                  </a:moveTo>
                  <a:lnTo>
                    <a:pt x="55597" y="9649"/>
                  </a:lnTo>
                  <a:lnTo>
                    <a:pt x="117118" y="1906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103320" y="2659973"/>
              <a:ext cx="68557" cy="301647"/>
            </a:xfrm>
            <a:custGeom>
              <a:avLst/>
              <a:gdLst/>
              <a:ahLst/>
              <a:cxnLst/>
              <a:rect l="0" t="0" r="0" b="0"/>
              <a:pathLst>
                <a:path w="68557" h="301647">
                  <a:moveTo>
                    <a:pt x="68556" y="0"/>
                  </a:moveTo>
                  <a:lnTo>
                    <a:pt x="59133" y="54732"/>
                  </a:lnTo>
                  <a:lnTo>
                    <a:pt x="53068" y="115411"/>
                  </a:lnTo>
                  <a:lnTo>
                    <a:pt x="34851" y="172662"/>
                  </a:lnTo>
                  <a:lnTo>
                    <a:pt x="19128" y="226697"/>
                  </a:lnTo>
                  <a:lnTo>
                    <a:pt x="4230" y="278547"/>
                  </a:lnTo>
                  <a:lnTo>
                    <a:pt x="0" y="30164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272649" y="2628939"/>
              <a:ext cx="191106" cy="318970"/>
            </a:xfrm>
            <a:custGeom>
              <a:avLst/>
              <a:gdLst/>
              <a:ahLst/>
              <a:cxnLst/>
              <a:rect l="0" t="0" r="0" b="0"/>
              <a:pathLst>
                <a:path w="191106" h="318970">
                  <a:moveTo>
                    <a:pt x="77472" y="17323"/>
                  </a:moveTo>
                  <a:lnTo>
                    <a:pt x="92030" y="2765"/>
                  </a:lnTo>
                  <a:lnTo>
                    <a:pt x="102412" y="0"/>
                  </a:lnTo>
                  <a:lnTo>
                    <a:pt x="130199" y="991"/>
                  </a:lnTo>
                  <a:lnTo>
                    <a:pt x="154736" y="14635"/>
                  </a:lnTo>
                  <a:lnTo>
                    <a:pt x="174274" y="37457"/>
                  </a:lnTo>
                  <a:lnTo>
                    <a:pt x="188036" y="67913"/>
                  </a:lnTo>
                  <a:lnTo>
                    <a:pt x="191105" y="97699"/>
                  </a:lnTo>
                  <a:lnTo>
                    <a:pt x="185868" y="127695"/>
                  </a:lnTo>
                  <a:lnTo>
                    <a:pt x="164265" y="177320"/>
                  </a:lnTo>
                  <a:lnTo>
                    <a:pt x="128072" y="220123"/>
                  </a:lnTo>
                  <a:lnTo>
                    <a:pt x="79431" y="251256"/>
                  </a:lnTo>
                  <a:lnTo>
                    <a:pt x="44319" y="265007"/>
                  </a:lnTo>
                  <a:lnTo>
                    <a:pt x="29471" y="266236"/>
                  </a:lnTo>
                  <a:lnTo>
                    <a:pt x="4849" y="259477"/>
                  </a:lnTo>
                  <a:lnTo>
                    <a:pt x="111" y="251886"/>
                  </a:lnTo>
                  <a:lnTo>
                    <a:pt x="0" y="242254"/>
                  </a:lnTo>
                  <a:lnTo>
                    <a:pt x="2972" y="231262"/>
                  </a:lnTo>
                  <a:lnTo>
                    <a:pt x="11048" y="222411"/>
                  </a:lnTo>
                  <a:lnTo>
                    <a:pt x="36270" y="208514"/>
                  </a:lnTo>
                  <a:lnTo>
                    <a:pt x="84731" y="199404"/>
                  </a:lnTo>
                  <a:lnTo>
                    <a:pt x="115738" y="205398"/>
                  </a:lnTo>
                  <a:lnTo>
                    <a:pt x="130406" y="211262"/>
                  </a:lnTo>
                  <a:lnTo>
                    <a:pt x="141707" y="221266"/>
                  </a:lnTo>
                  <a:lnTo>
                    <a:pt x="158327" y="248631"/>
                  </a:lnTo>
                  <a:lnTo>
                    <a:pt x="166729" y="277044"/>
                  </a:lnTo>
                  <a:lnTo>
                    <a:pt x="173451" y="3189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Freeform 48"/>
          <p:cNvSpPr/>
          <p:nvPr/>
        </p:nvSpPr>
        <p:spPr>
          <a:xfrm>
            <a:off x="2949152" y="2860339"/>
            <a:ext cx="1127403" cy="978504"/>
          </a:xfrm>
          <a:custGeom>
            <a:avLst/>
            <a:gdLst/>
            <a:ahLst/>
            <a:cxnLst/>
            <a:rect l="0" t="0" r="0" b="0"/>
            <a:pathLst>
              <a:path w="1127403" h="978504">
                <a:moveTo>
                  <a:pt x="725450" y="19013"/>
                </a:moveTo>
                <a:lnTo>
                  <a:pt x="670718" y="19013"/>
                </a:lnTo>
                <a:lnTo>
                  <a:pt x="610039" y="20537"/>
                </a:lnTo>
                <a:lnTo>
                  <a:pt x="551264" y="29960"/>
                </a:lnTo>
                <a:lnTo>
                  <a:pt x="508383" y="38097"/>
                </a:lnTo>
                <a:lnTo>
                  <a:pt x="463934" y="46792"/>
                </a:lnTo>
                <a:lnTo>
                  <a:pt x="418787" y="57258"/>
                </a:lnTo>
                <a:lnTo>
                  <a:pt x="373331" y="72067"/>
                </a:lnTo>
                <a:lnTo>
                  <a:pt x="313398" y="104877"/>
                </a:lnTo>
                <a:lnTo>
                  <a:pt x="252742" y="139822"/>
                </a:lnTo>
                <a:lnTo>
                  <a:pt x="195513" y="192862"/>
                </a:lnTo>
                <a:lnTo>
                  <a:pt x="133180" y="247549"/>
                </a:lnTo>
                <a:lnTo>
                  <a:pt x="93938" y="296796"/>
                </a:lnTo>
                <a:lnTo>
                  <a:pt x="52203" y="350365"/>
                </a:lnTo>
                <a:lnTo>
                  <a:pt x="27708" y="403378"/>
                </a:lnTo>
                <a:lnTo>
                  <a:pt x="12921" y="452319"/>
                </a:lnTo>
                <a:lnTo>
                  <a:pt x="5052" y="494958"/>
                </a:lnTo>
                <a:lnTo>
                  <a:pt x="1554" y="544379"/>
                </a:lnTo>
                <a:lnTo>
                  <a:pt x="0" y="600875"/>
                </a:lnTo>
                <a:lnTo>
                  <a:pt x="832" y="660009"/>
                </a:lnTo>
                <a:lnTo>
                  <a:pt x="6281" y="716760"/>
                </a:lnTo>
                <a:lnTo>
                  <a:pt x="21906" y="768389"/>
                </a:lnTo>
                <a:lnTo>
                  <a:pt x="52335" y="828093"/>
                </a:lnTo>
                <a:lnTo>
                  <a:pt x="99138" y="885599"/>
                </a:lnTo>
                <a:lnTo>
                  <a:pt x="128202" y="912758"/>
                </a:lnTo>
                <a:lnTo>
                  <a:pt x="191509" y="948641"/>
                </a:lnTo>
                <a:lnTo>
                  <a:pt x="253919" y="967492"/>
                </a:lnTo>
                <a:lnTo>
                  <a:pt x="315745" y="975447"/>
                </a:lnTo>
                <a:lnTo>
                  <a:pt x="372658" y="977805"/>
                </a:lnTo>
                <a:lnTo>
                  <a:pt x="428116" y="978503"/>
                </a:lnTo>
                <a:lnTo>
                  <a:pt x="483142" y="971431"/>
                </a:lnTo>
                <a:lnTo>
                  <a:pt x="538041" y="959687"/>
                </a:lnTo>
                <a:lnTo>
                  <a:pt x="600180" y="946559"/>
                </a:lnTo>
                <a:lnTo>
                  <a:pt x="659556" y="933021"/>
                </a:lnTo>
                <a:lnTo>
                  <a:pt x="715744" y="912082"/>
                </a:lnTo>
                <a:lnTo>
                  <a:pt x="770986" y="886580"/>
                </a:lnTo>
                <a:lnTo>
                  <a:pt x="833301" y="850666"/>
                </a:lnTo>
                <a:lnTo>
                  <a:pt x="893684" y="810169"/>
                </a:lnTo>
                <a:lnTo>
                  <a:pt x="949284" y="765888"/>
                </a:lnTo>
                <a:lnTo>
                  <a:pt x="1009909" y="707682"/>
                </a:lnTo>
                <a:lnTo>
                  <a:pt x="1058631" y="648332"/>
                </a:lnTo>
                <a:lnTo>
                  <a:pt x="1091499" y="594608"/>
                </a:lnTo>
                <a:lnTo>
                  <a:pt x="1113113" y="539984"/>
                </a:lnTo>
                <a:lnTo>
                  <a:pt x="1127402" y="477053"/>
                </a:lnTo>
                <a:lnTo>
                  <a:pt x="1126727" y="415072"/>
                </a:lnTo>
                <a:lnTo>
                  <a:pt x="1124698" y="368714"/>
                </a:lnTo>
                <a:lnTo>
                  <a:pt x="1122273" y="322212"/>
                </a:lnTo>
                <a:lnTo>
                  <a:pt x="1110818" y="267291"/>
                </a:lnTo>
                <a:lnTo>
                  <a:pt x="1088805" y="207176"/>
                </a:lnTo>
                <a:lnTo>
                  <a:pt x="1054069" y="148435"/>
                </a:lnTo>
                <a:lnTo>
                  <a:pt x="999634" y="88098"/>
                </a:lnTo>
                <a:lnTo>
                  <a:pt x="979852" y="71046"/>
                </a:lnTo>
                <a:lnTo>
                  <a:pt x="923881" y="35420"/>
                </a:lnTo>
                <a:lnTo>
                  <a:pt x="887840" y="16596"/>
                </a:lnTo>
                <a:lnTo>
                  <a:pt x="826379" y="1370"/>
                </a:lnTo>
                <a:lnTo>
                  <a:pt x="772339" y="0"/>
                </a:lnTo>
                <a:lnTo>
                  <a:pt x="714296" y="4469"/>
                </a:lnTo>
                <a:lnTo>
                  <a:pt x="658031" y="11534"/>
                </a:lnTo>
                <a:lnTo>
                  <a:pt x="596800" y="24076"/>
                </a:lnTo>
                <a:lnTo>
                  <a:pt x="535165" y="43486"/>
                </a:lnTo>
                <a:lnTo>
                  <a:pt x="483041" y="75081"/>
                </a:lnTo>
                <a:lnTo>
                  <a:pt x="424100" y="119723"/>
                </a:lnTo>
                <a:lnTo>
                  <a:pt x="368959" y="16983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5251390" y="3050319"/>
            <a:ext cx="863807" cy="816241"/>
            <a:chOff x="5251390" y="3050319"/>
            <a:chExt cx="863807" cy="816241"/>
          </a:xfrm>
        </p:grpSpPr>
        <p:sp>
          <p:nvSpPr>
            <p:cNvPr id="50" name="Freeform 49"/>
            <p:cNvSpPr/>
            <p:nvPr/>
          </p:nvSpPr>
          <p:spPr>
            <a:xfrm>
              <a:off x="5429955" y="3050319"/>
              <a:ext cx="232772" cy="247924"/>
            </a:xfrm>
            <a:custGeom>
              <a:avLst/>
              <a:gdLst/>
              <a:ahLst/>
              <a:cxnLst/>
              <a:rect l="0" t="0" r="0" b="0"/>
              <a:pathLst>
                <a:path w="232772" h="247924">
                  <a:moveTo>
                    <a:pt x="40814" y="7279"/>
                  </a:moveTo>
                  <a:lnTo>
                    <a:pt x="62651" y="0"/>
                  </a:lnTo>
                  <a:lnTo>
                    <a:pt x="105346" y="2752"/>
                  </a:lnTo>
                  <a:lnTo>
                    <a:pt x="149311" y="20495"/>
                  </a:lnTo>
                  <a:lnTo>
                    <a:pt x="169271" y="44638"/>
                  </a:lnTo>
                  <a:lnTo>
                    <a:pt x="176726" y="59607"/>
                  </a:lnTo>
                  <a:lnTo>
                    <a:pt x="180948" y="96553"/>
                  </a:lnTo>
                  <a:lnTo>
                    <a:pt x="176222" y="133794"/>
                  </a:lnTo>
                  <a:lnTo>
                    <a:pt x="163966" y="160502"/>
                  </a:lnTo>
                  <a:lnTo>
                    <a:pt x="120324" y="211897"/>
                  </a:lnTo>
                  <a:lnTo>
                    <a:pt x="94434" y="233301"/>
                  </a:lnTo>
                  <a:lnTo>
                    <a:pt x="63629" y="244845"/>
                  </a:lnTo>
                  <a:lnTo>
                    <a:pt x="46884" y="247923"/>
                  </a:lnTo>
                  <a:lnTo>
                    <a:pt x="20152" y="243219"/>
                  </a:lnTo>
                  <a:lnTo>
                    <a:pt x="8758" y="237699"/>
                  </a:lnTo>
                  <a:lnTo>
                    <a:pt x="2685" y="227925"/>
                  </a:lnTo>
                  <a:lnTo>
                    <a:pt x="0" y="200814"/>
                  </a:lnTo>
                  <a:lnTo>
                    <a:pt x="7948" y="176578"/>
                  </a:lnTo>
                  <a:lnTo>
                    <a:pt x="14333" y="165849"/>
                  </a:lnTo>
                  <a:lnTo>
                    <a:pt x="26207" y="158696"/>
                  </a:lnTo>
                  <a:lnTo>
                    <a:pt x="59713" y="150749"/>
                  </a:lnTo>
                  <a:lnTo>
                    <a:pt x="106845" y="153553"/>
                  </a:lnTo>
                  <a:lnTo>
                    <a:pt x="163716" y="168150"/>
                  </a:lnTo>
                  <a:lnTo>
                    <a:pt x="210836" y="185704"/>
                  </a:lnTo>
                  <a:lnTo>
                    <a:pt x="232771" y="1992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5251390" y="3345533"/>
              <a:ext cx="589583" cy="41135"/>
            </a:xfrm>
            <a:custGeom>
              <a:avLst/>
              <a:gdLst/>
              <a:ahLst/>
              <a:cxnLst/>
              <a:rect l="0" t="0" r="0" b="0"/>
              <a:pathLst>
                <a:path w="589583" h="41135">
                  <a:moveTo>
                    <a:pt x="0" y="0"/>
                  </a:moveTo>
                  <a:lnTo>
                    <a:pt x="14558" y="14558"/>
                  </a:lnTo>
                  <a:lnTo>
                    <a:pt x="42018" y="21705"/>
                  </a:lnTo>
                  <a:lnTo>
                    <a:pt x="104366" y="25728"/>
                  </a:lnTo>
                  <a:lnTo>
                    <a:pt x="153027" y="26669"/>
                  </a:lnTo>
                  <a:lnTo>
                    <a:pt x="200046" y="27087"/>
                  </a:lnTo>
                  <a:lnTo>
                    <a:pt x="246335" y="27274"/>
                  </a:lnTo>
                  <a:lnTo>
                    <a:pt x="292298" y="27356"/>
                  </a:lnTo>
                  <a:lnTo>
                    <a:pt x="338117" y="27393"/>
                  </a:lnTo>
                  <a:lnTo>
                    <a:pt x="383873" y="27409"/>
                  </a:lnTo>
                  <a:lnTo>
                    <a:pt x="428076" y="27417"/>
                  </a:lnTo>
                  <a:lnTo>
                    <a:pt x="487222" y="28944"/>
                  </a:lnTo>
                  <a:lnTo>
                    <a:pt x="540294" y="36845"/>
                  </a:lnTo>
                  <a:lnTo>
                    <a:pt x="589582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449381" y="3564912"/>
              <a:ext cx="254480" cy="109479"/>
            </a:xfrm>
            <a:custGeom>
              <a:avLst/>
              <a:gdLst/>
              <a:ahLst/>
              <a:cxnLst/>
              <a:rect l="0" t="0" r="0" b="0"/>
              <a:pathLst>
                <a:path w="254480" h="109479">
                  <a:moveTo>
                    <a:pt x="89944" y="0"/>
                  </a:moveTo>
                  <a:lnTo>
                    <a:pt x="56052" y="59660"/>
                  </a:lnTo>
                  <a:lnTo>
                    <a:pt x="32224" y="88978"/>
                  </a:lnTo>
                  <a:lnTo>
                    <a:pt x="6399" y="107087"/>
                  </a:lnTo>
                  <a:lnTo>
                    <a:pt x="731" y="109478"/>
                  </a:lnTo>
                  <a:lnTo>
                    <a:pt x="0" y="108025"/>
                  </a:lnTo>
                  <a:lnTo>
                    <a:pt x="2559" y="104010"/>
                  </a:lnTo>
                  <a:lnTo>
                    <a:pt x="64481" y="70321"/>
                  </a:lnTo>
                  <a:lnTo>
                    <a:pt x="111514" y="52152"/>
                  </a:lnTo>
                  <a:lnTo>
                    <a:pt x="171324" y="44398"/>
                  </a:lnTo>
                  <a:lnTo>
                    <a:pt x="206857" y="42585"/>
                  </a:lnTo>
                  <a:lnTo>
                    <a:pt x="254479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5594170" y="3441512"/>
              <a:ext cx="109691" cy="425048"/>
            </a:xfrm>
            <a:custGeom>
              <a:avLst/>
              <a:gdLst/>
              <a:ahLst/>
              <a:cxnLst/>
              <a:rect l="0" t="0" r="0" b="0"/>
              <a:pathLst>
                <a:path w="109691" h="425048">
                  <a:moveTo>
                    <a:pt x="109690" y="0"/>
                  </a:moveTo>
                  <a:lnTo>
                    <a:pt x="98837" y="48807"/>
                  </a:lnTo>
                  <a:lnTo>
                    <a:pt x="89264" y="108496"/>
                  </a:lnTo>
                  <a:lnTo>
                    <a:pt x="77062" y="157748"/>
                  </a:lnTo>
                  <a:lnTo>
                    <a:pt x="59290" y="221085"/>
                  </a:lnTo>
                  <a:lnTo>
                    <a:pt x="45667" y="282008"/>
                  </a:lnTo>
                  <a:lnTo>
                    <a:pt x="36547" y="325927"/>
                  </a:lnTo>
                  <a:lnTo>
                    <a:pt x="15568" y="386199"/>
                  </a:lnTo>
                  <a:lnTo>
                    <a:pt x="0" y="4250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5936950" y="3434883"/>
              <a:ext cx="123402" cy="20341"/>
            </a:xfrm>
            <a:custGeom>
              <a:avLst/>
              <a:gdLst/>
              <a:ahLst/>
              <a:cxnLst/>
              <a:rect l="0" t="0" r="0" b="0"/>
              <a:pathLst>
                <a:path w="123402" h="20341">
                  <a:moveTo>
                    <a:pt x="0" y="20340"/>
                  </a:moveTo>
                  <a:lnTo>
                    <a:pt x="55597" y="5425"/>
                  </a:lnTo>
                  <a:lnTo>
                    <a:pt x="81078" y="0"/>
                  </a:lnTo>
                  <a:lnTo>
                    <a:pt x="123401" y="662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5964373" y="3523779"/>
              <a:ext cx="150824" cy="27423"/>
            </a:xfrm>
            <a:custGeom>
              <a:avLst/>
              <a:gdLst/>
              <a:ahLst/>
              <a:cxnLst/>
              <a:rect l="0" t="0" r="0" b="0"/>
              <a:pathLst>
                <a:path w="150824" h="27423">
                  <a:moveTo>
                    <a:pt x="0" y="27422"/>
                  </a:moveTo>
                  <a:lnTo>
                    <a:pt x="48807" y="16570"/>
                  </a:lnTo>
                  <a:lnTo>
                    <a:pt x="98252" y="14558"/>
                  </a:lnTo>
                  <a:lnTo>
                    <a:pt x="127458" y="12564"/>
                  </a:lnTo>
                  <a:lnTo>
                    <a:pt x="135247" y="9899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320864" y="3079925"/>
            <a:ext cx="341069" cy="676945"/>
            <a:chOff x="6320864" y="3079925"/>
            <a:chExt cx="341069" cy="676945"/>
          </a:xfrm>
        </p:grpSpPr>
        <p:sp>
          <p:nvSpPr>
            <p:cNvPr id="57" name="Freeform 56"/>
            <p:cNvSpPr/>
            <p:nvPr/>
          </p:nvSpPr>
          <p:spPr>
            <a:xfrm>
              <a:off x="6389420" y="3079925"/>
              <a:ext cx="171458" cy="293031"/>
            </a:xfrm>
            <a:custGeom>
              <a:avLst/>
              <a:gdLst/>
              <a:ahLst/>
              <a:cxnLst/>
              <a:rect l="0" t="0" r="0" b="0"/>
              <a:pathLst>
                <a:path w="171458" h="293031">
                  <a:moveTo>
                    <a:pt x="0" y="32518"/>
                  </a:moveTo>
                  <a:lnTo>
                    <a:pt x="23416" y="12148"/>
                  </a:lnTo>
                  <a:lnTo>
                    <a:pt x="45447" y="1628"/>
                  </a:lnTo>
                  <a:lnTo>
                    <a:pt x="70473" y="0"/>
                  </a:lnTo>
                  <a:lnTo>
                    <a:pt x="96830" y="5878"/>
                  </a:lnTo>
                  <a:lnTo>
                    <a:pt x="123779" y="18646"/>
                  </a:lnTo>
                  <a:lnTo>
                    <a:pt x="129747" y="27841"/>
                  </a:lnTo>
                  <a:lnTo>
                    <a:pt x="130679" y="38540"/>
                  </a:lnTo>
                  <a:lnTo>
                    <a:pt x="123588" y="61093"/>
                  </a:lnTo>
                  <a:lnTo>
                    <a:pt x="110281" y="81273"/>
                  </a:lnTo>
                  <a:lnTo>
                    <a:pt x="90147" y="96336"/>
                  </a:lnTo>
                  <a:lnTo>
                    <a:pt x="78380" y="102486"/>
                  </a:lnTo>
                  <a:lnTo>
                    <a:pt x="73582" y="103538"/>
                  </a:lnTo>
                  <a:lnTo>
                    <a:pt x="73430" y="101193"/>
                  </a:lnTo>
                  <a:lnTo>
                    <a:pt x="76375" y="96583"/>
                  </a:lnTo>
                  <a:lnTo>
                    <a:pt x="99962" y="91460"/>
                  </a:lnTo>
                  <a:lnTo>
                    <a:pt x="116915" y="90094"/>
                  </a:lnTo>
                  <a:lnTo>
                    <a:pt x="131265" y="93754"/>
                  </a:lnTo>
                  <a:lnTo>
                    <a:pt x="155334" y="110008"/>
                  </a:lnTo>
                  <a:lnTo>
                    <a:pt x="168063" y="136529"/>
                  </a:lnTo>
                  <a:lnTo>
                    <a:pt x="171457" y="152133"/>
                  </a:lnTo>
                  <a:lnTo>
                    <a:pt x="167104" y="181658"/>
                  </a:lnTo>
                  <a:lnTo>
                    <a:pt x="153489" y="208492"/>
                  </a:lnTo>
                  <a:lnTo>
                    <a:pt x="94524" y="260137"/>
                  </a:lnTo>
                  <a:lnTo>
                    <a:pt x="43893" y="284953"/>
                  </a:lnTo>
                  <a:lnTo>
                    <a:pt x="13711" y="29303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6320864" y="3372955"/>
              <a:ext cx="287936" cy="26326"/>
            </a:xfrm>
            <a:custGeom>
              <a:avLst/>
              <a:gdLst/>
              <a:ahLst/>
              <a:cxnLst/>
              <a:rect l="0" t="0" r="0" b="0"/>
              <a:pathLst>
                <a:path w="287936" h="26326">
                  <a:moveTo>
                    <a:pt x="0" y="0"/>
                  </a:moveTo>
                  <a:lnTo>
                    <a:pt x="55597" y="14916"/>
                  </a:lnTo>
                  <a:lnTo>
                    <a:pt x="104326" y="23717"/>
                  </a:lnTo>
                  <a:lnTo>
                    <a:pt x="162946" y="26325"/>
                  </a:lnTo>
                  <a:lnTo>
                    <a:pt x="218908" y="23035"/>
                  </a:lnTo>
                  <a:lnTo>
                    <a:pt x="261897" y="16474"/>
                  </a:lnTo>
                  <a:lnTo>
                    <a:pt x="287935" y="137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6467046" y="3427800"/>
              <a:ext cx="194887" cy="329070"/>
            </a:xfrm>
            <a:custGeom>
              <a:avLst/>
              <a:gdLst/>
              <a:ahLst/>
              <a:cxnLst/>
              <a:rect l="0" t="0" r="0" b="0"/>
              <a:pathLst>
                <a:path w="194887" h="329070">
                  <a:moveTo>
                    <a:pt x="45774" y="0"/>
                  </a:moveTo>
                  <a:lnTo>
                    <a:pt x="30860" y="55597"/>
                  </a:lnTo>
                  <a:lnTo>
                    <a:pt x="13544" y="117117"/>
                  </a:lnTo>
                  <a:lnTo>
                    <a:pt x="0" y="169952"/>
                  </a:lnTo>
                  <a:lnTo>
                    <a:pt x="896" y="216922"/>
                  </a:lnTo>
                  <a:lnTo>
                    <a:pt x="11102" y="241647"/>
                  </a:lnTo>
                  <a:lnTo>
                    <a:pt x="18089" y="252506"/>
                  </a:lnTo>
                  <a:lnTo>
                    <a:pt x="28841" y="259746"/>
                  </a:lnTo>
                  <a:lnTo>
                    <a:pt x="57038" y="267790"/>
                  </a:lnTo>
                  <a:lnTo>
                    <a:pt x="85821" y="263239"/>
                  </a:lnTo>
                  <a:lnTo>
                    <a:pt x="141538" y="235492"/>
                  </a:lnTo>
                  <a:lnTo>
                    <a:pt x="182823" y="202317"/>
                  </a:lnTo>
                  <a:lnTo>
                    <a:pt x="190462" y="189723"/>
                  </a:lnTo>
                  <a:lnTo>
                    <a:pt x="194886" y="163542"/>
                  </a:lnTo>
                  <a:lnTo>
                    <a:pt x="189362" y="154732"/>
                  </a:lnTo>
                  <a:lnTo>
                    <a:pt x="179586" y="148858"/>
                  </a:lnTo>
                  <a:lnTo>
                    <a:pt x="166975" y="144943"/>
                  </a:lnTo>
                  <a:lnTo>
                    <a:pt x="155521" y="145380"/>
                  </a:lnTo>
                  <a:lnTo>
                    <a:pt x="134669" y="153990"/>
                  </a:lnTo>
                  <a:lnTo>
                    <a:pt x="105799" y="183247"/>
                  </a:lnTo>
                  <a:lnTo>
                    <a:pt x="95304" y="211954"/>
                  </a:lnTo>
                  <a:lnTo>
                    <a:pt x="89396" y="262376"/>
                  </a:lnTo>
                  <a:lnTo>
                    <a:pt x="87645" y="303722"/>
                  </a:lnTo>
                  <a:lnTo>
                    <a:pt x="86908" y="3290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7308070" y="3386305"/>
            <a:ext cx="1110609" cy="411699"/>
            <a:chOff x="7308070" y="3386305"/>
            <a:chExt cx="1110609" cy="411699"/>
          </a:xfrm>
        </p:grpSpPr>
        <p:sp>
          <p:nvSpPr>
            <p:cNvPr id="61" name="Freeform 60"/>
            <p:cNvSpPr/>
            <p:nvPr/>
          </p:nvSpPr>
          <p:spPr>
            <a:xfrm>
              <a:off x="7308070" y="3386667"/>
              <a:ext cx="68557" cy="411337"/>
            </a:xfrm>
            <a:custGeom>
              <a:avLst/>
              <a:gdLst/>
              <a:ahLst/>
              <a:cxnLst/>
              <a:rect l="0" t="0" r="0" b="0"/>
              <a:pathLst>
                <a:path w="68557" h="411337">
                  <a:moveTo>
                    <a:pt x="68556" y="0"/>
                  </a:moveTo>
                  <a:lnTo>
                    <a:pt x="61277" y="43673"/>
                  </a:lnTo>
                  <a:lnTo>
                    <a:pt x="53642" y="89489"/>
                  </a:lnTo>
                  <a:lnTo>
                    <a:pt x="46693" y="137275"/>
                  </a:lnTo>
                  <a:lnTo>
                    <a:pt x="41258" y="196914"/>
                  </a:lnTo>
                  <a:lnTo>
                    <a:pt x="26544" y="258783"/>
                  </a:lnTo>
                  <a:lnTo>
                    <a:pt x="13451" y="313321"/>
                  </a:lnTo>
                  <a:lnTo>
                    <a:pt x="3985" y="371122"/>
                  </a:lnTo>
                  <a:lnTo>
                    <a:pt x="0" y="4113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453349" y="3420522"/>
              <a:ext cx="201622" cy="363450"/>
            </a:xfrm>
            <a:custGeom>
              <a:avLst/>
              <a:gdLst/>
              <a:ahLst/>
              <a:cxnLst/>
              <a:rect l="0" t="0" r="0" b="0"/>
              <a:pathLst>
                <a:path w="201622" h="363450">
                  <a:moveTo>
                    <a:pt x="87812" y="7278"/>
                  </a:moveTo>
                  <a:lnTo>
                    <a:pt x="109648" y="0"/>
                  </a:lnTo>
                  <a:lnTo>
                    <a:pt x="132557" y="4551"/>
                  </a:lnTo>
                  <a:lnTo>
                    <a:pt x="156449" y="18254"/>
                  </a:lnTo>
                  <a:lnTo>
                    <a:pt x="177225" y="39579"/>
                  </a:lnTo>
                  <a:lnTo>
                    <a:pt x="198772" y="91837"/>
                  </a:lnTo>
                  <a:lnTo>
                    <a:pt x="201621" y="133729"/>
                  </a:lnTo>
                  <a:lnTo>
                    <a:pt x="194762" y="177739"/>
                  </a:lnTo>
                  <a:lnTo>
                    <a:pt x="166729" y="240770"/>
                  </a:lnTo>
                  <a:lnTo>
                    <a:pt x="125124" y="299807"/>
                  </a:lnTo>
                  <a:lnTo>
                    <a:pt x="86679" y="343294"/>
                  </a:lnTo>
                  <a:lnTo>
                    <a:pt x="73346" y="354690"/>
                  </a:lnTo>
                  <a:lnTo>
                    <a:pt x="58362" y="360763"/>
                  </a:lnTo>
                  <a:lnTo>
                    <a:pt x="25464" y="363449"/>
                  </a:lnTo>
                  <a:lnTo>
                    <a:pt x="14254" y="355939"/>
                  </a:lnTo>
                  <a:lnTo>
                    <a:pt x="6781" y="343314"/>
                  </a:lnTo>
                  <a:lnTo>
                    <a:pt x="0" y="310498"/>
                  </a:lnTo>
                  <a:lnTo>
                    <a:pt x="2065" y="275600"/>
                  </a:lnTo>
                  <a:lnTo>
                    <a:pt x="12123" y="247902"/>
                  </a:lnTo>
                  <a:lnTo>
                    <a:pt x="28273" y="225435"/>
                  </a:lnTo>
                  <a:lnTo>
                    <a:pt x="50686" y="205294"/>
                  </a:lnTo>
                  <a:lnTo>
                    <a:pt x="96278" y="184103"/>
                  </a:lnTo>
                  <a:lnTo>
                    <a:pt x="110214" y="183053"/>
                  </a:lnTo>
                  <a:lnTo>
                    <a:pt x="133824" y="190012"/>
                  </a:lnTo>
                  <a:lnTo>
                    <a:pt x="164246" y="211060"/>
                  </a:lnTo>
                  <a:lnTo>
                    <a:pt x="185278" y="243873"/>
                  </a:lnTo>
                  <a:lnTo>
                    <a:pt x="192069" y="269349"/>
                  </a:lnTo>
                  <a:lnTo>
                    <a:pt x="197501" y="3089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7733118" y="3557013"/>
              <a:ext cx="150823" cy="7900"/>
            </a:xfrm>
            <a:custGeom>
              <a:avLst/>
              <a:gdLst/>
              <a:ahLst/>
              <a:cxnLst/>
              <a:rect l="0" t="0" r="0" b="0"/>
              <a:pathLst>
                <a:path w="150823" h="7900">
                  <a:moveTo>
                    <a:pt x="0" y="7899"/>
                  </a:moveTo>
                  <a:lnTo>
                    <a:pt x="59660" y="3837"/>
                  </a:lnTo>
                  <a:lnTo>
                    <a:pt x="92025" y="0"/>
                  </a:lnTo>
                  <a:lnTo>
                    <a:pt x="150822" y="78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7774251" y="3633469"/>
              <a:ext cx="164536" cy="27423"/>
            </a:xfrm>
            <a:custGeom>
              <a:avLst/>
              <a:gdLst/>
              <a:ahLst/>
              <a:cxnLst/>
              <a:rect l="0" t="0" r="0" b="0"/>
              <a:pathLst>
                <a:path w="164536" h="27423">
                  <a:moveTo>
                    <a:pt x="0" y="27422"/>
                  </a:moveTo>
                  <a:lnTo>
                    <a:pt x="57252" y="8338"/>
                  </a:lnTo>
                  <a:lnTo>
                    <a:pt x="118064" y="1647"/>
                  </a:lnTo>
                  <a:lnTo>
                    <a:pt x="16453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8007341" y="3455223"/>
              <a:ext cx="95980" cy="342781"/>
            </a:xfrm>
            <a:custGeom>
              <a:avLst/>
              <a:gdLst/>
              <a:ahLst/>
              <a:cxnLst/>
              <a:rect l="0" t="0" r="0" b="0"/>
              <a:pathLst>
                <a:path w="95980" h="342781">
                  <a:moveTo>
                    <a:pt x="95979" y="0"/>
                  </a:moveTo>
                  <a:lnTo>
                    <a:pt x="81064" y="52869"/>
                  </a:lnTo>
                  <a:lnTo>
                    <a:pt x="68200" y="105041"/>
                  </a:lnTo>
                  <a:lnTo>
                    <a:pt x="54740" y="157571"/>
                  </a:lnTo>
                  <a:lnTo>
                    <a:pt x="37040" y="217316"/>
                  </a:lnTo>
                  <a:lnTo>
                    <a:pt x="16561" y="277675"/>
                  </a:lnTo>
                  <a:lnTo>
                    <a:pt x="4907" y="323490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8157987" y="3386305"/>
              <a:ext cx="260692" cy="359489"/>
            </a:xfrm>
            <a:custGeom>
              <a:avLst/>
              <a:gdLst/>
              <a:ahLst/>
              <a:cxnLst/>
              <a:rect l="0" t="0" r="0" b="0"/>
              <a:pathLst>
                <a:path w="260692" h="359489">
                  <a:moveTo>
                    <a:pt x="68734" y="68918"/>
                  </a:moveTo>
                  <a:lnTo>
                    <a:pt x="76013" y="39803"/>
                  </a:lnTo>
                  <a:lnTo>
                    <a:pt x="91775" y="17383"/>
                  </a:lnTo>
                  <a:lnTo>
                    <a:pt x="102376" y="7139"/>
                  </a:lnTo>
                  <a:lnTo>
                    <a:pt x="115537" y="1833"/>
                  </a:lnTo>
                  <a:lnTo>
                    <a:pt x="146412" y="0"/>
                  </a:lnTo>
                  <a:lnTo>
                    <a:pt x="172321" y="8327"/>
                  </a:lnTo>
                  <a:lnTo>
                    <a:pt x="183495" y="14812"/>
                  </a:lnTo>
                  <a:lnTo>
                    <a:pt x="199974" y="34207"/>
                  </a:lnTo>
                  <a:lnTo>
                    <a:pt x="206502" y="45777"/>
                  </a:lnTo>
                  <a:lnTo>
                    <a:pt x="215688" y="98455"/>
                  </a:lnTo>
                  <a:lnTo>
                    <a:pt x="211132" y="155028"/>
                  </a:lnTo>
                  <a:lnTo>
                    <a:pt x="194419" y="216268"/>
                  </a:lnTo>
                  <a:lnTo>
                    <a:pt x="154668" y="276235"/>
                  </a:lnTo>
                  <a:lnTo>
                    <a:pt x="127882" y="308930"/>
                  </a:lnTo>
                  <a:lnTo>
                    <a:pt x="71163" y="345750"/>
                  </a:lnTo>
                  <a:lnTo>
                    <a:pt x="42392" y="358520"/>
                  </a:lnTo>
                  <a:lnTo>
                    <a:pt x="29844" y="359488"/>
                  </a:lnTo>
                  <a:lnTo>
                    <a:pt x="7777" y="352438"/>
                  </a:lnTo>
                  <a:lnTo>
                    <a:pt x="2196" y="344769"/>
                  </a:lnTo>
                  <a:lnTo>
                    <a:pt x="0" y="335086"/>
                  </a:lnTo>
                  <a:lnTo>
                    <a:pt x="3146" y="309092"/>
                  </a:lnTo>
                  <a:lnTo>
                    <a:pt x="22047" y="256203"/>
                  </a:lnTo>
                  <a:lnTo>
                    <a:pt x="59794" y="204656"/>
                  </a:lnTo>
                  <a:lnTo>
                    <a:pt x="84566" y="181044"/>
                  </a:lnTo>
                  <a:lnTo>
                    <a:pt x="110810" y="165471"/>
                  </a:lnTo>
                  <a:lnTo>
                    <a:pt x="158559" y="155418"/>
                  </a:lnTo>
                  <a:lnTo>
                    <a:pt x="189400" y="165254"/>
                  </a:lnTo>
                  <a:lnTo>
                    <a:pt x="216818" y="186384"/>
                  </a:lnTo>
                  <a:lnTo>
                    <a:pt x="239160" y="216088"/>
                  </a:lnTo>
                  <a:lnTo>
                    <a:pt x="251121" y="253665"/>
                  </a:lnTo>
                  <a:lnTo>
                    <a:pt x="257856" y="305458"/>
                  </a:lnTo>
                  <a:lnTo>
                    <a:pt x="260691" y="3431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5484739" y="4233436"/>
            <a:ext cx="738243" cy="301648"/>
            <a:chOff x="5484739" y="4233436"/>
            <a:chExt cx="738243" cy="301648"/>
          </a:xfrm>
        </p:grpSpPr>
        <p:sp>
          <p:nvSpPr>
            <p:cNvPr id="68" name="Freeform 67"/>
            <p:cNvSpPr/>
            <p:nvPr/>
          </p:nvSpPr>
          <p:spPr>
            <a:xfrm>
              <a:off x="5484739" y="4233436"/>
              <a:ext cx="201487" cy="301648"/>
            </a:xfrm>
            <a:custGeom>
              <a:avLst/>
              <a:gdLst/>
              <a:ahLst/>
              <a:cxnLst/>
              <a:rect l="0" t="0" r="0" b="0"/>
              <a:pathLst>
                <a:path w="201487" h="301648">
                  <a:moveTo>
                    <a:pt x="150565" y="0"/>
                  </a:moveTo>
                  <a:lnTo>
                    <a:pt x="172401" y="14558"/>
                  </a:lnTo>
                  <a:lnTo>
                    <a:pt x="187184" y="37955"/>
                  </a:lnTo>
                  <a:lnTo>
                    <a:pt x="197310" y="68667"/>
                  </a:lnTo>
                  <a:lnTo>
                    <a:pt x="201486" y="118694"/>
                  </a:lnTo>
                  <a:lnTo>
                    <a:pt x="192228" y="164663"/>
                  </a:lnTo>
                  <a:lnTo>
                    <a:pt x="162575" y="225894"/>
                  </a:lnTo>
                  <a:lnTo>
                    <a:pt x="132287" y="258381"/>
                  </a:lnTo>
                  <a:lnTo>
                    <a:pt x="94367" y="283241"/>
                  </a:lnTo>
                  <a:lnTo>
                    <a:pt x="81107" y="289376"/>
                  </a:lnTo>
                  <a:lnTo>
                    <a:pt x="50123" y="292131"/>
                  </a:lnTo>
                  <a:lnTo>
                    <a:pt x="33329" y="290732"/>
                  </a:lnTo>
                  <a:lnTo>
                    <a:pt x="20610" y="285230"/>
                  </a:lnTo>
                  <a:lnTo>
                    <a:pt x="2415" y="266928"/>
                  </a:lnTo>
                  <a:lnTo>
                    <a:pt x="0" y="257172"/>
                  </a:lnTo>
                  <a:lnTo>
                    <a:pt x="1437" y="247621"/>
                  </a:lnTo>
                  <a:lnTo>
                    <a:pt x="11160" y="228885"/>
                  </a:lnTo>
                  <a:lnTo>
                    <a:pt x="25637" y="210401"/>
                  </a:lnTo>
                  <a:lnTo>
                    <a:pt x="50353" y="200154"/>
                  </a:lnTo>
                  <a:lnTo>
                    <a:pt x="80127" y="197124"/>
                  </a:lnTo>
                  <a:lnTo>
                    <a:pt x="108595" y="200855"/>
                  </a:lnTo>
                  <a:lnTo>
                    <a:pt x="132419" y="211654"/>
                  </a:lnTo>
                  <a:lnTo>
                    <a:pt x="143038" y="218800"/>
                  </a:lnTo>
                  <a:lnTo>
                    <a:pt x="158899" y="238927"/>
                  </a:lnTo>
                  <a:lnTo>
                    <a:pt x="169504" y="261583"/>
                  </a:lnTo>
                  <a:lnTo>
                    <a:pt x="177987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5923239" y="4301992"/>
              <a:ext cx="13712" cy="219380"/>
            </a:xfrm>
            <a:custGeom>
              <a:avLst/>
              <a:gdLst/>
              <a:ahLst/>
              <a:cxnLst/>
              <a:rect l="0" t="0" r="0" b="0"/>
              <a:pathLst>
                <a:path w="13712" h="219380">
                  <a:moveTo>
                    <a:pt x="13711" y="0"/>
                  </a:moveTo>
                  <a:lnTo>
                    <a:pt x="2859" y="48808"/>
                  </a:lnTo>
                  <a:lnTo>
                    <a:pt x="847" y="98253"/>
                  </a:lnTo>
                  <a:lnTo>
                    <a:pt x="251" y="155560"/>
                  </a:lnTo>
                  <a:lnTo>
                    <a:pt x="74" y="200470"/>
                  </a:lnTo>
                  <a:lnTo>
                    <a:pt x="0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5854683" y="4397971"/>
              <a:ext cx="137113" cy="17643"/>
            </a:xfrm>
            <a:custGeom>
              <a:avLst/>
              <a:gdLst/>
              <a:ahLst/>
              <a:cxnLst/>
              <a:rect l="0" t="0" r="0" b="0"/>
              <a:pathLst>
                <a:path w="137113" h="17643">
                  <a:moveTo>
                    <a:pt x="0" y="0"/>
                  </a:moveTo>
                  <a:lnTo>
                    <a:pt x="29115" y="14557"/>
                  </a:lnTo>
                  <a:lnTo>
                    <a:pt x="59660" y="17642"/>
                  </a:lnTo>
                  <a:lnTo>
                    <a:pt x="102991" y="14876"/>
                  </a:lnTo>
                  <a:lnTo>
                    <a:pt x="137112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060351" y="4286193"/>
              <a:ext cx="162631" cy="248891"/>
            </a:xfrm>
            <a:custGeom>
              <a:avLst/>
              <a:gdLst/>
              <a:ahLst/>
              <a:cxnLst/>
              <a:rect l="0" t="0" r="0" b="0"/>
              <a:pathLst>
                <a:path w="162631" h="248891">
                  <a:moveTo>
                    <a:pt x="54845" y="15799"/>
                  </a:moveTo>
                  <a:lnTo>
                    <a:pt x="69402" y="1242"/>
                  </a:lnTo>
                  <a:lnTo>
                    <a:pt x="76738" y="0"/>
                  </a:lnTo>
                  <a:lnTo>
                    <a:pt x="84675" y="2220"/>
                  </a:lnTo>
                  <a:lnTo>
                    <a:pt x="119306" y="27675"/>
                  </a:lnTo>
                  <a:lnTo>
                    <a:pt x="120671" y="37428"/>
                  </a:lnTo>
                  <a:lnTo>
                    <a:pt x="110000" y="60451"/>
                  </a:lnTo>
                  <a:lnTo>
                    <a:pt x="85575" y="91830"/>
                  </a:lnTo>
                  <a:lnTo>
                    <a:pt x="51762" y="113146"/>
                  </a:lnTo>
                  <a:lnTo>
                    <a:pt x="49743" y="117260"/>
                  </a:lnTo>
                  <a:lnTo>
                    <a:pt x="54490" y="120003"/>
                  </a:lnTo>
                  <a:lnTo>
                    <a:pt x="98616" y="131684"/>
                  </a:lnTo>
                  <a:lnTo>
                    <a:pt x="130615" y="151531"/>
                  </a:lnTo>
                  <a:lnTo>
                    <a:pt x="159393" y="176708"/>
                  </a:lnTo>
                  <a:lnTo>
                    <a:pt x="162630" y="185534"/>
                  </a:lnTo>
                  <a:lnTo>
                    <a:pt x="161742" y="194465"/>
                  </a:lnTo>
                  <a:lnTo>
                    <a:pt x="158102" y="203466"/>
                  </a:lnTo>
                  <a:lnTo>
                    <a:pt x="141871" y="217529"/>
                  </a:lnTo>
                  <a:lnTo>
                    <a:pt x="98912" y="234012"/>
                  </a:lnTo>
                  <a:lnTo>
                    <a:pt x="46065" y="244482"/>
                  </a:lnTo>
                  <a:lnTo>
                    <a:pt x="0" y="2488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415924" y="4247147"/>
            <a:ext cx="2358328" cy="658139"/>
            <a:chOff x="5415924" y="4247147"/>
            <a:chExt cx="2358328" cy="658139"/>
          </a:xfrm>
        </p:grpSpPr>
        <p:sp>
          <p:nvSpPr>
            <p:cNvPr id="73" name="Freeform 72"/>
            <p:cNvSpPr/>
            <p:nvPr/>
          </p:nvSpPr>
          <p:spPr>
            <a:xfrm>
              <a:off x="5415924" y="4548794"/>
              <a:ext cx="973497" cy="41135"/>
            </a:xfrm>
            <a:custGeom>
              <a:avLst/>
              <a:gdLst/>
              <a:ahLst/>
              <a:cxnLst/>
              <a:rect l="0" t="0" r="0" b="0"/>
              <a:pathLst>
                <a:path w="973497" h="41135">
                  <a:moveTo>
                    <a:pt x="0" y="41134"/>
                  </a:moveTo>
                  <a:lnTo>
                    <a:pt x="59660" y="37071"/>
                  </a:lnTo>
                  <a:lnTo>
                    <a:pt x="115179" y="30281"/>
                  </a:lnTo>
                  <a:lnTo>
                    <a:pt x="157834" y="27169"/>
                  </a:lnTo>
                  <a:lnTo>
                    <a:pt x="202182" y="20708"/>
                  </a:lnTo>
                  <a:lnTo>
                    <a:pt x="247284" y="16821"/>
                  </a:lnTo>
                  <a:lnTo>
                    <a:pt x="294244" y="15093"/>
                  </a:lnTo>
                  <a:lnTo>
                    <a:pt x="345584" y="14326"/>
                  </a:lnTo>
                  <a:lnTo>
                    <a:pt x="390746" y="13984"/>
                  </a:lnTo>
                  <a:lnTo>
                    <a:pt x="434178" y="13833"/>
                  </a:lnTo>
                  <a:lnTo>
                    <a:pt x="483951" y="13765"/>
                  </a:lnTo>
                  <a:lnTo>
                    <a:pt x="528416" y="13735"/>
                  </a:lnTo>
                  <a:lnTo>
                    <a:pt x="571538" y="13722"/>
                  </a:lnTo>
                  <a:lnTo>
                    <a:pt x="621173" y="13716"/>
                  </a:lnTo>
                  <a:lnTo>
                    <a:pt x="669639" y="13714"/>
                  </a:lnTo>
                  <a:lnTo>
                    <a:pt x="718095" y="13712"/>
                  </a:lnTo>
                  <a:lnTo>
                    <a:pt x="770100" y="13712"/>
                  </a:lnTo>
                  <a:lnTo>
                    <a:pt x="828932" y="6433"/>
                  </a:lnTo>
                  <a:lnTo>
                    <a:pt x="882588" y="1906"/>
                  </a:lnTo>
                  <a:lnTo>
                    <a:pt x="937081" y="565"/>
                  </a:lnTo>
                  <a:lnTo>
                    <a:pt x="973496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799838" y="4654872"/>
              <a:ext cx="205880" cy="250414"/>
            </a:xfrm>
            <a:custGeom>
              <a:avLst/>
              <a:gdLst/>
              <a:ahLst/>
              <a:cxnLst/>
              <a:rect l="0" t="0" r="0" b="0"/>
              <a:pathLst>
                <a:path w="205880" h="250414">
                  <a:moveTo>
                    <a:pt x="41134" y="17323"/>
                  </a:moveTo>
                  <a:lnTo>
                    <a:pt x="55691" y="2765"/>
                  </a:lnTo>
                  <a:lnTo>
                    <a:pt x="66073" y="0"/>
                  </a:lnTo>
                  <a:lnTo>
                    <a:pt x="93859" y="991"/>
                  </a:lnTo>
                  <a:lnTo>
                    <a:pt x="118396" y="14634"/>
                  </a:lnTo>
                  <a:lnTo>
                    <a:pt x="129206" y="24671"/>
                  </a:lnTo>
                  <a:lnTo>
                    <a:pt x="134888" y="35933"/>
                  </a:lnTo>
                  <a:lnTo>
                    <a:pt x="137140" y="60634"/>
                  </a:lnTo>
                  <a:lnTo>
                    <a:pt x="128999" y="82784"/>
                  </a:lnTo>
                  <a:lnTo>
                    <a:pt x="122563" y="92956"/>
                  </a:lnTo>
                  <a:lnTo>
                    <a:pt x="103223" y="108321"/>
                  </a:lnTo>
                  <a:lnTo>
                    <a:pt x="91668" y="114552"/>
                  </a:lnTo>
                  <a:lnTo>
                    <a:pt x="87011" y="115658"/>
                  </a:lnTo>
                  <a:lnTo>
                    <a:pt x="86953" y="113349"/>
                  </a:lnTo>
                  <a:lnTo>
                    <a:pt x="89961" y="108762"/>
                  </a:lnTo>
                  <a:lnTo>
                    <a:pt x="98061" y="108752"/>
                  </a:lnTo>
                  <a:lnTo>
                    <a:pt x="137052" y="123294"/>
                  </a:lnTo>
                  <a:lnTo>
                    <a:pt x="198382" y="164289"/>
                  </a:lnTo>
                  <a:lnTo>
                    <a:pt x="203858" y="174715"/>
                  </a:lnTo>
                  <a:lnTo>
                    <a:pt x="205879" y="198488"/>
                  </a:lnTo>
                  <a:lnTo>
                    <a:pt x="199715" y="209703"/>
                  </a:lnTo>
                  <a:lnTo>
                    <a:pt x="176615" y="230288"/>
                  </a:lnTo>
                  <a:lnTo>
                    <a:pt x="146036" y="241469"/>
                  </a:lnTo>
                  <a:lnTo>
                    <a:pt x="94560" y="247763"/>
                  </a:lnTo>
                  <a:lnTo>
                    <a:pt x="44776" y="249628"/>
                  </a:lnTo>
                  <a:lnTo>
                    <a:pt x="0" y="2504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6512820" y="4507661"/>
              <a:ext cx="123402" cy="27423"/>
            </a:xfrm>
            <a:custGeom>
              <a:avLst/>
              <a:gdLst/>
              <a:ahLst/>
              <a:cxnLst/>
              <a:rect l="0" t="0" r="0" b="0"/>
              <a:pathLst>
                <a:path w="123402" h="27423">
                  <a:moveTo>
                    <a:pt x="0" y="0"/>
                  </a:moveTo>
                  <a:lnTo>
                    <a:pt x="48808" y="10852"/>
                  </a:lnTo>
                  <a:lnTo>
                    <a:pt x="90128" y="16926"/>
                  </a:lnTo>
                  <a:lnTo>
                    <a:pt x="123401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6553954" y="4617350"/>
              <a:ext cx="137113" cy="27423"/>
            </a:xfrm>
            <a:custGeom>
              <a:avLst/>
              <a:gdLst/>
              <a:ahLst/>
              <a:cxnLst/>
              <a:rect l="0" t="0" r="0" b="0"/>
              <a:pathLst>
                <a:path w="137113" h="27423">
                  <a:moveTo>
                    <a:pt x="0" y="0"/>
                  </a:moveTo>
                  <a:lnTo>
                    <a:pt x="57253" y="19084"/>
                  </a:lnTo>
                  <a:lnTo>
                    <a:pt x="115017" y="25775"/>
                  </a:lnTo>
                  <a:lnTo>
                    <a:pt x="137112" y="274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6926886" y="4301992"/>
              <a:ext cx="175517" cy="110077"/>
            </a:xfrm>
            <a:custGeom>
              <a:avLst/>
              <a:gdLst/>
              <a:ahLst/>
              <a:cxnLst/>
              <a:rect l="0" t="0" r="0" b="0"/>
              <a:pathLst>
                <a:path w="175517" h="110077">
                  <a:moveTo>
                    <a:pt x="65827" y="0"/>
                  </a:moveTo>
                  <a:lnTo>
                    <a:pt x="35998" y="55597"/>
                  </a:lnTo>
                  <a:lnTo>
                    <a:pt x="1366" y="102560"/>
                  </a:lnTo>
                  <a:lnTo>
                    <a:pt x="0" y="107983"/>
                  </a:lnTo>
                  <a:lnTo>
                    <a:pt x="3661" y="110076"/>
                  </a:lnTo>
                  <a:lnTo>
                    <a:pt x="65709" y="100318"/>
                  </a:lnTo>
                  <a:lnTo>
                    <a:pt x="115897" y="97264"/>
                  </a:lnTo>
                  <a:lnTo>
                    <a:pt x="175516" y="959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7129824" y="4274570"/>
              <a:ext cx="7901" cy="233092"/>
            </a:xfrm>
            <a:custGeom>
              <a:avLst/>
              <a:gdLst/>
              <a:ahLst/>
              <a:cxnLst/>
              <a:rect l="0" t="0" r="0" b="0"/>
              <a:pathLst>
                <a:path w="7901" h="233092">
                  <a:moveTo>
                    <a:pt x="0" y="0"/>
                  </a:moveTo>
                  <a:lnTo>
                    <a:pt x="1524" y="51685"/>
                  </a:lnTo>
                  <a:lnTo>
                    <a:pt x="7900" y="95042"/>
                  </a:lnTo>
                  <a:lnTo>
                    <a:pt x="2012" y="154701"/>
                  </a:lnTo>
                  <a:lnTo>
                    <a:pt x="597" y="198692"/>
                  </a:lnTo>
                  <a:lnTo>
                    <a:pt x="0" y="2330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7280648" y="4288281"/>
              <a:ext cx="13712" cy="205669"/>
            </a:xfrm>
            <a:custGeom>
              <a:avLst/>
              <a:gdLst/>
              <a:ahLst/>
              <a:cxnLst/>
              <a:rect l="0" t="0" r="0" b="0"/>
              <a:pathLst>
                <a:path w="13712" h="205669">
                  <a:moveTo>
                    <a:pt x="0" y="0"/>
                  </a:moveTo>
                  <a:lnTo>
                    <a:pt x="1523" y="53209"/>
                  </a:lnTo>
                  <a:lnTo>
                    <a:pt x="9423" y="105988"/>
                  </a:lnTo>
                  <a:lnTo>
                    <a:pt x="12441" y="157175"/>
                  </a:lnTo>
                  <a:lnTo>
                    <a:pt x="13711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7225803" y="4370548"/>
              <a:ext cx="164535" cy="13713"/>
            </a:xfrm>
            <a:custGeom>
              <a:avLst/>
              <a:gdLst/>
              <a:ahLst/>
              <a:cxnLst/>
              <a:rect l="0" t="0" r="0" b="0"/>
              <a:pathLst>
                <a:path w="164535" h="13713">
                  <a:moveTo>
                    <a:pt x="0" y="13712"/>
                  </a:moveTo>
                  <a:lnTo>
                    <a:pt x="59659" y="9649"/>
                  </a:lnTo>
                  <a:lnTo>
                    <a:pt x="111117" y="2859"/>
                  </a:lnTo>
                  <a:lnTo>
                    <a:pt x="1645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7473452" y="4247147"/>
              <a:ext cx="178156" cy="274225"/>
            </a:xfrm>
            <a:custGeom>
              <a:avLst/>
              <a:gdLst/>
              <a:ahLst/>
              <a:cxnLst/>
              <a:rect l="0" t="0" r="0" b="0"/>
              <a:pathLst>
                <a:path w="178156" h="274225">
                  <a:moveTo>
                    <a:pt x="12864" y="0"/>
                  </a:moveTo>
                  <a:lnTo>
                    <a:pt x="2012" y="48808"/>
                  </a:lnTo>
                  <a:lnTo>
                    <a:pt x="0" y="98252"/>
                  </a:lnTo>
                  <a:lnTo>
                    <a:pt x="3466" y="151498"/>
                  </a:lnTo>
                  <a:lnTo>
                    <a:pt x="11734" y="184639"/>
                  </a:lnTo>
                  <a:lnTo>
                    <a:pt x="25565" y="209526"/>
                  </a:lnTo>
                  <a:lnTo>
                    <a:pt x="36566" y="217381"/>
                  </a:lnTo>
                  <a:lnTo>
                    <a:pt x="65039" y="226109"/>
                  </a:lnTo>
                  <a:lnTo>
                    <a:pt x="108052" y="223743"/>
                  </a:lnTo>
                  <a:lnTo>
                    <a:pt x="131850" y="213194"/>
                  </a:lnTo>
                  <a:lnTo>
                    <a:pt x="171957" y="181594"/>
                  </a:lnTo>
                  <a:lnTo>
                    <a:pt x="176817" y="171338"/>
                  </a:lnTo>
                  <a:lnTo>
                    <a:pt x="178155" y="147753"/>
                  </a:lnTo>
                  <a:lnTo>
                    <a:pt x="171809" y="141159"/>
                  </a:lnTo>
                  <a:lnTo>
                    <a:pt x="161484" y="138287"/>
                  </a:lnTo>
                  <a:lnTo>
                    <a:pt x="148508" y="137895"/>
                  </a:lnTo>
                  <a:lnTo>
                    <a:pt x="125963" y="145586"/>
                  </a:lnTo>
                  <a:lnTo>
                    <a:pt x="115686" y="151902"/>
                  </a:lnTo>
                  <a:lnTo>
                    <a:pt x="100204" y="171108"/>
                  </a:lnTo>
                  <a:lnTo>
                    <a:pt x="93943" y="182628"/>
                  </a:lnTo>
                  <a:lnTo>
                    <a:pt x="91048" y="207616"/>
                  </a:lnTo>
                  <a:lnTo>
                    <a:pt x="97984" y="243317"/>
                  </a:lnTo>
                  <a:lnTo>
                    <a:pt x="108843" y="27422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979001" y="4548794"/>
              <a:ext cx="795251" cy="82268"/>
            </a:xfrm>
            <a:custGeom>
              <a:avLst/>
              <a:gdLst/>
              <a:ahLst/>
              <a:cxnLst/>
              <a:rect l="0" t="0" r="0" b="0"/>
              <a:pathLst>
                <a:path w="795251" h="82268">
                  <a:moveTo>
                    <a:pt x="0" y="82267"/>
                  </a:moveTo>
                  <a:lnTo>
                    <a:pt x="59661" y="78205"/>
                  </a:lnTo>
                  <a:lnTo>
                    <a:pt x="119242" y="71415"/>
                  </a:lnTo>
                  <a:lnTo>
                    <a:pt x="170304" y="68303"/>
                  </a:lnTo>
                  <a:lnTo>
                    <a:pt x="228546" y="61842"/>
                  </a:lnTo>
                  <a:lnTo>
                    <a:pt x="285916" y="57954"/>
                  </a:lnTo>
                  <a:lnTo>
                    <a:pt x="338836" y="54703"/>
                  </a:lnTo>
                  <a:lnTo>
                    <a:pt x="382669" y="48180"/>
                  </a:lnTo>
                  <a:lnTo>
                    <a:pt x="434651" y="40203"/>
                  </a:lnTo>
                  <a:lnTo>
                    <a:pt x="491778" y="33102"/>
                  </a:lnTo>
                  <a:lnTo>
                    <a:pt x="547637" y="29947"/>
                  </a:lnTo>
                  <a:lnTo>
                    <a:pt x="608639" y="20891"/>
                  </a:lnTo>
                  <a:lnTo>
                    <a:pt x="670217" y="15839"/>
                  </a:lnTo>
                  <a:lnTo>
                    <a:pt x="729427" y="7063"/>
                  </a:lnTo>
                  <a:lnTo>
                    <a:pt x="758886" y="3139"/>
                  </a:lnTo>
                  <a:lnTo>
                    <a:pt x="79525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6307153" y="4909097"/>
            <a:ext cx="658138" cy="412995"/>
            <a:chOff x="6307153" y="4909097"/>
            <a:chExt cx="658138" cy="412995"/>
          </a:xfrm>
        </p:grpSpPr>
        <p:sp>
          <p:nvSpPr>
            <p:cNvPr id="84" name="Freeform 83"/>
            <p:cNvSpPr/>
            <p:nvPr/>
          </p:nvSpPr>
          <p:spPr>
            <a:xfrm>
              <a:off x="6427941" y="4909097"/>
              <a:ext cx="204226" cy="160723"/>
            </a:xfrm>
            <a:custGeom>
              <a:avLst/>
              <a:gdLst/>
              <a:ahLst/>
              <a:cxnLst/>
              <a:rect l="0" t="0" r="0" b="0"/>
              <a:pathLst>
                <a:path w="204226" h="160723">
                  <a:moveTo>
                    <a:pt x="112302" y="23610"/>
                  </a:moveTo>
                  <a:lnTo>
                    <a:pt x="90466" y="9053"/>
                  </a:lnTo>
                  <a:lnTo>
                    <a:pt x="47771" y="0"/>
                  </a:lnTo>
                  <a:lnTo>
                    <a:pt x="35765" y="3300"/>
                  </a:lnTo>
                  <a:lnTo>
                    <a:pt x="26238" y="10070"/>
                  </a:lnTo>
                  <a:lnTo>
                    <a:pt x="11589" y="29780"/>
                  </a:lnTo>
                  <a:lnTo>
                    <a:pt x="0" y="53775"/>
                  </a:lnTo>
                  <a:lnTo>
                    <a:pt x="2394" y="62002"/>
                  </a:lnTo>
                  <a:lnTo>
                    <a:pt x="10085" y="67486"/>
                  </a:lnTo>
                  <a:lnTo>
                    <a:pt x="21305" y="71142"/>
                  </a:lnTo>
                  <a:lnTo>
                    <a:pt x="45960" y="71143"/>
                  </a:lnTo>
                  <a:lnTo>
                    <a:pt x="93661" y="66640"/>
                  </a:lnTo>
                  <a:lnTo>
                    <a:pt x="147913" y="69369"/>
                  </a:lnTo>
                  <a:lnTo>
                    <a:pt x="176880" y="77464"/>
                  </a:lnTo>
                  <a:lnTo>
                    <a:pt x="199911" y="91218"/>
                  </a:lnTo>
                  <a:lnTo>
                    <a:pt x="204225" y="100675"/>
                  </a:lnTo>
                  <a:lnTo>
                    <a:pt x="204053" y="111550"/>
                  </a:lnTo>
                  <a:lnTo>
                    <a:pt x="200892" y="123370"/>
                  </a:lnTo>
                  <a:lnTo>
                    <a:pt x="194214" y="132774"/>
                  </a:lnTo>
                  <a:lnTo>
                    <a:pt x="174606" y="147285"/>
                  </a:lnTo>
                  <a:lnTo>
                    <a:pt x="112302" y="16072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307153" y="5069819"/>
              <a:ext cx="370203" cy="35323"/>
            </a:xfrm>
            <a:custGeom>
              <a:avLst/>
              <a:gdLst/>
              <a:ahLst/>
              <a:cxnLst/>
              <a:rect l="0" t="0" r="0" b="0"/>
              <a:pathLst>
                <a:path w="370203" h="35323">
                  <a:moveTo>
                    <a:pt x="0" y="27423"/>
                  </a:moveTo>
                  <a:lnTo>
                    <a:pt x="53208" y="35322"/>
                  </a:lnTo>
                  <a:lnTo>
                    <a:pt x="107512" y="28917"/>
                  </a:lnTo>
                  <a:lnTo>
                    <a:pt x="149347" y="21485"/>
                  </a:lnTo>
                  <a:lnTo>
                    <a:pt x="193332" y="17167"/>
                  </a:lnTo>
                  <a:lnTo>
                    <a:pt x="238272" y="13724"/>
                  </a:lnTo>
                  <a:lnTo>
                    <a:pt x="283636" y="7115"/>
                  </a:lnTo>
                  <a:lnTo>
                    <a:pt x="321064" y="3162"/>
                  </a:lnTo>
                  <a:lnTo>
                    <a:pt x="37020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6499110" y="5124664"/>
              <a:ext cx="205486" cy="197428"/>
            </a:xfrm>
            <a:custGeom>
              <a:avLst/>
              <a:gdLst/>
              <a:ahLst/>
              <a:cxnLst/>
              <a:rect l="0" t="0" r="0" b="0"/>
              <a:pathLst>
                <a:path w="205486" h="197428">
                  <a:moveTo>
                    <a:pt x="68556" y="0"/>
                  </a:moveTo>
                  <a:lnTo>
                    <a:pt x="118717" y="3047"/>
                  </a:lnTo>
                  <a:lnTo>
                    <a:pt x="142140" y="14558"/>
                  </a:lnTo>
                  <a:lnTo>
                    <a:pt x="148081" y="24940"/>
                  </a:lnTo>
                  <a:lnTo>
                    <a:pt x="150620" y="52726"/>
                  </a:lnTo>
                  <a:lnTo>
                    <a:pt x="146117" y="64097"/>
                  </a:lnTo>
                  <a:lnTo>
                    <a:pt x="128926" y="80793"/>
                  </a:lnTo>
                  <a:lnTo>
                    <a:pt x="93553" y="98758"/>
                  </a:lnTo>
                  <a:lnTo>
                    <a:pt x="88267" y="99355"/>
                  </a:lnTo>
                  <a:lnTo>
                    <a:pt x="87790" y="96706"/>
                  </a:lnTo>
                  <a:lnTo>
                    <a:pt x="90520" y="91894"/>
                  </a:lnTo>
                  <a:lnTo>
                    <a:pt x="116197" y="77841"/>
                  </a:lnTo>
                  <a:lnTo>
                    <a:pt x="144066" y="76745"/>
                  </a:lnTo>
                  <a:lnTo>
                    <a:pt x="173718" y="82860"/>
                  </a:lnTo>
                  <a:lnTo>
                    <a:pt x="197054" y="95734"/>
                  </a:lnTo>
                  <a:lnTo>
                    <a:pt x="202972" y="104957"/>
                  </a:lnTo>
                  <a:lnTo>
                    <a:pt x="205485" y="127391"/>
                  </a:lnTo>
                  <a:lnTo>
                    <a:pt x="199452" y="138249"/>
                  </a:lnTo>
                  <a:lnTo>
                    <a:pt x="176498" y="158438"/>
                  </a:lnTo>
                  <a:lnTo>
                    <a:pt x="121532" y="185280"/>
                  </a:lnTo>
                  <a:lnTo>
                    <a:pt x="72742" y="197427"/>
                  </a:lnTo>
                  <a:lnTo>
                    <a:pt x="22662" y="193489"/>
                  </a:lnTo>
                  <a:lnTo>
                    <a:pt x="0" y="19195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6841889" y="5124664"/>
              <a:ext cx="95980" cy="13713"/>
            </a:xfrm>
            <a:custGeom>
              <a:avLst/>
              <a:gdLst/>
              <a:ahLst/>
              <a:cxnLst/>
              <a:rect l="0" t="0" r="0" b="0"/>
              <a:pathLst>
                <a:path w="95980" h="13713">
                  <a:moveTo>
                    <a:pt x="0" y="13712"/>
                  </a:moveTo>
                  <a:lnTo>
                    <a:pt x="55597" y="9649"/>
                  </a:lnTo>
                  <a:lnTo>
                    <a:pt x="95979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841889" y="5193220"/>
              <a:ext cx="123402" cy="13713"/>
            </a:xfrm>
            <a:custGeom>
              <a:avLst/>
              <a:gdLst/>
              <a:ahLst/>
              <a:cxnLst/>
              <a:rect l="0" t="0" r="0" b="0"/>
              <a:pathLst>
                <a:path w="123402" h="13713">
                  <a:moveTo>
                    <a:pt x="0" y="13712"/>
                  </a:moveTo>
                  <a:lnTo>
                    <a:pt x="59660" y="2859"/>
                  </a:lnTo>
                  <a:lnTo>
                    <a:pt x="98929" y="847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8171876" y="4904673"/>
            <a:ext cx="1375379" cy="370815"/>
            <a:chOff x="8171876" y="4904673"/>
            <a:chExt cx="1375379" cy="370815"/>
          </a:xfrm>
        </p:grpSpPr>
        <p:sp>
          <p:nvSpPr>
            <p:cNvPr id="90" name="Freeform 89"/>
            <p:cNvSpPr/>
            <p:nvPr/>
          </p:nvSpPr>
          <p:spPr>
            <a:xfrm>
              <a:off x="8171876" y="4952851"/>
              <a:ext cx="217209" cy="322637"/>
            </a:xfrm>
            <a:custGeom>
              <a:avLst/>
              <a:gdLst/>
              <a:ahLst/>
              <a:cxnLst/>
              <a:rect l="0" t="0" r="0" b="0"/>
              <a:pathLst>
                <a:path w="217209" h="322637">
                  <a:moveTo>
                    <a:pt x="41134" y="7279"/>
                  </a:moveTo>
                  <a:lnTo>
                    <a:pt x="62970" y="0"/>
                  </a:lnTo>
                  <a:lnTo>
                    <a:pt x="105664" y="2752"/>
                  </a:lnTo>
                  <a:lnTo>
                    <a:pt x="131261" y="17455"/>
                  </a:lnTo>
                  <a:lnTo>
                    <a:pt x="151269" y="39224"/>
                  </a:lnTo>
                  <a:lnTo>
                    <a:pt x="165241" y="64133"/>
                  </a:lnTo>
                  <a:lnTo>
                    <a:pt x="166528" y="75651"/>
                  </a:lnTo>
                  <a:lnTo>
                    <a:pt x="159834" y="96574"/>
                  </a:lnTo>
                  <a:lnTo>
                    <a:pt x="138935" y="125483"/>
                  </a:lnTo>
                  <a:lnTo>
                    <a:pt x="102771" y="148555"/>
                  </a:lnTo>
                  <a:lnTo>
                    <a:pt x="105078" y="148691"/>
                  </a:lnTo>
                  <a:lnTo>
                    <a:pt x="111185" y="147257"/>
                  </a:lnTo>
                  <a:lnTo>
                    <a:pt x="148896" y="152519"/>
                  </a:lnTo>
                  <a:lnTo>
                    <a:pt x="173326" y="163746"/>
                  </a:lnTo>
                  <a:lnTo>
                    <a:pt x="194340" y="180416"/>
                  </a:lnTo>
                  <a:lnTo>
                    <a:pt x="213837" y="203059"/>
                  </a:lnTo>
                  <a:lnTo>
                    <a:pt x="217208" y="215496"/>
                  </a:lnTo>
                  <a:lnTo>
                    <a:pt x="212828" y="241502"/>
                  </a:lnTo>
                  <a:lnTo>
                    <a:pt x="196663" y="264232"/>
                  </a:lnTo>
                  <a:lnTo>
                    <a:pt x="172720" y="282968"/>
                  </a:lnTo>
                  <a:lnTo>
                    <a:pt x="124980" y="302081"/>
                  </a:lnTo>
                  <a:lnTo>
                    <a:pt x="72240" y="315868"/>
                  </a:lnTo>
                  <a:lnTo>
                    <a:pt x="16075" y="321300"/>
                  </a:lnTo>
                  <a:lnTo>
                    <a:pt x="0" y="3226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8432389" y="4970807"/>
              <a:ext cx="254710" cy="263680"/>
            </a:xfrm>
            <a:custGeom>
              <a:avLst/>
              <a:gdLst/>
              <a:ahLst/>
              <a:cxnLst/>
              <a:rect l="0" t="0" r="0" b="0"/>
              <a:pathLst>
                <a:path w="254710" h="263680">
                  <a:moveTo>
                    <a:pt x="82267" y="57879"/>
                  </a:moveTo>
                  <a:lnTo>
                    <a:pt x="61898" y="93765"/>
                  </a:lnTo>
                  <a:lnTo>
                    <a:pt x="46439" y="146886"/>
                  </a:lnTo>
                  <a:lnTo>
                    <a:pt x="35258" y="192925"/>
                  </a:lnTo>
                  <a:lnTo>
                    <a:pt x="37506" y="221495"/>
                  </a:lnTo>
                  <a:lnTo>
                    <a:pt x="51709" y="245365"/>
                  </a:lnTo>
                  <a:lnTo>
                    <a:pt x="61895" y="255996"/>
                  </a:lnTo>
                  <a:lnTo>
                    <a:pt x="74779" y="261560"/>
                  </a:lnTo>
                  <a:lnTo>
                    <a:pt x="105346" y="263679"/>
                  </a:lnTo>
                  <a:lnTo>
                    <a:pt x="156815" y="249029"/>
                  </a:lnTo>
                  <a:lnTo>
                    <a:pt x="203381" y="218112"/>
                  </a:lnTo>
                  <a:lnTo>
                    <a:pt x="238845" y="180005"/>
                  </a:lnTo>
                  <a:lnTo>
                    <a:pt x="250883" y="145166"/>
                  </a:lnTo>
                  <a:lnTo>
                    <a:pt x="254709" y="107337"/>
                  </a:lnTo>
                  <a:lnTo>
                    <a:pt x="251331" y="75290"/>
                  </a:lnTo>
                  <a:lnTo>
                    <a:pt x="233587" y="31553"/>
                  </a:lnTo>
                  <a:lnTo>
                    <a:pt x="213506" y="11647"/>
                  </a:lnTo>
                  <a:lnTo>
                    <a:pt x="201752" y="4206"/>
                  </a:lnTo>
                  <a:lnTo>
                    <a:pt x="176505" y="0"/>
                  </a:lnTo>
                  <a:lnTo>
                    <a:pt x="148526" y="4733"/>
                  </a:lnTo>
                  <a:lnTo>
                    <a:pt x="101561" y="24528"/>
                  </a:lnTo>
                  <a:lnTo>
                    <a:pt x="65471" y="52737"/>
                  </a:lnTo>
                  <a:lnTo>
                    <a:pt x="39763" y="82000"/>
                  </a:lnTo>
                  <a:lnTo>
                    <a:pt x="25289" y="115319"/>
                  </a:lnTo>
                  <a:lnTo>
                    <a:pt x="13079" y="164275"/>
                  </a:lnTo>
                  <a:lnTo>
                    <a:pt x="0" y="2087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8802591" y="5069819"/>
              <a:ext cx="123402" cy="13713"/>
            </a:xfrm>
            <a:custGeom>
              <a:avLst/>
              <a:gdLst/>
              <a:ahLst/>
              <a:cxnLst/>
              <a:rect l="0" t="0" r="0" b="0"/>
              <a:pathLst>
                <a:path w="123402" h="13713">
                  <a:moveTo>
                    <a:pt x="0" y="13712"/>
                  </a:moveTo>
                  <a:lnTo>
                    <a:pt x="48807" y="2859"/>
                  </a:lnTo>
                  <a:lnTo>
                    <a:pt x="90127" y="847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8788880" y="5138376"/>
              <a:ext cx="137113" cy="13712"/>
            </a:xfrm>
            <a:custGeom>
              <a:avLst/>
              <a:gdLst/>
              <a:ahLst/>
              <a:cxnLst/>
              <a:rect l="0" t="0" r="0" b="0"/>
              <a:pathLst>
                <a:path w="137113" h="13712">
                  <a:moveTo>
                    <a:pt x="0" y="13711"/>
                  </a:moveTo>
                  <a:lnTo>
                    <a:pt x="55597" y="9648"/>
                  </a:lnTo>
                  <a:lnTo>
                    <a:pt x="96202" y="2858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9049393" y="4965942"/>
              <a:ext cx="190267" cy="282124"/>
            </a:xfrm>
            <a:custGeom>
              <a:avLst/>
              <a:gdLst/>
              <a:ahLst/>
              <a:cxnLst/>
              <a:rect l="0" t="0" r="0" b="0"/>
              <a:pathLst>
                <a:path w="190267" h="282124">
                  <a:moveTo>
                    <a:pt x="13711" y="7899"/>
                  </a:moveTo>
                  <a:lnTo>
                    <a:pt x="57497" y="0"/>
                  </a:lnTo>
                  <a:lnTo>
                    <a:pt x="90048" y="3373"/>
                  </a:lnTo>
                  <a:lnTo>
                    <a:pt x="102689" y="9452"/>
                  </a:lnTo>
                  <a:lnTo>
                    <a:pt x="120797" y="28394"/>
                  </a:lnTo>
                  <a:lnTo>
                    <a:pt x="124711" y="39844"/>
                  </a:lnTo>
                  <a:lnTo>
                    <a:pt x="124999" y="64754"/>
                  </a:lnTo>
                  <a:lnTo>
                    <a:pt x="111924" y="86997"/>
                  </a:lnTo>
                  <a:lnTo>
                    <a:pt x="90878" y="105516"/>
                  </a:lnTo>
                  <a:lnTo>
                    <a:pt x="66289" y="118825"/>
                  </a:lnTo>
                  <a:lnTo>
                    <a:pt x="60951" y="119936"/>
                  </a:lnTo>
                  <a:lnTo>
                    <a:pt x="60439" y="117630"/>
                  </a:lnTo>
                  <a:lnTo>
                    <a:pt x="63145" y="113046"/>
                  </a:lnTo>
                  <a:lnTo>
                    <a:pt x="96067" y="99315"/>
                  </a:lnTo>
                  <a:lnTo>
                    <a:pt x="123440" y="102358"/>
                  </a:lnTo>
                  <a:lnTo>
                    <a:pt x="178253" y="129138"/>
                  </a:lnTo>
                  <a:lnTo>
                    <a:pt x="185868" y="138999"/>
                  </a:lnTo>
                  <a:lnTo>
                    <a:pt x="189421" y="150144"/>
                  </a:lnTo>
                  <a:lnTo>
                    <a:pt x="190266" y="162144"/>
                  </a:lnTo>
                  <a:lnTo>
                    <a:pt x="183081" y="187666"/>
                  </a:lnTo>
                  <a:lnTo>
                    <a:pt x="161904" y="223666"/>
                  </a:lnTo>
                  <a:lnTo>
                    <a:pt x="143561" y="242431"/>
                  </a:lnTo>
                  <a:lnTo>
                    <a:pt x="81311" y="271968"/>
                  </a:lnTo>
                  <a:lnTo>
                    <a:pt x="22381" y="280117"/>
                  </a:lnTo>
                  <a:lnTo>
                    <a:pt x="0" y="28212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9265090" y="4904673"/>
              <a:ext cx="282165" cy="278543"/>
            </a:xfrm>
            <a:custGeom>
              <a:avLst/>
              <a:gdLst/>
              <a:ahLst/>
              <a:cxnLst/>
              <a:rect l="0" t="0" r="0" b="0"/>
              <a:pathLst>
                <a:path w="282165" h="278543">
                  <a:moveTo>
                    <a:pt x="58527" y="82879"/>
                  </a:moveTo>
                  <a:lnTo>
                    <a:pt x="54464" y="142539"/>
                  </a:lnTo>
                  <a:lnTo>
                    <a:pt x="50627" y="176427"/>
                  </a:lnTo>
                  <a:lnTo>
                    <a:pt x="54001" y="211802"/>
                  </a:lnTo>
                  <a:lnTo>
                    <a:pt x="64641" y="239711"/>
                  </a:lnTo>
                  <a:lnTo>
                    <a:pt x="71743" y="251420"/>
                  </a:lnTo>
                  <a:lnTo>
                    <a:pt x="91823" y="268491"/>
                  </a:lnTo>
                  <a:lnTo>
                    <a:pt x="103576" y="275177"/>
                  </a:lnTo>
                  <a:lnTo>
                    <a:pt x="132886" y="278542"/>
                  </a:lnTo>
                  <a:lnTo>
                    <a:pt x="164702" y="273437"/>
                  </a:lnTo>
                  <a:lnTo>
                    <a:pt x="206785" y="253432"/>
                  </a:lnTo>
                  <a:lnTo>
                    <a:pt x="239228" y="226683"/>
                  </a:lnTo>
                  <a:lnTo>
                    <a:pt x="266615" y="190489"/>
                  </a:lnTo>
                  <a:lnTo>
                    <a:pt x="279489" y="164222"/>
                  </a:lnTo>
                  <a:lnTo>
                    <a:pt x="282164" y="137313"/>
                  </a:lnTo>
                  <a:lnTo>
                    <a:pt x="271468" y="75520"/>
                  </a:lnTo>
                  <a:lnTo>
                    <a:pt x="251793" y="37195"/>
                  </a:lnTo>
                  <a:lnTo>
                    <a:pt x="219387" y="6543"/>
                  </a:lnTo>
                  <a:lnTo>
                    <a:pt x="205377" y="1519"/>
                  </a:lnTo>
                  <a:lnTo>
                    <a:pt x="173559" y="0"/>
                  </a:lnTo>
                  <a:lnTo>
                    <a:pt x="121387" y="14988"/>
                  </a:lnTo>
                  <a:lnTo>
                    <a:pt x="67334" y="46005"/>
                  </a:lnTo>
                  <a:lnTo>
                    <a:pt x="27282" y="84141"/>
                  </a:lnTo>
                  <a:lnTo>
                    <a:pt x="3395" y="124387"/>
                  </a:lnTo>
                  <a:lnTo>
                    <a:pt x="0" y="155664"/>
                  </a:lnTo>
                  <a:lnTo>
                    <a:pt x="2592" y="195346"/>
                  </a:lnTo>
                  <a:lnTo>
                    <a:pt x="3682" y="2199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7157247" y="4603638"/>
            <a:ext cx="2308544" cy="850096"/>
            <a:chOff x="7157247" y="4603638"/>
            <a:chExt cx="2308544" cy="850096"/>
          </a:xfrm>
        </p:grpSpPr>
        <p:sp>
          <p:nvSpPr>
            <p:cNvPr id="97" name="Freeform 96"/>
            <p:cNvSpPr/>
            <p:nvPr/>
          </p:nvSpPr>
          <p:spPr>
            <a:xfrm>
              <a:off x="7362915" y="4603638"/>
              <a:ext cx="143708" cy="205669"/>
            </a:xfrm>
            <a:custGeom>
              <a:avLst/>
              <a:gdLst/>
              <a:ahLst/>
              <a:cxnLst/>
              <a:rect l="0" t="0" r="0" b="0"/>
              <a:pathLst>
                <a:path w="143708" h="205669">
                  <a:moveTo>
                    <a:pt x="0" y="0"/>
                  </a:moveTo>
                  <a:lnTo>
                    <a:pt x="4062" y="59660"/>
                  </a:lnTo>
                  <a:lnTo>
                    <a:pt x="7279" y="76337"/>
                  </a:lnTo>
                  <a:lnTo>
                    <a:pt x="13994" y="88978"/>
                  </a:lnTo>
                  <a:lnTo>
                    <a:pt x="33642" y="107086"/>
                  </a:lnTo>
                  <a:lnTo>
                    <a:pt x="45280" y="111001"/>
                  </a:lnTo>
                  <a:lnTo>
                    <a:pt x="70399" y="111289"/>
                  </a:lnTo>
                  <a:lnTo>
                    <a:pt x="110236" y="102885"/>
                  </a:lnTo>
                  <a:lnTo>
                    <a:pt x="143707" y="83468"/>
                  </a:lnTo>
                  <a:lnTo>
                    <a:pt x="143031" y="80021"/>
                  </a:lnTo>
                  <a:lnTo>
                    <a:pt x="121969" y="80254"/>
                  </a:lnTo>
                  <a:lnTo>
                    <a:pt x="99405" y="93560"/>
                  </a:lnTo>
                  <a:lnTo>
                    <a:pt x="80743" y="114709"/>
                  </a:lnTo>
                  <a:lnTo>
                    <a:pt x="63195" y="152311"/>
                  </a:lnTo>
                  <a:lnTo>
                    <a:pt x="54845" y="20566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7184669" y="4864152"/>
              <a:ext cx="27424" cy="233091"/>
            </a:xfrm>
            <a:custGeom>
              <a:avLst/>
              <a:gdLst/>
              <a:ahLst/>
              <a:cxnLst/>
              <a:rect l="0" t="0" r="0" b="0"/>
              <a:pathLst>
                <a:path w="27424" h="233091">
                  <a:moveTo>
                    <a:pt x="0" y="0"/>
                  </a:moveTo>
                  <a:lnTo>
                    <a:pt x="0" y="53208"/>
                  </a:lnTo>
                  <a:lnTo>
                    <a:pt x="1524" y="104464"/>
                  </a:lnTo>
                  <a:lnTo>
                    <a:pt x="14916" y="163502"/>
                  </a:lnTo>
                  <a:lnTo>
                    <a:pt x="23717" y="201299"/>
                  </a:lnTo>
                  <a:lnTo>
                    <a:pt x="27423" y="23309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7300792" y="4877863"/>
              <a:ext cx="152493" cy="165258"/>
            </a:xfrm>
            <a:custGeom>
              <a:avLst/>
              <a:gdLst/>
              <a:ahLst/>
              <a:cxnLst/>
              <a:rect l="0" t="0" r="0" b="0"/>
              <a:pathLst>
                <a:path w="152493" h="165258">
                  <a:moveTo>
                    <a:pt x="7278" y="27422"/>
                  </a:moveTo>
                  <a:lnTo>
                    <a:pt x="0" y="49258"/>
                  </a:lnTo>
                  <a:lnTo>
                    <a:pt x="2751" y="91953"/>
                  </a:lnTo>
                  <a:lnTo>
                    <a:pt x="13216" y="135919"/>
                  </a:lnTo>
                  <a:lnTo>
                    <a:pt x="20377" y="146981"/>
                  </a:lnTo>
                  <a:lnTo>
                    <a:pt x="40522" y="163334"/>
                  </a:lnTo>
                  <a:lnTo>
                    <a:pt x="52293" y="165257"/>
                  </a:lnTo>
                  <a:lnTo>
                    <a:pt x="77559" y="159270"/>
                  </a:lnTo>
                  <a:lnTo>
                    <a:pt x="120074" y="130599"/>
                  </a:lnTo>
                  <a:lnTo>
                    <a:pt x="139169" y="113397"/>
                  </a:lnTo>
                  <a:lnTo>
                    <a:pt x="149687" y="87470"/>
                  </a:lnTo>
                  <a:lnTo>
                    <a:pt x="152492" y="72024"/>
                  </a:lnTo>
                  <a:lnTo>
                    <a:pt x="149791" y="58680"/>
                  </a:lnTo>
                  <a:lnTo>
                    <a:pt x="134603" y="35729"/>
                  </a:lnTo>
                  <a:lnTo>
                    <a:pt x="108556" y="19434"/>
                  </a:lnTo>
                  <a:lnTo>
                    <a:pt x="67755" y="5758"/>
                  </a:lnTo>
                  <a:lnTo>
                    <a:pt x="347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7157247" y="5097242"/>
              <a:ext cx="356492" cy="19085"/>
            </a:xfrm>
            <a:custGeom>
              <a:avLst/>
              <a:gdLst/>
              <a:ahLst/>
              <a:cxnLst/>
              <a:rect l="0" t="0" r="0" b="0"/>
              <a:pathLst>
                <a:path w="356492" h="19085">
                  <a:moveTo>
                    <a:pt x="0" y="0"/>
                  </a:moveTo>
                  <a:lnTo>
                    <a:pt x="57253" y="19084"/>
                  </a:lnTo>
                  <a:lnTo>
                    <a:pt x="103971" y="17673"/>
                  </a:lnTo>
                  <a:lnTo>
                    <a:pt x="163686" y="14885"/>
                  </a:lnTo>
                  <a:lnTo>
                    <a:pt x="215065" y="6780"/>
                  </a:lnTo>
                  <a:lnTo>
                    <a:pt x="266514" y="2009"/>
                  </a:lnTo>
                  <a:lnTo>
                    <a:pt x="320352" y="595"/>
                  </a:lnTo>
                  <a:lnTo>
                    <a:pt x="35649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7351675" y="5179509"/>
              <a:ext cx="196950" cy="219380"/>
            </a:xfrm>
            <a:custGeom>
              <a:avLst/>
              <a:gdLst/>
              <a:ahLst/>
              <a:cxnLst/>
              <a:rect l="0" t="0" r="0" b="0"/>
              <a:pathLst>
                <a:path w="196950" h="219380">
                  <a:moveTo>
                    <a:pt x="24951" y="0"/>
                  </a:moveTo>
                  <a:lnTo>
                    <a:pt x="10037" y="59660"/>
                  </a:lnTo>
                  <a:lnTo>
                    <a:pt x="1235" y="111117"/>
                  </a:lnTo>
                  <a:lnTo>
                    <a:pt x="0" y="128922"/>
                  </a:lnTo>
                  <a:lnTo>
                    <a:pt x="3747" y="143840"/>
                  </a:lnTo>
                  <a:lnTo>
                    <a:pt x="20098" y="168541"/>
                  </a:lnTo>
                  <a:lnTo>
                    <a:pt x="32380" y="174823"/>
                  </a:lnTo>
                  <a:lnTo>
                    <a:pt x="62276" y="177740"/>
                  </a:lnTo>
                  <a:lnTo>
                    <a:pt x="120177" y="167200"/>
                  </a:lnTo>
                  <a:lnTo>
                    <a:pt x="160317" y="153306"/>
                  </a:lnTo>
                  <a:lnTo>
                    <a:pt x="182108" y="138723"/>
                  </a:lnTo>
                  <a:lnTo>
                    <a:pt x="189138" y="127522"/>
                  </a:lnTo>
                  <a:lnTo>
                    <a:pt x="196949" y="98826"/>
                  </a:lnTo>
                  <a:lnTo>
                    <a:pt x="194461" y="87212"/>
                  </a:lnTo>
                  <a:lnTo>
                    <a:pt x="188232" y="77946"/>
                  </a:lnTo>
                  <a:lnTo>
                    <a:pt x="179509" y="70246"/>
                  </a:lnTo>
                  <a:lnTo>
                    <a:pt x="169123" y="66636"/>
                  </a:lnTo>
                  <a:lnTo>
                    <a:pt x="145396" y="66687"/>
                  </a:lnTo>
                  <a:lnTo>
                    <a:pt x="106343" y="82559"/>
                  </a:lnTo>
                  <a:lnTo>
                    <a:pt x="87532" y="106265"/>
                  </a:lnTo>
                  <a:lnTo>
                    <a:pt x="75617" y="137113"/>
                  </a:lnTo>
                  <a:lnTo>
                    <a:pt x="67968" y="194384"/>
                  </a:lnTo>
                  <a:lnTo>
                    <a:pt x="66085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8281566" y="5330333"/>
              <a:ext cx="1184225" cy="123401"/>
            </a:xfrm>
            <a:custGeom>
              <a:avLst/>
              <a:gdLst/>
              <a:ahLst/>
              <a:cxnLst/>
              <a:rect l="0" t="0" r="0" b="0"/>
              <a:pathLst>
                <a:path w="1184225" h="123401">
                  <a:moveTo>
                    <a:pt x="0" y="82266"/>
                  </a:moveTo>
                  <a:lnTo>
                    <a:pt x="35885" y="72844"/>
                  </a:lnTo>
                  <a:lnTo>
                    <a:pt x="90529" y="68303"/>
                  </a:lnTo>
                  <a:lnTo>
                    <a:pt x="145992" y="59509"/>
                  </a:lnTo>
                  <a:lnTo>
                    <a:pt x="201020" y="54703"/>
                  </a:lnTo>
                  <a:lnTo>
                    <a:pt x="257442" y="45831"/>
                  </a:lnTo>
                  <a:lnTo>
                    <a:pt x="320203" y="41002"/>
                  </a:lnTo>
                  <a:lnTo>
                    <a:pt x="381117" y="32122"/>
                  </a:lnTo>
                  <a:lnTo>
                    <a:pt x="429898" y="29511"/>
                  </a:lnTo>
                  <a:lnTo>
                    <a:pt x="477985" y="24287"/>
                  </a:lnTo>
                  <a:lnTo>
                    <a:pt x="526272" y="18411"/>
                  </a:lnTo>
                  <a:lnTo>
                    <a:pt x="578202" y="15800"/>
                  </a:lnTo>
                  <a:lnTo>
                    <a:pt x="627689" y="10577"/>
                  </a:lnTo>
                  <a:lnTo>
                    <a:pt x="676597" y="4700"/>
                  </a:lnTo>
                  <a:lnTo>
                    <a:pt x="728804" y="2089"/>
                  </a:lnTo>
                  <a:lnTo>
                    <a:pt x="778414" y="928"/>
                  </a:lnTo>
                  <a:lnTo>
                    <a:pt x="825853" y="412"/>
                  </a:lnTo>
                  <a:lnTo>
                    <a:pt x="872329" y="183"/>
                  </a:lnTo>
                  <a:lnTo>
                    <a:pt x="934040" y="54"/>
                  </a:lnTo>
                  <a:lnTo>
                    <a:pt x="990920" y="15"/>
                  </a:lnTo>
                  <a:lnTo>
                    <a:pt x="1046368" y="4"/>
                  </a:lnTo>
                  <a:lnTo>
                    <a:pt x="1091198" y="1"/>
                  </a:lnTo>
                  <a:lnTo>
                    <a:pt x="1138544" y="0"/>
                  </a:lnTo>
                  <a:lnTo>
                    <a:pt x="1184224" y="0"/>
                  </a:lnTo>
                  <a:lnTo>
                    <a:pt x="1137675" y="4062"/>
                  </a:lnTo>
                  <a:lnTo>
                    <a:pt x="1080540" y="10852"/>
                  </a:lnTo>
                  <a:lnTo>
                    <a:pt x="1030211" y="12440"/>
                  </a:lnTo>
                  <a:lnTo>
                    <a:pt x="967617" y="14857"/>
                  </a:lnTo>
                  <a:lnTo>
                    <a:pt x="910476" y="23022"/>
                  </a:lnTo>
                  <a:lnTo>
                    <a:pt x="854951" y="27642"/>
                  </a:lnTo>
                  <a:lnTo>
                    <a:pt x="798381" y="36458"/>
                  </a:lnTo>
                  <a:lnTo>
                    <a:pt x="735577" y="39748"/>
                  </a:lnTo>
                  <a:lnTo>
                    <a:pt x="676173" y="40723"/>
                  </a:lnTo>
                  <a:lnTo>
                    <a:pt x="633145" y="40951"/>
                  </a:lnTo>
                  <a:lnTo>
                    <a:pt x="573374" y="48358"/>
                  </a:lnTo>
                  <a:lnTo>
                    <a:pt x="517069" y="52923"/>
                  </a:lnTo>
                  <a:lnTo>
                    <a:pt x="454514" y="61553"/>
                  </a:lnTo>
                  <a:lnTo>
                    <a:pt x="395014" y="66481"/>
                  </a:lnTo>
                  <a:lnTo>
                    <a:pt x="338790" y="67941"/>
                  </a:lnTo>
                  <a:lnTo>
                    <a:pt x="283536" y="75652"/>
                  </a:lnTo>
                  <a:lnTo>
                    <a:pt x="228570" y="87586"/>
                  </a:lnTo>
                  <a:lnTo>
                    <a:pt x="179791" y="96311"/>
                  </a:lnTo>
                  <a:lnTo>
                    <a:pt x="127134" y="105266"/>
                  </a:lnTo>
                  <a:lnTo>
                    <a:pt x="69323" y="117350"/>
                  </a:lnTo>
                  <a:lnTo>
                    <a:pt x="41133" y="123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1275142" y="6175645"/>
            <a:ext cx="1755035" cy="1138031"/>
            <a:chOff x="1275142" y="6175645"/>
            <a:chExt cx="1755035" cy="1138031"/>
          </a:xfrm>
        </p:grpSpPr>
        <p:sp>
          <p:nvSpPr>
            <p:cNvPr id="104" name="Freeform 103"/>
            <p:cNvSpPr/>
            <p:nvPr/>
          </p:nvSpPr>
          <p:spPr>
            <a:xfrm>
              <a:off x="1480810" y="6257912"/>
              <a:ext cx="246802" cy="287936"/>
            </a:xfrm>
            <a:custGeom>
              <a:avLst/>
              <a:gdLst/>
              <a:ahLst/>
              <a:cxnLst/>
              <a:rect l="0" t="0" r="0" b="0"/>
              <a:pathLst>
                <a:path w="246802" h="287936">
                  <a:moveTo>
                    <a:pt x="0" y="0"/>
                  </a:moveTo>
                  <a:lnTo>
                    <a:pt x="38168" y="57253"/>
                  </a:lnTo>
                  <a:lnTo>
                    <a:pt x="85913" y="110166"/>
                  </a:lnTo>
                  <a:lnTo>
                    <a:pt x="144321" y="160566"/>
                  </a:lnTo>
                  <a:lnTo>
                    <a:pt x="205094" y="222186"/>
                  </a:lnTo>
                  <a:lnTo>
                    <a:pt x="237660" y="273141"/>
                  </a:lnTo>
                  <a:lnTo>
                    <a:pt x="246801" y="2879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1521943" y="6175645"/>
              <a:ext cx="246803" cy="383915"/>
            </a:xfrm>
            <a:custGeom>
              <a:avLst/>
              <a:gdLst/>
              <a:ahLst/>
              <a:cxnLst/>
              <a:rect l="0" t="0" r="0" b="0"/>
              <a:pathLst>
                <a:path w="246803" h="383915">
                  <a:moveTo>
                    <a:pt x="246802" y="0"/>
                  </a:moveTo>
                  <a:lnTo>
                    <a:pt x="223762" y="52870"/>
                  </a:lnTo>
                  <a:lnTo>
                    <a:pt x="189193" y="113167"/>
                  </a:lnTo>
                  <a:lnTo>
                    <a:pt x="154067" y="171151"/>
                  </a:lnTo>
                  <a:lnTo>
                    <a:pt x="114901" y="231689"/>
                  </a:lnTo>
                  <a:lnTo>
                    <a:pt x="76300" y="281282"/>
                  </a:lnTo>
                  <a:lnTo>
                    <a:pt x="40889" y="333869"/>
                  </a:lnTo>
                  <a:lnTo>
                    <a:pt x="0" y="3839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275142" y="6669248"/>
              <a:ext cx="658138" cy="41135"/>
            </a:xfrm>
            <a:custGeom>
              <a:avLst/>
              <a:gdLst/>
              <a:ahLst/>
              <a:cxnLst/>
              <a:rect l="0" t="0" r="0" b="0"/>
              <a:pathLst>
                <a:path w="658138" h="41135">
                  <a:moveTo>
                    <a:pt x="0" y="0"/>
                  </a:moveTo>
                  <a:lnTo>
                    <a:pt x="43672" y="0"/>
                  </a:lnTo>
                  <a:lnTo>
                    <a:pt x="89489" y="0"/>
                  </a:lnTo>
                  <a:lnTo>
                    <a:pt x="137275" y="0"/>
                  </a:lnTo>
                  <a:lnTo>
                    <a:pt x="198437" y="0"/>
                  </a:lnTo>
                  <a:lnTo>
                    <a:pt x="255154" y="0"/>
                  </a:lnTo>
                  <a:lnTo>
                    <a:pt x="310553" y="0"/>
                  </a:lnTo>
                  <a:lnTo>
                    <a:pt x="365563" y="0"/>
                  </a:lnTo>
                  <a:lnTo>
                    <a:pt x="420456" y="1524"/>
                  </a:lnTo>
                  <a:lnTo>
                    <a:pt x="478362" y="10947"/>
                  </a:lnTo>
                  <a:lnTo>
                    <a:pt x="526440" y="19084"/>
                  </a:lnTo>
                  <a:lnTo>
                    <a:pt x="574214" y="27779"/>
                  </a:lnTo>
                  <a:lnTo>
                    <a:pt x="627685" y="37177"/>
                  </a:lnTo>
                  <a:lnTo>
                    <a:pt x="658137" y="4113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1635027" y="6737804"/>
              <a:ext cx="329827" cy="329070"/>
            </a:xfrm>
            <a:custGeom>
              <a:avLst/>
              <a:gdLst/>
              <a:ahLst/>
              <a:cxnLst/>
              <a:rect l="0" t="0" r="0" b="0"/>
              <a:pathLst>
                <a:path w="329827" h="329070">
                  <a:moveTo>
                    <a:pt x="51451" y="0"/>
                  </a:moveTo>
                  <a:lnTo>
                    <a:pt x="31081" y="45309"/>
                  </a:lnTo>
                  <a:lnTo>
                    <a:pt x="15623" y="101448"/>
                  </a:lnTo>
                  <a:lnTo>
                    <a:pt x="2918" y="151428"/>
                  </a:lnTo>
                  <a:lnTo>
                    <a:pt x="0" y="210079"/>
                  </a:lnTo>
                  <a:lnTo>
                    <a:pt x="9630" y="257757"/>
                  </a:lnTo>
                  <a:lnTo>
                    <a:pt x="23215" y="286711"/>
                  </a:lnTo>
                  <a:lnTo>
                    <a:pt x="47535" y="306688"/>
                  </a:lnTo>
                  <a:lnTo>
                    <a:pt x="78656" y="319122"/>
                  </a:lnTo>
                  <a:lnTo>
                    <a:pt x="112801" y="324648"/>
                  </a:lnTo>
                  <a:lnTo>
                    <a:pt x="173563" y="313202"/>
                  </a:lnTo>
                  <a:lnTo>
                    <a:pt x="232531" y="283234"/>
                  </a:lnTo>
                  <a:lnTo>
                    <a:pt x="295616" y="233675"/>
                  </a:lnTo>
                  <a:lnTo>
                    <a:pt x="313839" y="213545"/>
                  </a:lnTo>
                  <a:lnTo>
                    <a:pt x="327016" y="189364"/>
                  </a:lnTo>
                  <a:lnTo>
                    <a:pt x="329826" y="163383"/>
                  </a:lnTo>
                  <a:lnTo>
                    <a:pt x="328442" y="150055"/>
                  </a:lnTo>
                  <a:lnTo>
                    <a:pt x="314717" y="127123"/>
                  </a:lnTo>
                  <a:lnTo>
                    <a:pt x="304658" y="116741"/>
                  </a:lnTo>
                  <a:lnTo>
                    <a:pt x="293382" y="111344"/>
                  </a:lnTo>
                  <a:lnTo>
                    <a:pt x="268665" y="109410"/>
                  </a:lnTo>
                  <a:lnTo>
                    <a:pt x="246508" y="117691"/>
                  </a:lnTo>
                  <a:lnTo>
                    <a:pt x="207457" y="147834"/>
                  </a:lnTo>
                  <a:lnTo>
                    <a:pt x="186882" y="181422"/>
                  </a:lnTo>
                  <a:lnTo>
                    <a:pt x="178416" y="227600"/>
                  </a:lnTo>
                  <a:lnTo>
                    <a:pt x="184561" y="258073"/>
                  </a:lnTo>
                  <a:lnTo>
                    <a:pt x="190465" y="272598"/>
                  </a:lnTo>
                  <a:lnTo>
                    <a:pt x="213276" y="296861"/>
                  </a:lnTo>
                  <a:lnTo>
                    <a:pt x="257119" y="3290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2180081" y="6658332"/>
              <a:ext cx="137113" cy="10917"/>
            </a:xfrm>
            <a:custGeom>
              <a:avLst/>
              <a:gdLst/>
              <a:ahLst/>
              <a:cxnLst/>
              <a:rect l="0" t="0" r="0" b="0"/>
              <a:pathLst>
                <a:path w="137113" h="10917">
                  <a:moveTo>
                    <a:pt x="0" y="10916"/>
                  </a:moveTo>
                  <a:lnTo>
                    <a:pt x="45309" y="1493"/>
                  </a:lnTo>
                  <a:lnTo>
                    <a:pt x="98400" y="0"/>
                  </a:lnTo>
                  <a:lnTo>
                    <a:pt x="137112" y="1091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2166370" y="6751515"/>
              <a:ext cx="233091" cy="27424"/>
            </a:xfrm>
            <a:custGeom>
              <a:avLst/>
              <a:gdLst/>
              <a:ahLst/>
              <a:cxnLst/>
              <a:rect l="0" t="0" r="0" b="0"/>
              <a:pathLst>
                <a:path w="233091" h="27424">
                  <a:moveTo>
                    <a:pt x="0" y="27423"/>
                  </a:moveTo>
                  <a:lnTo>
                    <a:pt x="46832" y="18000"/>
                  </a:lnTo>
                  <a:lnTo>
                    <a:pt x="90894" y="15617"/>
                  </a:lnTo>
                  <a:lnTo>
                    <a:pt x="145254" y="6997"/>
                  </a:lnTo>
                  <a:lnTo>
                    <a:pt x="197585" y="2073"/>
                  </a:lnTo>
                  <a:lnTo>
                    <a:pt x="23309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2605128" y="6340180"/>
              <a:ext cx="137113" cy="233091"/>
            </a:xfrm>
            <a:custGeom>
              <a:avLst/>
              <a:gdLst/>
              <a:ahLst/>
              <a:cxnLst/>
              <a:rect l="0" t="0" r="0" b="0"/>
              <a:pathLst>
                <a:path w="137113" h="233091">
                  <a:moveTo>
                    <a:pt x="0" y="0"/>
                  </a:moveTo>
                  <a:lnTo>
                    <a:pt x="14915" y="55597"/>
                  </a:lnTo>
                  <a:lnTo>
                    <a:pt x="39510" y="117117"/>
                  </a:lnTo>
                  <a:lnTo>
                    <a:pt x="73709" y="175480"/>
                  </a:lnTo>
                  <a:lnTo>
                    <a:pt x="100721" y="206541"/>
                  </a:lnTo>
                  <a:lnTo>
                    <a:pt x="137112" y="23309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2742240" y="6230490"/>
              <a:ext cx="95980" cy="603294"/>
            </a:xfrm>
            <a:custGeom>
              <a:avLst/>
              <a:gdLst/>
              <a:ahLst/>
              <a:cxnLst/>
              <a:rect l="0" t="0" r="0" b="0"/>
              <a:pathLst>
                <a:path w="95980" h="603294">
                  <a:moveTo>
                    <a:pt x="95979" y="0"/>
                  </a:moveTo>
                  <a:lnTo>
                    <a:pt x="94455" y="46832"/>
                  </a:lnTo>
                  <a:lnTo>
                    <a:pt x="88700" y="90894"/>
                  </a:lnTo>
                  <a:lnTo>
                    <a:pt x="85126" y="140946"/>
                  </a:lnTo>
                  <a:lnTo>
                    <a:pt x="82015" y="190614"/>
                  </a:lnTo>
                  <a:lnTo>
                    <a:pt x="71698" y="251312"/>
                  </a:lnTo>
                  <a:lnTo>
                    <a:pt x="60515" y="300443"/>
                  </a:lnTo>
                  <a:lnTo>
                    <a:pt x="55002" y="351395"/>
                  </a:lnTo>
                  <a:lnTo>
                    <a:pt x="40262" y="410329"/>
                  </a:lnTo>
                  <a:lnTo>
                    <a:pt x="22680" y="465982"/>
                  </a:lnTo>
                  <a:lnTo>
                    <a:pt x="9090" y="521813"/>
                  </a:lnTo>
                  <a:lnTo>
                    <a:pt x="4040" y="556416"/>
                  </a:lnTo>
                  <a:lnTo>
                    <a:pt x="0" y="6032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2536572" y="6765227"/>
              <a:ext cx="493605" cy="1"/>
            </a:xfrm>
            <a:custGeom>
              <a:avLst/>
              <a:gdLst/>
              <a:ahLst/>
              <a:cxnLst/>
              <a:rect l="0" t="0" r="0" b="0"/>
              <a:pathLst>
                <a:path w="493605" h="1">
                  <a:moveTo>
                    <a:pt x="0" y="0"/>
                  </a:moveTo>
                  <a:lnTo>
                    <a:pt x="54732" y="0"/>
                  </a:lnTo>
                  <a:lnTo>
                    <a:pt x="95421" y="0"/>
                  </a:lnTo>
                  <a:lnTo>
                    <a:pt x="142958" y="0"/>
                  </a:lnTo>
                  <a:lnTo>
                    <a:pt x="194555" y="0"/>
                  </a:lnTo>
                  <a:lnTo>
                    <a:pt x="247956" y="0"/>
                  </a:lnTo>
                  <a:lnTo>
                    <a:pt x="302160" y="0"/>
                  </a:lnTo>
                  <a:lnTo>
                    <a:pt x="355196" y="0"/>
                  </a:lnTo>
                  <a:lnTo>
                    <a:pt x="404159" y="0"/>
                  </a:lnTo>
                  <a:lnTo>
                    <a:pt x="443186" y="0"/>
                  </a:lnTo>
                  <a:lnTo>
                    <a:pt x="49360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2687395" y="6875649"/>
              <a:ext cx="207060" cy="438027"/>
            </a:xfrm>
            <a:custGeom>
              <a:avLst/>
              <a:gdLst/>
              <a:ahLst/>
              <a:cxnLst/>
              <a:rect l="0" t="0" r="0" b="0"/>
              <a:pathLst>
                <a:path w="207060" h="438027">
                  <a:moveTo>
                    <a:pt x="0" y="26689"/>
                  </a:moveTo>
                  <a:lnTo>
                    <a:pt x="55598" y="11775"/>
                  </a:lnTo>
                  <a:lnTo>
                    <a:pt x="100264" y="2973"/>
                  </a:lnTo>
                  <a:lnTo>
                    <a:pt x="152094" y="365"/>
                  </a:lnTo>
                  <a:lnTo>
                    <a:pt x="169952" y="0"/>
                  </a:lnTo>
                  <a:lnTo>
                    <a:pt x="183381" y="4326"/>
                  </a:lnTo>
                  <a:lnTo>
                    <a:pt x="193857" y="11780"/>
                  </a:lnTo>
                  <a:lnTo>
                    <a:pt x="202365" y="21321"/>
                  </a:lnTo>
                  <a:lnTo>
                    <a:pt x="206513" y="32251"/>
                  </a:lnTo>
                  <a:lnTo>
                    <a:pt x="207059" y="56584"/>
                  </a:lnTo>
                  <a:lnTo>
                    <a:pt x="191523" y="95978"/>
                  </a:lnTo>
                  <a:lnTo>
                    <a:pt x="158976" y="151758"/>
                  </a:lnTo>
                  <a:lnTo>
                    <a:pt x="132249" y="202214"/>
                  </a:lnTo>
                  <a:lnTo>
                    <a:pt x="105033" y="255758"/>
                  </a:lnTo>
                  <a:lnTo>
                    <a:pt x="77672" y="310217"/>
                  </a:lnTo>
                  <a:lnTo>
                    <a:pt x="51791" y="363424"/>
                  </a:lnTo>
                  <a:lnTo>
                    <a:pt x="28625" y="414995"/>
                  </a:lnTo>
                  <a:lnTo>
                    <a:pt x="13712" y="4380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1398543" y="7149140"/>
            <a:ext cx="891229" cy="987208"/>
            <a:chOff x="1398543" y="7149140"/>
            <a:chExt cx="891229" cy="987208"/>
          </a:xfrm>
        </p:grpSpPr>
        <p:sp>
          <p:nvSpPr>
            <p:cNvPr id="115" name="Freeform 114"/>
            <p:cNvSpPr/>
            <p:nvPr/>
          </p:nvSpPr>
          <p:spPr>
            <a:xfrm>
              <a:off x="1549366" y="7231407"/>
              <a:ext cx="246802" cy="178247"/>
            </a:xfrm>
            <a:custGeom>
              <a:avLst/>
              <a:gdLst/>
              <a:ahLst/>
              <a:cxnLst/>
              <a:rect l="0" t="0" r="0" b="0"/>
              <a:pathLst>
                <a:path w="246802" h="178247">
                  <a:moveTo>
                    <a:pt x="0" y="0"/>
                  </a:moveTo>
                  <a:lnTo>
                    <a:pt x="46774" y="59215"/>
                  </a:lnTo>
                  <a:lnTo>
                    <a:pt x="76490" y="86779"/>
                  </a:lnTo>
                  <a:lnTo>
                    <a:pt x="139582" y="123390"/>
                  </a:lnTo>
                  <a:lnTo>
                    <a:pt x="188626" y="146757"/>
                  </a:lnTo>
                  <a:lnTo>
                    <a:pt x="246801" y="1782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617922" y="7149140"/>
              <a:ext cx="233091" cy="329070"/>
            </a:xfrm>
            <a:custGeom>
              <a:avLst/>
              <a:gdLst/>
              <a:ahLst/>
              <a:cxnLst/>
              <a:rect l="0" t="0" r="0" b="0"/>
              <a:pathLst>
                <a:path w="233091" h="329070">
                  <a:moveTo>
                    <a:pt x="233090" y="0"/>
                  </a:moveTo>
                  <a:lnTo>
                    <a:pt x="211198" y="24940"/>
                  </a:lnTo>
                  <a:lnTo>
                    <a:pt x="168629" y="88073"/>
                  </a:lnTo>
                  <a:lnTo>
                    <a:pt x="134190" y="147525"/>
                  </a:lnTo>
                  <a:lnTo>
                    <a:pt x="86073" y="209441"/>
                  </a:lnTo>
                  <a:lnTo>
                    <a:pt x="61558" y="247920"/>
                  </a:lnTo>
                  <a:lnTo>
                    <a:pt x="13072" y="310935"/>
                  </a:lnTo>
                  <a:lnTo>
                    <a:pt x="0" y="3290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1398543" y="7491920"/>
              <a:ext cx="521026" cy="13713"/>
            </a:xfrm>
            <a:custGeom>
              <a:avLst/>
              <a:gdLst/>
              <a:ahLst/>
              <a:cxnLst/>
              <a:rect l="0" t="0" r="0" b="0"/>
              <a:pathLst>
                <a:path w="521026" h="13713">
                  <a:moveTo>
                    <a:pt x="0" y="0"/>
                  </a:moveTo>
                  <a:lnTo>
                    <a:pt x="45309" y="9424"/>
                  </a:lnTo>
                  <a:lnTo>
                    <a:pt x="106017" y="12441"/>
                  </a:lnTo>
                  <a:lnTo>
                    <a:pt x="155285" y="13147"/>
                  </a:lnTo>
                  <a:lnTo>
                    <a:pt x="207651" y="13461"/>
                  </a:lnTo>
                  <a:lnTo>
                    <a:pt x="262917" y="13600"/>
                  </a:lnTo>
                  <a:lnTo>
                    <a:pt x="323027" y="13662"/>
                  </a:lnTo>
                  <a:lnTo>
                    <a:pt x="381228" y="13690"/>
                  </a:lnTo>
                  <a:lnTo>
                    <a:pt x="434518" y="13702"/>
                  </a:lnTo>
                  <a:lnTo>
                    <a:pt x="492685" y="13709"/>
                  </a:lnTo>
                  <a:lnTo>
                    <a:pt x="521025" y="1371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617922" y="7629032"/>
              <a:ext cx="178246" cy="164536"/>
            </a:xfrm>
            <a:custGeom>
              <a:avLst/>
              <a:gdLst/>
              <a:ahLst/>
              <a:cxnLst/>
              <a:rect l="0" t="0" r="0" b="0"/>
              <a:pathLst>
                <a:path w="178246" h="164536">
                  <a:moveTo>
                    <a:pt x="0" y="0"/>
                  </a:moveTo>
                  <a:lnTo>
                    <a:pt x="38168" y="57253"/>
                  </a:lnTo>
                  <a:lnTo>
                    <a:pt x="97393" y="108803"/>
                  </a:lnTo>
                  <a:lnTo>
                    <a:pt x="159392" y="156332"/>
                  </a:lnTo>
                  <a:lnTo>
                    <a:pt x="178245" y="1645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1645344" y="7546765"/>
              <a:ext cx="219380" cy="589583"/>
            </a:xfrm>
            <a:custGeom>
              <a:avLst/>
              <a:gdLst/>
              <a:ahLst/>
              <a:cxnLst/>
              <a:rect l="0" t="0" r="0" b="0"/>
              <a:pathLst>
                <a:path w="219380" h="589583">
                  <a:moveTo>
                    <a:pt x="219379" y="0"/>
                  </a:moveTo>
                  <a:lnTo>
                    <a:pt x="199010" y="34363"/>
                  </a:lnTo>
                  <a:lnTo>
                    <a:pt x="183552" y="82631"/>
                  </a:lnTo>
                  <a:lnTo>
                    <a:pt x="169323" y="141452"/>
                  </a:lnTo>
                  <a:lnTo>
                    <a:pt x="150867" y="203816"/>
                  </a:lnTo>
                  <a:lnTo>
                    <a:pt x="137125" y="250316"/>
                  </a:lnTo>
                  <a:lnTo>
                    <a:pt x="118833" y="313344"/>
                  </a:lnTo>
                  <a:lnTo>
                    <a:pt x="99026" y="371328"/>
                  </a:lnTo>
                  <a:lnTo>
                    <a:pt x="77415" y="420641"/>
                  </a:lnTo>
                  <a:lnTo>
                    <a:pt x="51629" y="474959"/>
                  </a:lnTo>
                  <a:lnTo>
                    <a:pt x="30532" y="509916"/>
                  </a:lnTo>
                  <a:lnTo>
                    <a:pt x="6504" y="571643"/>
                  </a:lnTo>
                  <a:lnTo>
                    <a:pt x="0" y="58958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2111525" y="7533054"/>
              <a:ext cx="178247" cy="1"/>
            </a:xfrm>
            <a:custGeom>
              <a:avLst/>
              <a:gdLst/>
              <a:ahLst/>
              <a:cxnLst/>
              <a:rect l="0" t="0" r="0" b="0"/>
              <a:pathLst>
                <a:path w="178247" h="1">
                  <a:moveTo>
                    <a:pt x="0" y="0"/>
                  </a:moveTo>
                  <a:lnTo>
                    <a:pt x="59660" y="0"/>
                  </a:lnTo>
                  <a:lnTo>
                    <a:pt x="111116" y="0"/>
                  </a:lnTo>
                  <a:lnTo>
                    <a:pt x="152770" y="0"/>
                  </a:lnTo>
                  <a:lnTo>
                    <a:pt x="178246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2084103" y="7642744"/>
              <a:ext cx="178246" cy="1"/>
            </a:xfrm>
            <a:custGeom>
              <a:avLst/>
              <a:gdLst/>
              <a:ahLst/>
              <a:cxnLst/>
              <a:rect l="0" t="0" r="0" b="0"/>
              <a:pathLst>
                <a:path w="178246" h="1">
                  <a:moveTo>
                    <a:pt x="0" y="0"/>
                  </a:moveTo>
                  <a:lnTo>
                    <a:pt x="53208" y="0"/>
                  </a:lnTo>
                  <a:lnTo>
                    <a:pt x="105988" y="0"/>
                  </a:lnTo>
                  <a:lnTo>
                    <a:pt x="162167" y="0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2618839" y="7141862"/>
            <a:ext cx="452471" cy="857373"/>
            <a:chOff x="2618839" y="7141862"/>
            <a:chExt cx="452471" cy="857373"/>
          </a:xfrm>
        </p:grpSpPr>
        <p:sp>
          <p:nvSpPr>
            <p:cNvPr id="123" name="Freeform 122"/>
            <p:cNvSpPr/>
            <p:nvPr/>
          </p:nvSpPr>
          <p:spPr>
            <a:xfrm>
              <a:off x="2838935" y="7141862"/>
              <a:ext cx="207883" cy="350059"/>
            </a:xfrm>
            <a:custGeom>
              <a:avLst/>
              <a:gdLst/>
              <a:ahLst/>
              <a:cxnLst/>
              <a:rect l="0" t="0" r="0" b="0"/>
              <a:pathLst>
                <a:path w="207883" h="350059">
                  <a:moveTo>
                    <a:pt x="95262" y="7278"/>
                  </a:moveTo>
                  <a:lnTo>
                    <a:pt x="73426" y="0"/>
                  </a:lnTo>
                  <a:lnTo>
                    <a:pt x="63946" y="2426"/>
                  </a:lnTo>
                  <a:lnTo>
                    <a:pt x="45289" y="17310"/>
                  </a:lnTo>
                  <a:lnTo>
                    <a:pt x="17655" y="51383"/>
                  </a:lnTo>
                  <a:lnTo>
                    <a:pt x="7449" y="81217"/>
                  </a:lnTo>
                  <a:lnTo>
                    <a:pt x="1703" y="132275"/>
                  </a:lnTo>
                  <a:lnTo>
                    <a:pt x="0" y="185997"/>
                  </a:lnTo>
                  <a:lnTo>
                    <a:pt x="3559" y="236446"/>
                  </a:lnTo>
                  <a:lnTo>
                    <a:pt x="6704" y="251464"/>
                  </a:lnTo>
                  <a:lnTo>
                    <a:pt x="13371" y="263001"/>
                  </a:lnTo>
                  <a:lnTo>
                    <a:pt x="32967" y="279881"/>
                  </a:lnTo>
                  <a:lnTo>
                    <a:pt x="60974" y="284336"/>
                  </a:lnTo>
                  <a:lnTo>
                    <a:pt x="92211" y="279714"/>
                  </a:lnTo>
                  <a:lnTo>
                    <a:pt x="149504" y="251922"/>
                  </a:lnTo>
                  <a:lnTo>
                    <a:pt x="174214" y="233315"/>
                  </a:lnTo>
                  <a:lnTo>
                    <a:pt x="196691" y="197145"/>
                  </a:lnTo>
                  <a:lnTo>
                    <a:pt x="207882" y="170884"/>
                  </a:lnTo>
                  <a:lnTo>
                    <a:pt x="206905" y="160529"/>
                  </a:lnTo>
                  <a:lnTo>
                    <a:pt x="201683" y="152102"/>
                  </a:lnTo>
                  <a:lnTo>
                    <a:pt x="193632" y="144961"/>
                  </a:lnTo>
                  <a:lnTo>
                    <a:pt x="185218" y="143248"/>
                  </a:lnTo>
                  <a:lnTo>
                    <a:pt x="176561" y="145152"/>
                  </a:lnTo>
                  <a:lnTo>
                    <a:pt x="167743" y="149469"/>
                  </a:lnTo>
                  <a:lnTo>
                    <a:pt x="133496" y="184659"/>
                  </a:lnTo>
                  <a:lnTo>
                    <a:pt x="101682" y="233680"/>
                  </a:lnTo>
                  <a:lnTo>
                    <a:pt x="80237" y="286799"/>
                  </a:lnTo>
                  <a:lnTo>
                    <a:pt x="67840" y="35005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2618839" y="7533054"/>
              <a:ext cx="452471" cy="27424"/>
            </a:xfrm>
            <a:custGeom>
              <a:avLst/>
              <a:gdLst/>
              <a:ahLst/>
              <a:cxnLst/>
              <a:rect l="0" t="0" r="0" b="0"/>
              <a:pathLst>
                <a:path w="452471" h="27424">
                  <a:moveTo>
                    <a:pt x="0" y="27423"/>
                  </a:moveTo>
                  <a:lnTo>
                    <a:pt x="59660" y="23360"/>
                  </a:lnTo>
                  <a:lnTo>
                    <a:pt x="119242" y="16570"/>
                  </a:lnTo>
                  <a:lnTo>
                    <a:pt x="168780" y="14981"/>
                  </a:lnTo>
                  <a:lnTo>
                    <a:pt x="221266" y="14275"/>
                  </a:lnTo>
                  <a:lnTo>
                    <a:pt x="280370" y="6600"/>
                  </a:lnTo>
                  <a:lnTo>
                    <a:pt x="341385" y="1956"/>
                  </a:lnTo>
                  <a:lnTo>
                    <a:pt x="385325" y="869"/>
                  </a:lnTo>
                  <a:lnTo>
                    <a:pt x="432576" y="257"/>
                  </a:lnTo>
                  <a:lnTo>
                    <a:pt x="45247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2783374" y="7618506"/>
              <a:ext cx="246407" cy="380729"/>
            </a:xfrm>
            <a:custGeom>
              <a:avLst/>
              <a:gdLst/>
              <a:ahLst/>
              <a:cxnLst/>
              <a:rect l="0" t="0" r="0" b="0"/>
              <a:pathLst>
                <a:path w="246407" h="380729">
                  <a:moveTo>
                    <a:pt x="0" y="37949"/>
                  </a:moveTo>
                  <a:lnTo>
                    <a:pt x="57252" y="18864"/>
                  </a:lnTo>
                  <a:lnTo>
                    <a:pt x="119588" y="10649"/>
                  </a:lnTo>
                  <a:lnTo>
                    <a:pt x="181555" y="0"/>
                  </a:lnTo>
                  <a:lnTo>
                    <a:pt x="213233" y="1278"/>
                  </a:lnTo>
                  <a:lnTo>
                    <a:pt x="237468" y="12002"/>
                  </a:lnTo>
                  <a:lnTo>
                    <a:pt x="243626" y="22174"/>
                  </a:lnTo>
                  <a:lnTo>
                    <a:pt x="246406" y="49727"/>
                  </a:lnTo>
                  <a:lnTo>
                    <a:pt x="239405" y="92220"/>
                  </a:lnTo>
                  <a:lnTo>
                    <a:pt x="220404" y="141036"/>
                  </a:lnTo>
                  <a:lnTo>
                    <a:pt x="197632" y="201179"/>
                  </a:lnTo>
                  <a:lnTo>
                    <a:pt x="182526" y="261133"/>
                  </a:lnTo>
                  <a:lnTo>
                    <a:pt x="171812" y="323927"/>
                  </a:lnTo>
                  <a:lnTo>
                    <a:pt x="137112" y="38072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4086784" y="6285335"/>
            <a:ext cx="1329141" cy="589582"/>
            <a:chOff x="4086784" y="6285335"/>
            <a:chExt cx="1329141" cy="589582"/>
          </a:xfrm>
        </p:grpSpPr>
        <p:sp>
          <p:nvSpPr>
            <p:cNvPr id="127" name="Freeform 126"/>
            <p:cNvSpPr/>
            <p:nvPr/>
          </p:nvSpPr>
          <p:spPr>
            <a:xfrm>
              <a:off x="4086784" y="6285335"/>
              <a:ext cx="236415" cy="466181"/>
            </a:xfrm>
            <a:custGeom>
              <a:avLst/>
              <a:gdLst/>
              <a:ahLst/>
              <a:cxnLst/>
              <a:rect l="0" t="0" r="0" b="0"/>
              <a:pathLst>
                <a:path w="236415" h="466181">
                  <a:moveTo>
                    <a:pt x="67710" y="0"/>
                  </a:moveTo>
                  <a:lnTo>
                    <a:pt x="48733" y="48807"/>
                  </a:lnTo>
                  <a:lnTo>
                    <a:pt x="29079" y="106377"/>
                  </a:lnTo>
                  <a:lnTo>
                    <a:pt x="18548" y="152398"/>
                  </a:lnTo>
                  <a:lnTo>
                    <a:pt x="5578" y="214090"/>
                  </a:lnTo>
                  <a:lnTo>
                    <a:pt x="2009" y="257654"/>
                  </a:lnTo>
                  <a:lnTo>
                    <a:pt x="0" y="317726"/>
                  </a:lnTo>
                  <a:lnTo>
                    <a:pt x="7656" y="351450"/>
                  </a:lnTo>
                  <a:lnTo>
                    <a:pt x="29095" y="392068"/>
                  </a:lnTo>
                  <a:lnTo>
                    <a:pt x="37396" y="403061"/>
                  </a:lnTo>
                  <a:lnTo>
                    <a:pt x="66933" y="415275"/>
                  </a:lnTo>
                  <a:lnTo>
                    <a:pt x="103928" y="417657"/>
                  </a:lnTo>
                  <a:lnTo>
                    <a:pt x="155969" y="401868"/>
                  </a:lnTo>
                  <a:lnTo>
                    <a:pt x="212344" y="360417"/>
                  </a:lnTo>
                  <a:lnTo>
                    <a:pt x="233627" y="326169"/>
                  </a:lnTo>
                  <a:lnTo>
                    <a:pt x="236414" y="300357"/>
                  </a:lnTo>
                  <a:lnTo>
                    <a:pt x="235024" y="287075"/>
                  </a:lnTo>
                  <a:lnTo>
                    <a:pt x="221292" y="264193"/>
                  </a:lnTo>
                  <a:lnTo>
                    <a:pt x="211232" y="253826"/>
                  </a:lnTo>
                  <a:lnTo>
                    <a:pt x="199954" y="249961"/>
                  </a:lnTo>
                  <a:lnTo>
                    <a:pt x="175236" y="253791"/>
                  </a:lnTo>
                  <a:lnTo>
                    <a:pt x="165293" y="260602"/>
                  </a:lnTo>
                  <a:lnTo>
                    <a:pt x="150183" y="280357"/>
                  </a:lnTo>
                  <a:lnTo>
                    <a:pt x="133111" y="324453"/>
                  </a:lnTo>
                  <a:lnTo>
                    <a:pt x="125683" y="383392"/>
                  </a:lnTo>
                  <a:lnTo>
                    <a:pt x="132070" y="418721"/>
                  </a:lnTo>
                  <a:lnTo>
                    <a:pt x="149977" y="4661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4373873" y="6504714"/>
              <a:ext cx="150824" cy="191957"/>
            </a:xfrm>
            <a:custGeom>
              <a:avLst/>
              <a:gdLst/>
              <a:ahLst/>
              <a:cxnLst/>
              <a:rect l="0" t="0" r="0" b="0"/>
              <a:pathLst>
                <a:path w="150824" h="191957">
                  <a:moveTo>
                    <a:pt x="0" y="0"/>
                  </a:moveTo>
                  <a:lnTo>
                    <a:pt x="26363" y="57251"/>
                  </a:lnTo>
                  <a:lnTo>
                    <a:pt x="61633" y="118065"/>
                  </a:lnTo>
                  <a:lnTo>
                    <a:pt x="117016" y="172370"/>
                  </a:lnTo>
                  <a:lnTo>
                    <a:pt x="132243" y="183251"/>
                  </a:lnTo>
                  <a:lnTo>
                    <a:pt x="150823" y="1919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4510985" y="6477291"/>
              <a:ext cx="68557" cy="397626"/>
            </a:xfrm>
            <a:custGeom>
              <a:avLst/>
              <a:gdLst/>
              <a:ahLst/>
              <a:cxnLst/>
              <a:rect l="0" t="0" r="0" b="0"/>
              <a:pathLst>
                <a:path w="68557" h="397626">
                  <a:moveTo>
                    <a:pt x="68556" y="0"/>
                  </a:moveTo>
                  <a:lnTo>
                    <a:pt x="57610" y="45309"/>
                  </a:lnTo>
                  <a:lnTo>
                    <a:pt x="45169" y="104495"/>
                  </a:lnTo>
                  <a:lnTo>
                    <a:pt x="36325" y="148007"/>
                  </a:lnTo>
                  <a:lnTo>
                    <a:pt x="31380" y="192736"/>
                  </a:lnTo>
                  <a:lnTo>
                    <a:pt x="24532" y="252619"/>
                  </a:lnTo>
                  <a:lnTo>
                    <a:pt x="12855" y="307433"/>
                  </a:lnTo>
                  <a:lnTo>
                    <a:pt x="3809" y="359730"/>
                  </a:lnTo>
                  <a:lnTo>
                    <a:pt x="0" y="3976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4675520" y="6532136"/>
              <a:ext cx="123402" cy="13712"/>
            </a:xfrm>
            <a:custGeom>
              <a:avLst/>
              <a:gdLst/>
              <a:ahLst/>
              <a:cxnLst/>
              <a:rect l="0" t="0" r="0" b="0"/>
              <a:pathLst>
                <a:path w="123402" h="13712">
                  <a:moveTo>
                    <a:pt x="0" y="13711"/>
                  </a:moveTo>
                  <a:lnTo>
                    <a:pt x="48807" y="2859"/>
                  </a:lnTo>
                  <a:lnTo>
                    <a:pt x="90126" y="847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689231" y="6641826"/>
              <a:ext cx="109691" cy="1"/>
            </a:xfrm>
            <a:custGeom>
              <a:avLst/>
              <a:gdLst/>
              <a:ahLst/>
              <a:cxnLst/>
              <a:rect l="0" t="0" r="0" b="0"/>
              <a:pathLst>
                <a:path w="109691" h="1">
                  <a:moveTo>
                    <a:pt x="0" y="0"/>
                  </a:moveTo>
                  <a:lnTo>
                    <a:pt x="59659" y="0"/>
                  </a:lnTo>
                  <a:lnTo>
                    <a:pt x="10969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4963455" y="6301904"/>
              <a:ext cx="171358" cy="381057"/>
            </a:xfrm>
            <a:custGeom>
              <a:avLst/>
              <a:gdLst/>
              <a:ahLst/>
              <a:cxnLst/>
              <a:rect l="0" t="0" r="0" b="0"/>
              <a:pathLst>
                <a:path w="171358" h="381057">
                  <a:moveTo>
                    <a:pt x="0" y="10853"/>
                  </a:moveTo>
                  <a:lnTo>
                    <a:pt x="48807" y="0"/>
                  </a:lnTo>
                  <a:lnTo>
                    <a:pt x="98252" y="2052"/>
                  </a:lnTo>
                  <a:lnTo>
                    <a:pt x="130505" y="9988"/>
                  </a:lnTo>
                  <a:lnTo>
                    <a:pt x="154996" y="23672"/>
                  </a:lnTo>
                  <a:lnTo>
                    <a:pt x="162746" y="36157"/>
                  </a:lnTo>
                  <a:lnTo>
                    <a:pt x="171357" y="70342"/>
                  </a:lnTo>
                  <a:lnTo>
                    <a:pt x="168926" y="132414"/>
                  </a:lnTo>
                  <a:lnTo>
                    <a:pt x="162424" y="176601"/>
                  </a:lnTo>
                  <a:lnTo>
                    <a:pt x="155979" y="221630"/>
                  </a:lnTo>
                  <a:lnTo>
                    <a:pt x="153114" y="267035"/>
                  </a:lnTo>
                  <a:lnTo>
                    <a:pt x="144223" y="328143"/>
                  </a:lnTo>
                  <a:lnTo>
                    <a:pt x="137112" y="38105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5237679" y="6449869"/>
              <a:ext cx="178246" cy="219380"/>
            </a:xfrm>
            <a:custGeom>
              <a:avLst/>
              <a:gdLst/>
              <a:ahLst/>
              <a:cxnLst/>
              <a:rect l="0" t="0" r="0" b="0"/>
              <a:pathLst>
                <a:path w="178246" h="219380">
                  <a:moveTo>
                    <a:pt x="0" y="0"/>
                  </a:moveTo>
                  <a:lnTo>
                    <a:pt x="38168" y="57252"/>
                  </a:lnTo>
                  <a:lnTo>
                    <a:pt x="82866" y="110165"/>
                  </a:lnTo>
                  <a:lnTo>
                    <a:pt x="132018" y="171029"/>
                  </a:lnTo>
                  <a:lnTo>
                    <a:pt x="178245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5237679" y="6436158"/>
              <a:ext cx="164535" cy="287936"/>
            </a:xfrm>
            <a:custGeom>
              <a:avLst/>
              <a:gdLst/>
              <a:ahLst/>
              <a:cxnLst/>
              <a:rect l="0" t="0" r="0" b="0"/>
              <a:pathLst>
                <a:path w="164535" h="287936">
                  <a:moveTo>
                    <a:pt x="164534" y="0"/>
                  </a:moveTo>
                  <a:lnTo>
                    <a:pt x="134705" y="48807"/>
                  </a:lnTo>
                  <a:lnTo>
                    <a:pt x="100073" y="101218"/>
                  </a:lnTo>
                  <a:lnTo>
                    <a:pt x="72986" y="153222"/>
                  </a:lnTo>
                  <a:lnTo>
                    <a:pt x="45662" y="209595"/>
                  </a:lnTo>
                  <a:lnTo>
                    <a:pt x="12179" y="267721"/>
                  </a:lnTo>
                  <a:lnTo>
                    <a:pt x="0" y="2879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4102371" y="7212404"/>
            <a:ext cx="1368399" cy="594875"/>
            <a:chOff x="4102371" y="7212404"/>
            <a:chExt cx="1368399" cy="594875"/>
          </a:xfrm>
        </p:grpSpPr>
        <p:sp>
          <p:nvSpPr>
            <p:cNvPr id="136" name="Freeform 135"/>
            <p:cNvSpPr/>
            <p:nvPr/>
          </p:nvSpPr>
          <p:spPr>
            <a:xfrm>
              <a:off x="4102371" y="7245119"/>
              <a:ext cx="226777" cy="438759"/>
            </a:xfrm>
            <a:custGeom>
              <a:avLst/>
              <a:gdLst/>
              <a:ahLst/>
              <a:cxnLst/>
              <a:rect l="0" t="0" r="0" b="0"/>
              <a:pathLst>
                <a:path w="226777" h="438759">
                  <a:moveTo>
                    <a:pt x="93257" y="0"/>
                  </a:moveTo>
                  <a:lnTo>
                    <a:pt x="74279" y="52870"/>
                  </a:lnTo>
                  <a:lnTo>
                    <a:pt x="54625" y="105042"/>
                  </a:lnTo>
                  <a:lnTo>
                    <a:pt x="34336" y="163616"/>
                  </a:lnTo>
                  <a:lnTo>
                    <a:pt x="20277" y="212675"/>
                  </a:lnTo>
                  <a:lnTo>
                    <a:pt x="6463" y="273083"/>
                  </a:lnTo>
                  <a:lnTo>
                    <a:pt x="0" y="331947"/>
                  </a:lnTo>
                  <a:lnTo>
                    <a:pt x="6613" y="365388"/>
                  </a:lnTo>
                  <a:lnTo>
                    <a:pt x="21232" y="393961"/>
                  </a:lnTo>
                  <a:lnTo>
                    <a:pt x="42964" y="416817"/>
                  </a:lnTo>
                  <a:lnTo>
                    <a:pt x="56681" y="422608"/>
                  </a:lnTo>
                  <a:lnTo>
                    <a:pt x="88173" y="424978"/>
                  </a:lnTo>
                  <a:lnTo>
                    <a:pt x="132884" y="410469"/>
                  </a:lnTo>
                  <a:lnTo>
                    <a:pt x="167799" y="379594"/>
                  </a:lnTo>
                  <a:lnTo>
                    <a:pt x="205370" y="328215"/>
                  </a:lnTo>
                  <a:lnTo>
                    <a:pt x="222285" y="286159"/>
                  </a:lnTo>
                  <a:lnTo>
                    <a:pt x="226776" y="253121"/>
                  </a:lnTo>
                  <a:lnTo>
                    <a:pt x="220647" y="226251"/>
                  </a:lnTo>
                  <a:lnTo>
                    <a:pt x="214746" y="214819"/>
                  </a:lnTo>
                  <a:lnTo>
                    <a:pt x="207766" y="210245"/>
                  </a:lnTo>
                  <a:lnTo>
                    <a:pt x="200066" y="210243"/>
                  </a:lnTo>
                  <a:lnTo>
                    <a:pt x="191885" y="213289"/>
                  </a:lnTo>
                  <a:lnTo>
                    <a:pt x="165814" y="239411"/>
                  </a:lnTo>
                  <a:lnTo>
                    <a:pt x="138792" y="290654"/>
                  </a:lnTo>
                  <a:lnTo>
                    <a:pt x="126046" y="346801"/>
                  </a:lnTo>
                  <a:lnTo>
                    <a:pt x="131162" y="406375"/>
                  </a:lnTo>
                  <a:lnTo>
                    <a:pt x="134390" y="43875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4373873" y="7423364"/>
              <a:ext cx="137113" cy="164536"/>
            </a:xfrm>
            <a:custGeom>
              <a:avLst/>
              <a:gdLst/>
              <a:ahLst/>
              <a:cxnLst/>
              <a:rect l="0" t="0" r="0" b="0"/>
              <a:pathLst>
                <a:path w="137113" h="164536">
                  <a:moveTo>
                    <a:pt x="0" y="0"/>
                  </a:moveTo>
                  <a:lnTo>
                    <a:pt x="45447" y="57253"/>
                  </a:lnTo>
                  <a:lnTo>
                    <a:pt x="99406" y="119655"/>
                  </a:lnTo>
                  <a:lnTo>
                    <a:pt x="125940" y="145651"/>
                  </a:lnTo>
                  <a:lnTo>
                    <a:pt x="137112" y="1645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4497274" y="7354808"/>
              <a:ext cx="95980" cy="452471"/>
            </a:xfrm>
            <a:custGeom>
              <a:avLst/>
              <a:gdLst/>
              <a:ahLst/>
              <a:cxnLst/>
              <a:rect l="0" t="0" r="0" b="0"/>
              <a:pathLst>
                <a:path w="95980" h="452471">
                  <a:moveTo>
                    <a:pt x="95979" y="0"/>
                  </a:moveTo>
                  <a:lnTo>
                    <a:pt x="94455" y="51685"/>
                  </a:lnTo>
                  <a:lnTo>
                    <a:pt x="85032" y="98089"/>
                  </a:lnTo>
                  <a:lnTo>
                    <a:pt x="72592" y="158728"/>
                  </a:lnTo>
                  <a:lnTo>
                    <a:pt x="59257" y="221891"/>
                  </a:lnTo>
                  <a:lnTo>
                    <a:pt x="45657" y="273953"/>
                  </a:lnTo>
                  <a:lnTo>
                    <a:pt x="30455" y="336268"/>
                  </a:lnTo>
                  <a:lnTo>
                    <a:pt x="10378" y="398403"/>
                  </a:lnTo>
                  <a:lnTo>
                    <a:pt x="0" y="4524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4757787" y="7382231"/>
              <a:ext cx="123402" cy="13712"/>
            </a:xfrm>
            <a:custGeom>
              <a:avLst/>
              <a:gdLst/>
              <a:ahLst/>
              <a:cxnLst/>
              <a:rect l="0" t="0" r="0" b="0"/>
              <a:pathLst>
                <a:path w="123402" h="13712">
                  <a:moveTo>
                    <a:pt x="0" y="13711"/>
                  </a:moveTo>
                  <a:lnTo>
                    <a:pt x="48807" y="2859"/>
                  </a:lnTo>
                  <a:lnTo>
                    <a:pt x="90127" y="846"/>
                  </a:lnTo>
                  <a:lnTo>
                    <a:pt x="1234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4757787" y="7464498"/>
              <a:ext cx="137113" cy="13712"/>
            </a:xfrm>
            <a:custGeom>
              <a:avLst/>
              <a:gdLst/>
              <a:ahLst/>
              <a:cxnLst/>
              <a:rect l="0" t="0" r="0" b="0"/>
              <a:pathLst>
                <a:path w="137113" h="13712">
                  <a:moveTo>
                    <a:pt x="0" y="13711"/>
                  </a:moveTo>
                  <a:lnTo>
                    <a:pt x="55597" y="9648"/>
                  </a:lnTo>
                  <a:lnTo>
                    <a:pt x="96201" y="2859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5004588" y="7212404"/>
              <a:ext cx="222545" cy="334362"/>
            </a:xfrm>
            <a:custGeom>
              <a:avLst/>
              <a:gdLst/>
              <a:ahLst/>
              <a:cxnLst/>
              <a:rect l="0" t="0" r="0" b="0"/>
              <a:pathLst>
                <a:path w="222545" h="334362">
                  <a:moveTo>
                    <a:pt x="0" y="73848"/>
                  </a:moveTo>
                  <a:lnTo>
                    <a:pt x="48808" y="44018"/>
                  </a:lnTo>
                  <a:lnTo>
                    <a:pt x="108498" y="16666"/>
                  </a:lnTo>
                  <a:lnTo>
                    <a:pt x="150470" y="1384"/>
                  </a:lnTo>
                  <a:lnTo>
                    <a:pt x="178089" y="0"/>
                  </a:lnTo>
                  <a:lnTo>
                    <a:pt x="191853" y="1763"/>
                  </a:lnTo>
                  <a:lnTo>
                    <a:pt x="202552" y="7510"/>
                  </a:lnTo>
                  <a:lnTo>
                    <a:pt x="218502" y="26083"/>
                  </a:lnTo>
                  <a:lnTo>
                    <a:pt x="222544" y="57698"/>
                  </a:lnTo>
                  <a:lnTo>
                    <a:pt x="216255" y="118321"/>
                  </a:lnTo>
                  <a:lnTo>
                    <a:pt x="204742" y="180465"/>
                  </a:lnTo>
                  <a:lnTo>
                    <a:pt x="191683" y="233410"/>
                  </a:lnTo>
                  <a:lnTo>
                    <a:pt x="166343" y="292246"/>
                  </a:lnTo>
                  <a:lnTo>
                    <a:pt x="150824" y="3343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5319946" y="7327386"/>
              <a:ext cx="150824" cy="219380"/>
            </a:xfrm>
            <a:custGeom>
              <a:avLst/>
              <a:gdLst/>
              <a:ahLst/>
              <a:cxnLst/>
              <a:rect l="0" t="0" r="0" b="0"/>
              <a:pathLst>
                <a:path w="150824" h="219380">
                  <a:moveTo>
                    <a:pt x="0" y="0"/>
                  </a:moveTo>
                  <a:lnTo>
                    <a:pt x="26363" y="57252"/>
                  </a:lnTo>
                  <a:lnTo>
                    <a:pt x="61632" y="108642"/>
                  </a:lnTo>
                  <a:lnTo>
                    <a:pt x="117016" y="166503"/>
                  </a:lnTo>
                  <a:lnTo>
                    <a:pt x="150823" y="2193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5265101" y="7299964"/>
              <a:ext cx="205669" cy="342781"/>
            </a:xfrm>
            <a:custGeom>
              <a:avLst/>
              <a:gdLst/>
              <a:ahLst/>
              <a:cxnLst/>
              <a:rect l="0" t="0" r="0" b="0"/>
              <a:pathLst>
                <a:path w="205669" h="342781">
                  <a:moveTo>
                    <a:pt x="205668" y="0"/>
                  </a:moveTo>
                  <a:lnTo>
                    <a:pt x="191111" y="14557"/>
                  </a:lnTo>
                  <a:lnTo>
                    <a:pt x="167500" y="60005"/>
                  </a:lnTo>
                  <a:lnTo>
                    <a:pt x="141207" y="114435"/>
                  </a:lnTo>
                  <a:lnTo>
                    <a:pt x="103502" y="170098"/>
                  </a:lnTo>
                  <a:lnTo>
                    <a:pt x="66723" y="226783"/>
                  </a:lnTo>
                  <a:lnTo>
                    <a:pt x="29927" y="281326"/>
                  </a:lnTo>
                  <a:lnTo>
                    <a:pt x="0" y="34278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5073145" y="7485348"/>
            <a:ext cx="1861382" cy="1176406"/>
            <a:chOff x="5073145" y="7485348"/>
            <a:chExt cx="1861382" cy="1176406"/>
          </a:xfrm>
        </p:grpSpPr>
        <p:sp>
          <p:nvSpPr>
            <p:cNvPr id="145" name="Freeform 144"/>
            <p:cNvSpPr/>
            <p:nvPr/>
          </p:nvSpPr>
          <p:spPr>
            <a:xfrm>
              <a:off x="5073145" y="7950092"/>
              <a:ext cx="241623" cy="711662"/>
            </a:xfrm>
            <a:custGeom>
              <a:avLst/>
              <a:gdLst/>
              <a:ahLst/>
              <a:cxnLst/>
              <a:rect l="0" t="0" r="0" b="0"/>
              <a:pathLst>
                <a:path w="241623" h="711662">
                  <a:moveTo>
                    <a:pt x="54844" y="118829"/>
                  </a:moveTo>
                  <a:lnTo>
                    <a:pt x="58907" y="174427"/>
                  </a:lnTo>
                  <a:lnTo>
                    <a:pt x="73928" y="235946"/>
                  </a:lnTo>
                  <a:lnTo>
                    <a:pt x="94354" y="288781"/>
                  </a:lnTo>
                  <a:lnTo>
                    <a:pt x="112424" y="343030"/>
                  </a:lnTo>
                  <a:lnTo>
                    <a:pt x="127427" y="404978"/>
                  </a:lnTo>
                  <a:lnTo>
                    <a:pt x="141520" y="464297"/>
                  </a:lnTo>
                  <a:lnTo>
                    <a:pt x="162624" y="520468"/>
                  </a:lnTo>
                  <a:lnTo>
                    <a:pt x="186106" y="583095"/>
                  </a:lnTo>
                  <a:lnTo>
                    <a:pt x="209477" y="643540"/>
                  </a:lnTo>
                  <a:lnTo>
                    <a:pt x="235705" y="706431"/>
                  </a:lnTo>
                  <a:lnTo>
                    <a:pt x="236356" y="711661"/>
                  </a:lnTo>
                  <a:lnTo>
                    <a:pt x="233744" y="710579"/>
                  </a:lnTo>
                  <a:lnTo>
                    <a:pt x="215510" y="683155"/>
                  </a:lnTo>
                  <a:lnTo>
                    <a:pt x="189330" y="626572"/>
                  </a:lnTo>
                  <a:lnTo>
                    <a:pt x="169488" y="571384"/>
                  </a:lnTo>
                  <a:lnTo>
                    <a:pt x="150898" y="516471"/>
                  </a:lnTo>
                  <a:lnTo>
                    <a:pt x="132556" y="454335"/>
                  </a:lnTo>
                  <a:lnTo>
                    <a:pt x="118834" y="401393"/>
                  </a:lnTo>
                  <a:lnTo>
                    <a:pt x="100549" y="338332"/>
                  </a:lnTo>
                  <a:lnTo>
                    <a:pt x="88361" y="286617"/>
                  </a:lnTo>
                  <a:lnTo>
                    <a:pt x="84072" y="228129"/>
                  </a:lnTo>
                  <a:lnTo>
                    <a:pt x="83069" y="174517"/>
                  </a:lnTo>
                  <a:lnTo>
                    <a:pt x="82623" y="123266"/>
                  </a:lnTo>
                  <a:lnTo>
                    <a:pt x="83949" y="78145"/>
                  </a:lnTo>
                  <a:lnTo>
                    <a:pt x="94783" y="28570"/>
                  </a:lnTo>
                  <a:lnTo>
                    <a:pt x="108650" y="4572"/>
                  </a:lnTo>
                  <a:lnTo>
                    <a:pt x="116614" y="1"/>
                  </a:lnTo>
                  <a:lnTo>
                    <a:pt x="124970" y="0"/>
                  </a:lnTo>
                  <a:lnTo>
                    <a:pt x="145426" y="9649"/>
                  </a:lnTo>
                  <a:lnTo>
                    <a:pt x="186634" y="40776"/>
                  </a:lnTo>
                  <a:lnTo>
                    <a:pt x="220584" y="100365"/>
                  </a:lnTo>
                  <a:lnTo>
                    <a:pt x="235149" y="141092"/>
                  </a:lnTo>
                  <a:lnTo>
                    <a:pt x="241622" y="184585"/>
                  </a:lnTo>
                  <a:lnTo>
                    <a:pt x="230709" y="244617"/>
                  </a:lnTo>
                  <a:lnTo>
                    <a:pt x="208179" y="293720"/>
                  </a:lnTo>
                  <a:lnTo>
                    <a:pt x="186979" y="314882"/>
                  </a:lnTo>
                  <a:lnTo>
                    <a:pt x="136128" y="340880"/>
                  </a:lnTo>
                  <a:lnTo>
                    <a:pt x="88408" y="348650"/>
                  </a:lnTo>
                  <a:lnTo>
                    <a:pt x="57574" y="342341"/>
                  </a:lnTo>
                  <a:lnTo>
                    <a:pt x="0" y="32449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5388502" y="7904387"/>
              <a:ext cx="56567" cy="262514"/>
            </a:xfrm>
            <a:custGeom>
              <a:avLst/>
              <a:gdLst/>
              <a:ahLst/>
              <a:cxnLst/>
              <a:rect l="0" t="0" r="0" b="0"/>
              <a:pathLst>
                <a:path w="56567" h="262514">
                  <a:moveTo>
                    <a:pt x="0" y="164534"/>
                  </a:moveTo>
                  <a:lnTo>
                    <a:pt x="30889" y="221787"/>
                  </a:lnTo>
                  <a:lnTo>
                    <a:pt x="52656" y="261227"/>
                  </a:lnTo>
                  <a:lnTo>
                    <a:pt x="56432" y="262513"/>
                  </a:lnTo>
                  <a:lnTo>
                    <a:pt x="56566" y="243628"/>
                  </a:lnTo>
                  <a:lnTo>
                    <a:pt x="44238" y="180384"/>
                  </a:lnTo>
                  <a:lnTo>
                    <a:pt x="33082" y="125728"/>
                  </a:lnTo>
                  <a:lnTo>
                    <a:pt x="30623" y="65014"/>
                  </a:lnTo>
                  <a:lnTo>
                    <a:pt x="38606" y="14196"/>
                  </a:lnTo>
                  <a:lnTo>
                    <a:pt x="4113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5594170" y="7959352"/>
              <a:ext cx="157784" cy="180386"/>
            </a:xfrm>
            <a:custGeom>
              <a:avLst/>
              <a:gdLst/>
              <a:ahLst/>
              <a:cxnLst/>
              <a:rect l="0" t="0" r="0" b="0"/>
              <a:pathLst>
                <a:path w="157784" h="180386">
                  <a:moveTo>
                    <a:pt x="27423" y="54725"/>
                  </a:moveTo>
                  <a:lnTo>
                    <a:pt x="31485" y="110322"/>
                  </a:lnTo>
                  <a:lnTo>
                    <a:pt x="39892" y="135803"/>
                  </a:lnTo>
                  <a:lnTo>
                    <a:pt x="53786" y="157284"/>
                  </a:lnTo>
                  <a:lnTo>
                    <a:pt x="74179" y="172926"/>
                  </a:lnTo>
                  <a:lnTo>
                    <a:pt x="86016" y="179230"/>
                  </a:lnTo>
                  <a:lnTo>
                    <a:pt x="96954" y="180385"/>
                  </a:lnTo>
                  <a:lnTo>
                    <a:pt x="117233" y="173544"/>
                  </a:lnTo>
                  <a:lnTo>
                    <a:pt x="145780" y="145283"/>
                  </a:lnTo>
                  <a:lnTo>
                    <a:pt x="156199" y="112747"/>
                  </a:lnTo>
                  <a:lnTo>
                    <a:pt x="157783" y="75942"/>
                  </a:lnTo>
                  <a:lnTo>
                    <a:pt x="148331" y="44350"/>
                  </a:lnTo>
                  <a:lnTo>
                    <a:pt x="125848" y="19137"/>
                  </a:lnTo>
                  <a:lnTo>
                    <a:pt x="111321" y="8148"/>
                  </a:lnTo>
                  <a:lnTo>
                    <a:pt x="82992" y="0"/>
                  </a:lnTo>
                  <a:lnTo>
                    <a:pt x="55167" y="2981"/>
                  </a:lnTo>
                  <a:lnTo>
                    <a:pt x="27566" y="14462"/>
                  </a:lnTo>
                  <a:lnTo>
                    <a:pt x="18377" y="21790"/>
                  </a:lnTo>
                  <a:lnTo>
                    <a:pt x="0" y="5472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5786127" y="7887873"/>
              <a:ext cx="230653" cy="369198"/>
            </a:xfrm>
            <a:custGeom>
              <a:avLst/>
              <a:gdLst/>
              <a:ahLst/>
              <a:cxnLst/>
              <a:rect l="0" t="0" r="0" b="0"/>
              <a:pathLst>
                <a:path w="230653" h="369198">
                  <a:moveTo>
                    <a:pt x="0" y="153627"/>
                  </a:moveTo>
                  <a:lnTo>
                    <a:pt x="33893" y="213286"/>
                  </a:lnTo>
                  <a:lnTo>
                    <a:pt x="70473" y="264743"/>
                  </a:lnTo>
                  <a:lnTo>
                    <a:pt x="110258" y="314521"/>
                  </a:lnTo>
                  <a:lnTo>
                    <a:pt x="161280" y="369197"/>
                  </a:lnTo>
                  <a:lnTo>
                    <a:pt x="160842" y="368943"/>
                  </a:lnTo>
                  <a:lnTo>
                    <a:pt x="122350" y="327726"/>
                  </a:lnTo>
                  <a:lnTo>
                    <a:pt x="89451" y="272146"/>
                  </a:lnTo>
                  <a:lnTo>
                    <a:pt x="56973" y="216673"/>
                  </a:lnTo>
                  <a:lnTo>
                    <a:pt x="32116" y="156057"/>
                  </a:lnTo>
                  <a:lnTo>
                    <a:pt x="19164" y="99501"/>
                  </a:lnTo>
                  <a:lnTo>
                    <a:pt x="19182" y="64062"/>
                  </a:lnTo>
                  <a:lnTo>
                    <a:pt x="29346" y="33076"/>
                  </a:lnTo>
                  <a:lnTo>
                    <a:pt x="39369" y="21461"/>
                  </a:lnTo>
                  <a:lnTo>
                    <a:pt x="66756" y="4494"/>
                  </a:lnTo>
                  <a:lnTo>
                    <a:pt x="99241" y="0"/>
                  </a:lnTo>
                  <a:lnTo>
                    <a:pt x="116435" y="935"/>
                  </a:lnTo>
                  <a:lnTo>
                    <a:pt x="169749" y="24086"/>
                  </a:lnTo>
                  <a:lnTo>
                    <a:pt x="216862" y="52612"/>
                  </a:lnTo>
                  <a:lnTo>
                    <a:pt x="225318" y="64955"/>
                  </a:lnTo>
                  <a:lnTo>
                    <a:pt x="230652" y="94920"/>
                  </a:lnTo>
                  <a:lnTo>
                    <a:pt x="223881" y="124488"/>
                  </a:lnTo>
                  <a:lnTo>
                    <a:pt x="209192" y="151340"/>
                  </a:lnTo>
                  <a:lnTo>
                    <a:pt x="175227" y="182064"/>
                  </a:lnTo>
                  <a:lnTo>
                    <a:pt x="137741" y="199970"/>
                  </a:lnTo>
                  <a:lnTo>
                    <a:pt x="95978" y="2084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6032929" y="7931810"/>
              <a:ext cx="1" cy="13712"/>
            </a:xfrm>
            <a:custGeom>
              <a:avLst/>
              <a:gdLst/>
              <a:ahLst/>
              <a:cxnLst/>
              <a:rect l="0" t="0" r="0" b="0"/>
              <a:pathLst>
                <a:path w="1" h="13712">
                  <a:moveTo>
                    <a:pt x="0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6414755" y="7485348"/>
              <a:ext cx="266507" cy="419605"/>
            </a:xfrm>
            <a:custGeom>
              <a:avLst/>
              <a:gdLst/>
              <a:ahLst/>
              <a:cxnLst/>
              <a:rect l="0" t="0" r="0" b="0"/>
              <a:pathLst>
                <a:path w="266507" h="419605">
                  <a:moveTo>
                    <a:pt x="15799" y="103682"/>
                  </a:moveTo>
                  <a:lnTo>
                    <a:pt x="1241" y="81845"/>
                  </a:lnTo>
                  <a:lnTo>
                    <a:pt x="0" y="70842"/>
                  </a:lnTo>
                  <a:lnTo>
                    <a:pt x="6746" y="46429"/>
                  </a:lnTo>
                  <a:lnTo>
                    <a:pt x="28025" y="24407"/>
                  </a:lnTo>
                  <a:lnTo>
                    <a:pt x="42231" y="14269"/>
                  </a:lnTo>
                  <a:lnTo>
                    <a:pt x="78329" y="3004"/>
                  </a:lnTo>
                  <a:lnTo>
                    <a:pt x="98619" y="0"/>
                  </a:lnTo>
                  <a:lnTo>
                    <a:pt x="137414" y="8850"/>
                  </a:lnTo>
                  <a:lnTo>
                    <a:pt x="189453" y="35466"/>
                  </a:lnTo>
                  <a:lnTo>
                    <a:pt x="217902" y="56605"/>
                  </a:lnTo>
                  <a:lnTo>
                    <a:pt x="249526" y="101244"/>
                  </a:lnTo>
                  <a:lnTo>
                    <a:pt x="263391" y="130020"/>
                  </a:lnTo>
                  <a:lnTo>
                    <a:pt x="266506" y="158045"/>
                  </a:lnTo>
                  <a:lnTo>
                    <a:pt x="256093" y="220555"/>
                  </a:lnTo>
                  <a:lnTo>
                    <a:pt x="228419" y="280638"/>
                  </a:lnTo>
                  <a:lnTo>
                    <a:pt x="201013" y="321155"/>
                  </a:lnTo>
                  <a:lnTo>
                    <a:pt x="138312" y="379762"/>
                  </a:lnTo>
                  <a:lnTo>
                    <a:pt x="90524" y="412310"/>
                  </a:lnTo>
                  <a:lnTo>
                    <a:pt x="55611" y="419604"/>
                  </a:lnTo>
                  <a:lnTo>
                    <a:pt x="37770" y="419415"/>
                  </a:lnTo>
                  <a:lnTo>
                    <a:pt x="27399" y="411672"/>
                  </a:lnTo>
                  <a:lnTo>
                    <a:pt x="22008" y="398893"/>
                  </a:lnTo>
                  <a:lnTo>
                    <a:pt x="19939" y="382757"/>
                  </a:lnTo>
                  <a:lnTo>
                    <a:pt x="29827" y="348577"/>
                  </a:lnTo>
                  <a:lnTo>
                    <a:pt x="38862" y="330931"/>
                  </a:lnTo>
                  <a:lnTo>
                    <a:pt x="69214" y="303199"/>
                  </a:lnTo>
                  <a:lnTo>
                    <a:pt x="106572" y="283764"/>
                  </a:lnTo>
                  <a:lnTo>
                    <a:pt x="143487" y="275126"/>
                  </a:lnTo>
                  <a:lnTo>
                    <a:pt x="191252" y="277543"/>
                  </a:lnTo>
                  <a:lnTo>
                    <a:pt x="216163" y="288104"/>
                  </a:lnTo>
                  <a:lnTo>
                    <a:pt x="227071" y="295186"/>
                  </a:lnTo>
                  <a:lnTo>
                    <a:pt x="232821" y="301431"/>
                  </a:lnTo>
                  <a:lnTo>
                    <a:pt x="235130" y="307117"/>
                  </a:lnTo>
                  <a:lnTo>
                    <a:pt x="235178" y="32306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5361080" y="7975155"/>
              <a:ext cx="1573447" cy="601082"/>
            </a:xfrm>
            <a:custGeom>
              <a:avLst/>
              <a:gdLst/>
              <a:ahLst/>
              <a:cxnLst/>
              <a:rect l="0" t="0" r="0" b="0"/>
              <a:pathLst>
                <a:path w="1573447" h="601082">
                  <a:moveTo>
                    <a:pt x="0" y="532526"/>
                  </a:moveTo>
                  <a:lnTo>
                    <a:pt x="52870" y="502695"/>
                  </a:lnTo>
                  <a:lnTo>
                    <a:pt x="109104" y="481030"/>
                  </a:lnTo>
                  <a:lnTo>
                    <a:pt x="164361" y="460899"/>
                  </a:lnTo>
                  <a:lnTo>
                    <a:pt x="223390" y="431574"/>
                  </a:lnTo>
                  <a:lnTo>
                    <a:pt x="266866" y="408438"/>
                  </a:lnTo>
                  <a:lnTo>
                    <a:pt x="311579" y="387998"/>
                  </a:lnTo>
                  <a:lnTo>
                    <a:pt x="360906" y="368757"/>
                  </a:lnTo>
                  <a:lnTo>
                    <a:pt x="413298" y="348526"/>
                  </a:lnTo>
                  <a:lnTo>
                    <a:pt x="467052" y="324300"/>
                  </a:lnTo>
                  <a:lnTo>
                    <a:pt x="525475" y="298298"/>
                  </a:lnTo>
                  <a:lnTo>
                    <a:pt x="585466" y="273031"/>
                  </a:lnTo>
                  <a:lnTo>
                    <a:pt x="642597" y="251644"/>
                  </a:lnTo>
                  <a:lnTo>
                    <a:pt x="673676" y="240152"/>
                  </a:lnTo>
                  <a:lnTo>
                    <a:pt x="706583" y="227919"/>
                  </a:lnTo>
                  <a:lnTo>
                    <a:pt x="740709" y="215195"/>
                  </a:lnTo>
                  <a:lnTo>
                    <a:pt x="774123" y="203664"/>
                  </a:lnTo>
                  <a:lnTo>
                    <a:pt x="807064" y="192931"/>
                  </a:lnTo>
                  <a:lnTo>
                    <a:pt x="839689" y="182728"/>
                  </a:lnTo>
                  <a:lnTo>
                    <a:pt x="872103" y="172879"/>
                  </a:lnTo>
                  <a:lnTo>
                    <a:pt x="904377" y="163266"/>
                  </a:lnTo>
                  <a:lnTo>
                    <a:pt x="936557" y="153811"/>
                  </a:lnTo>
                  <a:lnTo>
                    <a:pt x="970198" y="142937"/>
                  </a:lnTo>
                  <a:lnTo>
                    <a:pt x="1004814" y="131118"/>
                  </a:lnTo>
                  <a:lnTo>
                    <a:pt x="1040078" y="118667"/>
                  </a:lnTo>
                  <a:lnTo>
                    <a:pt x="1072728" y="108844"/>
                  </a:lnTo>
                  <a:lnTo>
                    <a:pt x="1133382" y="93866"/>
                  </a:lnTo>
                  <a:lnTo>
                    <a:pt x="1194871" y="78068"/>
                  </a:lnTo>
                  <a:lnTo>
                    <a:pt x="1254701" y="60891"/>
                  </a:lnTo>
                  <a:lnTo>
                    <a:pt x="1306682" y="43100"/>
                  </a:lnTo>
                  <a:lnTo>
                    <a:pt x="1359238" y="29099"/>
                  </a:lnTo>
                  <a:lnTo>
                    <a:pt x="1410020" y="19322"/>
                  </a:lnTo>
                  <a:lnTo>
                    <a:pt x="1472869" y="12295"/>
                  </a:lnTo>
                  <a:lnTo>
                    <a:pt x="1530085" y="2764"/>
                  </a:lnTo>
                  <a:lnTo>
                    <a:pt x="1567203" y="0"/>
                  </a:lnTo>
                  <a:lnTo>
                    <a:pt x="1573446" y="3833"/>
                  </a:lnTo>
                  <a:lnTo>
                    <a:pt x="1571512" y="10959"/>
                  </a:lnTo>
                  <a:lnTo>
                    <a:pt x="1554638" y="28018"/>
                  </a:lnTo>
                  <a:lnTo>
                    <a:pt x="1498440" y="55445"/>
                  </a:lnTo>
                  <a:lnTo>
                    <a:pt x="1436775" y="76826"/>
                  </a:lnTo>
                  <a:lnTo>
                    <a:pt x="1392683" y="89285"/>
                  </a:lnTo>
                  <a:lnTo>
                    <a:pt x="1347695" y="104978"/>
                  </a:lnTo>
                  <a:lnTo>
                    <a:pt x="1302309" y="122109"/>
                  </a:lnTo>
                  <a:lnTo>
                    <a:pt x="1256747" y="139880"/>
                  </a:lnTo>
                  <a:lnTo>
                    <a:pt x="1211106" y="157935"/>
                  </a:lnTo>
                  <a:lnTo>
                    <a:pt x="1161367" y="176115"/>
                  </a:lnTo>
                  <a:lnTo>
                    <a:pt x="1110315" y="194352"/>
                  </a:lnTo>
                  <a:lnTo>
                    <a:pt x="1062235" y="212613"/>
                  </a:lnTo>
                  <a:lnTo>
                    <a:pt x="1011411" y="234949"/>
                  </a:lnTo>
                  <a:lnTo>
                    <a:pt x="958354" y="258587"/>
                  </a:lnTo>
                  <a:lnTo>
                    <a:pt x="904303" y="279249"/>
                  </a:lnTo>
                  <a:lnTo>
                    <a:pt x="853874" y="302651"/>
                  </a:lnTo>
                  <a:lnTo>
                    <a:pt x="806070" y="328286"/>
                  </a:lnTo>
                  <a:lnTo>
                    <a:pt x="759433" y="354915"/>
                  </a:lnTo>
                  <a:lnTo>
                    <a:pt x="713314" y="377922"/>
                  </a:lnTo>
                  <a:lnTo>
                    <a:pt x="667426" y="399828"/>
                  </a:lnTo>
                  <a:lnTo>
                    <a:pt x="621640" y="424797"/>
                  </a:lnTo>
                  <a:lnTo>
                    <a:pt x="560316" y="457272"/>
                  </a:lnTo>
                  <a:lnTo>
                    <a:pt x="510831" y="493470"/>
                  </a:lnTo>
                  <a:lnTo>
                    <a:pt x="459944" y="533140"/>
                  </a:lnTo>
                  <a:lnTo>
                    <a:pt x="397086" y="588974"/>
                  </a:lnTo>
                  <a:lnTo>
                    <a:pt x="383914" y="6010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3" name="Freeform 152"/>
          <p:cNvSpPr/>
          <p:nvPr/>
        </p:nvSpPr>
        <p:spPr>
          <a:xfrm>
            <a:off x="5840972" y="5083051"/>
            <a:ext cx="41134" cy="13712"/>
          </a:xfrm>
          <a:custGeom>
            <a:avLst/>
            <a:gdLst/>
            <a:ahLst/>
            <a:cxnLst/>
            <a:rect l="0" t="0" r="0" b="0"/>
            <a:pathLst>
              <a:path w="41134" h="13712">
                <a:moveTo>
                  <a:pt x="41133" y="0"/>
                </a:moveTo>
                <a:lnTo>
                  <a:pt x="0" y="1371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0" name="Group 159"/>
          <p:cNvGrpSpPr/>
          <p:nvPr/>
        </p:nvGrpSpPr>
        <p:grpSpPr>
          <a:xfrm>
            <a:off x="507314" y="9387580"/>
            <a:ext cx="1371122" cy="751683"/>
            <a:chOff x="507314" y="9387580"/>
            <a:chExt cx="1371122" cy="751683"/>
          </a:xfrm>
        </p:grpSpPr>
        <p:sp>
          <p:nvSpPr>
            <p:cNvPr id="154" name="Freeform 153"/>
            <p:cNvSpPr/>
            <p:nvPr/>
          </p:nvSpPr>
          <p:spPr>
            <a:xfrm>
              <a:off x="507314" y="9452386"/>
              <a:ext cx="378112" cy="538707"/>
            </a:xfrm>
            <a:custGeom>
              <a:avLst/>
              <a:gdLst/>
              <a:ahLst/>
              <a:cxnLst/>
              <a:rect l="0" t="0" r="0" b="0"/>
              <a:pathLst>
                <a:path w="378112" h="538707">
                  <a:moveTo>
                    <a:pt x="219380" y="86016"/>
                  </a:moveTo>
                  <a:lnTo>
                    <a:pt x="208433" y="132849"/>
                  </a:lnTo>
                  <a:lnTo>
                    <a:pt x="200296" y="176911"/>
                  </a:lnTo>
                  <a:lnTo>
                    <a:pt x="187149" y="238550"/>
                  </a:lnTo>
                  <a:lnTo>
                    <a:pt x="180884" y="295407"/>
                  </a:lnTo>
                  <a:lnTo>
                    <a:pt x="171749" y="350849"/>
                  </a:lnTo>
                  <a:lnTo>
                    <a:pt x="159394" y="405870"/>
                  </a:lnTo>
                  <a:lnTo>
                    <a:pt x="150570" y="450600"/>
                  </a:lnTo>
                  <a:lnTo>
                    <a:pt x="141570" y="496380"/>
                  </a:lnTo>
                  <a:lnTo>
                    <a:pt x="132492" y="531960"/>
                  </a:lnTo>
                  <a:lnTo>
                    <a:pt x="127938" y="538706"/>
                  </a:lnTo>
                  <a:lnTo>
                    <a:pt x="123379" y="538633"/>
                  </a:lnTo>
                  <a:lnTo>
                    <a:pt x="118816" y="534014"/>
                  </a:lnTo>
                  <a:lnTo>
                    <a:pt x="112394" y="491119"/>
                  </a:lnTo>
                  <a:lnTo>
                    <a:pt x="110892" y="447355"/>
                  </a:lnTo>
                  <a:lnTo>
                    <a:pt x="110224" y="400482"/>
                  </a:lnTo>
                  <a:lnTo>
                    <a:pt x="111372" y="341357"/>
                  </a:lnTo>
                  <a:lnTo>
                    <a:pt x="119160" y="292691"/>
                  </a:lnTo>
                  <a:lnTo>
                    <a:pt x="123668" y="241878"/>
                  </a:lnTo>
                  <a:lnTo>
                    <a:pt x="138068" y="178928"/>
                  </a:lnTo>
                  <a:lnTo>
                    <a:pt x="155583" y="115541"/>
                  </a:lnTo>
                  <a:lnTo>
                    <a:pt x="183719" y="65649"/>
                  </a:lnTo>
                  <a:lnTo>
                    <a:pt x="213722" y="26830"/>
                  </a:lnTo>
                  <a:lnTo>
                    <a:pt x="249188" y="3310"/>
                  </a:lnTo>
                  <a:lnTo>
                    <a:pt x="279348" y="0"/>
                  </a:lnTo>
                  <a:lnTo>
                    <a:pt x="295922" y="1250"/>
                  </a:lnTo>
                  <a:lnTo>
                    <a:pt x="322462" y="14827"/>
                  </a:lnTo>
                  <a:lnTo>
                    <a:pt x="364327" y="53504"/>
                  </a:lnTo>
                  <a:lnTo>
                    <a:pt x="375209" y="80200"/>
                  </a:lnTo>
                  <a:lnTo>
                    <a:pt x="378111" y="95850"/>
                  </a:lnTo>
                  <a:lnTo>
                    <a:pt x="373210" y="129489"/>
                  </a:lnTo>
                  <a:lnTo>
                    <a:pt x="353320" y="174564"/>
                  </a:lnTo>
                  <a:lnTo>
                    <a:pt x="308847" y="226721"/>
                  </a:lnTo>
                  <a:lnTo>
                    <a:pt x="245945" y="273274"/>
                  </a:lnTo>
                  <a:lnTo>
                    <a:pt x="188741" y="300518"/>
                  </a:lnTo>
                  <a:lnTo>
                    <a:pt x="130404" y="321893"/>
                  </a:lnTo>
                  <a:lnTo>
                    <a:pt x="75371" y="328058"/>
                  </a:lnTo>
                  <a:lnTo>
                    <a:pt x="23183" y="321328"/>
                  </a:lnTo>
                  <a:lnTo>
                    <a:pt x="0" y="31910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840942" y="9593248"/>
              <a:ext cx="118843" cy="279158"/>
            </a:xfrm>
            <a:custGeom>
              <a:avLst/>
              <a:gdLst/>
              <a:ahLst/>
              <a:cxnLst/>
              <a:rect l="0" t="0" r="0" b="0"/>
              <a:pathLst>
                <a:path w="118843" h="279158">
                  <a:moveTo>
                    <a:pt x="63997" y="68556"/>
                  </a:moveTo>
                  <a:lnTo>
                    <a:pt x="54574" y="113865"/>
                  </a:lnTo>
                  <a:lnTo>
                    <a:pt x="50033" y="173050"/>
                  </a:lnTo>
                  <a:lnTo>
                    <a:pt x="39716" y="235782"/>
                  </a:lnTo>
                  <a:lnTo>
                    <a:pt x="31369" y="269326"/>
                  </a:lnTo>
                  <a:lnTo>
                    <a:pt x="25487" y="277053"/>
                  </a:lnTo>
                  <a:lnTo>
                    <a:pt x="18519" y="279157"/>
                  </a:lnTo>
                  <a:lnTo>
                    <a:pt x="10826" y="277512"/>
                  </a:lnTo>
                  <a:lnTo>
                    <a:pt x="5698" y="268799"/>
                  </a:lnTo>
                  <a:lnTo>
                    <a:pt x="0" y="238804"/>
                  </a:lnTo>
                  <a:lnTo>
                    <a:pt x="4071" y="186371"/>
                  </a:lnTo>
                  <a:lnTo>
                    <a:pt x="20618" y="123482"/>
                  </a:lnTo>
                  <a:lnTo>
                    <a:pt x="44712" y="73319"/>
                  </a:lnTo>
                  <a:lnTo>
                    <a:pt x="78596" y="31881"/>
                  </a:lnTo>
                  <a:lnTo>
                    <a:pt x="11884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1028340" y="9656266"/>
              <a:ext cx="179666" cy="256814"/>
            </a:xfrm>
            <a:custGeom>
              <a:avLst/>
              <a:gdLst/>
              <a:ahLst/>
              <a:cxnLst/>
              <a:rect l="0" t="0" r="0" b="0"/>
              <a:pathLst>
                <a:path w="179666" h="256814">
                  <a:moveTo>
                    <a:pt x="13711" y="170072"/>
                  </a:moveTo>
                  <a:lnTo>
                    <a:pt x="5812" y="213858"/>
                  </a:lnTo>
                  <a:lnTo>
                    <a:pt x="9185" y="246409"/>
                  </a:lnTo>
                  <a:lnTo>
                    <a:pt x="16787" y="254479"/>
                  </a:lnTo>
                  <a:lnTo>
                    <a:pt x="27950" y="256813"/>
                  </a:lnTo>
                  <a:lnTo>
                    <a:pt x="41485" y="255322"/>
                  </a:lnTo>
                  <a:lnTo>
                    <a:pt x="68712" y="241477"/>
                  </a:lnTo>
                  <a:lnTo>
                    <a:pt x="116153" y="202628"/>
                  </a:lnTo>
                  <a:lnTo>
                    <a:pt x="145460" y="152973"/>
                  </a:lnTo>
                  <a:lnTo>
                    <a:pt x="173440" y="97296"/>
                  </a:lnTo>
                  <a:lnTo>
                    <a:pt x="179665" y="64601"/>
                  </a:lnTo>
                  <a:lnTo>
                    <a:pt x="175830" y="34835"/>
                  </a:lnTo>
                  <a:lnTo>
                    <a:pt x="163969" y="6371"/>
                  </a:lnTo>
                  <a:lnTo>
                    <a:pt x="151969" y="0"/>
                  </a:lnTo>
                  <a:lnTo>
                    <a:pt x="118324" y="1045"/>
                  </a:lnTo>
                  <a:lnTo>
                    <a:pt x="63836" y="26043"/>
                  </a:lnTo>
                  <a:lnTo>
                    <a:pt x="10513" y="76511"/>
                  </a:lnTo>
                  <a:lnTo>
                    <a:pt x="0" y="8780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1215107" y="9660200"/>
              <a:ext cx="233479" cy="479063"/>
            </a:xfrm>
            <a:custGeom>
              <a:avLst/>
              <a:gdLst/>
              <a:ahLst/>
              <a:cxnLst/>
              <a:rect l="0" t="0" r="0" b="0"/>
              <a:pathLst>
                <a:path w="233479" h="479063">
                  <a:moveTo>
                    <a:pt x="60035" y="125004"/>
                  </a:moveTo>
                  <a:lnTo>
                    <a:pt x="49182" y="184664"/>
                  </a:lnTo>
                  <a:lnTo>
                    <a:pt x="39609" y="246648"/>
                  </a:lnTo>
                  <a:lnTo>
                    <a:pt x="34686" y="296297"/>
                  </a:lnTo>
                  <a:lnTo>
                    <a:pt x="25948" y="342324"/>
                  </a:lnTo>
                  <a:lnTo>
                    <a:pt x="22033" y="383078"/>
                  </a:lnTo>
                  <a:lnTo>
                    <a:pt x="18770" y="428614"/>
                  </a:lnTo>
                  <a:lnTo>
                    <a:pt x="12241" y="469165"/>
                  </a:lnTo>
                  <a:lnTo>
                    <a:pt x="8367" y="477846"/>
                  </a:lnTo>
                  <a:lnTo>
                    <a:pt x="4261" y="479062"/>
                  </a:lnTo>
                  <a:lnTo>
                    <a:pt x="0" y="475303"/>
                  </a:lnTo>
                  <a:lnTo>
                    <a:pt x="1282" y="426339"/>
                  </a:lnTo>
                  <a:lnTo>
                    <a:pt x="3453" y="375222"/>
                  </a:lnTo>
                  <a:lnTo>
                    <a:pt x="5942" y="323050"/>
                  </a:lnTo>
                  <a:lnTo>
                    <a:pt x="14384" y="266459"/>
                  </a:lnTo>
                  <a:lnTo>
                    <a:pt x="19086" y="211775"/>
                  </a:lnTo>
                  <a:lnTo>
                    <a:pt x="30974" y="158501"/>
                  </a:lnTo>
                  <a:lnTo>
                    <a:pt x="57454" y="98782"/>
                  </a:lnTo>
                  <a:lnTo>
                    <a:pt x="77044" y="60866"/>
                  </a:lnTo>
                  <a:lnTo>
                    <a:pt x="110961" y="20758"/>
                  </a:lnTo>
                  <a:lnTo>
                    <a:pt x="145203" y="0"/>
                  </a:lnTo>
                  <a:lnTo>
                    <a:pt x="175076" y="1399"/>
                  </a:lnTo>
                  <a:lnTo>
                    <a:pt x="191574" y="6037"/>
                  </a:lnTo>
                  <a:lnTo>
                    <a:pt x="204096" y="13700"/>
                  </a:lnTo>
                  <a:lnTo>
                    <a:pt x="222072" y="34402"/>
                  </a:lnTo>
                  <a:lnTo>
                    <a:pt x="233478" y="86310"/>
                  </a:lnTo>
                  <a:lnTo>
                    <a:pt x="222300" y="142654"/>
                  </a:lnTo>
                  <a:lnTo>
                    <a:pt x="199691" y="183387"/>
                  </a:lnTo>
                  <a:lnTo>
                    <a:pt x="146694" y="243343"/>
                  </a:lnTo>
                  <a:lnTo>
                    <a:pt x="89905" y="269354"/>
                  </a:lnTo>
                  <a:lnTo>
                    <a:pt x="41221" y="285100"/>
                  </a:lnTo>
                  <a:lnTo>
                    <a:pt x="18901" y="28953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1467099" y="9785204"/>
              <a:ext cx="27423" cy="41135"/>
            </a:xfrm>
            <a:custGeom>
              <a:avLst/>
              <a:gdLst/>
              <a:ahLst/>
              <a:cxnLst/>
              <a:rect l="0" t="0" r="0" b="0"/>
              <a:pathLst>
                <a:path w="27423" h="41135">
                  <a:moveTo>
                    <a:pt x="27422" y="0"/>
                  </a:moveTo>
                  <a:lnTo>
                    <a:pt x="8576" y="20370"/>
                  </a:lnTo>
                  <a:lnTo>
                    <a:pt x="0" y="411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1700189" y="9387580"/>
              <a:ext cx="178247" cy="534738"/>
            </a:xfrm>
            <a:custGeom>
              <a:avLst/>
              <a:gdLst/>
              <a:ahLst/>
              <a:cxnLst/>
              <a:rect l="0" t="0" r="0" b="0"/>
              <a:pathLst>
                <a:path w="178247" h="534738">
                  <a:moveTo>
                    <a:pt x="178246" y="0"/>
                  </a:moveTo>
                  <a:lnTo>
                    <a:pt x="176722" y="45309"/>
                  </a:lnTo>
                  <a:lnTo>
                    <a:pt x="167299" y="101447"/>
                  </a:lnTo>
                  <a:lnTo>
                    <a:pt x="150466" y="162906"/>
                  </a:lnTo>
                  <a:lnTo>
                    <a:pt x="125192" y="219058"/>
                  </a:lnTo>
                  <a:lnTo>
                    <a:pt x="101805" y="274160"/>
                  </a:lnTo>
                  <a:lnTo>
                    <a:pt x="82515" y="329056"/>
                  </a:lnTo>
                  <a:lnTo>
                    <a:pt x="56756" y="383910"/>
                  </a:lnTo>
                  <a:lnTo>
                    <a:pt x="31750" y="440281"/>
                  </a:lnTo>
                  <a:lnTo>
                    <a:pt x="7174" y="500392"/>
                  </a:lnTo>
                  <a:lnTo>
                    <a:pt x="0" y="53473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2303482" y="9211507"/>
            <a:ext cx="1371121" cy="1300392"/>
            <a:chOff x="2303482" y="9211507"/>
            <a:chExt cx="1371121" cy="1300392"/>
          </a:xfrm>
        </p:grpSpPr>
        <p:sp>
          <p:nvSpPr>
            <p:cNvPr id="161" name="Freeform 160"/>
            <p:cNvSpPr/>
            <p:nvPr/>
          </p:nvSpPr>
          <p:spPr>
            <a:xfrm>
              <a:off x="2468016" y="9319023"/>
              <a:ext cx="233491" cy="342782"/>
            </a:xfrm>
            <a:custGeom>
              <a:avLst/>
              <a:gdLst/>
              <a:ahLst/>
              <a:cxnLst/>
              <a:rect l="0" t="0" r="0" b="0"/>
              <a:pathLst>
                <a:path w="233491" h="342782">
                  <a:moveTo>
                    <a:pt x="0" y="0"/>
                  </a:moveTo>
                  <a:lnTo>
                    <a:pt x="0" y="57780"/>
                  </a:lnTo>
                  <a:lnTo>
                    <a:pt x="0" y="109978"/>
                  </a:lnTo>
                  <a:lnTo>
                    <a:pt x="0" y="160600"/>
                  </a:lnTo>
                  <a:lnTo>
                    <a:pt x="4063" y="223800"/>
                  </a:lnTo>
                  <a:lnTo>
                    <a:pt x="19084" y="286101"/>
                  </a:lnTo>
                  <a:lnTo>
                    <a:pt x="26434" y="297377"/>
                  </a:lnTo>
                  <a:lnTo>
                    <a:pt x="46788" y="313968"/>
                  </a:lnTo>
                  <a:lnTo>
                    <a:pt x="71069" y="318296"/>
                  </a:lnTo>
                  <a:lnTo>
                    <a:pt x="83943" y="317316"/>
                  </a:lnTo>
                  <a:lnTo>
                    <a:pt x="106372" y="308103"/>
                  </a:lnTo>
                  <a:lnTo>
                    <a:pt x="165903" y="257753"/>
                  </a:lnTo>
                  <a:lnTo>
                    <a:pt x="215587" y="201061"/>
                  </a:lnTo>
                  <a:lnTo>
                    <a:pt x="225992" y="184316"/>
                  </a:lnTo>
                  <a:lnTo>
                    <a:pt x="233490" y="153521"/>
                  </a:lnTo>
                  <a:lnTo>
                    <a:pt x="233357" y="138911"/>
                  </a:lnTo>
                  <a:lnTo>
                    <a:pt x="228698" y="130694"/>
                  </a:lnTo>
                  <a:lnTo>
                    <a:pt x="221021" y="126740"/>
                  </a:lnTo>
                  <a:lnTo>
                    <a:pt x="211333" y="125627"/>
                  </a:lnTo>
                  <a:lnTo>
                    <a:pt x="201828" y="130979"/>
                  </a:lnTo>
                  <a:lnTo>
                    <a:pt x="173892" y="167627"/>
                  </a:lnTo>
                  <a:lnTo>
                    <a:pt x="141218" y="230542"/>
                  </a:lnTo>
                  <a:lnTo>
                    <a:pt x="131320" y="260904"/>
                  </a:lnTo>
                  <a:lnTo>
                    <a:pt x="124965" y="317862"/>
                  </a:lnTo>
                  <a:lnTo>
                    <a:pt x="123401" y="34278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2303482" y="9689226"/>
              <a:ext cx="452471" cy="41135"/>
            </a:xfrm>
            <a:custGeom>
              <a:avLst/>
              <a:gdLst/>
              <a:ahLst/>
              <a:cxnLst/>
              <a:rect l="0" t="0" r="0" b="0"/>
              <a:pathLst>
                <a:path w="452471" h="41135">
                  <a:moveTo>
                    <a:pt x="0" y="41134"/>
                  </a:moveTo>
                  <a:lnTo>
                    <a:pt x="56255" y="31711"/>
                  </a:lnTo>
                  <a:lnTo>
                    <a:pt x="102699" y="29328"/>
                  </a:lnTo>
                  <a:lnTo>
                    <a:pt x="158400" y="20708"/>
                  </a:lnTo>
                  <a:lnTo>
                    <a:pt x="205481" y="12759"/>
                  </a:lnTo>
                  <a:lnTo>
                    <a:pt x="260430" y="5670"/>
                  </a:lnTo>
                  <a:lnTo>
                    <a:pt x="315321" y="2520"/>
                  </a:lnTo>
                  <a:lnTo>
                    <a:pt x="366123" y="1120"/>
                  </a:lnTo>
                  <a:lnTo>
                    <a:pt x="421300" y="331"/>
                  </a:lnTo>
                  <a:lnTo>
                    <a:pt x="45247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2481727" y="9798915"/>
              <a:ext cx="233092" cy="123403"/>
            </a:xfrm>
            <a:custGeom>
              <a:avLst/>
              <a:gdLst/>
              <a:ahLst/>
              <a:cxnLst/>
              <a:rect l="0" t="0" r="0" b="0"/>
              <a:pathLst>
                <a:path w="233092" h="123403">
                  <a:moveTo>
                    <a:pt x="0" y="0"/>
                  </a:moveTo>
                  <a:lnTo>
                    <a:pt x="59660" y="29831"/>
                  </a:lnTo>
                  <a:lnTo>
                    <a:pt x="111117" y="55559"/>
                  </a:lnTo>
                  <a:lnTo>
                    <a:pt x="160895" y="82480"/>
                  </a:lnTo>
                  <a:lnTo>
                    <a:pt x="200527" y="105691"/>
                  </a:lnTo>
                  <a:lnTo>
                    <a:pt x="233091" y="1234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2495439" y="9757782"/>
              <a:ext cx="191957" cy="301648"/>
            </a:xfrm>
            <a:custGeom>
              <a:avLst/>
              <a:gdLst/>
              <a:ahLst/>
              <a:cxnLst/>
              <a:rect l="0" t="0" r="0" b="0"/>
              <a:pathLst>
                <a:path w="191957" h="301648">
                  <a:moveTo>
                    <a:pt x="191956" y="0"/>
                  </a:moveTo>
                  <a:lnTo>
                    <a:pt x="177399" y="14557"/>
                  </a:lnTo>
                  <a:lnTo>
                    <a:pt x="145183" y="75043"/>
                  </a:lnTo>
                  <a:lnTo>
                    <a:pt x="100407" y="138267"/>
                  </a:lnTo>
                  <a:lnTo>
                    <a:pt x="65806" y="193145"/>
                  </a:lnTo>
                  <a:lnTo>
                    <a:pt x="25638" y="256516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2906775" y="9634381"/>
              <a:ext cx="137113" cy="13712"/>
            </a:xfrm>
            <a:custGeom>
              <a:avLst/>
              <a:gdLst/>
              <a:ahLst/>
              <a:cxnLst/>
              <a:rect l="0" t="0" r="0" b="0"/>
              <a:pathLst>
                <a:path w="137113" h="13712">
                  <a:moveTo>
                    <a:pt x="0" y="13711"/>
                  </a:moveTo>
                  <a:lnTo>
                    <a:pt x="48807" y="2859"/>
                  </a:lnTo>
                  <a:lnTo>
                    <a:pt x="94189" y="847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>
              <a:off x="2893064" y="9744070"/>
              <a:ext cx="178246" cy="27424"/>
            </a:xfrm>
            <a:custGeom>
              <a:avLst/>
              <a:gdLst/>
              <a:ahLst/>
              <a:cxnLst/>
              <a:rect l="0" t="0" r="0" b="0"/>
              <a:pathLst>
                <a:path w="178246" h="27424">
                  <a:moveTo>
                    <a:pt x="0" y="27423"/>
                  </a:moveTo>
                  <a:lnTo>
                    <a:pt x="57252" y="8339"/>
                  </a:lnTo>
                  <a:lnTo>
                    <a:pt x="119588" y="1648"/>
                  </a:lnTo>
                  <a:lnTo>
                    <a:pt x="17824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3318111" y="9211507"/>
              <a:ext cx="223258" cy="217207"/>
            </a:xfrm>
            <a:custGeom>
              <a:avLst/>
              <a:gdLst/>
              <a:ahLst/>
              <a:cxnLst/>
              <a:rect l="0" t="0" r="0" b="0"/>
              <a:pathLst>
                <a:path w="223258" h="217207">
                  <a:moveTo>
                    <a:pt x="0" y="52672"/>
                  </a:moveTo>
                  <a:lnTo>
                    <a:pt x="57252" y="21782"/>
                  </a:lnTo>
                  <a:lnTo>
                    <a:pt x="119588" y="12038"/>
                  </a:lnTo>
                  <a:lnTo>
                    <a:pt x="181555" y="1086"/>
                  </a:lnTo>
                  <a:lnTo>
                    <a:pt x="198733" y="0"/>
                  </a:lnTo>
                  <a:lnTo>
                    <a:pt x="210185" y="5369"/>
                  </a:lnTo>
                  <a:lnTo>
                    <a:pt x="217820" y="15043"/>
                  </a:lnTo>
                  <a:lnTo>
                    <a:pt x="222910" y="27586"/>
                  </a:lnTo>
                  <a:lnTo>
                    <a:pt x="223257" y="40518"/>
                  </a:lnTo>
                  <a:lnTo>
                    <a:pt x="205982" y="94113"/>
                  </a:lnTo>
                  <a:lnTo>
                    <a:pt x="187448" y="148711"/>
                  </a:lnTo>
                  <a:lnTo>
                    <a:pt x="182336" y="176100"/>
                  </a:lnTo>
                  <a:lnTo>
                    <a:pt x="178245" y="21720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3180999" y="9524691"/>
              <a:ext cx="493604" cy="41135"/>
            </a:xfrm>
            <a:custGeom>
              <a:avLst/>
              <a:gdLst/>
              <a:ahLst/>
              <a:cxnLst/>
              <a:rect l="0" t="0" r="0" b="0"/>
              <a:pathLst>
                <a:path w="493604" h="41135">
                  <a:moveTo>
                    <a:pt x="0" y="41134"/>
                  </a:moveTo>
                  <a:lnTo>
                    <a:pt x="45309" y="39611"/>
                  </a:lnTo>
                  <a:lnTo>
                    <a:pt x="101447" y="30188"/>
                  </a:lnTo>
                  <a:lnTo>
                    <a:pt x="152951" y="17747"/>
                  </a:lnTo>
                  <a:lnTo>
                    <a:pt x="198996" y="8903"/>
                  </a:lnTo>
                  <a:lnTo>
                    <a:pt x="261752" y="2638"/>
                  </a:lnTo>
                  <a:lnTo>
                    <a:pt x="308291" y="1173"/>
                  </a:lnTo>
                  <a:lnTo>
                    <a:pt x="357921" y="521"/>
                  </a:lnTo>
                  <a:lnTo>
                    <a:pt x="405370" y="231"/>
                  </a:lnTo>
                  <a:lnTo>
                    <a:pt x="443724" y="103"/>
                  </a:lnTo>
                  <a:lnTo>
                    <a:pt x="49360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400378" y="9702937"/>
              <a:ext cx="123402" cy="137113"/>
            </a:xfrm>
            <a:custGeom>
              <a:avLst/>
              <a:gdLst/>
              <a:ahLst/>
              <a:cxnLst/>
              <a:rect l="0" t="0" r="0" b="0"/>
              <a:pathLst>
                <a:path w="123402" h="137113">
                  <a:moveTo>
                    <a:pt x="0" y="0"/>
                  </a:moveTo>
                  <a:lnTo>
                    <a:pt x="26363" y="57252"/>
                  </a:lnTo>
                  <a:lnTo>
                    <a:pt x="61632" y="99219"/>
                  </a:lnTo>
                  <a:lnTo>
                    <a:pt x="102905" y="128724"/>
                  </a:lnTo>
                  <a:lnTo>
                    <a:pt x="123401" y="1371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3304399" y="9620670"/>
              <a:ext cx="342782" cy="891229"/>
            </a:xfrm>
            <a:custGeom>
              <a:avLst/>
              <a:gdLst/>
              <a:ahLst/>
              <a:cxnLst/>
              <a:rect l="0" t="0" r="0" b="0"/>
              <a:pathLst>
                <a:path w="342782" h="891229">
                  <a:moveTo>
                    <a:pt x="342781" y="0"/>
                  </a:moveTo>
                  <a:lnTo>
                    <a:pt x="323697" y="57252"/>
                  </a:lnTo>
                  <a:lnTo>
                    <a:pt x="304535" y="110165"/>
                  </a:lnTo>
                  <a:lnTo>
                    <a:pt x="277052" y="168691"/>
                  </a:lnTo>
                  <a:lnTo>
                    <a:pt x="257289" y="224673"/>
                  </a:lnTo>
                  <a:lnTo>
                    <a:pt x="232136" y="285441"/>
                  </a:lnTo>
                  <a:lnTo>
                    <a:pt x="205385" y="346104"/>
                  </a:lnTo>
                  <a:lnTo>
                    <a:pt x="185738" y="391485"/>
                  </a:lnTo>
                  <a:lnTo>
                    <a:pt x="161771" y="442124"/>
                  </a:lnTo>
                  <a:lnTo>
                    <a:pt x="139947" y="495099"/>
                  </a:lnTo>
                  <a:lnTo>
                    <a:pt x="120090" y="550636"/>
                  </a:lnTo>
                  <a:lnTo>
                    <a:pt x="101109" y="610867"/>
                  </a:lnTo>
                  <a:lnTo>
                    <a:pt x="78454" y="673185"/>
                  </a:lnTo>
                  <a:lnTo>
                    <a:pt x="54673" y="733382"/>
                  </a:lnTo>
                  <a:lnTo>
                    <a:pt x="33948" y="785527"/>
                  </a:lnTo>
                  <a:lnTo>
                    <a:pt x="18643" y="830031"/>
                  </a:lnTo>
                  <a:lnTo>
                    <a:pt x="0" y="8912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507314" y="10793812"/>
            <a:ext cx="1306548" cy="652788"/>
            <a:chOff x="507314" y="10793812"/>
            <a:chExt cx="1306548" cy="652788"/>
          </a:xfrm>
        </p:grpSpPr>
        <p:sp>
          <p:nvSpPr>
            <p:cNvPr id="172" name="Freeform 171"/>
            <p:cNvSpPr/>
            <p:nvPr/>
          </p:nvSpPr>
          <p:spPr>
            <a:xfrm>
              <a:off x="603293" y="10868389"/>
              <a:ext cx="109690" cy="575872"/>
            </a:xfrm>
            <a:custGeom>
              <a:avLst/>
              <a:gdLst/>
              <a:ahLst/>
              <a:cxnLst/>
              <a:rect l="0" t="0" r="0" b="0"/>
              <a:pathLst>
                <a:path w="109690" h="575872">
                  <a:moveTo>
                    <a:pt x="109689" y="0"/>
                  </a:moveTo>
                  <a:lnTo>
                    <a:pt x="90605" y="57253"/>
                  </a:lnTo>
                  <a:lnTo>
                    <a:pt x="74491" y="111689"/>
                  </a:lnTo>
                  <a:lnTo>
                    <a:pt x="68791" y="161911"/>
                  </a:lnTo>
                  <a:lnTo>
                    <a:pt x="58131" y="216910"/>
                  </a:lnTo>
                  <a:lnTo>
                    <a:pt x="46847" y="279248"/>
                  </a:lnTo>
                  <a:lnTo>
                    <a:pt x="41303" y="335467"/>
                  </a:lnTo>
                  <a:lnTo>
                    <a:pt x="30689" y="383271"/>
                  </a:lnTo>
                  <a:lnTo>
                    <a:pt x="19419" y="436876"/>
                  </a:lnTo>
                  <a:lnTo>
                    <a:pt x="13879" y="498801"/>
                  </a:lnTo>
                  <a:lnTo>
                    <a:pt x="3193" y="558842"/>
                  </a:lnTo>
                  <a:lnTo>
                    <a:pt x="0" y="57587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603293" y="11266015"/>
              <a:ext cx="13712" cy="150823"/>
            </a:xfrm>
            <a:custGeom>
              <a:avLst/>
              <a:gdLst/>
              <a:ahLst/>
              <a:cxnLst/>
              <a:rect l="0" t="0" r="0" b="0"/>
              <a:pathLst>
                <a:path w="13712" h="150823">
                  <a:moveTo>
                    <a:pt x="0" y="150822"/>
                  </a:moveTo>
                  <a:lnTo>
                    <a:pt x="0" y="91162"/>
                  </a:lnTo>
                  <a:lnTo>
                    <a:pt x="7279" y="29179"/>
                  </a:lnTo>
                  <a:lnTo>
                    <a:pt x="13711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507314" y="10793812"/>
              <a:ext cx="352486" cy="330238"/>
            </a:xfrm>
            <a:custGeom>
              <a:avLst/>
              <a:gdLst/>
              <a:ahLst/>
              <a:cxnLst/>
              <a:rect l="0" t="0" r="0" b="0"/>
              <a:pathLst>
                <a:path w="352486" h="330238">
                  <a:moveTo>
                    <a:pt x="150824" y="225401"/>
                  </a:moveTo>
                  <a:lnTo>
                    <a:pt x="165739" y="168468"/>
                  </a:lnTo>
                  <a:lnTo>
                    <a:pt x="178603" y="109507"/>
                  </a:lnTo>
                  <a:lnTo>
                    <a:pt x="189069" y="79437"/>
                  </a:lnTo>
                  <a:lnTo>
                    <a:pt x="229344" y="18266"/>
                  </a:lnTo>
                  <a:lnTo>
                    <a:pt x="242781" y="9614"/>
                  </a:lnTo>
                  <a:lnTo>
                    <a:pt x="278023" y="0"/>
                  </a:lnTo>
                  <a:lnTo>
                    <a:pt x="306890" y="3853"/>
                  </a:lnTo>
                  <a:lnTo>
                    <a:pt x="318853" y="9146"/>
                  </a:lnTo>
                  <a:lnTo>
                    <a:pt x="336209" y="27215"/>
                  </a:lnTo>
                  <a:lnTo>
                    <a:pt x="347477" y="52004"/>
                  </a:lnTo>
                  <a:lnTo>
                    <a:pt x="352485" y="83334"/>
                  </a:lnTo>
                  <a:lnTo>
                    <a:pt x="346586" y="109447"/>
                  </a:lnTo>
                  <a:lnTo>
                    <a:pt x="318906" y="170013"/>
                  </a:lnTo>
                  <a:lnTo>
                    <a:pt x="278058" y="220157"/>
                  </a:lnTo>
                  <a:lnTo>
                    <a:pt x="218079" y="266446"/>
                  </a:lnTo>
                  <a:lnTo>
                    <a:pt x="164278" y="295801"/>
                  </a:lnTo>
                  <a:lnTo>
                    <a:pt x="108768" y="318710"/>
                  </a:lnTo>
                  <a:lnTo>
                    <a:pt x="51356" y="330237"/>
                  </a:lnTo>
                  <a:lnTo>
                    <a:pt x="26380" y="328870"/>
                  </a:lnTo>
                  <a:lnTo>
                    <a:pt x="0" y="32137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789558" y="11060347"/>
              <a:ext cx="170227" cy="216966"/>
            </a:xfrm>
            <a:custGeom>
              <a:avLst/>
              <a:gdLst/>
              <a:ahLst/>
              <a:cxnLst/>
              <a:rect l="0" t="0" r="0" b="0"/>
              <a:pathLst>
                <a:path w="170227" h="216966">
                  <a:moveTo>
                    <a:pt x="33114" y="82266"/>
                  </a:moveTo>
                  <a:lnTo>
                    <a:pt x="29052" y="141926"/>
                  </a:lnTo>
                  <a:lnTo>
                    <a:pt x="18199" y="193382"/>
                  </a:lnTo>
                  <a:lnTo>
                    <a:pt x="14030" y="211189"/>
                  </a:lnTo>
                  <a:lnTo>
                    <a:pt x="9727" y="216965"/>
                  </a:lnTo>
                  <a:lnTo>
                    <a:pt x="5335" y="214723"/>
                  </a:lnTo>
                  <a:lnTo>
                    <a:pt x="883" y="207134"/>
                  </a:lnTo>
                  <a:lnTo>
                    <a:pt x="0" y="182451"/>
                  </a:lnTo>
                  <a:lnTo>
                    <a:pt x="12130" y="134294"/>
                  </a:lnTo>
                  <a:lnTo>
                    <a:pt x="28358" y="100819"/>
                  </a:lnTo>
                  <a:lnTo>
                    <a:pt x="71954" y="46152"/>
                  </a:lnTo>
                  <a:lnTo>
                    <a:pt x="93033" y="26606"/>
                  </a:lnTo>
                  <a:lnTo>
                    <a:pt x="129073" y="8560"/>
                  </a:lnTo>
                  <a:lnTo>
                    <a:pt x="17022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Freeform 175"/>
            <p:cNvSpPr/>
            <p:nvPr/>
          </p:nvSpPr>
          <p:spPr>
            <a:xfrm>
              <a:off x="1000918" y="11054167"/>
              <a:ext cx="175240" cy="261481"/>
            </a:xfrm>
            <a:custGeom>
              <a:avLst/>
              <a:gdLst/>
              <a:ahLst/>
              <a:cxnLst/>
              <a:rect l="0" t="0" r="0" b="0"/>
              <a:pathLst>
                <a:path w="175240" h="261481">
                  <a:moveTo>
                    <a:pt x="109689" y="19890"/>
                  </a:moveTo>
                  <a:lnTo>
                    <a:pt x="64944" y="72760"/>
                  </a:lnTo>
                  <a:lnTo>
                    <a:pt x="34477" y="133057"/>
                  </a:lnTo>
                  <a:lnTo>
                    <a:pt x="19864" y="195104"/>
                  </a:lnTo>
                  <a:lnTo>
                    <a:pt x="19492" y="230305"/>
                  </a:lnTo>
                  <a:lnTo>
                    <a:pt x="29484" y="256106"/>
                  </a:lnTo>
                  <a:lnTo>
                    <a:pt x="37937" y="261158"/>
                  </a:lnTo>
                  <a:lnTo>
                    <a:pt x="48144" y="261480"/>
                  </a:lnTo>
                  <a:lnTo>
                    <a:pt x="84344" y="247373"/>
                  </a:lnTo>
                  <a:lnTo>
                    <a:pt x="97363" y="240102"/>
                  </a:lnTo>
                  <a:lnTo>
                    <a:pt x="130243" y="200752"/>
                  </a:lnTo>
                  <a:lnTo>
                    <a:pt x="152004" y="150499"/>
                  </a:lnTo>
                  <a:lnTo>
                    <a:pt x="171482" y="88347"/>
                  </a:lnTo>
                  <a:lnTo>
                    <a:pt x="175239" y="54377"/>
                  </a:lnTo>
                  <a:lnTo>
                    <a:pt x="168784" y="23031"/>
                  </a:lnTo>
                  <a:lnTo>
                    <a:pt x="162797" y="8272"/>
                  </a:lnTo>
                  <a:lnTo>
                    <a:pt x="154235" y="1481"/>
                  </a:lnTo>
                  <a:lnTo>
                    <a:pt x="143957" y="0"/>
                  </a:lnTo>
                  <a:lnTo>
                    <a:pt x="132534" y="2060"/>
                  </a:lnTo>
                  <a:lnTo>
                    <a:pt x="107655" y="20599"/>
                  </a:lnTo>
                  <a:lnTo>
                    <a:pt x="61721" y="74875"/>
                  </a:lnTo>
                  <a:lnTo>
                    <a:pt x="24831" y="132654"/>
                  </a:lnTo>
                  <a:lnTo>
                    <a:pt x="8034" y="188044"/>
                  </a:lnTo>
                  <a:lnTo>
                    <a:pt x="0" y="23926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Freeform 176"/>
            <p:cNvSpPr/>
            <p:nvPr/>
          </p:nvSpPr>
          <p:spPr>
            <a:xfrm>
              <a:off x="1169010" y="11046406"/>
              <a:ext cx="206169" cy="400194"/>
            </a:xfrm>
            <a:custGeom>
              <a:avLst/>
              <a:gdLst/>
              <a:ahLst/>
              <a:cxnLst/>
              <a:rect l="0" t="0" r="0" b="0"/>
              <a:pathLst>
                <a:path w="206169" h="400194">
                  <a:moveTo>
                    <a:pt x="64998" y="123630"/>
                  </a:moveTo>
                  <a:lnTo>
                    <a:pt x="55575" y="170462"/>
                  </a:lnTo>
                  <a:lnTo>
                    <a:pt x="53193" y="214524"/>
                  </a:lnTo>
                  <a:lnTo>
                    <a:pt x="44573" y="268884"/>
                  </a:lnTo>
                  <a:lnTo>
                    <a:pt x="39649" y="328493"/>
                  </a:lnTo>
                  <a:lnTo>
                    <a:pt x="38190" y="387121"/>
                  </a:lnTo>
                  <a:lnTo>
                    <a:pt x="34938" y="396792"/>
                  </a:lnTo>
                  <a:lnTo>
                    <a:pt x="29724" y="400193"/>
                  </a:lnTo>
                  <a:lnTo>
                    <a:pt x="23200" y="399413"/>
                  </a:lnTo>
                  <a:lnTo>
                    <a:pt x="17328" y="391276"/>
                  </a:lnTo>
                  <a:lnTo>
                    <a:pt x="6740" y="361922"/>
                  </a:lnTo>
                  <a:lnTo>
                    <a:pt x="1019" y="319422"/>
                  </a:lnTo>
                  <a:lnTo>
                    <a:pt x="0" y="270064"/>
                  </a:lnTo>
                  <a:lnTo>
                    <a:pt x="4625" y="217657"/>
                  </a:lnTo>
                  <a:lnTo>
                    <a:pt x="15821" y="167958"/>
                  </a:lnTo>
                  <a:lnTo>
                    <a:pt x="30954" y="122003"/>
                  </a:lnTo>
                  <a:lnTo>
                    <a:pt x="56604" y="63394"/>
                  </a:lnTo>
                  <a:lnTo>
                    <a:pt x="74471" y="31350"/>
                  </a:lnTo>
                  <a:lnTo>
                    <a:pt x="96631" y="9997"/>
                  </a:lnTo>
                  <a:lnTo>
                    <a:pt x="108938" y="2171"/>
                  </a:lnTo>
                  <a:lnTo>
                    <a:pt x="121714" y="0"/>
                  </a:lnTo>
                  <a:lnTo>
                    <a:pt x="148097" y="5713"/>
                  </a:lnTo>
                  <a:lnTo>
                    <a:pt x="181367" y="26060"/>
                  </a:lnTo>
                  <a:lnTo>
                    <a:pt x="196953" y="50811"/>
                  </a:lnTo>
                  <a:lnTo>
                    <a:pt x="203243" y="65944"/>
                  </a:lnTo>
                  <a:lnTo>
                    <a:pt x="206168" y="99007"/>
                  </a:lnTo>
                  <a:lnTo>
                    <a:pt x="199343" y="134015"/>
                  </a:lnTo>
                  <a:lnTo>
                    <a:pt x="169805" y="184937"/>
                  </a:lnTo>
                  <a:lnTo>
                    <a:pt x="145095" y="209785"/>
                  </a:lnTo>
                  <a:lnTo>
                    <a:pt x="98210" y="233625"/>
                  </a:lnTo>
                  <a:lnTo>
                    <a:pt x="75696" y="237010"/>
                  </a:lnTo>
                  <a:lnTo>
                    <a:pt x="51287" y="23331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Freeform 177"/>
            <p:cNvSpPr/>
            <p:nvPr/>
          </p:nvSpPr>
          <p:spPr>
            <a:xfrm>
              <a:off x="1371120" y="11224881"/>
              <a:ext cx="1" cy="13712"/>
            </a:xfrm>
            <a:custGeom>
              <a:avLst/>
              <a:gdLst/>
              <a:ahLst/>
              <a:cxnLst/>
              <a:rect l="0" t="0" r="0" b="0"/>
              <a:pathLst>
                <a:path w="1" h="13712">
                  <a:moveTo>
                    <a:pt x="0" y="0"/>
                  </a:moveTo>
                  <a:lnTo>
                    <a:pt x="0" y="1371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178"/>
            <p:cNvSpPr/>
            <p:nvPr/>
          </p:nvSpPr>
          <p:spPr>
            <a:xfrm>
              <a:off x="1549366" y="10794738"/>
              <a:ext cx="264496" cy="430144"/>
            </a:xfrm>
            <a:custGeom>
              <a:avLst/>
              <a:gdLst/>
              <a:ahLst/>
              <a:cxnLst/>
              <a:rect l="0" t="0" r="0" b="0"/>
              <a:pathLst>
                <a:path w="264496" h="430144">
                  <a:moveTo>
                    <a:pt x="82267" y="32517"/>
                  </a:moveTo>
                  <a:lnTo>
                    <a:pt x="105683" y="12149"/>
                  </a:lnTo>
                  <a:lnTo>
                    <a:pt x="127714" y="1629"/>
                  </a:lnTo>
                  <a:lnTo>
                    <a:pt x="152740" y="0"/>
                  </a:lnTo>
                  <a:lnTo>
                    <a:pt x="165812" y="1699"/>
                  </a:lnTo>
                  <a:lnTo>
                    <a:pt x="176051" y="7402"/>
                  </a:lnTo>
                  <a:lnTo>
                    <a:pt x="191489" y="25926"/>
                  </a:lnTo>
                  <a:lnTo>
                    <a:pt x="208745" y="62050"/>
                  </a:lnTo>
                  <a:lnTo>
                    <a:pt x="206528" y="92363"/>
                  </a:lnTo>
                  <a:lnTo>
                    <a:pt x="195386" y="123101"/>
                  </a:lnTo>
                  <a:lnTo>
                    <a:pt x="154641" y="177458"/>
                  </a:lnTo>
                  <a:lnTo>
                    <a:pt x="113191" y="213083"/>
                  </a:lnTo>
                  <a:lnTo>
                    <a:pt x="104406" y="216881"/>
                  </a:lnTo>
                  <a:lnTo>
                    <a:pt x="100073" y="214841"/>
                  </a:lnTo>
                  <a:lnTo>
                    <a:pt x="98708" y="208911"/>
                  </a:lnTo>
                  <a:lnTo>
                    <a:pt x="102369" y="203435"/>
                  </a:lnTo>
                  <a:lnTo>
                    <a:pt x="118623" y="193287"/>
                  </a:lnTo>
                  <a:lnTo>
                    <a:pt x="160749" y="186288"/>
                  </a:lnTo>
                  <a:lnTo>
                    <a:pt x="204546" y="191493"/>
                  </a:lnTo>
                  <a:lnTo>
                    <a:pt x="228529" y="202706"/>
                  </a:lnTo>
                  <a:lnTo>
                    <a:pt x="239190" y="209962"/>
                  </a:lnTo>
                  <a:lnTo>
                    <a:pt x="255098" y="230212"/>
                  </a:lnTo>
                  <a:lnTo>
                    <a:pt x="261474" y="242012"/>
                  </a:lnTo>
                  <a:lnTo>
                    <a:pt x="264495" y="275434"/>
                  </a:lnTo>
                  <a:lnTo>
                    <a:pt x="259235" y="311108"/>
                  </a:lnTo>
                  <a:lnTo>
                    <a:pt x="246741" y="337121"/>
                  </a:lnTo>
                  <a:lnTo>
                    <a:pt x="215299" y="368895"/>
                  </a:lnTo>
                  <a:lnTo>
                    <a:pt x="152782" y="395982"/>
                  </a:lnTo>
                  <a:lnTo>
                    <a:pt x="99775" y="411218"/>
                  </a:lnTo>
                  <a:lnTo>
                    <a:pt x="48521" y="423858"/>
                  </a:lnTo>
                  <a:lnTo>
                    <a:pt x="0" y="43014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2330904" y="10306230"/>
            <a:ext cx="2033088" cy="1000919"/>
            <a:chOff x="2330904" y="10306230"/>
            <a:chExt cx="2033088" cy="1000919"/>
          </a:xfrm>
        </p:grpSpPr>
        <p:sp>
          <p:nvSpPr>
            <p:cNvPr id="181" name="Freeform 180"/>
            <p:cNvSpPr/>
            <p:nvPr/>
          </p:nvSpPr>
          <p:spPr>
            <a:xfrm>
              <a:off x="2447026" y="10594166"/>
              <a:ext cx="89547" cy="301647"/>
            </a:xfrm>
            <a:custGeom>
              <a:avLst/>
              <a:gdLst/>
              <a:ahLst/>
              <a:cxnLst/>
              <a:rect l="0" t="0" r="0" b="0"/>
              <a:pathLst>
                <a:path w="89547" h="301647">
                  <a:moveTo>
                    <a:pt x="7279" y="0"/>
                  </a:moveTo>
                  <a:lnTo>
                    <a:pt x="0" y="21836"/>
                  </a:lnTo>
                  <a:lnTo>
                    <a:pt x="2752" y="71809"/>
                  </a:lnTo>
                  <a:lnTo>
                    <a:pt x="20495" y="127580"/>
                  </a:lnTo>
                  <a:lnTo>
                    <a:pt x="44365" y="190074"/>
                  </a:lnTo>
                  <a:lnTo>
                    <a:pt x="72779" y="246429"/>
                  </a:lnTo>
                  <a:lnTo>
                    <a:pt x="89546" y="30164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Freeform 181"/>
            <p:cNvSpPr/>
            <p:nvPr/>
          </p:nvSpPr>
          <p:spPr>
            <a:xfrm>
              <a:off x="2454305" y="10566743"/>
              <a:ext cx="191958" cy="315358"/>
            </a:xfrm>
            <a:custGeom>
              <a:avLst/>
              <a:gdLst/>
              <a:ahLst/>
              <a:cxnLst/>
              <a:rect l="0" t="0" r="0" b="0"/>
              <a:pathLst>
                <a:path w="191958" h="315358">
                  <a:moveTo>
                    <a:pt x="191957" y="0"/>
                  </a:moveTo>
                  <a:lnTo>
                    <a:pt x="162165" y="34363"/>
                  </a:lnTo>
                  <a:lnTo>
                    <a:pt x="134387" y="90127"/>
                  </a:lnTo>
                  <a:lnTo>
                    <a:pt x="91049" y="151858"/>
                  </a:lnTo>
                  <a:lnTo>
                    <a:pt x="54774" y="213997"/>
                  </a:lnTo>
                  <a:lnTo>
                    <a:pt x="27401" y="268567"/>
                  </a:lnTo>
                  <a:lnTo>
                    <a:pt x="0" y="3153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Freeform 182"/>
            <p:cNvSpPr/>
            <p:nvPr/>
          </p:nvSpPr>
          <p:spPr>
            <a:xfrm>
              <a:off x="2687395" y="10566743"/>
              <a:ext cx="41135" cy="178246"/>
            </a:xfrm>
            <a:custGeom>
              <a:avLst/>
              <a:gdLst/>
              <a:ahLst/>
              <a:cxnLst/>
              <a:rect l="0" t="0" r="0" b="0"/>
              <a:pathLst>
                <a:path w="41135" h="178246">
                  <a:moveTo>
                    <a:pt x="41134" y="0"/>
                  </a:moveTo>
                  <a:lnTo>
                    <a:pt x="37071" y="55597"/>
                  </a:lnTo>
                  <a:lnTo>
                    <a:pt x="22050" y="117117"/>
                  </a:lnTo>
                  <a:lnTo>
                    <a:pt x="0" y="17824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2632551" y="10649010"/>
              <a:ext cx="150824" cy="27423"/>
            </a:xfrm>
            <a:custGeom>
              <a:avLst/>
              <a:gdLst/>
              <a:ahLst/>
              <a:cxnLst/>
              <a:rect l="0" t="0" r="0" b="0"/>
              <a:pathLst>
                <a:path w="150824" h="27423">
                  <a:moveTo>
                    <a:pt x="0" y="27422"/>
                  </a:moveTo>
                  <a:lnTo>
                    <a:pt x="48807" y="12507"/>
                  </a:lnTo>
                  <a:lnTo>
                    <a:pt x="98252" y="3706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2848021" y="10484476"/>
              <a:ext cx="128902" cy="315359"/>
            </a:xfrm>
            <a:custGeom>
              <a:avLst/>
              <a:gdLst/>
              <a:ahLst/>
              <a:cxnLst/>
              <a:rect l="0" t="0" r="0" b="0"/>
              <a:pathLst>
                <a:path w="128902" h="315359">
                  <a:moveTo>
                    <a:pt x="72465" y="0"/>
                  </a:moveTo>
                  <a:lnTo>
                    <a:pt x="42635" y="59659"/>
                  </a:lnTo>
                  <a:lnTo>
                    <a:pt x="20969" y="111116"/>
                  </a:lnTo>
                  <a:lnTo>
                    <a:pt x="4901" y="160894"/>
                  </a:lnTo>
                  <a:lnTo>
                    <a:pt x="0" y="175819"/>
                  </a:lnTo>
                  <a:lnTo>
                    <a:pt x="2679" y="204589"/>
                  </a:lnTo>
                  <a:lnTo>
                    <a:pt x="7660" y="218660"/>
                  </a:lnTo>
                  <a:lnTo>
                    <a:pt x="17074" y="226517"/>
                  </a:lnTo>
                  <a:lnTo>
                    <a:pt x="29443" y="230231"/>
                  </a:lnTo>
                  <a:lnTo>
                    <a:pt x="43784" y="231184"/>
                  </a:lnTo>
                  <a:lnTo>
                    <a:pt x="56391" y="227249"/>
                  </a:lnTo>
                  <a:lnTo>
                    <a:pt x="78524" y="210689"/>
                  </a:lnTo>
                  <a:lnTo>
                    <a:pt x="116037" y="162818"/>
                  </a:lnTo>
                  <a:lnTo>
                    <a:pt x="128901" y="136349"/>
                  </a:lnTo>
                  <a:lnTo>
                    <a:pt x="128371" y="125939"/>
                  </a:lnTo>
                  <a:lnTo>
                    <a:pt x="123447" y="117476"/>
                  </a:lnTo>
                  <a:lnTo>
                    <a:pt x="115594" y="110310"/>
                  </a:lnTo>
                  <a:lnTo>
                    <a:pt x="107311" y="108580"/>
                  </a:lnTo>
                  <a:lnTo>
                    <a:pt x="98743" y="110473"/>
                  </a:lnTo>
                  <a:lnTo>
                    <a:pt x="89984" y="114782"/>
                  </a:lnTo>
                  <a:lnTo>
                    <a:pt x="63098" y="142684"/>
                  </a:lnTo>
                  <a:lnTo>
                    <a:pt x="43114" y="179896"/>
                  </a:lnTo>
                  <a:lnTo>
                    <a:pt x="34822" y="234426"/>
                  </a:lnTo>
                  <a:lnTo>
                    <a:pt x="41444" y="294631"/>
                  </a:lnTo>
                  <a:lnTo>
                    <a:pt x="45043" y="31535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Freeform 185"/>
            <p:cNvSpPr/>
            <p:nvPr/>
          </p:nvSpPr>
          <p:spPr>
            <a:xfrm>
              <a:off x="2330904" y="10861025"/>
              <a:ext cx="740406" cy="103344"/>
            </a:xfrm>
            <a:custGeom>
              <a:avLst/>
              <a:gdLst/>
              <a:ahLst/>
              <a:cxnLst/>
              <a:rect l="0" t="0" r="0" b="0"/>
              <a:pathLst>
                <a:path w="740406" h="103344">
                  <a:moveTo>
                    <a:pt x="0" y="103343"/>
                  </a:moveTo>
                  <a:lnTo>
                    <a:pt x="45309" y="103343"/>
                  </a:lnTo>
                  <a:lnTo>
                    <a:pt x="104495" y="101819"/>
                  </a:lnTo>
                  <a:lnTo>
                    <a:pt x="167227" y="92396"/>
                  </a:lnTo>
                  <a:lnTo>
                    <a:pt x="217638" y="79955"/>
                  </a:lnTo>
                  <a:lnTo>
                    <a:pt x="268969" y="66621"/>
                  </a:lnTo>
                  <a:lnTo>
                    <a:pt x="332094" y="48466"/>
                  </a:lnTo>
                  <a:lnTo>
                    <a:pt x="371547" y="39343"/>
                  </a:lnTo>
                  <a:lnTo>
                    <a:pt x="424629" y="30210"/>
                  </a:lnTo>
                  <a:lnTo>
                    <a:pt x="485354" y="16503"/>
                  </a:lnTo>
                  <a:lnTo>
                    <a:pt x="529547" y="11426"/>
                  </a:lnTo>
                  <a:lnTo>
                    <a:pt x="576611" y="7646"/>
                  </a:lnTo>
                  <a:lnTo>
                    <a:pt x="637367" y="0"/>
                  </a:lnTo>
                  <a:lnTo>
                    <a:pt x="690917" y="4506"/>
                  </a:lnTo>
                  <a:lnTo>
                    <a:pt x="740405" y="73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Freeform 186"/>
            <p:cNvSpPr/>
            <p:nvPr/>
          </p:nvSpPr>
          <p:spPr>
            <a:xfrm>
              <a:off x="2580393" y="10895812"/>
              <a:ext cx="204047" cy="411337"/>
            </a:xfrm>
            <a:custGeom>
              <a:avLst/>
              <a:gdLst/>
              <a:ahLst/>
              <a:cxnLst/>
              <a:rect l="0" t="0" r="0" b="0"/>
              <a:pathLst>
                <a:path w="204047" h="411337">
                  <a:moveTo>
                    <a:pt x="52158" y="0"/>
                  </a:moveTo>
                  <a:lnTo>
                    <a:pt x="37243" y="52869"/>
                  </a:lnTo>
                  <a:lnTo>
                    <a:pt x="24378" y="113167"/>
                  </a:lnTo>
                  <a:lnTo>
                    <a:pt x="15436" y="156939"/>
                  </a:lnTo>
                  <a:lnTo>
                    <a:pt x="6383" y="201784"/>
                  </a:lnTo>
                  <a:lnTo>
                    <a:pt x="0" y="262577"/>
                  </a:lnTo>
                  <a:lnTo>
                    <a:pt x="5198" y="277124"/>
                  </a:lnTo>
                  <a:lnTo>
                    <a:pt x="14758" y="288345"/>
                  </a:lnTo>
                  <a:lnTo>
                    <a:pt x="27224" y="297349"/>
                  </a:lnTo>
                  <a:lnTo>
                    <a:pt x="40106" y="300305"/>
                  </a:lnTo>
                  <a:lnTo>
                    <a:pt x="66606" y="295464"/>
                  </a:lnTo>
                  <a:lnTo>
                    <a:pt x="107221" y="268329"/>
                  </a:lnTo>
                  <a:lnTo>
                    <a:pt x="160367" y="218214"/>
                  </a:lnTo>
                  <a:lnTo>
                    <a:pt x="197723" y="164304"/>
                  </a:lnTo>
                  <a:lnTo>
                    <a:pt x="204046" y="150670"/>
                  </a:lnTo>
                  <a:lnTo>
                    <a:pt x="203691" y="143103"/>
                  </a:lnTo>
                  <a:lnTo>
                    <a:pt x="198884" y="139583"/>
                  </a:lnTo>
                  <a:lnTo>
                    <a:pt x="191109" y="138759"/>
                  </a:lnTo>
                  <a:lnTo>
                    <a:pt x="174345" y="145969"/>
                  </a:lnTo>
                  <a:lnTo>
                    <a:pt x="138756" y="175425"/>
                  </a:lnTo>
                  <a:lnTo>
                    <a:pt x="104112" y="238587"/>
                  </a:lnTo>
                  <a:lnTo>
                    <a:pt x="78724" y="293626"/>
                  </a:lnTo>
                  <a:lnTo>
                    <a:pt x="60029" y="354115"/>
                  </a:lnTo>
                  <a:lnTo>
                    <a:pt x="52158" y="4113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Freeform 187"/>
            <p:cNvSpPr/>
            <p:nvPr/>
          </p:nvSpPr>
          <p:spPr>
            <a:xfrm>
              <a:off x="3180999" y="10882100"/>
              <a:ext cx="137113" cy="27424"/>
            </a:xfrm>
            <a:custGeom>
              <a:avLst/>
              <a:gdLst/>
              <a:ahLst/>
              <a:cxnLst/>
              <a:rect l="0" t="0" r="0" b="0"/>
              <a:pathLst>
                <a:path w="137113" h="27424">
                  <a:moveTo>
                    <a:pt x="0" y="0"/>
                  </a:moveTo>
                  <a:lnTo>
                    <a:pt x="48807" y="10853"/>
                  </a:lnTo>
                  <a:lnTo>
                    <a:pt x="108497" y="20426"/>
                  </a:lnTo>
                  <a:lnTo>
                    <a:pt x="137112" y="274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Freeform 188"/>
            <p:cNvSpPr/>
            <p:nvPr/>
          </p:nvSpPr>
          <p:spPr>
            <a:xfrm>
              <a:off x="3208421" y="10964368"/>
              <a:ext cx="150824" cy="13712"/>
            </a:xfrm>
            <a:custGeom>
              <a:avLst/>
              <a:gdLst/>
              <a:ahLst/>
              <a:cxnLst/>
              <a:rect l="0" t="0" r="0" b="0"/>
              <a:pathLst>
                <a:path w="150824" h="13712">
                  <a:moveTo>
                    <a:pt x="0" y="13711"/>
                  </a:moveTo>
                  <a:lnTo>
                    <a:pt x="48807" y="2859"/>
                  </a:lnTo>
                  <a:lnTo>
                    <a:pt x="98252" y="846"/>
                  </a:lnTo>
                  <a:lnTo>
                    <a:pt x="150823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3674602" y="10511898"/>
              <a:ext cx="109690" cy="137113"/>
            </a:xfrm>
            <a:custGeom>
              <a:avLst/>
              <a:gdLst/>
              <a:ahLst/>
              <a:cxnLst/>
              <a:rect l="0" t="0" r="0" b="0"/>
              <a:pathLst>
                <a:path w="109690" h="137113">
                  <a:moveTo>
                    <a:pt x="0" y="0"/>
                  </a:moveTo>
                  <a:lnTo>
                    <a:pt x="55558" y="59621"/>
                  </a:lnTo>
                  <a:lnTo>
                    <a:pt x="101627" y="118554"/>
                  </a:lnTo>
                  <a:lnTo>
                    <a:pt x="109689" y="1371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reeform 190"/>
            <p:cNvSpPr/>
            <p:nvPr/>
          </p:nvSpPr>
          <p:spPr>
            <a:xfrm>
              <a:off x="3702024" y="10415919"/>
              <a:ext cx="191958" cy="397627"/>
            </a:xfrm>
            <a:custGeom>
              <a:avLst/>
              <a:gdLst/>
              <a:ahLst/>
              <a:cxnLst/>
              <a:rect l="0" t="0" r="0" b="0"/>
              <a:pathLst>
                <a:path w="191958" h="397627">
                  <a:moveTo>
                    <a:pt x="191957" y="0"/>
                  </a:moveTo>
                  <a:lnTo>
                    <a:pt x="177043" y="48808"/>
                  </a:lnTo>
                  <a:lnTo>
                    <a:pt x="156053" y="102315"/>
                  </a:lnTo>
                  <a:lnTo>
                    <a:pt x="129013" y="158287"/>
                  </a:lnTo>
                  <a:lnTo>
                    <a:pt x="107290" y="199755"/>
                  </a:lnTo>
                  <a:lnTo>
                    <a:pt x="85619" y="235402"/>
                  </a:lnTo>
                  <a:lnTo>
                    <a:pt x="64648" y="288392"/>
                  </a:lnTo>
                  <a:lnTo>
                    <a:pt x="34889" y="342871"/>
                  </a:lnTo>
                  <a:lnTo>
                    <a:pt x="0" y="39762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4072227" y="10333653"/>
              <a:ext cx="54846" cy="191957"/>
            </a:xfrm>
            <a:custGeom>
              <a:avLst/>
              <a:gdLst/>
              <a:ahLst/>
              <a:cxnLst/>
              <a:rect l="0" t="0" r="0" b="0"/>
              <a:pathLst>
                <a:path w="54846" h="191957">
                  <a:moveTo>
                    <a:pt x="54845" y="0"/>
                  </a:moveTo>
                  <a:lnTo>
                    <a:pt x="35761" y="57252"/>
                  </a:lnTo>
                  <a:lnTo>
                    <a:pt x="18123" y="110165"/>
                  </a:lnTo>
                  <a:lnTo>
                    <a:pt x="4031" y="160565"/>
                  </a:lnTo>
                  <a:lnTo>
                    <a:pt x="0" y="19195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4003671" y="10457053"/>
              <a:ext cx="137113" cy="27424"/>
            </a:xfrm>
            <a:custGeom>
              <a:avLst/>
              <a:gdLst/>
              <a:ahLst/>
              <a:cxnLst/>
              <a:rect l="0" t="0" r="0" b="0"/>
              <a:pathLst>
                <a:path w="137113" h="27424">
                  <a:moveTo>
                    <a:pt x="0" y="27423"/>
                  </a:moveTo>
                  <a:lnTo>
                    <a:pt x="14557" y="12865"/>
                  </a:lnTo>
                  <a:lnTo>
                    <a:pt x="42018" y="5718"/>
                  </a:lnTo>
                  <a:lnTo>
                    <a:pt x="92178" y="1695"/>
                  </a:lnTo>
                  <a:lnTo>
                    <a:pt x="13711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Freeform 193"/>
            <p:cNvSpPr/>
            <p:nvPr/>
          </p:nvSpPr>
          <p:spPr>
            <a:xfrm>
              <a:off x="4236761" y="10306230"/>
              <a:ext cx="127231" cy="301648"/>
            </a:xfrm>
            <a:custGeom>
              <a:avLst/>
              <a:gdLst/>
              <a:ahLst/>
              <a:cxnLst/>
              <a:rect l="0" t="0" r="0" b="0"/>
              <a:pathLst>
                <a:path w="127231" h="301648">
                  <a:moveTo>
                    <a:pt x="27423" y="0"/>
                  </a:moveTo>
                  <a:lnTo>
                    <a:pt x="87082" y="0"/>
                  </a:lnTo>
                  <a:lnTo>
                    <a:pt x="103759" y="0"/>
                  </a:lnTo>
                  <a:lnTo>
                    <a:pt x="114877" y="6094"/>
                  </a:lnTo>
                  <a:lnTo>
                    <a:pt x="122289" y="16250"/>
                  </a:lnTo>
                  <a:lnTo>
                    <a:pt x="127230" y="29115"/>
                  </a:lnTo>
                  <a:lnTo>
                    <a:pt x="124595" y="59659"/>
                  </a:lnTo>
                  <a:lnTo>
                    <a:pt x="98077" y="121644"/>
                  </a:lnTo>
                  <a:lnTo>
                    <a:pt x="63497" y="177898"/>
                  </a:lnTo>
                  <a:lnTo>
                    <a:pt x="31389" y="233022"/>
                  </a:lnTo>
                  <a:lnTo>
                    <a:pt x="14886" y="270141"/>
                  </a:lnTo>
                  <a:lnTo>
                    <a:pt x="0" y="30164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Freeform 194"/>
            <p:cNvSpPr/>
            <p:nvPr/>
          </p:nvSpPr>
          <p:spPr>
            <a:xfrm>
              <a:off x="3647180" y="10772441"/>
              <a:ext cx="658138" cy="41105"/>
            </a:xfrm>
            <a:custGeom>
              <a:avLst/>
              <a:gdLst/>
              <a:ahLst/>
              <a:cxnLst/>
              <a:rect l="0" t="0" r="0" b="0"/>
              <a:pathLst>
                <a:path w="658138" h="41105">
                  <a:moveTo>
                    <a:pt x="0" y="41104"/>
                  </a:moveTo>
                  <a:lnTo>
                    <a:pt x="52869" y="26189"/>
                  </a:lnTo>
                  <a:lnTo>
                    <a:pt x="105041" y="13324"/>
                  </a:lnTo>
                  <a:lnTo>
                    <a:pt x="161634" y="3927"/>
                  </a:lnTo>
                  <a:lnTo>
                    <a:pt x="210473" y="1728"/>
                  </a:lnTo>
                  <a:lnTo>
                    <a:pt x="262648" y="751"/>
                  </a:lnTo>
                  <a:lnTo>
                    <a:pt x="320369" y="317"/>
                  </a:lnTo>
                  <a:lnTo>
                    <a:pt x="380047" y="124"/>
                  </a:lnTo>
                  <a:lnTo>
                    <a:pt x="437039" y="38"/>
                  </a:lnTo>
                  <a:lnTo>
                    <a:pt x="488777" y="0"/>
                  </a:lnTo>
                  <a:lnTo>
                    <a:pt x="537162" y="1507"/>
                  </a:lnTo>
                  <a:lnTo>
                    <a:pt x="584057" y="7255"/>
                  </a:lnTo>
                  <a:lnTo>
                    <a:pt x="618103" y="10825"/>
                  </a:lnTo>
                  <a:lnTo>
                    <a:pt x="658137" y="1368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Freeform 195"/>
            <p:cNvSpPr/>
            <p:nvPr/>
          </p:nvSpPr>
          <p:spPr>
            <a:xfrm>
              <a:off x="3798003" y="10873101"/>
              <a:ext cx="202286" cy="338069"/>
            </a:xfrm>
            <a:custGeom>
              <a:avLst/>
              <a:gdLst/>
              <a:ahLst/>
              <a:cxnLst/>
              <a:rect l="0" t="0" r="0" b="0"/>
              <a:pathLst>
                <a:path w="202286" h="338069">
                  <a:moveTo>
                    <a:pt x="0" y="63844"/>
                  </a:moveTo>
                  <a:lnTo>
                    <a:pt x="23416" y="43475"/>
                  </a:lnTo>
                  <a:lnTo>
                    <a:pt x="83545" y="11189"/>
                  </a:lnTo>
                  <a:lnTo>
                    <a:pt x="138337" y="0"/>
                  </a:lnTo>
                  <a:lnTo>
                    <a:pt x="188257" y="3963"/>
                  </a:lnTo>
                  <a:lnTo>
                    <a:pt x="197107" y="11735"/>
                  </a:lnTo>
                  <a:lnTo>
                    <a:pt x="201485" y="23011"/>
                  </a:lnTo>
                  <a:lnTo>
                    <a:pt x="202285" y="50266"/>
                  </a:lnTo>
                  <a:lnTo>
                    <a:pt x="192647" y="91306"/>
                  </a:lnTo>
                  <a:lnTo>
                    <a:pt x="158802" y="150182"/>
                  </a:lnTo>
                  <a:lnTo>
                    <a:pt x="121703" y="202163"/>
                  </a:lnTo>
                  <a:lnTo>
                    <a:pt x="85827" y="256158"/>
                  </a:lnTo>
                  <a:lnTo>
                    <a:pt x="59962" y="302626"/>
                  </a:lnTo>
                  <a:lnTo>
                    <a:pt x="41133" y="33806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8837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Custom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Arial - 20</vt:lpstr>
      <vt:lpstr>Arial - 24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The Leona Group,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Andrus, Paula</dc:creator>
  <cp:lastModifiedBy>Andrus, Paula</cp:lastModifiedBy>
  <cp:revision>1</cp:revision>
  <dcterms:created xsi:type="dcterms:W3CDTF">2015-03-26T21:33:21Z</dcterms:created>
  <dcterms:modified xsi:type="dcterms:W3CDTF">2015-03-26T21:33:30Z</dcterms:modified>
</cp:coreProperties>
</file>