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13970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339758"/>
            <a:ext cx="8636000" cy="29944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916333"/>
            <a:ext cx="7112000" cy="35701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14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2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559451"/>
            <a:ext cx="2286000" cy="119197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59451"/>
            <a:ext cx="6688667" cy="119197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47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8977022"/>
            <a:ext cx="8636000" cy="277459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5921083"/>
            <a:ext cx="8636000" cy="3055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3259670"/>
            <a:ext cx="4487333" cy="92195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3259670"/>
            <a:ext cx="4487333" cy="92195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9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127082"/>
            <a:ext cx="4489098" cy="1303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4430301"/>
            <a:ext cx="4489098" cy="8048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3127082"/>
            <a:ext cx="4490861" cy="13032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4430301"/>
            <a:ext cx="4490861" cy="8048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5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2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56213"/>
            <a:ext cx="3342570" cy="23671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556216"/>
            <a:ext cx="5679722" cy="119230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923355"/>
            <a:ext cx="3342570" cy="95558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9779000"/>
            <a:ext cx="6096000" cy="115446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1248245"/>
            <a:ext cx="6096000" cy="838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10933466"/>
            <a:ext cx="6096000" cy="16395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559448"/>
            <a:ext cx="9144000" cy="2328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3259670"/>
            <a:ext cx="9144000" cy="9219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12948124"/>
            <a:ext cx="2370667" cy="74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F05D6-91D8-4EF9-95C1-18C4259E5EF4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12948124"/>
            <a:ext cx="3217333" cy="74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12948124"/>
            <a:ext cx="2370667" cy="74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D42D-9598-4964-BE9A-1AF6E95D1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88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27000"/>
            <a:ext cx="40743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Lesson 7-2: Similar Polygons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46100"/>
            <a:ext cx="7137400" cy="1333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450" y="-57150"/>
            <a:ext cx="2273300" cy="2057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2019300"/>
            <a:ext cx="6881622" cy="2893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0" y="4978400"/>
            <a:ext cx="7752588" cy="52804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Picture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350500"/>
            <a:ext cx="9036939" cy="3240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8" name="Freeform 7"/>
          <p:cNvSpPr/>
          <p:nvPr/>
        </p:nvSpPr>
        <p:spPr>
          <a:xfrm>
            <a:off x="5114278" y="2697627"/>
            <a:ext cx="1014630" cy="562161"/>
          </a:xfrm>
          <a:custGeom>
            <a:avLst/>
            <a:gdLst/>
            <a:ahLst/>
            <a:cxnLst/>
            <a:rect l="0" t="0" r="0" b="0"/>
            <a:pathLst>
              <a:path w="1014630" h="562161">
                <a:moveTo>
                  <a:pt x="0" y="0"/>
                </a:moveTo>
                <a:lnTo>
                  <a:pt x="57252" y="26363"/>
                </a:lnTo>
                <a:lnTo>
                  <a:pt x="111689" y="58586"/>
                </a:lnTo>
                <a:lnTo>
                  <a:pt x="171418" y="85264"/>
                </a:lnTo>
                <a:lnTo>
                  <a:pt x="228018" y="119423"/>
                </a:lnTo>
                <a:lnTo>
                  <a:pt x="280000" y="146428"/>
                </a:lnTo>
                <a:lnTo>
                  <a:pt x="331790" y="181328"/>
                </a:lnTo>
                <a:lnTo>
                  <a:pt x="388514" y="208534"/>
                </a:lnTo>
                <a:lnTo>
                  <a:pt x="443391" y="242798"/>
                </a:lnTo>
                <a:lnTo>
                  <a:pt x="494518" y="267960"/>
                </a:lnTo>
                <a:lnTo>
                  <a:pt x="544566" y="291664"/>
                </a:lnTo>
                <a:lnTo>
                  <a:pt x="578783" y="312400"/>
                </a:lnTo>
                <a:lnTo>
                  <a:pt x="631291" y="340334"/>
                </a:lnTo>
                <a:lnTo>
                  <a:pt x="685674" y="375193"/>
                </a:lnTo>
                <a:lnTo>
                  <a:pt x="740427" y="411419"/>
                </a:lnTo>
                <a:lnTo>
                  <a:pt x="795254" y="447916"/>
                </a:lnTo>
                <a:lnTo>
                  <a:pt x="843663" y="468048"/>
                </a:lnTo>
                <a:lnTo>
                  <a:pt x="903669" y="497922"/>
                </a:lnTo>
                <a:lnTo>
                  <a:pt x="959533" y="520073"/>
                </a:lnTo>
                <a:lnTo>
                  <a:pt x="984048" y="531267"/>
                </a:lnTo>
                <a:lnTo>
                  <a:pt x="1014629" y="56216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100567" y="3410610"/>
            <a:ext cx="987207" cy="1357410"/>
          </a:xfrm>
          <a:custGeom>
            <a:avLst/>
            <a:gdLst/>
            <a:ahLst/>
            <a:cxnLst/>
            <a:rect l="0" t="0" r="0" b="0"/>
            <a:pathLst>
              <a:path w="987207" h="1357410">
                <a:moveTo>
                  <a:pt x="0" y="0"/>
                </a:moveTo>
                <a:lnTo>
                  <a:pt x="12470" y="31316"/>
                </a:lnTo>
                <a:lnTo>
                  <a:pt x="58585" y="89825"/>
                </a:lnTo>
                <a:lnTo>
                  <a:pt x="85263" y="145094"/>
                </a:lnTo>
                <a:lnTo>
                  <a:pt x="106514" y="180610"/>
                </a:lnTo>
                <a:lnTo>
                  <a:pt x="126522" y="216017"/>
                </a:lnTo>
                <a:lnTo>
                  <a:pt x="169516" y="274064"/>
                </a:lnTo>
                <a:lnTo>
                  <a:pt x="214863" y="331154"/>
                </a:lnTo>
                <a:lnTo>
                  <a:pt x="241960" y="384325"/>
                </a:lnTo>
                <a:lnTo>
                  <a:pt x="275073" y="438840"/>
                </a:lnTo>
                <a:lnTo>
                  <a:pt x="310955" y="493620"/>
                </a:lnTo>
                <a:lnTo>
                  <a:pt x="356513" y="551309"/>
                </a:lnTo>
                <a:lnTo>
                  <a:pt x="393059" y="603858"/>
                </a:lnTo>
                <a:lnTo>
                  <a:pt x="429619" y="658249"/>
                </a:lnTo>
                <a:lnTo>
                  <a:pt x="462118" y="713005"/>
                </a:lnTo>
                <a:lnTo>
                  <a:pt x="490939" y="767831"/>
                </a:lnTo>
                <a:lnTo>
                  <a:pt x="534988" y="825531"/>
                </a:lnTo>
                <a:lnTo>
                  <a:pt x="571350" y="878082"/>
                </a:lnTo>
                <a:lnTo>
                  <a:pt x="621073" y="935295"/>
                </a:lnTo>
                <a:lnTo>
                  <a:pt x="665374" y="987786"/>
                </a:lnTo>
                <a:lnTo>
                  <a:pt x="703466" y="1040642"/>
                </a:lnTo>
                <a:lnTo>
                  <a:pt x="760177" y="1102465"/>
                </a:lnTo>
                <a:lnTo>
                  <a:pt x="816191" y="1158907"/>
                </a:lnTo>
                <a:lnTo>
                  <a:pt x="872778" y="1215553"/>
                </a:lnTo>
                <a:lnTo>
                  <a:pt x="927777" y="1277835"/>
                </a:lnTo>
                <a:lnTo>
                  <a:pt x="969431" y="1329137"/>
                </a:lnTo>
                <a:lnTo>
                  <a:pt x="987206" y="1357409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073145" y="4013903"/>
            <a:ext cx="918651" cy="617005"/>
          </a:xfrm>
          <a:custGeom>
            <a:avLst/>
            <a:gdLst/>
            <a:ahLst/>
            <a:cxnLst/>
            <a:rect l="0" t="0" r="0" b="0"/>
            <a:pathLst>
              <a:path w="918651" h="617005">
                <a:moveTo>
                  <a:pt x="0" y="617004"/>
                </a:moveTo>
                <a:lnTo>
                  <a:pt x="12469" y="585688"/>
                </a:lnTo>
                <a:lnTo>
                  <a:pt x="35856" y="557790"/>
                </a:lnTo>
                <a:lnTo>
                  <a:pt x="89810" y="511911"/>
                </a:lnTo>
                <a:lnTo>
                  <a:pt x="140963" y="466184"/>
                </a:lnTo>
                <a:lnTo>
                  <a:pt x="192717" y="436897"/>
                </a:lnTo>
                <a:lnTo>
                  <a:pt x="249760" y="400840"/>
                </a:lnTo>
                <a:lnTo>
                  <a:pt x="284749" y="380804"/>
                </a:lnTo>
                <a:lnTo>
                  <a:pt x="344165" y="334753"/>
                </a:lnTo>
                <a:lnTo>
                  <a:pt x="397898" y="279860"/>
                </a:lnTo>
                <a:lnTo>
                  <a:pt x="438839" y="252534"/>
                </a:lnTo>
                <a:lnTo>
                  <a:pt x="475853" y="230726"/>
                </a:lnTo>
                <a:lnTo>
                  <a:pt x="536010" y="188598"/>
                </a:lnTo>
                <a:lnTo>
                  <a:pt x="596181" y="153447"/>
                </a:lnTo>
                <a:lnTo>
                  <a:pt x="659006" y="113496"/>
                </a:lnTo>
                <a:lnTo>
                  <a:pt x="713154" y="92160"/>
                </a:lnTo>
                <a:lnTo>
                  <a:pt x="767861" y="71751"/>
                </a:lnTo>
                <a:lnTo>
                  <a:pt x="822678" y="44021"/>
                </a:lnTo>
                <a:lnTo>
                  <a:pt x="859745" y="24215"/>
                </a:lnTo>
                <a:lnTo>
                  <a:pt x="880282" y="10762"/>
                </a:lnTo>
                <a:lnTo>
                  <a:pt x="91865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12632" y="2793606"/>
            <a:ext cx="1467099" cy="1220298"/>
          </a:xfrm>
          <a:custGeom>
            <a:avLst/>
            <a:gdLst/>
            <a:ahLst/>
            <a:cxnLst/>
            <a:rect l="0" t="0" r="0" b="0"/>
            <a:pathLst>
              <a:path w="1467099" h="1220298">
                <a:moveTo>
                  <a:pt x="0" y="1220297"/>
                </a:moveTo>
                <a:lnTo>
                  <a:pt x="46774" y="1161082"/>
                </a:lnTo>
                <a:lnTo>
                  <a:pt x="103690" y="1104531"/>
                </a:lnTo>
                <a:lnTo>
                  <a:pt x="158835" y="1058625"/>
                </a:lnTo>
                <a:lnTo>
                  <a:pt x="218879" y="1001169"/>
                </a:lnTo>
                <a:lnTo>
                  <a:pt x="278243" y="942032"/>
                </a:lnTo>
                <a:lnTo>
                  <a:pt x="329862" y="897709"/>
                </a:lnTo>
                <a:lnTo>
                  <a:pt x="386877" y="846283"/>
                </a:lnTo>
                <a:lnTo>
                  <a:pt x="439344" y="794497"/>
                </a:lnTo>
                <a:lnTo>
                  <a:pt x="487344" y="753893"/>
                </a:lnTo>
                <a:lnTo>
                  <a:pt x="548735" y="699227"/>
                </a:lnTo>
                <a:lnTo>
                  <a:pt x="598638" y="658124"/>
                </a:lnTo>
                <a:lnTo>
                  <a:pt x="653155" y="607353"/>
                </a:lnTo>
                <a:lnTo>
                  <a:pt x="708274" y="560253"/>
                </a:lnTo>
                <a:lnTo>
                  <a:pt x="768420" y="506938"/>
                </a:lnTo>
                <a:lnTo>
                  <a:pt x="819631" y="466069"/>
                </a:lnTo>
                <a:lnTo>
                  <a:pt x="871876" y="425014"/>
                </a:lnTo>
                <a:lnTo>
                  <a:pt x="935310" y="374259"/>
                </a:lnTo>
                <a:lnTo>
                  <a:pt x="998792" y="327161"/>
                </a:lnTo>
                <a:lnTo>
                  <a:pt x="1056866" y="273847"/>
                </a:lnTo>
                <a:lnTo>
                  <a:pt x="1106194" y="234502"/>
                </a:lnTo>
                <a:lnTo>
                  <a:pt x="1164580" y="193138"/>
                </a:lnTo>
                <a:lnTo>
                  <a:pt x="1220125" y="155627"/>
                </a:lnTo>
                <a:lnTo>
                  <a:pt x="1277977" y="109720"/>
                </a:lnTo>
                <a:lnTo>
                  <a:pt x="1330547" y="73132"/>
                </a:lnTo>
                <a:lnTo>
                  <a:pt x="1384942" y="45987"/>
                </a:lnTo>
                <a:lnTo>
                  <a:pt x="1435635" y="16927"/>
                </a:lnTo>
                <a:lnTo>
                  <a:pt x="146709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676764" y="5864058"/>
            <a:ext cx="3396382" cy="649133"/>
            <a:chOff x="1676764" y="5864058"/>
            <a:chExt cx="3396382" cy="649133"/>
          </a:xfrm>
        </p:grpSpPr>
        <p:sp>
          <p:nvSpPr>
            <p:cNvPr id="12" name="Freeform 11"/>
            <p:cNvSpPr/>
            <p:nvPr/>
          </p:nvSpPr>
          <p:spPr>
            <a:xfrm>
              <a:off x="1676764" y="5919750"/>
              <a:ext cx="283939" cy="454074"/>
            </a:xfrm>
            <a:custGeom>
              <a:avLst/>
              <a:gdLst/>
              <a:ahLst/>
              <a:cxnLst/>
              <a:rect l="0" t="0" r="0" b="0"/>
              <a:pathLst>
                <a:path w="283939" h="454074">
                  <a:moveTo>
                    <a:pt x="283938" y="12864"/>
                  </a:moveTo>
                  <a:lnTo>
                    <a:pt x="235131" y="2011"/>
                  </a:lnTo>
                  <a:lnTo>
                    <a:pt x="185686" y="0"/>
                  </a:lnTo>
                  <a:lnTo>
                    <a:pt x="151909" y="2576"/>
                  </a:lnTo>
                  <a:lnTo>
                    <a:pt x="88923" y="29057"/>
                  </a:lnTo>
                  <a:lnTo>
                    <a:pt x="32808" y="63629"/>
                  </a:lnTo>
                  <a:lnTo>
                    <a:pt x="1999" y="90706"/>
                  </a:lnTo>
                  <a:lnTo>
                    <a:pt x="0" y="99798"/>
                  </a:lnTo>
                  <a:lnTo>
                    <a:pt x="3238" y="108907"/>
                  </a:lnTo>
                  <a:lnTo>
                    <a:pt x="9967" y="118026"/>
                  </a:lnTo>
                  <a:lnTo>
                    <a:pt x="33694" y="128159"/>
                  </a:lnTo>
                  <a:lnTo>
                    <a:pt x="81312" y="137926"/>
                  </a:lnTo>
                  <a:lnTo>
                    <a:pt x="144718" y="154875"/>
                  </a:lnTo>
                  <a:lnTo>
                    <a:pt x="180056" y="175633"/>
                  </a:lnTo>
                  <a:lnTo>
                    <a:pt x="239506" y="233816"/>
                  </a:lnTo>
                  <a:lnTo>
                    <a:pt x="258097" y="261888"/>
                  </a:lnTo>
                  <a:lnTo>
                    <a:pt x="271437" y="294677"/>
                  </a:lnTo>
                  <a:lnTo>
                    <a:pt x="274319" y="325501"/>
                  </a:lnTo>
                  <a:lnTo>
                    <a:pt x="268999" y="354434"/>
                  </a:lnTo>
                  <a:lnTo>
                    <a:pt x="247349" y="396420"/>
                  </a:lnTo>
                  <a:lnTo>
                    <a:pt x="225019" y="424041"/>
                  </a:lnTo>
                  <a:lnTo>
                    <a:pt x="191735" y="443426"/>
                  </a:lnTo>
                  <a:lnTo>
                    <a:pt x="153074" y="454073"/>
                  </a:lnTo>
                  <a:lnTo>
                    <a:pt x="98572" y="451502"/>
                  </a:lnTo>
                  <a:lnTo>
                    <a:pt x="46563" y="441047"/>
                  </a:lnTo>
                  <a:lnTo>
                    <a:pt x="23425" y="4379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92146" y="6127680"/>
              <a:ext cx="191958" cy="266540"/>
            </a:xfrm>
            <a:custGeom>
              <a:avLst/>
              <a:gdLst/>
              <a:ahLst/>
              <a:cxnLst/>
              <a:rect l="0" t="0" r="0" b="0"/>
              <a:pathLst>
                <a:path w="191958" h="266540">
                  <a:moveTo>
                    <a:pt x="0" y="134003"/>
                  </a:moveTo>
                  <a:lnTo>
                    <a:pt x="55597" y="129940"/>
                  </a:lnTo>
                  <a:lnTo>
                    <a:pt x="96201" y="115025"/>
                  </a:lnTo>
                  <a:lnTo>
                    <a:pt x="121976" y="98146"/>
                  </a:lnTo>
                  <a:lnTo>
                    <a:pt x="152094" y="62948"/>
                  </a:lnTo>
                  <a:lnTo>
                    <a:pt x="165607" y="36913"/>
                  </a:lnTo>
                  <a:lnTo>
                    <a:pt x="166773" y="25096"/>
                  </a:lnTo>
                  <a:lnTo>
                    <a:pt x="159943" y="3840"/>
                  </a:lnTo>
                  <a:lnTo>
                    <a:pt x="152333" y="0"/>
                  </a:lnTo>
                  <a:lnTo>
                    <a:pt x="142689" y="487"/>
                  </a:lnTo>
                  <a:lnTo>
                    <a:pt x="119785" y="10677"/>
                  </a:lnTo>
                  <a:lnTo>
                    <a:pt x="71904" y="54459"/>
                  </a:lnTo>
                  <a:lnTo>
                    <a:pt x="53286" y="83415"/>
                  </a:lnTo>
                  <a:lnTo>
                    <a:pt x="35762" y="141020"/>
                  </a:lnTo>
                  <a:lnTo>
                    <a:pt x="31129" y="178763"/>
                  </a:lnTo>
                  <a:lnTo>
                    <a:pt x="41257" y="211788"/>
                  </a:lnTo>
                  <a:lnTo>
                    <a:pt x="60994" y="238653"/>
                  </a:lnTo>
                  <a:lnTo>
                    <a:pt x="85000" y="255672"/>
                  </a:lnTo>
                  <a:lnTo>
                    <a:pt x="138768" y="266539"/>
                  </a:lnTo>
                  <a:lnTo>
                    <a:pt x="164763" y="265019"/>
                  </a:lnTo>
                  <a:lnTo>
                    <a:pt x="191957" y="2574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221382" y="5973748"/>
              <a:ext cx="33511" cy="425048"/>
            </a:xfrm>
            <a:custGeom>
              <a:avLst/>
              <a:gdLst/>
              <a:ahLst/>
              <a:cxnLst/>
              <a:rect l="0" t="0" r="0" b="0"/>
              <a:pathLst>
                <a:path w="33511" h="425048">
                  <a:moveTo>
                    <a:pt x="13544" y="0"/>
                  </a:moveTo>
                  <a:lnTo>
                    <a:pt x="2691" y="48807"/>
                  </a:lnTo>
                  <a:lnTo>
                    <a:pt x="680" y="102314"/>
                  </a:lnTo>
                  <a:lnTo>
                    <a:pt x="209" y="147545"/>
                  </a:lnTo>
                  <a:lnTo>
                    <a:pt x="0" y="203196"/>
                  </a:lnTo>
                  <a:lnTo>
                    <a:pt x="3970" y="255351"/>
                  </a:lnTo>
                  <a:lnTo>
                    <a:pt x="10812" y="302399"/>
                  </a:lnTo>
                  <a:lnTo>
                    <a:pt x="23229" y="361623"/>
                  </a:lnTo>
                  <a:lnTo>
                    <a:pt x="33510" y="404223"/>
                  </a:lnTo>
                  <a:lnTo>
                    <a:pt x="32949" y="411165"/>
                  </a:lnTo>
                  <a:lnTo>
                    <a:pt x="27255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084103" y="6193127"/>
              <a:ext cx="205669" cy="54846"/>
            </a:xfrm>
            <a:custGeom>
              <a:avLst/>
              <a:gdLst/>
              <a:ahLst/>
              <a:cxnLst/>
              <a:rect l="0" t="0" r="0" b="0"/>
              <a:pathLst>
                <a:path w="205669" h="54846">
                  <a:moveTo>
                    <a:pt x="0" y="54845"/>
                  </a:moveTo>
                  <a:lnTo>
                    <a:pt x="48807" y="39930"/>
                  </a:lnTo>
                  <a:lnTo>
                    <a:pt x="98252" y="27066"/>
                  </a:lnTo>
                  <a:lnTo>
                    <a:pt x="147434" y="13606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399460" y="6234261"/>
              <a:ext cx="246803" cy="181534"/>
            </a:xfrm>
            <a:custGeom>
              <a:avLst/>
              <a:gdLst/>
              <a:ahLst/>
              <a:cxnLst/>
              <a:rect l="0" t="0" r="0" b="0"/>
              <a:pathLst>
                <a:path w="246803" h="181534">
                  <a:moveTo>
                    <a:pt x="0" y="0"/>
                  </a:moveTo>
                  <a:lnTo>
                    <a:pt x="0" y="59659"/>
                  </a:lnTo>
                  <a:lnTo>
                    <a:pt x="7279" y="121643"/>
                  </a:lnTo>
                  <a:lnTo>
                    <a:pt x="13994" y="132893"/>
                  </a:lnTo>
                  <a:lnTo>
                    <a:pt x="33642" y="149456"/>
                  </a:lnTo>
                  <a:lnTo>
                    <a:pt x="45280" y="152958"/>
                  </a:lnTo>
                  <a:lnTo>
                    <a:pt x="70399" y="152787"/>
                  </a:lnTo>
                  <a:lnTo>
                    <a:pt x="92735" y="143571"/>
                  </a:lnTo>
                  <a:lnTo>
                    <a:pt x="112819" y="127794"/>
                  </a:lnTo>
                  <a:lnTo>
                    <a:pt x="159774" y="67328"/>
                  </a:lnTo>
                  <a:lnTo>
                    <a:pt x="165932" y="64691"/>
                  </a:lnTo>
                  <a:lnTo>
                    <a:pt x="170036" y="69026"/>
                  </a:lnTo>
                  <a:lnTo>
                    <a:pt x="188111" y="125267"/>
                  </a:lnTo>
                  <a:lnTo>
                    <a:pt x="196849" y="151652"/>
                  </a:lnTo>
                  <a:lnTo>
                    <a:pt x="213936" y="170488"/>
                  </a:lnTo>
                  <a:lnTo>
                    <a:pt x="232195" y="180892"/>
                  </a:lnTo>
                  <a:lnTo>
                    <a:pt x="237064" y="181533"/>
                  </a:lnTo>
                  <a:lnTo>
                    <a:pt x="246802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673684" y="6137124"/>
              <a:ext cx="196100" cy="375423"/>
            </a:xfrm>
            <a:custGeom>
              <a:avLst/>
              <a:gdLst/>
              <a:ahLst/>
              <a:cxnLst/>
              <a:rect l="0" t="0" r="0" b="0"/>
              <a:pathLst>
                <a:path w="196100" h="375423">
                  <a:moveTo>
                    <a:pt x="54845" y="110848"/>
                  </a:moveTo>
                  <a:lnTo>
                    <a:pt x="43993" y="159655"/>
                  </a:lnTo>
                  <a:lnTo>
                    <a:pt x="46044" y="209099"/>
                  </a:lnTo>
                  <a:lnTo>
                    <a:pt x="52237" y="262344"/>
                  </a:lnTo>
                  <a:lnTo>
                    <a:pt x="58135" y="312652"/>
                  </a:lnTo>
                  <a:lnTo>
                    <a:pt x="75083" y="375422"/>
                  </a:lnTo>
                  <a:lnTo>
                    <a:pt x="62438" y="339056"/>
                  </a:lnTo>
                  <a:lnTo>
                    <a:pt x="54821" y="275659"/>
                  </a:lnTo>
                  <a:lnTo>
                    <a:pt x="47390" y="213341"/>
                  </a:lnTo>
                  <a:lnTo>
                    <a:pt x="50516" y="169096"/>
                  </a:lnTo>
                  <a:lnTo>
                    <a:pt x="56984" y="124040"/>
                  </a:lnTo>
                  <a:lnTo>
                    <a:pt x="66460" y="83195"/>
                  </a:lnTo>
                  <a:lnTo>
                    <a:pt x="88925" y="43069"/>
                  </a:lnTo>
                  <a:lnTo>
                    <a:pt x="106047" y="21816"/>
                  </a:lnTo>
                  <a:lnTo>
                    <a:pt x="140095" y="0"/>
                  </a:lnTo>
                  <a:lnTo>
                    <a:pt x="151289" y="386"/>
                  </a:lnTo>
                  <a:lnTo>
                    <a:pt x="161798" y="5214"/>
                  </a:lnTo>
                  <a:lnTo>
                    <a:pt x="180076" y="22766"/>
                  </a:lnTo>
                  <a:lnTo>
                    <a:pt x="193279" y="45801"/>
                  </a:lnTo>
                  <a:lnTo>
                    <a:pt x="196099" y="79399"/>
                  </a:lnTo>
                  <a:lnTo>
                    <a:pt x="190751" y="115153"/>
                  </a:lnTo>
                  <a:lnTo>
                    <a:pt x="178218" y="141199"/>
                  </a:lnTo>
                  <a:lnTo>
                    <a:pt x="158428" y="158869"/>
                  </a:lnTo>
                  <a:lnTo>
                    <a:pt x="108484" y="182626"/>
                  </a:lnTo>
                  <a:lnTo>
                    <a:pt x="77669" y="184391"/>
                  </a:lnTo>
                  <a:lnTo>
                    <a:pt x="46707" y="178573"/>
                  </a:lnTo>
                  <a:lnTo>
                    <a:pt x="0" y="1519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016464" y="6131861"/>
              <a:ext cx="214038" cy="323342"/>
            </a:xfrm>
            <a:custGeom>
              <a:avLst/>
              <a:gdLst/>
              <a:ahLst/>
              <a:cxnLst/>
              <a:rect l="0" t="0" r="0" b="0"/>
              <a:pathLst>
                <a:path w="214038" h="323342">
                  <a:moveTo>
                    <a:pt x="82268" y="88688"/>
                  </a:moveTo>
                  <a:lnTo>
                    <a:pt x="80744" y="133998"/>
                  </a:lnTo>
                  <a:lnTo>
                    <a:pt x="71321" y="190136"/>
                  </a:lnTo>
                  <a:lnTo>
                    <a:pt x="60404" y="238592"/>
                  </a:lnTo>
                  <a:lnTo>
                    <a:pt x="58016" y="289344"/>
                  </a:lnTo>
                  <a:lnTo>
                    <a:pt x="62856" y="319551"/>
                  </a:lnTo>
                  <a:lnTo>
                    <a:pt x="64756" y="323341"/>
                  </a:lnTo>
                  <a:lnTo>
                    <a:pt x="66023" y="319773"/>
                  </a:lnTo>
                  <a:lnTo>
                    <a:pt x="65907" y="298035"/>
                  </a:lnTo>
                  <a:lnTo>
                    <a:pt x="58800" y="241448"/>
                  </a:lnTo>
                  <a:lnTo>
                    <a:pt x="56603" y="193145"/>
                  </a:lnTo>
                  <a:lnTo>
                    <a:pt x="59689" y="145270"/>
                  </a:lnTo>
                  <a:lnTo>
                    <a:pt x="66139" y="100124"/>
                  </a:lnTo>
                  <a:lnTo>
                    <a:pt x="79858" y="43495"/>
                  </a:lnTo>
                  <a:lnTo>
                    <a:pt x="94400" y="17312"/>
                  </a:lnTo>
                  <a:lnTo>
                    <a:pt x="105591" y="9111"/>
                  </a:lnTo>
                  <a:lnTo>
                    <a:pt x="134275" y="0"/>
                  </a:lnTo>
                  <a:lnTo>
                    <a:pt x="147408" y="617"/>
                  </a:lnTo>
                  <a:lnTo>
                    <a:pt x="170126" y="9428"/>
                  </a:lnTo>
                  <a:lnTo>
                    <a:pt x="200046" y="38797"/>
                  </a:lnTo>
                  <a:lnTo>
                    <a:pt x="210787" y="67530"/>
                  </a:lnTo>
                  <a:lnTo>
                    <a:pt x="214037" y="100613"/>
                  </a:lnTo>
                  <a:lnTo>
                    <a:pt x="210404" y="135630"/>
                  </a:lnTo>
                  <a:lnTo>
                    <a:pt x="199648" y="163381"/>
                  </a:lnTo>
                  <a:lnTo>
                    <a:pt x="192514" y="175046"/>
                  </a:lnTo>
                  <a:lnTo>
                    <a:pt x="172399" y="192071"/>
                  </a:lnTo>
                  <a:lnTo>
                    <a:pt x="122246" y="215414"/>
                  </a:lnTo>
                  <a:lnTo>
                    <a:pt x="74647" y="222722"/>
                  </a:lnTo>
                  <a:lnTo>
                    <a:pt x="29227" y="217610"/>
                  </a:lnTo>
                  <a:lnTo>
                    <a:pt x="12990" y="210480"/>
                  </a:lnTo>
                  <a:lnTo>
                    <a:pt x="0" y="1983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3249555" y="6083437"/>
              <a:ext cx="150824" cy="245112"/>
            </a:xfrm>
            <a:custGeom>
              <a:avLst/>
              <a:gdLst/>
              <a:ahLst/>
              <a:cxnLst/>
              <a:rect l="0" t="0" r="0" b="0"/>
              <a:pathLst>
                <a:path w="150824" h="245112">
                  <a:moveTo>
                    <a:pt x="0" y="82267"/>
                  </a:moveTo>
                  <a:lnTo>
                    <a:pt x="9423" y="136999"/>
                  </a:lnTo>
                  <a:lnTo>
                    <a:pt x="13964" y="197679"/>
                  </a:lnTo>
                  <a:lnTo>
                    <a:pt x="21234" y="244266"/>
                  </a:lnTo>
                  <a:lnTo>
                    <a:pt x="20250" y="245111"/>
                  </a:lnTo>
                  <a:lnTo>
                    <a:pt x="11586" y="220402"/>
                  </a:lnTo>
                  <a:lnTo>
                    <a:pt x="6673" y="192412"/>
                  </a:lnTo>
                  <a:lnTo>
                    <a:pt x="15932" y="133139"/>
                  </a:lnTo>
                  <a:lnTo>
                    <a:pt x="25362" y="101830"/>
                  </a:lnTo>
                  <a:lnTo>
                    <a:pt x="60306" y="52841"/>
                  </a:lnTo>
                  <a:lnTo>
                    <a:pt x="84694" y="29579"/>
                  </a:lnTo>
                  <a:lnTo>
                    <a:pt x="129466" y="6294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421548" y="6175377"/>
              <a:ext cx="147666" cy="196997"/>
            </a:xfrm>
            <a:custGeom>
              <a:avLst/>
              <a:gdLst/>
              <a:ahLst/>
              <a:cxnLst/>
              <a:rect l="0" t="0" r="0" b="0"/>
              <a:pathLst>
                <a:path w="147666" h="196997">
                  <a:moveTo>
                    <a:pt x="33675" y="31461"/>
                  </a:moveTo>
                  <a:lnTo>
                    <a:pt x="14591" y="88713"/>
                  </a:lnTo>
                  <a:lnTo>
                    <a:pt x="0" y="141626"/>
                  </a:lnTo>
                  <a:lnTo>
                    <a:pt x="2458" y="168784"/>
                  </a:lnTo>
                  <a:lnTo>
                    <a:pt x="8293" y="179378"/>
                  </a:lnTo>
                  <a:lnTo>
                    <a:pt x="26964" y="195211"/>
                  </a:lnTo>
                  <a:lnTo>
                    <a:pt x="38342" y="196996"/>
                  </a:lnTo>
                  <a:lnTo>
                    <a:pt x="63171" y="190854"/>
                  </a:lnTo>
                  <a:lnTo>
                    <a:pt x="95567" y="170266"/>
                  </a:lnTo>
                  <a:lnTo>
                    <a:pt x="124462" y="137590"/>
                  </a:lnTo>
                  <a:lnTo>
                    <a:pt x="145042" y="98962"/>
                  </a:lnTo>
                  <a:lnTo>
                    <a:pt x="147665" y="72126"/>
                  </a:lnTo>
                  <a:lnTo>
                    <a:pt x="142229" y="46487"/>
                  </a:lnTo>
                  <a:lnTo>
                    <a:pt x="129656" y="24936"/>
                  </a:lnTo>
                  <a:lnTo>
                    <a:pt x="109850" y="9263"/>
                  </a:lnTo>
                  <a:lnTo>
                    <a:pt x="98169" y="2951"/>
                  </a:lnTo>
                  <a:lnTo>
                    <a:pt x="73003" y="0"/>
                  </a:lnTo>
                  <a:lnTo>
                    <a:pt x="19964" y="40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3619757" y="6137631"/>
              <a:ext cx="192550" cy="375560"/>
            </a:xfrm>
            <a:custGeom>
              <a:avLst/>
              <a:gdLst/>
              <a:ahLst/>
              <a:cxnLst/>
              <a:rect l="0" t="0" r="0" b="0"/>
              <a:pathLst>
                <a:path w="192550" h="375560">
                  <a:moveTo>
                    <a:pt x="0" y="55496"/>
                  </a:moveTo>
                  <a:lnTo>
                    <a:pt x="0" y="100805"/>
                  </a:lnTo>
                  <a:lnTo>
                    <a:pt x="0" y="161514"/>
                  </a:lnTo>
                  <a:lnTo>
                    <a:pt x="0" y="210781"/>
                  </a:lnTo>
                  <a:lnTo>
                    <a:pt x="0" y="259084"/>
                  </a:lnTo>
                  <a:lnTo>
                    <a:pt x="4063" y="320978"/>
                  </a:lnTo>
                  <a:lnTo>
                    <a:pt x="12470" y="351734"/>
                  </a:lnTo>
                  <a:lnTo>
                    <a:pt x="26363" y="375559"/>
                  </a:lnTo>
                  <a:lnTo>
                    <a:pt x="31286" y="375514"/>
                  </a:lnTo>
                  <a:lnTo>
                    <a:pt x="34569" y="367866"/>
                  </a:lnTo>
                  <a:lnTo>
                    <a:pt x="36693" y="342103"/>
                  </a:lnTo>
                  <a:lnTo>
                    <a:pt x="29705" y="280199"/>
                  </a:lnTo>
                  <a:lnTo>
                    <a:pt x="28099" y="217545"/>
                  </a:lnTo>
                  <a:lnTo>
                    <a:pt x="27723" y="173222"/>
                  </a:lnTo>
                  <a:lnTo>
                    <a:pt x="27556" y="128131"/>
                  </a:lnTo>
                  <a:lnTo>
                    <a:pt x="34741" y="74478"/>
                  </a:lnTo>
                  <a:lnTo>
                    <a:pt x="53797" y="29635"/>
                  </a:lnTo>
                  <a:lnTo>
                    <a:pt x="74185" y="9470"/>
                  </a:lnTo>
                  <a:lnTo>
                    <a:pt x="86020" y="1960"/>
                  </a:lnTo>
                  <a:lnTo>
                    <a:pt x="100004" y="0"/>
                  </a:lnTo>
                  <a:lnTo>
                    <a:pt x="131792" y="5948"/>
                  </a:lnTo>
                  <a:lnTo>
                    <a:pt x="158107" y="26873"/>
                  </a:lnTo>
                  <a:lnTo>
                    <a:pt x="185990" y="68851"/>
                  </a:lnTo>
                  <a:lnTo>
                    <a:pt x="192549" y="82681"/>
                  </a:lnTo>
                  <a:lnTo>
                    <a:pt x="191712" y="114297"/>
                  </a:lnTo>
                  <a:lnTo>
                    <a:pt x="179661" y="148662"/>
                  </a:lnTo>
                  <a:lnTo>
                    <a:pt x="147180" y="199223"/>
                  </a:lnTo>
                  <a:lnTo>
                    <a:pt x="95259" y="245148"/>
                  </a:lnTo>
                  <a:lnTo>
                    <a:pt x="69760" y="261663"/>
                  </a:lnTo>
                  <a:lnTo>
                    <a:pt x="27423" y="2748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25425" y="6154371"/>
              <a:ext cx="188372" cy="235214"/>
            </a:xfrm>
            <a:custGeom>
              <a:avLst/>
              <a:gdLst/>
              <a:ahLst/>
              <a:cxnLst/>
              <a:rect l="0" t="0" r="0" b="0"/>
              <a:pathLst>
                <a:path w="188372" h="235214">
                  <a:moveTo>
                    <a:pt x="0" y="79890"/>
                  </a:moveTo>
                  <a:lnTo>
                    <a:pt x="0" y="125199"/>
                  </a:lnTo>
                  <a:lnTo>
                    <a:pt x="3047" y="181337"/>
                  </a:lnTo>
                  <a:lnTo>
                    <a:pt x="14558" y="213338"/>
                  </a:lnTo>
                  <a:lnTo>
                    <a:pt x="24940" y="223700"/>
                  </a:lnTo>
                  <a:lnTo>
                    <a:pt x="52726" y="235213"/>
                  </a:lnTo>
                  <a:lnTo>
                    <a:pt x="81326" y="232205"/>
                  </a:lnTo>
                  <a:lnTo>
                    <a:pt x="95351" y="227137"/>
                  </a:lnTo>
                  <a:lnTo>
                    <a:pt x="119059" y="205255"/>
                  </a:lnTo>
                  <a:lnTo>
                    <a:pt x="167010" y="142892"/>
                  </a:lnTo>
                  <a:lnTo>
                    <a:pt x="183888" y="95172"/>
                  </a:lnTo>
                  <a:lnTo>
                    <a:pt x="188371" y="60274"/>
                  </a:lnTo>
                  <a:lnTo>
                    <a:pt x="178175" y="28514"/>
                  </a:lnTo>
                  <a:lnTo>
                    <a:pt x="169058" y="13646"/>
                  </a:lnTo>
                  <a:lnTo>
                    <a:pt x="156886" y="5258"/>
                  </a:lnTo>
                  <a:lnTo>
                    <a:pt x="127111" y="0"/>
                  </a:lnTo>
                  <a:lnTo>
                    <a:pt x="101690" y="6804"/>
                  </a:lnTo>
                  <a:lnTo>
                    <a:pt x="78712" y="23031"/>
                  </a:lnTo>
                  <a:lnTo>
                    <a:pt x="53265" y="50557"/>
                  </a:lnTo>
                  <a:lnTo>
                    <a:pt x="34846" y="91228"/>
                  </a:lnTo>
                  <a:lnTo>
                    <a:pt x="24628" y="136727"/>
                  </a:lnTo>
                  <a:lnTo>
                    <a:pt x="25165" y="177261"/>
                  </a:lnTo>
                  <a:lnTo>
                    <a:pt x="34544" y="207464"/>
                  </a:lnTo>
                  <a:lnTo>
                    <a:pt x="41311" y="219784"/>
                  </a:lnTo>
                  <a:lnTo>
                    <a:pt x="51917" y="226474"/>
                  </a:lnTo>
                  <a:lnTo>
                    <a:pt x="79950" y="229844"/>
                  </a:lnTo>
                  <a:lnTo>
                    <a:pt x="137112" y="2170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058515" y="6162605"/>
              <a:ext cx="150825" cy="212992"/>
            </a:xfrm>
            <a:custGeom>
              <a:avLst/>
              <a:gdLst/>
              <a:ahLst/>
              <a:cxnLst/>
              <a:rect l="0" t="0" r="0" b="0"/>
              <a:pathLst>
                <a:path w="150825" h="212992">
                  <a:moveTo>
                    <a:pt x="0" y="44233"/>
                  </a:moveTo>
                  <a:lnTo>
                    <a:pt x="0" y="103893"/>
                  </a:lnTo>
                  <a:lnTo>
                    <a:pt x="7279" y="165877"/>
                  </a:lnTo>
                  <a:lnTo>
                    <a:pt x="20341" y="212991"/>
                  </a:lnTo>
                  <a:lnTo>
                    <a:pt x="17674" y="206074"/>
                  </a:lnTo>
                  <a:lnTo>
                    <a:pt x="14494" y="153447"/>
                  </a:lnTo>
                  <a:lnTo>
                    <a:pt x="16990" y="103676"/>
                  </a:lnTo>
                  <a:lnTo>
                    <a:pt x="43588" y="45142"/>
                  </a:lnTo>
                  <a:lnTo>
                    <a:pt x="62030" y="20261"/>
                  </a:lnTo>
                  <a:lnTo>
                    <a:pt x="85461" y="4125"/>
                  </a:lnTo>
                  <a:lnTo>
                    <a:pt x="111109" y="0"/>
                  </a:lnTo>
                  <a:lnTo>
                    <a:pt x="124348" y="1033"/>
                  </a:lnTo>
                  <a:lnTo>
                    <a:pt x="133173" y="6292"/>
                  </a:lnTo>
                  <a:lnTo>
                    <a:pt x="139057" y="14368"/>
                  </a:lnTo>
                  <a:lnTo>
                    <a:pt x="150824" y="442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60162" y="5946325"/>
              <a:ext cx="41135" cy="452471"/>
            </a:xfrm>
            <a:custGeom>
              <a:avLst/>
              <a:gdLst/>
              <a:ahLst/>
              <a:cxnLst/>
              <a:rect l="0" t="0" r="0" b="0"/>
              <a:pathLst>
                <a:path w="41135" h="452471">
                  <a:moveTo>
                    <a:pt x="0" y="0"/>
                  </a:moveTo>
                  <a:lnTo>
                    <a:pt x="0" y="59660"/>
                  </a:lnTo>
                  <a:lnTo>
                    <a:pt x="0" y="119242"/>
                  </a:lnTo>
                  <a:lnTo>
                    <a:pt x="4063" y="182599"/>
                  </a:lnTo>
                  <a:lnTo>
                    <a:pt x="10853" y="238443"/>
                  </a:lnTo>
                  <a:lnTo>
                    <a:pt x="16927" y="295107"/>
                  </a:lnTo>
                  <a:lnTo>
                    <a:pt x="24313" y="344905"/>
                  </a:lnTo>
                  <a:lnTo>
                    <a:pt x="30564" y="394192"/>
                  </a:lnTo>
                  <a:lnTo>
                    <a:pt x="41134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264184" y="6179415"/>
              <a:ext cx="219380" cy="27424"/>
            </a:xfrm>
            <a:custGeom>
              <a:avLst/>
              <a:gdLst/>
              <a:ahLst/>
              <a:cxnLst/>
              <a:rect l="0" t="0" r="0" b="0"/>
              <a:pathLst>
                <a:path w="219380" h="27424">
                  <a:moveTo>
                    <a:pt x="0" y="27423"/>
                  </a:moveTo>
                  <a:lnTo>
                    <a:pt x="53208" y="27423"/>
                  </a:lnTo>
                  <a:lnTo>
                    <a:pt x="104465" y="25900"/>
                  </a:lnTo>
                  <a:lnTo>
                    <a:pt x="163502" y="12508"/>
                  </a:lnTo>
                  <a:lnTo>
                    <a:pt x="21937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552495" y="6151993"/>
              <a:ext cx="13336" cy="274225"/>
            </a:xfrm>
            <a:custGeom>
              <a:avLst/>
              <a:gdLst/>
              <a:ahLst/>
              <a:cxnLst/>
              <a:rect l="0" t="0" r="0" b="0"/>
              <a:pathLst>
                <a:path w="13336" h="274225">
                  <a:moveTo>
                    <a:pt x="13335" y="0"/>
                  </a:moveTo>
                  <a:lnTo>
                    <a:pt x="3912" y="46833"/>
                  </a:lnTo>
                  <a:lnTo>
                    <a:pt x="1530" y="90894"/>
                  </a:lnTo>
                  <a:lnTo>
                    <a:pt x="471" y="136884"/>
                  </a:lnTo>
                  <a:lnTo>
                    <a:pt x="0" y="181191"/>
                  </a:lnTo>
                  <a:lnTo>
                    <a:pt x="1259" y="235825"/>
                  </a:lnTo>
                  <a:lnTo>
                    <a:pt x="13335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4648097" y="6193127"/>
              <a:ext cx="130998" cy="178137"/>
            </a:xfrm>
            <a:custGeom>
              <a:avLst/>
              <a:gdLst/>
              <a:ahLst/>
              <a:cxnLst/>
              <a:rect l="0" t="0" r="0" b="0"/>
              <a:pathLst>
                <a:path w="130998" h="178137">
                  <a:moveTo>
                    <a:pt x="0" y="0"/>
                  </a:moveTo>
                  <a:lnTo>
                    <a:pt x="9423" y="45309"/>
                  </a:lnTo>
                  <a:lnTo>
                    <a:pt x="15488" y="101447"/>
                  </a:lnTo>
                  <a:lnTo>
                    <a:pt x="35228" y="146857"/>
                  </a:lnTo>
                  <a:lnTo>
                    <a:pt x="51712" y="169881"/>
                  </a:lnTo>
                  <a:lnTo>
                    <a:pt x="63421" y="175716"/>
                  </a:lnTo>
                  <a:lnTo>
                    <a:pt x="92681" y="178136"/>
                  </a:lnTo>
                  <a:lnTo>
                    <a:pt x="104444" y="173602"/>
                  </a:lnTo>
                  <a:lnTo>
                    <a:pt x="121577" y="156377"/>
                  </a:lnTo>
                  <a:lnTo>
                    <a:pt x="130208" y="125361"/>
                  </a:lnTo>
                  <a:lnTo>
                    <a:pt x="130997" y="89233"/>
                  </a:lnTo>
                  <a:lnTo>
                    <a:pt x="121191" y="57940"/>
                  </a:lnTo>
                  <a:lnTo>
                    <a:pt x="102613" y="32860"/>
                  </a:lnTo>
                  <a:lnTo>
                    <a:pt x="74585" y="9736"/>
                  </a:lnTo>
                  <a:lnTo>
                    <a:pt x="5484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785209" y="6165704"/>
              <a:ext cx="287937" cy="174680"/>
            </a:xfrm>
            <a:custGeom>
              <a:avLst/>
              <a:gdLst/>
              <a:ahLst/>
              <a:cxnLst/>
              <a:rect l="0" t="0" r="0" b="0"/>
              <a:pathLst>
                <a:path w="287937" h="174680">
                  <a:moveTo>
                    <a:pt x="0" y="0"/>
                  </a:moveTo>
                  <a:lnTo>
                    <a:pt x="9423" y="62632"/>
                  </a:lnTo>
                  <a:lnTo>
                    <a:pt x="12441" y="118430"/>
                  </a:lnTo>
                  <a:lnTo>
                    <a:pt x="13147" y="155216"/>
                  </a:lnTo>
                  <a:lnTo>
                    <a:pt x="11811" y="159846"/>
                  </a:lnTo>
                  <a:lnTo>
                    <a:pt x="6266" y="144677"/>
                  </a:lnTo>
                  <a:lnTo>
                    <a:pt x="9136" y="100590"/>
                  </a:lnTo>
                  <a:lnTo>
                    <a:pt x="15231" y="91436"/>
                  </a:lnTo>
                  <a:lnTo>
                    <a:pt x="23866" y="86856"/>
                  </a:lnTo>
                  <a:lnTo>
                    <a:pt x="34192" y="85327"/>
                  </a:lnTo>
                  <a:lnTo>
                    <a:pt x="44123" y="87354"/>
                  </a:lnTo>
                  <a:lnTo>
                    <a:pt x="63283" y="97732"/>
                  </a:lnTo>
                  <a:lnTo>
                    <a:pt x="103457" y="137120"/>
                  </a:lnTo>
                  <a:lnTo>
                    <a:pt x="162852" y="162731"/>
                  </a:lnTo>
                  <a:lnTo>
                    <a:pt x="209232" y="173649"/>
                  </a:lnTo>
                  <a:lnTo>
                    <a:pt x="240769" y="174679"/>
                  </a:lnTo>
                  <a:lnTo>
                    <a:pt x="287936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620675" y="5864058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621593" y="5672101"/>
            <a:ext cx="1069474" cy="383915"/>
            <a:chOff x="5621593" y="5672101"/>
            <a:chExt cx="1069474" cy="383915"/>
          </a:xfrm>
        </p:grpSpPr>
        <p:sp>
          <p:nvSpPr>
            <p:cNvPr id="31" name="Freeform 30"/>
            <p:cNvSpPr/>
            <p:nvPr/>
          </p:nvSpPr>
          <p:spPr>
            <a:xfrm>
              <a:off x="5895816" y="5781791"/>
              <a:ext cx="13713" cy="205669"/>
            </a:xfrm>
            <a:custGeom>
              <a:avLst/>
              <a:gdLst/>
              <a:ahLst/>
              <a:cxnLst/>
              <a:rect l="0" t="0" r="0" b="0"/>
              <a:pathLst>
                <a:path w="13713" h="205669">
                  <a:moveTo>
                    <a:pt x="13712" y="0"/>
                  </a:moveTo>
                  <a:lnTo>
                    <a:pt x="13712" y="59659"/>
                  </a:lnTo>
                  <a:lnTo>
                    <a:pt x="13712" y="111116"/>
                  </a:lnTo>
                  <a:lnTo>
                    <a:pt x="9650" y="160894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923239" y="5726324"/>
              <a:ext cx="278151" cy="261136"/>
            </a:xfrm>
            <a:custGeom>
              <a:avLst/>
              <a:gdLst/>
              <a:ahLst/>
              <a:cxnLst/>
              <a:rect l="0" t="0" r="0" b="0"/>
              <a:pathLst>
                <a:path w="278151" h="261136">
                  <a:moveTo>
                    <a:pt x="0" y="82889"/>
                  </a:moveTo>
                  <a:lnTo>
                    <a:pt x="12470" y="51574"/>
                  </a:lnTo>
                  <a:lnTo>
                    <a:pt x="26363" y="32916"/>
                  </a:lnTo>
                  <a:lnTo>
                    <a:pt x="58594" y="12560"/>
                  </a:lnTo>
                  <a:lnTo>
                    <a:pt x="69532" y="11628"/>
                  </a:lnTo>
                  <a:lnTo>
                    <a:pt x="89811" y="18717"/>
                  </a:lnTo>
                  <a:lnTo>
                    <a:pt x="104917" y="36087"/>
                  </a:lnTo>
                  <a:lnTo>
                    <a:pt x="127028" y="91757"/>
                  </a:lnTo>
                  <a:lnTo>
                    <a:pt x="134124" y="143578"/>
                  </a:lnTo>
                  <a:lnTo>
                    <a:pt x="128948" y="190247"/>
                  </a:lnTo>
                  <a:lnTo>
                    <a:pt x="125576" y="195595"/>
                  </a:lnTo>
                  <a:lnTo>
                    <a:pt x="121804" y="194589"/>
                  </a:lnTo>
                  <a:lnTo>
                    <a:pt x="117766" y="189349"/>
                  </a:lnTo>
                  <a:lnTo>
                    <a:pt x="117342" y="171338"/>
                  </a:lnTo>
                  <a:lnTo>
                    <a:pt x="129483" y="122536"/>
                  </a:lnTo>
                  <a:lnTo>
                    <a:pt x="148075" y="60985"/>
                  </a:lnTo>
                  <a:lnTo>
                    <a:pt x="188228" y="6521"/>
                  </a:lnTo>
                  <a:lnTo>
                    <a:pt x="198612" y="1508"/>
                  </a:lnTo>
                  <a:lnTo>
                    <a:pt x="222337" y="0"/>
                  </a:lnTo>
                  <a:lnTo>
                    <a:pt x="244054" y="8471"/>
                  </a:lnTo>
                  <a:lnTo>
                    <a:pt x="254111" y="14995"/>
                  </a:lnTo>
                  <a:lnTo>
                    <a:pt x="269347" y="42558"/>
                  </a:lnTo>
                  <a:lnTo>
                    <a:pt x="278150" y="77152"/>
                  </a:lnTo>
                  <a:lnTo>
                    <a:pt x="276064" y="125370"/>
                  </a:lnTo>
                  <a:lnTo>
                    <a:pt x="273246" y="183498"/>
                  </a:lnTo>
                  <a:lnTo>
                    <a:pt x="263479" y="237505"/>
                  </a:lnTo>
                  <a:lnTo>
                    <a:pt x="260513" y="2611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307153" y="5726946"/>
              <a:ext cx="54845" cy="246803"/>
            </a:xfrm>
            <a:custGeom>
              <a:avLst/>
              <a:gdLst/>
              <a:ahLst/>
              <a:cxnLst/>
              <a:rect l="0" t="0" r="0" b="0"/>
              <a:pathLst>
                <a:path w="54845" h="246803">
                  <a:moveTo>
                    <a:pt x="0" y="0"/>
                  </a:moveTo>
                  <a:lnTo>
                    <a:pt x="10852" y="59660"/>
                  </a:lnTo>
                  <a:lnTo>
                    <a:pt x="20425" y="121644"/>
                  </a:lnTo>
                  <a:lnTo>
                    <a:pt x="25349" y="171292"/>
                  </a:lnTo>
                  <a:lnTo>
                    <a:pt x="34087" y="217319"/>
                  </a:lnTo>
                  <a:lnTo>
                    <a:pt x="42064" y="233699"/>
                  </a:lnTo>
                  <a:lnTo>
                    <a:pt x="54844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6348286" y="5672101"/>
              <a:ext cx="233092" cy="271135"/>
            </a:xfrm>
            <a:custGeom>
              <a:avLst/>
              <a:gdLst/>
              <a:ahLst/>
              <a:cxnLst/>
              <a:rect l="0" t="0" r="0" b="0"/>
              <a:pathLst>
                <a:path w="233092" h="271135">
                  <a:moveTo>
                    <a:pt x="0" y="27422"/>
                  </a:moveTo>
                  <a:lnTo>
                    <a:pt x="46774" y="88161"/>
                  </a:lnTo>
                  <a:lnTo>
                    <a:pt x="91550" y="151600"/>
                  </a:lnTo>
                  <a:lnTo>
                    <a:pt x="146265" y="214074"/>
                  </a:lnTo>
                  <a:lnTo>
                    <a:pt x="201100" y="269589"/>
                  </a:lnTo>
                  <a:lnTo>
                    <a:pt x="208716" y="271134"/>
                  </a:lnTo>
                  <a:lnTo>
                    <a:pt x="215317" y="267594"/>
                  </a:lnTo>
                  <a:lnTo>
                    <a:pt x="221242" y="260663"/>
                  </a:lnTo>
                  <a:lnTo>
                    <a:pt x="227824" y="236712"/>
                  </a:lnTo>
                  <a:lnTo>
                    <a:pt x="231530" y="188968"/>
                  </a:lnTo>
                  <a:lnTo>
                    <a:pt x="232629" y="136227"/>
                  </a:lnTo>
                  <a:lnTo>
                    <a:pt x="232953" y="82005"/>
                  </a:lnTo>
                  <a:lnTo>
                    <a:pt x="233050" y="35470"/>
                  </a:lnTo>
                  <a:lnTo>
                    <a:pt x="23309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621593" y="6015141"/>
              <a:ext cx="1069474" cy="40875"/>
            </a:xfrm>
            <a:custGeom>
              <a:avLst/>
              <a:gdLst/>
              <a:ahLst/>
              <a:cxnLst/>
              <a:rect l="0" t="0" r="0" b="0"/>
              <a:pathLst>
                <a:path w="1069474" h="40875">
                  <a:moveTo>
                    <a:pt x="0" y="40874"/>
                  </a:moveTo>
                  <a:lnTo>
                    <a:pt x="59659" y="36811"/>
                  </a:lnTo>
                  <a:lnTo>
                    <a:pt x="115178" y="25958"/>
                  </a:lnTo>
                  <a:lnTo>
                    <a:pt x="157833" y="19010"/>
                  </a:lnTo>
                  <a:lnTo>
                    <a:pt x="202181" y="15922"/>
                  </a:lnTo>
                  <a:lnTo>
                    <a:pt x="251346" y="14549"/>
                  </a:lnTo>
                  <a:lnTo>
                    <a:pt x="300619" y="12416"/>
                  </a:lnTo>
                  <a:lnTo>
                    <a:pt x="342831" y="6390"/>
                  </a:lnTo>
                  <a:lnTo>
                    <a:pt x="394093" y="2695"/>
                  </a:lnTo>
                  <a:lnTo>
                    <a:pt x="447853" y="1053"/>
                  </a:lnTo>
                  <a:lnTo>
                    <a:pt x="492059" y="324"/>
                  </a:lnTo>
                  <a:lnTo>
                    <a:pt x="544207" y="0"/>
                  </a:lnTo>
                  <a:lnTo>
                    <a:pt x="596837" y="1379"/>
                  </a:lnTo>
                  <a:lnTo>
                    <a:pt x="653685" y="9197"/>
                  </a:lnTo>
                  <a:lnTo>
                    <a:pt x="711494" y="12191"/>
                  </a:lnTo>
                  <a:lnTo>
                    <a:pt x="759548" y="12891"/>
                  </a:lnTo>
                  <a:lnTo>
                    <a:pt x="803250" y="13203"/>
                  </a:lnTo>
                  <a:lnTo>
                    <a:pt x="866176" y="17440"/>
                  </a:lnTo>
                  <a:lnTo>
                    <a:pt x="910563" y="22842"/>
                  </a:lnTo>
                  <a:lnTo>
                    <a:pt x="955681" y="25242"/>
                  </a:lnTo>
                  <a:lnTo>
                    <a:pt x="1016630" y="26593"/>
                  </a:lnTo>
                  <a:lnTo>
                    <a:pt x="1069473" y="2716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813549" y="5685812"/>
            <a:ext cx="1933281" cy="1000919"/>
            <a:chOff x="5813549" y="5685812"/>
            <a:chExt cx="1933281" cy="1000919"/>
          </a:xfrm>
        </p:grpSpPr>
        <p:sp>
          <p:nvSpPr>
            <p:cNvPr id="37" name="Freeform 36"/>
            <p:cNvSpPr/>
            <p:nvPr/>
          </p:nvSpPr>
          <p:spPr>
            <a:xfrm>
              <a:off x="5854683" y="6151993"/>
              <a:ext cx="137113" cy="287937"/>
            </a:xfrm>
            <a:custGeom>
              <a:avLst/>
              <a:gdLst/>
              <a:ahLst/>
              <a:cxnLst/>
              <a:rect l="0" t="0" r="0" b="0"/>
              <a:pathLst>
                <a:path w="137113" h="287937">
                  <a:moveTo>
                    <a:pt x="0" y="0"/>
                  </a:moveTo>
                  <a:lnTo>
                    <a:pt x="7279" y="21837"/>
                  </a:lnTo>
                  <a:lnTo>
                    <a:pt x="49484" y="83338"/>
                  </a:lnTo>
                  <a:lnTo>
                    <a:pt x="79346" y="144603"/>
                  </a:lnTo>
                  <a:lnTo>
                    <a:pt x="103639" y="204439"/>
                  </a:lnTo>
                  <a:lnTo>
                    <a:pt x="123108" y="256208"/>
                  </a:lnTo>
                  <a:lnTo>
                    <a:pt x="137112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813549" y="6151993"/>
              <a:ext cx="191958" cy="287937"/>
            </a:xfrm>
            <a:custGeom>
              <a:avLst/>
              <a:gdLst/>
              <a:ahLst/>
              <a:cxnLst/>
              <a:rect l="0" t="0" r="0" b="0"/>
              <a:pathLst>
                <a:path w="191958" h="287937">
                  <a:moveTo>
                    <a:pt x="191957" y="0"/>
                  </a:moveTo>
                  <a:lnTo>
                    <a:pt x="171588" y="23416"/>
                  </a:lnTo>
                  <a:lnTo>
                    <a:pt x="139302" y="83545"/>
                  </a:lnTo>
                  <a:lnTo>
                    <a:pt x="104649" y="145264"/>
                  </a:lnTo>
                  <a:lnTo>
                    <a:pt x="59353" y="207042"/>
                  </a:lnTo>
                  <a:lnTo>
                    <a:pt x="24364" y="265637"/>
                  </a:lnTo>
                  <a:lnTo>
                    <a:pt x="0" y="2879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101485" y="6220549"/>
              <a:ext cx="123402" cy="95980"/>
            </a:xfrm>
            <a:custGeom>
              <a:avLst/>
              <a:gdLst/>
              <a:ahLst/>
              <a:cxnLst/>
              <a:rect l="0" t="0" r="0" b="0"/>
              <a:pathLst>
                <a:path w="123402" h="95980">
                  <a:moveTo>
                    <a:pt x="0" y="0"/>
                  </a:moveTo>
                  <a:lnTo>
                    <a:pt x="60738" y="46774"/>
                  </a:lnTo>
                  <a:lnTo>
                    <a:pt x="123401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128907" y="6110860"/>
              <a:ext cx="205669" cy="479892"/>
            </a:xfrm>
            <a:custGeom>
              <a:avLst/>
              <a:gdLst/>
              <a:ahLst/>
              <a:cxnLst/>
              <a:rect l="0" t="0" r="0" b="0"/>
              <a:pathLst>
                <a:path w="205669" h="479892">
                  <a:moveTo>
                    <a:pt x="205668" y="0"/>
                  </a:moveTo>
                  <a:lnTo>
                    <a:pt x="186690" y="48807"/>
                  </a:lnTo>
                  <a:lnTo>
                    <a:pt x="161632" y="108496"/>
                  </a:lnTo>
                  <a:lnTo>
                    <a:pt x="139469" y="165027"/>
                  </a:lnTo>
                  <a:lnTo>
                    <a:pt x="120883" y="222741"/>
                  </a:lnTo>
                  <a:lnTo>
                    <a:pt x="98449" y="271157"/>
                  </a:lnTo>
                  <a:lnTo>
                    <a:pt x="72504" y="321728"/>
                  </a:lnTo>
                  <a:lnTo>
                    <a:pt x="45520" y="375306"/>
                  </a:lnTo>
                  <a:lnTo>
                    <a:pt x="18227" y="437054"/>
                  </a:lnTo>
                  <a:lnTo>
                    <a:pt x="0" y="4798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759622" y="5987459"/>
              <a:ext cx="205669" cy="13712"/>
            </a:xfrm>
            <a:custGeom>
              <a:avLst/>
              <a:gdLst/>
              <a:ahLst/>
              <a:cxnLst/>
              <a:rect l="0" t="0" r="0" b="0"/>
              <a:pathLst>
                <a:path w="205669" h="13712">
                  <a:moveTo>
                    <a:pt x="0" y="0"/>
                  </a:moveTo>
                  <a:lnTo>
                    <a:pt x="45309" y="0"/>
                  </a:lnTo>
                  <a:lnTo>
                    <a:pt x="104495" y="0"/>
                  </a:lnTo>
                  <a:lnTo>
                    <a:pt x="164180" y="1524"/>
                  </a:lnTo>
                  <a:lnTo>
                    <a:pt x="205668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800756" y="6069726"/>
              <a:ext cx="164535" cy="27423"/>
            </a:xfrm>
            <a:custGeom>
              <a:avLst/>
              <a:gdLst/>
              <a:ahLst/>
              <a:cxnLst/>
              <a:rect l="0" t="0" r="0" b="0"/>
              <a:pathLst>
                <a:path w="164535" h="27423">
                  <a:moveTo>
                    <a:pt x="0" y="0"/>
                  </a:moveTo>
                  <a:lnTo>
                    <a:pt x="21836" y="14558"/>
                  </a:lnTo>
                  <a:lnTo>
                    <a:pt x="64530" y="23611"/>
                  </a:lnTo>
                  <a:lnTo>
                    <a:pt x="115775" y="26293"/>
                  </a:lnTo>
                  <a:lnTo>
                    <a:pt x="164534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7204027" y="5723770"/>
              <a:ext cx="218774" cy="291112"/>
            </a:xfrm>
            <a:custGeom>
              <a:avLst/>
              <a:gdLst/>
              <a:ahLst/>
              <a:cxnLst/>
              <a:rect l="0" t="0" r="0" b="0"/>
              <a:pathLst>
                <a:path w="218774" h="291112">
                  <a:moveTo>
                    <a:pt x="49198" y="112866"/>
                  </a:moveTo>
                  <a:lnTo>
                    <a:pt x="34284" y="161673"/>
                  </a:lnTo>
                  <a:lnTo>
                    <a:pt x="28859" y="192449"/>
                  </a:lnTo>
                  <a:lnTo>
                    <a:pt x="31526" y="221362"/>
                  </a:lnTo>
                  <a:lnTo>
                    <a:pt x="41852" y="245385"/>
                  </a:lnTo>
                  <a:lnTo>
                    <a:pt x="48871" y="256057"/>
                  </a:lnTo>
                  <a:lnTo>
                    <a:pt x="59645" y="263171"/>
                  </a:lnTo>
                  <a:lnTo>
                    <a:pt x="87865" y="271076"/>
                  </a:lnTo>
                  <a:lnTo>
                    <a:pt x="120720" y="266465"/>
                  </a:lnTo>
                  <a:lnTo>
                    <a:pt x="152589" y="254259"/>
                  </a:lnTo>
                  <a:lnTo>
                    <a:pt x="176909" y="238677"/>
                  </a:lnTo>
                  <a:lnTo>
                    <a:pt x="193813" y="213470"/>
                  </a:lnTo>
                  <a:lnTo>
                    <a:pt x="217077" y="154913"/>
                  </a:lnTo>
                  <a:lnTo>
                    <a:pt x="218773" y="126983"/>
                  </a:lnTo>
                  <a:lnTo>
                    <a:pt x="207450" y="71812"/>
                  </a:lnTo>
                  <a:lnTo>
                    <a:pt x="187665" y="30622"/>
                  </a:lnTo>
                  <a:lnTo>
                    <a:pt x="167108" y="11311"/>
                  </a:lnTo>
                  <a:lnTo>
                    <a:pt x="155227" y="4029"/>
                  </a:lnTo>
                  <a:lnTo>
                    <a:pt x="129839" y="0"/>
                  </a:lnTo>
                  <a:lnTo>
                    <a:pt x="103320" y="4812"/>
                  </a:lnTo>
                  <a:lnTo>
                    <a:pt x="76299" y="17106"/>
                  </a:lnTo>
                  <a:lnTo>
                    <a:pt x="42671" y="48437"/>
                  </a:lnTo>
                  <a:lnTo>
                    <a:pt x="13410" y="93945"/>
                  </a:lnTo>
                  <a:lnTo>
                    <a:pt x="0" y="146023"/>
                  </a:lnTo>
                  <a:lnTo>
                    <a:pt x="3305" y="207327"/>
                  </a:lnTo>
                  <a:lnTo>
                    <a:pt x="14075" y="239147"/>
                  </a:lnTo>
                  <a:lnTo>
                    <a:pt x="49198" y="2911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7473170" y="5685812"/>
              <a:ext cx="273660" cy="257412"/>
            </a:xfrm>
            <a:custGeom>
              <a:avLst/>
              <a:gdLst/>
              <a:ahLst/>
              <a:cxnLst/>
              <a:rect l="0" t="0" r="0" b="0"/>
              <a:pathLst>
                <a:path w="273660" h="257412">
                  <a:moveTo>
                    <a:pt x="26857" y="0"/>
                  </a:moveTo>
                  <a:lnTo>
                    <a:pt x="17434" y="45309"/>
                  </a:lnTo>
                  <a:lnTo>
                    <a:pt x="14416" y="102971"/>
                  </a:lnTo>
                  <a:lnTo>
                    <a:pt x="13522" y="159328"/>
                  </a:lnTo>
                  <a:lnTo>
                    <a:pt x="13258" y="214621"/>
                  </a:lnTo>
                  <a:lnTo>
                    <a:pt x="13179" y="257411"/>
                  </a:lnTo>
                  <a:lnTo>
                    <a:pt x="5871" y="208382"/>
                  </a:lnTo>
                  <a:lnTo>
                    <a:pt x="1342" y="150781"/>
                  </a:lnTo>
                  <a:lnTo>
                    <a:pt x="0" y="92750"/>
                  </a:lnTo>
                  <a:lnTo>
                    <a:pt x="6881" y="36961"/>
                  </a:lnTo>
                  <a:lnTo>
                    <a:pt x="13540" y="26164"/>
                  </a:lnTo>
                  <a:lnTo>
                    <a:pt x="22549" y="20490"/>
                  </a:lnTo>
                  <a:lnTo>
                    <a:pt x="33126" y="18230"/>
                  </a:lnTo>
                  <a:lnTo>
                    <a:pt x="41701" y="21294"/>
                  </a:lnTo>
                  <a:lnTo>
                    <a:pt x="55291" y="36887"/>
                  </a:lnTo>
                  <a:lnTo>
                    <a:pt x="96148" y="97225"/>
                  </a:lnTo>
                  <a:lnTo>
                    <a:pt x="132122" y="151070"/>
                  </a:lnTo>
                  <a:lnTo>
                    <a:pt x="168568" y="204194"/>
                  </a:lnTo>
                  <a:lnTo>
                    <a:pt x="186834" y="225833"/>
                  </a:lnTo>
                  <a:lnTo>
                    <a:pt x="194446" y="228253"/>
                  </a:lnTo>
                  <a:lnTo>
                    <a:pt x="201045" y="225295"/>
                  </a:lnTo>
                  <a:lnTo>
                    <a:pt x="212440" y="209821"/>
                  </a:lnTo>
                  <a:lnTo>
                    <a:pt x="236858" y="149565"/>
                  </a:lnTo>
                  <a:lnTo>
                    <a:pt x="255330" y="94207"/>
                  </a:lnTo>
                  <a:lnTo>
                    <a:pt x="269586" y="34295"/>
                  </a:lnTo>
                  <a:lnTo>
                    <a:pt x="27365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184669" y="6014881"/>
              <a:ext cx="562161" cy="27424"/>
            </a:xfrm>
            <a:custGeom>
              <a:avLst/>
              <a:gdLst/>
              <a:ahLst/>
              <a:cxnLst/>
              <a:rect l="0" t="0" r="0" b="0"/>
              <a:pathLst>
                <a:path w="562161" h="27424">
                  <a:moveTo>
                    <a:pt x="0" y="0"/>
                  </a:moveTo>
                  <a:lnTo>
                    <a:pt x="45310" y="9423"/>
                  </a:lnTo>
                  <a:lnTo>
                    <a:pt x="104495" y="12441"/>
                  </a:lnTo>
                  <a:lnTo>
                    <a:pt x="148007" y="13147"/>
                  </a:lnTo>
                  <a:lnTo>
                    <a:pt x="192737" y="13461"/>
                  </a:lnTo>
                  <a:lnTo>
                    <a:pt x="239531" y="13600"/>
                  </a:lnTo>
                  <a:lnTo>
                    <a:pt x="290798" y="13662"/>
                  </a:lnTo>
                  <a:lnTo>
                    <a:pt x="344053" y="13689"/>
                  </a:lnTo>
                  <a:lnTo>
                    <a:pt x="396667" y="13702"/>
                  </a:lnTo>
                  <a:lnTo>
                    <a:pt x="445443" y="13708"/>
                  </a:lnTo>
                  <a:lnTo>
                    <a:pt x="508449" y="13710"/>
                  </a:lnTo>
                  <a:lnTo>
                    <a:pt x="534733" y="17773"/>
                  </a:lnTo>
                  <a:lnTo>
                    <a:pt x="562160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170958" y="6127606"/>
              <a:ext cx="205669" cy="245000"/>
            </a:xfrm>
            <a:custGeom>
              <a:avLst/>
              <a:gdLst/>
              <a:ahLst/>
              <a:cxnLst/>
              <a:rect l="0" t="0" r="0" b="0"/>
              <a:pathLst>
                <a:path w="205669" h="245000">
                  <a:moveTo>
                    <a:pt x="0" y="38098"/>
                  </a:moveTo>
                  <a:lnTo>
                    <a:pt x="57253" y="7209"/>
                  </a:lnTo>
                  <a:lnTo>
                    <a:pt x="103971" y="0"/>
                  </a:lnTo>
                  <a:lnTo>
                    <a:pt x="130508" y="6439"/>
                  </a:lnTo>
                  <a:lnTo>
                    <a:pt x="141850" y="12422"/>
                  </a:lnTo>
                  <a:lnTo>
                    <a:pt x="147888" y="24027"/>
                  </a:lnTo>
                  <a:lnTo>
                    <a:pt x="150535" y="57236"/>
                  </a:lnTo>
                  <a:lnTo>
                    <a:pt x="142570" y="89261"/>
                  </a:lnTo>
                  <a:lnTo>
                    <a:pt x="120956" y="128923"/>
                  </a:lnTo>
                  <a:lnTo>
                    <a:pt x="75852" y="188525"/>
                  </a:lnTo>
                  <a:lnTo>
                    <a:pt x="20146" y="238542"/>
                  </a:lnTo>
                  <a:lnTo>
                    <a:pt x="19525" y="243330"/>
                  </a:lnTo>
                  <a:lnTo>
                    <a:pt x="25204" y="244999"/>
                  </a:lnTo>
                  <a:lnTo>
                    <a:pt x="78105" y="236731"/>
                  </a:lnTo>
                  <a:lnTo>
                    <a:pt x="129446" y="232033"/>
                  </a:lnTo>
                  <a:lnTo>
                    <a:pt x="161128" y="230935"/>
                  </a:lnTo>
                  <a:lnTo>
                    <a:pt x="205668" y="2300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58894" y="6179415"/>
              <a:ext cx="95979" cy="95980"/>
            </a:xfrm>
            <a:custGeom>
              <a:avLst/>
              <a:gdLst/>
              <a:ahLst/>
              <a:cxnLst/>
              <a:rect l="0" t="0" r="0" b="0"/>
              <a:pathLst>
                <a:path w="95979" h="95980">
                  <a:moveTo>
                    <a:pt x="0" y="0"/>
                  </a:moveTo>
                  <a:lnTo>
                    <a:pt x="55557" y="55559"/>
                  </a:lnTo>
                  <a:lnTo>
                    <a:pt x="95978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404049" y="6069726"/>
              <a:ext cx="260514" cy="617005"/>
            </a:xfrm>
            <a:custGeom>
              <a:avLst/>
              <a:gdLst/>
              <a:ahLst/>
              <a:cxnLst/>
              <a:rect l="0" t="0" r="0" b="0"/>
              <a:pathLst>
                <a:path w="260514" h="617005">
                  <a:moveTo>
                    <a:pt x="260513" y="0"/>
                  </a:moveTo>
                  <a:lnTo>
                    <a:pt x="245597" y="59660"/>
                  </a:lnTo>
                  <a:lnTo>
                    <a:pt x="228282" y="121644"/>
                  </a:lnTo>
                  <a:lnTo>
                    <a:pt x="199245" y="177899"/>
                  </a:lnTo>
                  <a:lnTo>
                    <a:pt x="168231" y="237084"/>
                  </a:lnTo>
                  <a:lnTo>
                    <a:pt x="147856" y="289118"/>
                  </a:lnTo>
                  <a:lnTo>
                    <a:pt x="122521" y="343131"/>
                  </a:lnTo>
                  <a:lnTo>
                    <a:pt x="95718" y="401791"/>
                  </a:lnTo>
                  <a:lnTo>
                    <a:pt x="77581" y="445180"/>
                  </a:lnTo>
                  <a:lnTo>
                    <a:pt x="59364" y="489856"/>
                  </a:lnTo>
                  <a:lnTo>
                    <a:pt x="31977" y="543275"/>
                  </a:lnTo>
                  <a:lnTo>
                    <a:pt x="5264" y="604135"/>
                  </a:lnTo>
                  <a:lnTo>
                    <a:pt x="0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58451" y="7240354"/>
            <a:ext cx="3662961" cy="493604"/>
            <a:chOff x="1458451" y="7240354"/>
            <a:chExt cx="3662961" cy="493604"/>
          </a:xfrm>
        </p:grpSpPr>
        <p:sp>
          <p:nvSpPr>
            <p:cNvPr id="50" name="Freeform 49"/>
            <p:cNvSpPr/>
            <p:nvPr/>
          </p:nvSpPr>
          <p:spPr>
            <a:xfrm>
              <a:off x="1458451" y="7267777"/>
              <a:ext cx="261817" cy="397626"/>
            </a:xfrm>
            <a:custGeom>
              <a:avLst/>
              <a:gdLst/>
              <a:ahLst/>
              <a:cxnLst/>
              <a:rect l="0" t="0" r="0" b="0"/>
              <a:pathLst>
                <a:path w="261817" h="397626">
                  <a:moveTo>
                    <a:pt x="159471" y="0"/>
                  </a:moveTo>
                  <a:lnTo>
                    <a:pt x="102219" y="19084"/>
                  </a:lnTo>
                  <a:lnTo>
                    <a:pt x="50829" y="47668"/>
                  </a:lnTo>
                  <a:lnTo>
                    <a:pt x="247" y="91666"/>
                  </a:lnTo>
                  <a:lnTo>
                    <a:pt x="0" y="97673"/>
                  </a:lnTo>
                  <a:lnTo>
                    <a:pt x="5930" y="101679"/>
                  </a:lnTo>
                  <a:lnTo>
                    <a:pt x="59231" y="115386"/>
                  </a:lnTo>
                  <a:lnTo>
                    <a:pt x="110642" y="128304"/>
                  </a:lnTo>
                  <a:lnTo>
                    <a:pt x="164470" y="149059"/>
                  </a:lnTo>
                  <a:lnTo>
                    <a:pt x="224782" y="183371"/>
                  </a:lnTo>
                  <a:lnTo>
                    <a:pt x="247406" y="201344"/>
                  </a:lnTo>
                  <a:lnTo>
                    <a:pt x="259491" y="231676"/>
                  </a:lnTo>
                  <a:lnTo>
                    <a:pt x="261816" y="267501"/>
                  </a:lnTo>
                  <a:lnTo>
                    <a:pt x="252693" y="298658"/>
                  </a:lnTo>
                  <a:lnTo>
                    <a:pt x="230426" y="334616"/>
                  </a:lnTo>
                  <a:lnTo>
                    <a:pt x="189974" y="364566"/>
                  </a:lnTo>
                  <a:lnTo>
                    <a:pt x="146672" y="385460"/>
                  </a:lnTo>
                  <a:lnTo>
                    <a:pt x="86243" y="395222"/>
                  </a:lnTo>
                  <a:lnTo>
                    <a:pt x="63492" y="3976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742593" y="7404888"/>
              <a:ext cx="163265" cy="287936"/>
            </a:xfrm>
            <a:custGeom>
              <a:avLst/>
              <a:gdLst/>
              <a:ahLst/>
              <a:cxnLst/>
              <a:rect l="0" t="0" r="0" b="0"/>
              <a:pathLst>
                <a:path w="163265" h="287936">
                  <a:moveTo>
                    <a:pt x="12441" y="0"/>
                  </a:moveTo>
                  <a:lnTo>
                    <a:pt x="3018" y="45310"/>
                  </a:lnTo>
                  <a:lnTo>
                    <a:pt x="0" y="102972"/>
                  </a:lnTo>
                  <a:lnTo>
                    <a:pt x="629" y="157805"/>
                  </a:lnTo>
                  <a:lnTo>
                    <a:pt x="6176" y="188966"/>
                  </a:lnTo>
                  <a:lnTo>
                    <a:pt x="14358" y="197581"/>
                  </a:lnTo>
                  <a:lnTo>
                    <a:pt x="25907" y="201800"/>
                  </a:lnTo>
                  <a:lnTo>
                    <a:pt x="39700" y="203089"/>
                  </a:lnTo>
                  <a:lnTo>
                    <a:pt x="51942" y="199379"/>
                  </a:lnTo>
                  <a:lnTo>
                    <a:pt x="103032" y="155468"/>
                  </a:lnTo>
                  <a:lnTo>
                    <a:pt x="131029" y="120715"/>
                  </a:lnTo>
                  <a:lnTo>
                    <a:pt x="151343" y="74193"/>
                  </a:lnTo>
                  <a:lnTo>
                    <a:pt x="159732" y="21814"/>
                  </a:lnTo>
                  <a:lnTo>
                    <a:pt x="159386" y="14543"/>
                  </a:lnTo>
                  <a:lnTo>
                    <a:pt x="157632" y="14265"/>
                  </a:lnTo>
                  <a:lnTo>
                    <a:pt x="154939" y="18651"/>
                  </a:lnTo>
                  <a:lnTo>
                    <a:pt x="139670" y="80423"/>
                  </a:lnTo>
                  <a:lnTo>
                    <a:pt x="128004" y="142321"/>
                  </a:lnTo>
                  <a:lnTo>
                    <a:pt x="125394" y="198410"/>
                  </a:lnTo>
                  <a:lnTo>
                    <a:pt x="130183" y="229865"/>
                  </a:lnTo>
                  <a:lnTo>
                    <a:pt x="141452" y="255017"/>
                  </a:lnTo>
                  <a:lnTo>
                    <a:pt x="163264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01835" y="7295199"/>
              <a:ext cx="154984" cy="370204"/>
            </a:xfrm>
            <a:custGeom>
              <a:avLst/>
              <a:gdLst/>
              <a:ahLst/>
              <a:cxnLst/>
              <a:rect l="0" t="0" r="0" b="0"/>
              <a:pathLst>
                <a:path w="154984" h="370204">
                  <a:moveTo>
                    <a:pt x="41134" y="0"/>
                  </a:moveTo>
                  <a:lnTo>
                    <a:pt x="31711" y="45309"/>
                  </a:lnTo>
                  <a:lnTo>
                    <a:pt x="28693" y="106017"/>
                  </a:lnTo>
                  <a:lnTo>
                    <a:pt x="27987" y="155285"/>
                  </a:lnTo>
                  <a:lnTo>
                    <a:pt x="27674" y="203589"/>
                  </a:lnTo>
                  <a:lnTo>
                    <a:pt x="27534" y="248924"/>
                  </a:lnTo>
                  <a:lnTo>
                    <a:pt x="25932" y="307184"/>
                  </a:lnTo>
                  <a:lnTo>
                    <a:pt x="20159" y="339147"/>
                  </a:lnTo>
                  <a:lnTo>
                    <a:pt x="18010" y="341882"/>
                  </a:lnTo>
                  <a:lnTo>
                    <a:pt x="15622" y="324607"/>
                  </a:lnTo>
                  <a:lnTo>
                    <a:pt x="34458" y="262396"/>
                  </a:lnTo>
                  <a:lnTo>
                    <a:pt x="51175" y="210965"/>
                  </a:lnTo>
                  <a:lnTo>
                    <a:pt x="66417" y="180600"/>
                  </a:lnTo>
                  <a:lnTo>
                    <a:pt x="87411" y="159995"/>
                  </a:lnTo>
                  <a:lnTo>
                    <a:pt x="99407" y="152367"/>
                  </a:lnTo>
                  <a:lnTo>
                    <a:pt x="110452" y="151852"/>
                  </a:lnTo>
                  <a:lnTo>
                    <a:pt x="120863" y="156080"/>
                  </a:lnTo>
                  <a:lnTo>
                    <a:pt x="139031" y="172965"/>
                  </a:lnTo>
                  <a:lnTo>
                    <a:pt x="152184" y="195703"/>
                  </a:lnTo>
                  <a:lnTo>
                    <a:pt x="154983" y="221045"/>
                  </a:lnTo>
                  <a:lnTo>
                    <a:pt x="144366" y="274553"/>
                  </a:lnTo>
                  <a:lnTo>
                    <a:pt x="124704" y="315454"/>
                  </a:lnTo>
                  <a:lnTo>
                    <a:pt x="104175" y="334698"/>
                  </a:lnTo>
                  <a:lnTo>
                    <a:pt x="53756" y="359466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2152659" y="7363755"/>
              <a:ext cx="136727" cy="315359"/>
            </a:xfrm>
            <a:custGeom>
              <a:avLst/>
              <a:gdLst/>
              <a:ahLst/>
              <a:cxnLst/>
              <a:rect l="0" t="0" r="0" b="0"/>
              <a:pathLst>
                <a:path w="136727" h="315359">
                  <a:moveTo>
                    <a:pt x="123401" y="0"/>
                  </a:moveTo>
                  <a:lnTo>
                    <a:pt x="77953" y="57252"/>
                  </a:lnTo>
                  <a:lnTo>
                    <a:pt x="47134" y="96692"/>
                  </a:lnTo>
                  <a:lnTo>
                    <a:pt x="43610" y="108642"/>
                  </a:lnTo>
                  <a:lnTo>
                    <a:pt x="44308" y="119655"/>
                  </a:lnTo>
                  <a:lnTo>
                    <a:pt x="47820" y="130045"/>
                  </a:lnTo>
                  <a:lnTo>
                    <a:pt x="57779" y="136971"/>
                  </a:lnTo>
                  <a:lnTo>
                    <a:pt x="116306" y="156212"/>
                  </a:lnTo>
                  <a:lnTo>
                    <a:pt x="127812" y="163557"/>
                  </a:lnTo>
                  <a:lnTo>
                    <a:pt x="133959" y="173024"/>
                  </a:lnTo>
                  <a:lnTo>
                    <a:pt x="136726" y="195729"/>
                  </a:lnTo>
                  <a:lnTo>
                    <a:pt x="122440" y="234208"/>
                  </a:lnTo>
                  <a:lnTo>
                    <a:pt x="98910" y="267276"/>
                  </a:lnTo>
                  <a:lnTo>
                    <a:pt x="65362" y="296372"/>
                  </a:lnTo>
                  <a:lnTo>
                    <a:pt x="39714" y="306919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330904" y="7240354"/>
              <a:ext cx="82269" cy="452470"/>
            </a:xfrm>
            <a:custGeom>
              <a:avLst/>
              <a:gdLst/>
              <a:ahLst/>
              <a:cxnLst/>
              <a:rect l="0" t="0" r="0" b="0"/>
              <a:pathLst>
                <a:path w="82269" h="452470">
                  <a:moveTo>
                    <a:pt x="82268" y="0"/>
                  </a:moveTo>
                  <a:lnTo>
                    <a:pt x="80744" y="54732"/>
                  </a:lnTo>
                  <a:lnTo>
                    <a:pt x="71321" y="113889"/>
                  </a:lnTo>
                  <a:lnTo>
                    <a:pt x="58880" y="164763"/>
                  </a:lnTo>
                  <a:lnTo>
                    <a:pt x="45546" y="223679"/>
                  </a:lnTo>
                  <a:lnTo>
                    <a:pt x="33470" y="274483"/>
                  </a:lnTo>
                  <a:lnTo>
                    <a:pt x="27691" y="333377"/>
                  </a:lnTo>
                  <a:lnTo>
                    <a:pt x="12862" y="395767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303482" y="7514579"/>
              <a:ext cx="150824" cy="27422"/>
            </a:xfrm>
            <a:custGeom>
              <a:avLst/>
              <a:gdLst/>
              <a:ahLst/>
              <a:cxnLst/>
              <a:rect l="0" t="0" r="0" b="0"/>
              <a:pathLst>
                <a:path w="150824" h="27422">
                  <a:moveTo>
                    <a:pt x="0" y="27421"/>
                  </a:moveTo>
                  <a:lnTo>
                    <a:pt x="55597" y="23359"/>
                  </a:lnTo>
                  <a:lnTo>
                    <a:pt x="117117" y="8338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536572" y="7528289"/>
              <a:ext cx="27424" cy="109691"/>
            </a:xfrm>
            <a:custGeom>
              <a:avLst/>
              <a:gdLst/>
              <a:ahLst/>
              <a:cxnLst/>
              <a:rect l="0" t="0" r="0" b="0"/>
              <a:pathLst>
                <a:path w="27424" h="109691">
                  <a:moveTo>
                    <a:pt x="27423" y="0"/>
                  </a:moveTo>
                  <a:lnTo>
                    <a:pt x="8339" y="57253"/>
                  </a:lnTo>
                  <a:lnTo>
                    <a:pt x="0" y="1096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550283" y="743231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701107" y="7254066"/>
              <a:ext cx="68557" cy="411337"/>
            </a:xfrm>
            <a:custGeom>
              <a:avLst/>
              <a:gdLst/>
              <a:ahLst/>
              <a:cxnLst/>
              <a:rect l="0" t="0" r="0" b="0"/>
              <a:pathLst>
                <a:path w="68557" h="411337">
                  <a:moveTo>
                    <a:pt x="68556" y="0"/>
                  </a:moveTo>
                  <a:lnTo>
                    <a:pt x="67032" y="54731"/>
                  </a:lnTo>
                  <a:lnTo>
                    <a:pt x="57609" y="113887"/>
                  </a:lnTo>
                  <a:lnTo>
                    <a:pt x="45169" y="166285"/>
                  </a:lnTo>
                  <a:lnTo>
                    <a:pt x="36325" y="212540"/>
                  </a:lnTo>
                  <a:lnTo>
                    <a:pt x="27316" y="259504"/>
                  </a:lnTo>
                  <a:lnTo>
                    <a:pt x="19758" y="304245"/>
                  </a:lnTo>
                  <a:lnTo>
                    <a:pt x="13979" y="360646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46262" y="7487155"/>
              <a:ext cx="164535" cy="41135"/>
            </a:xfrm>
            <a:custGeom>
              <a:avLst/>
              <a:gdLst/>
              <a:ahLst/>
              <a:cxnLst/>
              <a:rect l="0" t="0" r="0" b="0"/>
              <a:pathLst>
                <a:path w="164535" h="41135">
                  <a:moveTo>
                    <a:pt x="0" y="41134"/>
                  </a:moveTo>
                  <a:lnTo>
                    <a:pt x="59660" y="26220"/>
                  </a:lnTo>
                  <a:lnTo>
                    <a:pt x="111116" y="17419"/>
                  </a:lnTo>
                  <a:lnTo>
                    <a:pt x="140793" y="13836"/>
                  </a:lnTo>
                  <a:lnTo>
                    <a:pt x="148707" y="10747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847085" y="7473445"/>
              <a:ext cx="141958" cy="207860"/>
            </a:xfrm>
            <a:custGeom>
              <a:avLst/>
              <a:gdLst/>
              <a:ahLst/>
              <a:cxnLst/>
              <a:rect l="0" t="0" r="0" b="0"/>
              <a:pathLst>
                <a:path w="141958" h="207860">
                  <a:moveTo>
                    <a:pt x="45979" y="0"/>
                  </a:moveTo>
                  <a:lnTo>
                    <a:pt x="27001" y="55597"/>
                  </a:lnTo>
                  <a:lnTo>
                    <a:pt x="1943" y="109838"/>
                  </a:lnTo>
                  <a:lnTo>
                    <a:pt x="0" y="137177"/>
                  </a:lnTo>
                  <a:lnTo>
                    <a:pt x="1615" y="150866"/>
                  </a:lnTo>
                  <a:lnTo>
                    <a:pt x="7262" y="158469"/>
                  </a:lnTo>
                  <a:lnTo>
                    <a:pt x="15597" y="162015"/>
                  </a:lnTo>
                  <a:lnTo>
                    <a:pt x="25724" y="162854"/>
                  </a:lnTo>
                  <a:lnTo>
                    <a:pt x="35523" y="158843"/>
                  </a:lnTo>
                  <a:lnTo>
                    <a:pt x="63870" y="131363"/>
                  </a:lnTo>
                  <a:lnTo>
                    <a:pt x="96684" y="81131"/>
                  </a:lnTo>
                  <a:lnTo>
                    <a:pt x="102634" y="67799"/>
                  </a:lnTo>
                  <a:lnTo>
                    <a:pt x="106601" y="65004"/>
                  </a:lnTo>
                  <a:lnTo>
                    <a:pt x="109245" y="69236"/>
                  </a:lnTo>
                  <a:lnTo>
                    <a:pt x="111008" y="78150"/>
                  </a:lnTo>
                  <a:lnTo>
                    <a:pt x="104415" y="136242"/>
                  </a:lnTo>
                  <a:lnTo>
                    <a:pt x="102420" y="170749"/>
                  </a:lnTo>
                  <a:lnTo>
                    <a:pt x="106458" y="183912"/>
                  </a:lnTo>
                  <a:lnTo>
                    <a:pt x="113721" y="194210"/>
                  </a:lnTo>
                  <a:lnTo>
                    <a:pt x="129408" y="206669"/>
                  </a:lnTo>
                  <a:lnTo>
                    <a:pt x="133591" y="207859"/>
                  </a:lnTo>
                  <a:lnTo>
                    <a:pt x="141957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071309" y="7254066"/>
              <a:ext cx="95979" cy="452470"/>
            </a:xfrm>
            <a:custGeom>
              <a:avLst/>
              <a:gdLst/>
              <a:ahLst/>
              <a:cxnLst/>
              <a:rect l="0" t="0" r="0" b="0"/>
              <a:pathLst>
                <a:path w="95979" h="452470">
                  <a:moveTo>
                    <a:pt x="95978" y="0"/>
                  </a:moveTo>
                  <a:lnTo>
                    <a:pt x="86556" y="35886"/>
                  </a:lnTo>
                  <a:lnTo>
                    <a:pt x="82014" y="89006"/>
                  </a:lnTo>
                  <a:lnTo>
                    <a:pt x="71697" y="139616"/>
                  </a:lnTo>
                  <a:lnTo>
                    <a:pt x="63351" y="185452"/>
                  </a:lnTo>
                  <a:lnTo>
                    <a:pt x="50086" y="240811"/>
                  </a:lnTo>
                  <a:lnTo>
                    <a:pt x="33479" y="301986"/>
                  </a:lnTo>
                  <a:lnTo>
                    <a:pt x="26170" y="353375"/>
                  </a:lnTo>
                  <a:lnTo>
                    <a:pt x="9108" y="404149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3071309" y="7514579"/>
              <a:ext cx="123402" cy="27422"/>
            </a:xfrm>
            <a:custGeom>
              <a:avLst/>
              <a:gdLst/>
              <a:ahLst/>
              <a:cxnLst/>
              <a:rect l="0" t="0" r="0" b="0"/>
              <a:pathLst>
                <a:path w="123402" h="27422">
                  <a:moveTo>
                    <a:pt x="0" y="27421"/>
                  </a:moveTo>
                  <a:lnTo>
                    <a:pt x="55597" y="23359"/>
                  </a:lnTo>
                  <a:lnTo>
                    <a:pt x="92139" y="12507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3259034" y="7501282"/>
              <a:ext cx="182479" cy="162442"/>
            </a:xfrm>
            <a:custGeom>
              <a:avLst/>
              <a:gdLst/>
              <a:ahLst/>
              <a:cxnLst/>
              <a:rect l="0" t="0" r="0" b="0"/>
              <a:pathLst>
                <a:path w="182479" h="162442">
                  <a:moveTo>
                    <a:pt x="31654" y="54430"/>
                  </a:moveTo>
                  <a:lnTo>
                    <a:pt x="53491" y="39872"/>
                  </a:lnTo>
                  <a:lnTo>
                    <a:pt x="68274" y="20538"/>
                  </a:lnTo>
                  <a:lnTo>
                    <a:pt x="74349" y="8983"/>
                  </a:lnTo>
                  <a:lnTo>
                    <a:pt x="72305" y="2803"/>
                  </a:lnTo>
                  <a:lnTo>
                    <a:pt x="64848" y="207"/>
                  </a:lnTo>
                  <a:lnTo>
                    <a:pt x="53784" y="0"/>
                  </a:lnTo>
                  <a:lnTo>
                    <a:pt x="43361" y="5956"/>
                  </a:lnTo>
                  <a:lnTo>
                    <a:pt x="23654" y="28823"/>
                  </a:lnTo>
                  <a:lnTo>
                    <a:pt x="2708" y="68678"/>
                  </a:lnTo>
                  <a:lnTo>
                    <a:pt x="0" y="95802"/>
                  </a:lnTo>
                  <a:lnTo>
                    <a:pt x="5398" y="123091"/>
                  </a:lnTo>
                  <a:lnTo>
                    <a:pt x="17954" y="150455"/>
                  </a:lnTo>
                  <a:lnTo>
                    <a:pt x="28615" y="158057"/>
                  </a:lnTo>
                  <a:lnTo>
                    <a:pt x="56710" y="162441"/>
                  </a:lnTo>
                  <a:lnTo>
                    <a:pt x="85447" y="155248"/>
                  </a:lnTo>
                  <a:lnTo>
                    <a:pt x="113454" y="140372"/>
                  </a:lnTo>
                  <a:lnTo>
                    <a:pt x="160549" y="101705"/>
                  </a:lnTo>
                  <a:lnTo>
                    <a:pt x="182478" y="8185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3551201" y="7240354"/>
              <a:ext cx="68557" cy="493604"/>
            </a:xfrm>
            <a:custGeom>
              <a:avLst/>
              <a:gdLst/>
              <a:ahLst/>
              <a:cxnLst/>
              <a:rect l="0" t="0" r="0" b="0"/>
              <a:pathLst>
                <a:path w="68557" h="493604">
                  <a:moveTo>
                    <a:pt x="68556" y="0"/>
                  </a:moveTo>
                  <a:lnTo>
                    <a:pt x="68556" y="45309"/>
                  </a:lnTo>
                  <a:lnTo>
                    <a:pt x="67033" y="101447"/>
                  </a:lnTo>
                  <a:lnTo>
                    <a:pt x="57610" y="149905"/>
                  </a:lnTo>
                  <a:lnTo>
                    <a:pt x="45169" y="206750"/>
                  </a:lnTo>
                  <a:lnTo>
                    <a:pt x="36325" y="259979"/>
                  </a:lnTo>
                  <a:lnTo>
                    <a:pt x="22781" y="320785"/>
                  </a:lnTo>
                  <a:lnTo>
                    <a:pt x="13680" y="364997"/>
                  </a:lnTo>
                  <a:lnTo>
                    <a:pt x="6080" y="412070"/>
                  </a:lnTo>
                  <a:lnTo>
                    <a:pt x="1802" y="466737"/>
                  </a:lnTo>
                  <a:lnTo>
                    <a:pt x="0" y="49360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6356" y="7290989"/>
              <a:ext cx="359432" cy="415164"/>
            </a:xfrm>
            <a:custGeom>
              <a:avLst/>
              <a:gdLst/>
              <a:ahLst/>
              <a:cxnLst/>
              <a:rect l="0" t="0" r="0" b="0"/>
              <a:pathLst>
                <a:path w="359432" h="415164">
                  <a:moveTo>
                    <a:pt x="0" y="237300"/>
                  </a:moveTo>
                  <a:lnTo>
                    <a:pt x="14558" y="251858"/>
                  </a:lnTo>
                  <a:lnTo>
                    <a:pt x="23417" y="254623"/>
                  </a:lnTo>
                  <a:lnTo>
                    <a:pt x="45447" y="253632"/>
                  </a:lnTo>
                  <a:lnTo>
                    <a:pt x="106254" y="229636"/>
                  </a:lnTo>
                  <a:lnTo>
                    <a:pt x="163856" y="191493"/>
                  </a:lnTo>
                  <a:lnTo>
                    <a:pt x="211967" y="140398"/>
                  </a:lnTo>
                  <a:lnTo>
                    <a:pt x="241389" y="92636"/>
                  </a:lnTo>
                  <a:lnTo>
                    <a:pt x="267682" y="32849"/>
                  </a:lnTo>
                  <a:lnTo>
                    <a:pt x="279734" y="0"/>
                  </a:lnTo>
                  <a:lnTo>
                    <a:pt x="275251" y="51052"/>
                  </a:lnTo>
                  <a:lnTo>
                    <a:pt x="267250" y="97817"/>
                  </a:lnTo>
                  <a:lnTo>
                    <a:pt x="263507" y="142807"/>
                  </a:lnTo>
                  <a:lnTo>
                    <a:pt x="260320" y="192257"/>
                  </a:lnTo>
                  <a:lnTo>
                    <a:pt x="249961" y="248838"/>
                  </a:lnTo>
                  <a:lnTo>
                    <a:pt x="241604" y="290671"/>
                  </a:lnTo>
                  <a:lnTo>
                    <a:pt x="236875" y="334655"/>
                  </a:lnTo>
                  <a:lnTo>
                    <a:pt x="230149" y="394117"/>
                  </a:lnTo>
                  <a:lnTo>
                    <a:pt x="225690" y="415163"/>
                  </a:lnTo>
                  <a:lnTo>
                    <a:pt x="246373" y="363773"/>
                  </a:lnTo>
                  <a:lnTo>
                    <a:pt x="263602" y="305920"/>
                  </a:lnTo>
                  <a:lnTo>
                    <a:pt x="285634" y="255094"/>
                  </a:lnTo>
                  <a:lnTo>
                    <a:pt x="311460" y="218367"/>
                  </a:lnTo>
                  <a:lnTo>
                    <a:pt x="320377" y="214013"/>
                  </a:lnTo>
                  <a:lnTo>
                    <a:pt x="329368" y="214158"/>
                  </a:lnTo>
                  <a:lnTo>
                    <a:pt x="338409" y="217302"/>
                  </a:lnTo>
                  <a:lnTo>
                    <a:pt x="345960" y="225492"/>
                  </a:lnTo>
                  <a:lnTo>
                    <a:pt x="358413" y="250842"/>
                  </a:lnTo>
                  <a:lnTo>
                    <a:pt x="359431" y="306652"/>
                  </a:lnTo>
                  <a:lnTo>
                    <a:pt x="357363" y="364153"/>
                  </a:lnTo>
                  <a:lnTo>
                    <a:pt x="356492" y="40183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62537" y="7459310"/>
              <a:ext cx="109691" cy="191854"/>
            </a:xfrm>
            <a:custGeom>
              <a:avLst/>
              <a:gdLst/>
              <a:ahLst/>
              <a:cxnLst/>
              <a:rect l="0" t="0" r="0" b="0"/>
              <a:pathLst>
                <a:path w="109691" h="191854">
                  <a:moveTo>
                    <a:pt x="0" y="151246"/>
                  </a:moveTo>
                  <a:lnTo>
                    <a:pt x="38168" y="93995"/>
                  </a:lnTo>
                  <a:lnTo>
                    <a:pt x="57182" y="54555"/>
                  </a:lnTo>
                  <a:lnTo>
                    <a:pt x="59439" y="23467"/>
                  </a:lnTo>
                  <a:lnTo>
                    <a:pt x="57908" y="6644"/>
                  </a:lnTo>
                  <a:lnTo>
                    <a:pt x="53840" y="0"/>
                  </a:lnTo>
                  <a:lnTo>
                    <a:pt x="48081" y="141"/>
                  </a:lnTo>
                  <a:lnTo>
                    <a:pt x="41195" y="4806"/>
                  </a:lnTo>
                  <a:lnTo>
                    <a:pt x="29481" y="26239"/>
                  </a:lnTo>
                  <a:lnTo>
                    <a:pt x="9547" y="89652"/>
                  </a:lnTo>
                  <a:lnTo>
                    <a:pt x="10108" y="142814"/>
                  </a:lnTo>
                  <a:lnTo>
                    <a:pt x="20235" y="170858"/>
                  </a:lnTo>
                  <a:lnTo>
                    <a:pt x="27201" y="182603"/>
                  </a:lnTo>
                  <a:lnTo>
                    <a:pt x="36416" y="188909"/>
                  </a:lnTo>
                  <a:lnTo>
                    <a:pt x="58842" y="191853"/>
                  </a:lnTo>
                  <a:lnTo>
                    <a:pt x="109690" y="1786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181916" y="7418600"/>
              <a:ext cx="123402" cy="250749"/>
            </a:xfrm>
            <a:custGeom>
              <a:avLst/>
              <a:gdLst/>
              <a:ahLst/>
              <a:cxnLst/>
              <a:rect l="0" t="0" r="0" b="0"/>
              <a:pathLst>
                <a:path w="123402" h="250749">
                  <a:moveTo>
                    <a:pt x="0" y="0"/>
                  </a:moveTo>
                  <a:lnTo>
                    <a:pt x="1524" y="54731"/>
                  </a:lnTo>
                  <a:lnTo>
                    <a:pt x="9423" y="115411"/>
                  </a:lnTo>
                  <a:lnTo>
                    <a:pt x="13964" y="171138"/>
                  </a:lnTo>
                  <a:lnTo>
                    <a:pt x="28375" y="231687"/>
                  </a:lnTo>
                  <a:lnTo>
                    <a:pt x="32628" y="245866"/>
                  </a:lnTo>
                  <a:lnTo>
                    <a:pt x="36987" y="250748"/>
                  </a:lnTo>
                  <a:lnTo>
                    <a:pt x="41416" y="249432"/>
                  </a:lnTo>
                  <a:lnTo>
                    <a:pt x="45893" y="243985"/>
                  </a:lnTo>
                  <a:lnTo>
                    <a:pt x="59471" y="192645"/>
                  </a:lnTo>
                  <a:lnTo>
                    <a:pt x="73143" y="134100"/>
                  </a:lnTo>
                  <a:lnTo>
                    <a:pt x="92935" y="70669"/>
                  </a:lnTo>
                  <a:lnTo>
                    <a:pt x="123401" y="1371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334281" y="7459734"/>
              <a:ext cx="231550" cy="186937"/>
            </a:xfrm>
            <a:custGeom>
              <a:avLst/>
              <a:gdLst/>
              <a:ahLst/>
              <a:cxnLst/>
              <a:rect l="0" t="0" r="0" b="0"/>
              <a:pathLst>
                <a:path w="231550" h="186937">
                  <a:moveTo>
                    <a:pt x="108148" y="0"/>
                  </a:moveTo>
                  <a:lnTo>
                    <a:pt x="86312" y="7278"/>
                  </a:lnTo>
                  <a:lnTo>
                    <a:pt x="67466" y="23039"/>
                  </a:lnTo>
                  <a:lnTo>
                    <a:pt x="48934" y="48326"/>
                  </a:lnTo>
                  <a:lnTo>
                    <a:pt x="21370" y="103865"/>
                  </a:lnTo>
                  <a:lnTo>
                    <a:pt x="3056" y="141125"/>
                  </a:lnTo>
                  <a:lnTo>
                    <a:pt x="0" y="156545"/>
                  </a:lnTo>
                  <a:lnTo>
                    <a:pt x="1009" y="169872"/>
                  </a:lnTo>
                  <a:lnTo>
                    <a:pt x="4730" y="181804"/>
                  </a:lnTo>
                  <a:lnTo>
                    <a:pt x="10257" y="186712"/>
                  </a:lnTo>
                  <a:lnTo>
                    <a:pt x="16988" y="186936"/>
                  </a:lnTo>
                  <a:lnTo>
                    <a:pt x="24523" y="184039"/>
                  </a:lnTo>
                  <a:lnTo>
                    <a:pt x="49685" y="158125"/>
                  </a:lnTo>
                  <a:lnTo>
                    <a:pt x="85484" y="99000"/>
                  </a:lnTo>
                  <a:lnTo>
                    <a:pt x="103662" y="69899"/>
                  </a:lnTo>
                  <a:lnTo>
                    <a:pt x="109728" y="67927"/>
                  </a:lnTo>
                  <a:lnTo>
                    <a:pt x="113772" y="74231"/>
                  </a:lnTo>
                  <a:lnTo>
                    <a:pt x="127540" y="131800"/>
                  </a:lnTo>
                  <a:lnTo>
                    <a:pt x="136311" y="139664"/>
                  </a:lnTo>
                  <a:lnTo>
                    <a:pt x="148252" y="141860"/>
                  </a:lnTo>
                  <a:lnTo>
                    <a:pt x="162307" y="140277"/>
                  </a:lnTo>
                  <a:lnTo>
                    <a:pt x="174723" y="133128"/>
                  </a:lnTo>
                  <a:lnTo>
                    <a:pt x="196644" y="108934"/>
                  </a:lnTo>
                  <a:lnTo>
                    <a:pt x="225900" y="53221"/>
                  </a:lnTo>
                  <a:lnTo>
                    <a:pt x="231549" y="4113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579541" y="7300447"/>
              <a:ext cx="54846" cy="433511"/>
            </a:xfrm>
            <a:custGeom>
              <a:avLst/>
              <a:gdLst/>
              <a:ahLst/>
              <a:cxnLst/>
              <a:rect l="0" t="0" r="0" b="0"/>
              <a:pathLst>
                <a:path w="54846" h="433511">
                  <a:moveTo>
                    <a:pt x="54845" y="22174"/>
                  </a:moveTo>
                  <a:lnTo>
                    <a:pt x="47566" y="338"/>
                  </a:lnTo>
                  <a:lnTo>
                    <a:pt x="43899" y="0"/>
                  </a:lnTo>
                  <a:lnTo>
                    <a:pt x="35761" y="15873"/>
                  </a:lnTo>
                  <a:lnTo>
                    <a:pt x="29893" y="66350"/>
                  </a:lnTo>
                  <a:lnTo>
                    <a:pt x="20876" y="122270"/>
                  </a:lnTo>
                  <a:lnTo>
                    <a:pt x="16896" y="167211"/>
                  </a:lnTo>
                  <a:lnTo>
                    <a:pt x="13603" y="214606"/>
                  </a:lnTo>
                  <a:lnTo>
                    <a:pt x="4708" y="277072"/>
                  </a:lnTo>
                  <a:lnTo>
                    <a:pt x="2093" y="320817"/>
                  </a:lnTo>
                  <a:lnTo>
                    <a:pt x="620" y="380993"/>
                  </a:lnTo>
                  <a:lnTo>
                    <a:pt x="0" y="4335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4655556" y="7432311"/>
              <a:ext cx="132673" cy="274225"/>
            </a:xfrm>
            <a:custGeom>
              <a:avLst/>
              <a:gdLst/>
              <a:ahLst/>
              <a:cxnLst/>
              <a:rect l="0" t="0" r="0" b="0"/>
              <a:pathLst>
                <a:path w="132673" h="274225">
                  <a:moveTo>
                    <a:pt x="33675" y="0"/>
                  </a:moveTo>
                  <a:lnTo>
                    <a:pt x="18760" y="52869"/>
                  </a:lnTo>
                  <a:lnTo>
                    <a:pt x="5896" y="109105"/>
                  </a:lnTo>
                  <a:lnTo>
                    <a:pt x="0" y="145992"/>
                  </a:lnTo>
                  <a:lnTo>
                    <a:pt x="2458" y="182700"/>
                  </a:lnTo>
                  <a:lnTo>
                    <a:pt x="16754" y="211202"/>
                  </a:lnTo>
                  <a:lnTo>
                    <a:pt x="26964" y="223069"/>
                  </a:lnTo>
                  <a:lnTo>
                    <a:pt x="38342" y="227933"/>
                  </a:lnTo>
                  <a:lnTo>
                    <a:pt x="50497" y="228128"/>
                  </a:lnTo>
                  <a:lnTo>
                    <a:pt x="63171" y="225212"/>
                  </a:lnTo>
                  <a:lnTo>
                    <a:pt x="73145" y="217174"/>
                  </a:lnTo>
                  <a:lnTo>
                    <a:pt x="104159" y="160488"/>
                  </a:lnTo>
                  <a:lnTo>
                    <a:pt x="126162" y="108491"/>
                  </a:lnTo>
                  <a:lnTo>
                    <a:pt x="132672" y="81734"/>
                  </a:lnTo>
                  <a:lnTo>
                    <a:pt x="130142" y="78865"/>
                  </a:lnTo>
                  <a:lnTo>
                    <a:pt x="125409" y="79999"/>
                  </a:lnTo>
                  <a:lnTo>
                    <a:pt x="120149" y="101572"/>
                  </a:lnTo>
                  <a:lnTo>
                    <a:pt x="109494" y="162931"/>
                  </a:lnTo>
                  <a:lnTo>
                    <a:pt x="111662" y="212472"/>
                  </a:lnTo>
                  <a:lnTo>
                    <a:pt x="129653" y="2742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67477" y="7342978"/>
              <a:ext cx="253935" cy="281291"/>
            </a:xfrm>
            <a:custGeom>
              <a:avLst/>
              <a:gdLst/>
              <a:ahLst/>
              <a:cxnLst/>
              <a:rect l="0" t="0" r="0" b="0"/>
              <a:pathLst>
                <a:path w="253935" h="281291">
                  <a:moveTo>
                    <a:pt x="0" y="226445"/>
                  </a:moveTo>
                  <a:lnTo>
                    <a:pt x="21836" y="211887"/>
                  </a:lnTo>
                  <a:lnTo>
                    <a:pt x="36619" y="192553"/>
                  </a:lnTo>
                  <a:lnTo>
                    <a:pt x="58523" y="135621"/>
                  </a:lnTo>
                  <a:lnTo>
                    <a:pt x="57297" y="129333"/>
                  </a:lnTo>
                  <a:lnTo>
                    <a:pt x="51909" y="129710"/>
                  </a:lnTo>
                  <a:lnTo>
                    <a:pt x="43746" y="134533"/>
                  </a:lnTo>
                  <a:lnTo>
                    <a:pt x="30615" y="156141"/>
                  </a:lnTo>
                  <a:lnTo>
                    <a:pt x="22747" y="184535"/>
                  </a:lnTo>
                  <a:lnTo>
                    <a:pt x="24329" y="212389"/>
                  </a:lnTo>
                  <a:lnTo>
                    <a:pt x="32977" y="220121"/>
                  </a:lnTo>
                  <a:lnTo>
                    <a:pt x="62899" y="224650"/>
                  </a:lnTo>
                  <a:lnTo>
                    <a:pt x="76972" y="220678"/>
                  </a:lnTo>
                  <a:lnTo>
                    <a:pt x="121451" y="185527"/>
                  </a:lnTo>
                  <a:lnTo>
                    <a:pt x="140816" y="164079"/>
                  </a:lnTo>
                  <a:lnTo>
                    <a:pt x="174012" y="104719"/>
                  </a:lnTo>
                  <a:lnTo>
                    <a:pt x="195691" y="48530"/>
                  </a:lnTo>
                  <a:lnTo>
                    <a:pt x="197171" y="20924"/>
                  </a:lnTo>
                  <a:lnTo>
                    <a:pt x="195433" y="7164"/>
                  </a:lnTo>
                  <a:lnTo>
                    <a:pt x="189703" y="1037"/>
                  </a:lnTo>
                  <a:lnTo>
                    <a:pt x="181314" y="0"/>
                  </a:lnTo>
                  <a:lnTo>
                    <a:pt x="161327" y="6973"/>
                  </a:lnTo>
                  <a:lnTo>
                    <a:pt x="142288" y="20228"/>
                  </a:lnTo>
                  <a:lnTo>
                    <a:pt x="137516" y="31075"/>
                  </a:lnTo>
                  <a:lnTo>
                    <a:pt x="136275" y="59378"/>
                  </a:lnTo>
                  <a:lnTo>
                    <a:pt x="141124" y="70886"/>
                  </a:lnTo>
                  <a:lnTo>
                    <a:pt x="158700" y="87736"/>
                  </a:lnTo>
                  <a:lnTo>
                    <a:pt x="215123" y="112490"/>
                  </a:lnTo>
                  <a:lnTo>
                    <a:pt x="238308" y="128064"/>
                  </a:lnTo>
                  <a:lnTo>
                    <a:pt x="245710" y="139529"/>
                  </a:lnTo>
                  <a:lnTo>
                    <a:pt x="253934" y="168518"/>
                  </a:lnTo>
                  <a:lnTo>
                    <a:pt x="253079" y="181733"/>
                  </a:lnTo>
                  <a:lnTo>
                    <a:pt x="244006" y="204542"/>
                  </a:lnTo>
                  <a:lnTo>
                    <a:pt x="214488" y="241792"/>
                  </a:lnTo>
                  <a:lnTo>
                    <a:pt x="176796" y="267217"/>
                  </a:lnTo>
                  <a:lnTo>
                    <a:pt x="137111" y="2812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909528" y="6702006"/>
            <a:ext cx="1645345" cy="867418"/>
            <a:chOff x="5909528" y="6702006"/>
            <a:chExt cx="1645345" cy="867418"/>
          </a:xfrm>
        </p:grpSpPr>
        <p:sp>
          <p:nvSpPr>
            <p:cNvPr id="73" name="Freeform 72"/>
            <p:cNvSpPr/>
            <p:nvPr/>
          </p:nvSpPr>
          <p:spPr>
            <a:xfrm>
              <a:off x="6159827" y="6768800"/>
              <a:ext cx="194076" cy="293309"/>
            </a:xfrm>
            <a:custGeom>
              <a:avLst/>
              <a:gdLst/>
              <a:ahLst/>
              <a:cxnLst/>
              <a:rect l="0" t="0" r="0" b="0"/>
              <a:pathLst>
                <a:path w="194076" h="293309">
                  <a:moveTo>
                    <a:pt x="161037" y="19085"/>
                  </a:moveTo>
                  <a:lnTo>
                    <a:pt x="103785" y="0"/>
                  </a:lnTo>
                  <a:lnTo>
                    <a:pt x="92400" y="267"/>
                  </a:lnTo>
                  <a:lnTo>
                    <a:pt x="71624" y="8690"/>
                  </a:lnTo>
                  <a:lnTo>
                    <a:pt x="42797" y="37841"/>
                  </a:lnTo>
                  <a:lnTo>
                    <a:pt x="16706" y="98060"/>
                  </a:lnTo>
                  <a:lnTo>
                    <a:pt x="944" y="159609"/>
                  </a:lnTo>
                  <a:lnTo>
                    <a:pt x="0" y="183612"/>
                  </a:lnTo>
                  <a:lnTo>
                    <a:pt x="1881" y="183614"/>
                  </a:lnTo>
                  <a:lnTo>
                    <a:pt x="23125" y="150779"/>
                  </a:lnTo>
                  <a:lnTo>
                    <a:pt x="43375" y="134491"/>
                  </a:lnTo>
                  <a:lnTo>
                    <a:pt x="55173" y="128015"/>
                  </a:lnTo>
                  <a:lnTo>
                    <a:pt x="80470" y="124882"/>
                  </a:lnTo>
                  <a:lnTo>
                    <a:pt x="106948" y="130091"/>
                  </a:lnTo>
                  <a:lnTo>
                    <a:pt x="161186" y="158262"/>
                  </a:lnTo>
                  <a:lnTo>
                    <a:pt x="174847" y="166715"/>
                  </a:lnTo>
                  <a:lnTo>
                    <a:pt x="183955" y="178443"/>
                  </a:lnTo>
                  <a:lnTo>
                    <a:pt x="194075" y="207725"/>
                  </a:lnTo>
                  <a:lnTo>
                    <a:pt x="193726" y="221018"/>
                  </a:lnTo>
                  <a:lnTo>
                    <a:pt x="185214" y="243914"/>
                  </a:lnTo>
                  <a:lnTo>
                    <a:pt x="156013" y="273933"/>
                  </a:lnTo>
                  <a:lnTo>
                    <a:pt x="127319" y="284697"/>
                  </a:lnTo>
                  <a:lnTo>
                    <a:pt x="65059" y="2933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5909528" y="7089676"/>
              <a:ext cx="589583" cy="27278"/>
            </a:xfrm>
            <a:custGeom>
              <a:avLst/>
              <a:gdLst/>
              <a:ahLst/>
              <a:cxnLst/>
              <a:rect l="0" t="0" r="0" b="0"/>
              <a:pathLst>
                <a:path w="589583" h="27278">
                  <a:moveTo>
                    <a:pt x="0" y="27277"/>
                  </a:moveTo>
                  <a:lnTo>
                    <a:pt x="59660" y="27277"/>
                  </a:lnTo>
                  <a:lnTo>
                    <a:pt x="111116" y="27277"/>
                  </a:lnTo>
                  <a:lnTo>
                    <a:pt x="160894" y="23215"/>
                  </a:lnTo>
                  <a:lnTo>
                    <a:pt x="216777" y="12363"/>
                  </a:lnTo>
                  <a:lnTo>
                    <a:pt x="265450" y="5414"/>
                  </a:lnTo>
                  <a:lnTo>
                    <a:pt x="317552" y="2326"/>
                  </a:lnTo>
                  <a:lnTo>
                    <a:pt x="371177" y="953"/>
                  </a:lnTo>
                  <a:lnTo>
                    <a:pt x="422433" y="343"/>
                  </a:lnTo>
                  <a:lnTo>
                    <a:pt x="485549" y="0"/>
                  </a:lnTo>
                  <a:lnTo>
                    <a:pt x="539798" y="1421"/>
                  </a:lnTo>
                  <a:lnTo>
                    <a:pt x="589582" y="1356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115196" y="7254066"/>
              <a:ext cx="95979" cy="274224"/>
            </a:xfrm>
            <a:custGeom>
              <a:avLst/>
              <a:gdLst/>
              <a:ahLst/>
              <a:cxnLst/>
              <a:rect l="0" t="0" r="0" b="0"/>
              <a:pathLst>
                <a:path w="95979" h="274224">
                  <a:moveTo>
                    <a:pt x="0" y="0"/>
                  </a:moveTo>
                  <a:lnTo>
                    <a:pt x="10946" y="51685"/>
                  </a:lnTo>
                  <a:lnTo>
                    <a:pt x="27779" y="109065"/>
                  </a:lnTo>
                  <a:lnTo>
                    <a:pt x="53052" y="171689"/>
                  </a:lnTo>
                  <a:lnTo>
                    <a:pt x="78520" y="224715"/>
                  </a:lnTo>
                  <a:lnTo>
                    <a:pt x="95978" y="27422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005506" y="7212932"/>
              <a:ext cx="246803" cy="356492"/>
            </a:xfrm>
            <a:custGeom>
              <a:avLst/>
              <a:gdLst/>
              <a:ahLst/>
              <a:cxnLst/>
              <a:rect l="0" t="0" r="0" b="0"/>
              <a:pathLst>
                <a:path w="246803" h="356492">
                  <a:moveTo>
                    <a:pt x="246802" y="0"/>
                  </a:moveTo>
                  <a:lnTo>
                    <a:pt x="200028" y="57720"/>
                  </a:lnTo>
                  <a:lnTo>
                    <a:pt x="160261" y="118382"/>
                  </a:lnTo>
                  <a:lnTo>
                    <a:pt x="126197" y="172695"/>
                  </a:lnTo>
                  <a:lnTo>
                    <a:pt x="87390" y="231993"/>
                  </a:lnTo>
                  <a:lnTo>
                    <a:pt x="48860" y="281342"/>
                  </a:lnTo>
                  <a:lnTo>
                    <a:pt x="11006" y="339390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608799" y="7089531"/>
              <a:ext cx="219381" cy="27423"/>
            </a:xfrm>
            <a:custGeom>
              <a:avLst/>
              <a:gdLst/>
              <a:ahLst/>
              <a:cxnLst/>
              <a:rect l="0" t="0" r="0" b="0"/>
              <a:pathLst>
                <a:path w="219381" h="27423">
                  <a:moveTo>
                    <a:pt x="0" y="0"/>
                  </a:moveTo>
                  <a:lnTo>
                    <a:pt x="55597" y="4062"/>
                  </a:lnTo>
                  <a:lnTo>
                    <a:pt x="117117" y="11806"/>
                  </a:lnTo>
                  <a:lnTo>
                    <a:pt x="169952" y="20426"/>
                  </a:lnTo>
                  <a:lnTo>
                    <a:pt x="219380" y="2742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663644" y="7191322"/>
              <a:ext cx="164536" cy="21611"/>
            </a:xfrm>
            <a:custGeom>
              <a:avLst/>
              <a:gdLst/>
              <a:ahLst/>
              <a:cxnLst/>
              <a:rect l="0" t="0" r="0" b="0"/>
              <a:pathLst>
                <a:path w="164536" h="21611">
                  <a:moveTo>
                    <a:pt x="0" y="7899"/>
                  </a:moveTo>
                  <a:lnTo>
                    <a:pt x="43785" y="0"/>
                  </a:lnTo>
                  <a:lnTo>
                    <a:pt x="93548" y="6405"/>
                  </a:lnTo>
                  <a:lnTo>
                    <a:pt x="148707" y="18155"/>
                  </a:lnTo>
                  <a:lnTo>
                    <a:pt x="164535" y="2161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7266937" y="6702006"/>
              <a:ext cx="195700" cy="277836"/>
            </a:xfrm>
            <a:custGeom>
              <a:avLst/>
              <a:gdLst/>
              <a:ahLst/>
              <a:cxnLst/>
              <a:rect l="0" t="0" r="0" b="0"/>
              <a:pathLst>
                <a:path w="195700" h="277836">
                  <a:moveTo>
                    <a:pt x="13711" y="17323"/>
                  </a:moveTo>
                  <a:lnTo>
                    <a:pt x="28268" y="2765"/>
                  </a:lnTo>
                  <a:lnTo>
                    <a:pt x="37127" y="0"/>
                  </a:lnTo>
                  <a:lnTo>
                    <a:pt x="59158" y="990"/>
                  </a:lnTo>
                  <a:lnTo>
                    <a:pt x="80122" y="14634"/>
                  </a:lnTo>
                  <a:lnTo>
                    <a:pt x="89978" y="24671"/>
                  </a:lnTo>
                  <a:lnTo>
                    <a:pt x="95025" y="37456"/>
                  </a:lnTo>
                  <a:lnTo>
                    <a:pt x="96569" y="67912"/>
                  </a:lnTo>
                  <a:lnTo>
                    <a:pt x="91802" y="81518"/>
                  </a:lnTo>
                  <a:lnTo>
                    <a:pt x="36798" y="144509"/>
                  </a:lnTo>
                  <a:lnTo>
                    <a:pt x="15305" y="166390"/>
                  </a:lnTo>
                  <a:lnTo>
                    <a:pt x="39782" y="142053"/>
                  </a:lnTo>
                  <a:lnTo>
                    <a:pt x="95655" y="119037"/>
                  </a:lnTo>
                  <a:lnTo>
                    <a:pt x="129859" y="109248"/>
                  </a:lnTo>
                  <a:lnTo>
                    <a:pt x="144464" y="109076"/>
                  </a:lnTo>
                  <a:lnTo>
                    <a:pt x="168818" y="117009"/>
                  </a:lnTo>
                  <a:lnTo>
                    <a:pt x="185735" y="134753"/>
                  </a:lnTo>
                  <a:lnTo>
                    <a:pt x="192380" y="145885"/>
                  </a:lnTo>
                  <a:lnTo>
                    <a:pt x="195699" y="170440"/>
                  </a:lnTo>
                  <a:lnTo>
                    <a:pt x="194452" y="183386"/>
                  </a:lnTo>
                  <a:lnTo>
                    <a:pt x="184940" y="205896"/>
                  </a:lnTo>
                  <a:lnTo>
                    <a:pt x="154008" y="245174"/>
                  </a:lnTo>
                  <a:lnTo>
                    <a:pt x="113003" y="265788"/>
                  </a:lnTo>
                  <a:lnTo>
                    <a:pt x="62259" y="274266"/>
                  </a:lnTo>
                  <a:lnTo>
                    <a:pt x="0" y="2778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061269" y="6993553"/>
              <a:ext cx="493604" cy="68556"/>
            </a:xfrm>
            <a:custGeom>
              <a:avLst/>
              <a:gdLst/>
              <a:ahLst/>
              <a:cxnLst/>
              <a:rect l="0" t="0" r="0" b="0"/>
              <a:pathLst>
                <a:path w="493604" h="68556">
                  <a:moveTo>
                    <a:pt x="0" y="68555"/>
                  </a:moveTo>
                  <a:lnTo>
                    <a:pt x="59659" y="68555"/>
                  </a:lnTo>
                  <a:lnTo>
                    <a:pt x="115179" y="64493"/>
                  </a:lnTo>
                  <a:lnTo>
                    <a:pt x="157833" y="57610"/>
                  </a:lnTo>
                  <a:lnTo>
                    <a:pt x="202181" y="49471"/>
                  </a:lnTo>
                  <a:lnTo>
                    <a:pt x="255418" y="36324"/>
                  </a:lnTo>
                  <a:lnTo>
                    <a:pt x="317398" y="18234"/>
                  </a:lnTo>
                  <a:lnTo>
                    <a:pt x="376562" y="6079"/>
                  </a:lnTo>
                  <a:lnTo>
                    <a:pt x="431840" y="1801"/>
                  </a:lnTo>
                  <a:lnTo>
                    <a:pt x="493603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176644" y="7101168"/>
              <a:ext cx="197029" cy="385988"/>
            </a:xfrm>
            <a:custGeom>
              <a:avLst/>
              <a:gdLst/>
              <a:ahLst/>
              <a:cxnLst/>
              <a:rect l="0" t="0" r="0" b="0"/>
              <a:pathLst>
                <a:path w="197029" h="385988">
                  <a:moveTo>
                    <a:pt x="186271" y="29496"/>
                  </a:moveTo>
                  <a:lnTo>
                    <a:pt x="164434" y="14939"/>
                  </a:lnTo>
                  <a:lnTo>
                    <a:pt x="121740" y="5887"/>
                  </a:lnTo>
                  <a:lnTo>
                    <a:pt x="92081" y="11894"/>
                  </a:lnTo>
                  <a:lnTo>
                    <a:pt x="53752" y="32406"/>
                  </a:lnTo>
                  <a:lnTo>
                    <a:pt x="23098" y="61844"/>
                  </a:lnTo>
                  <a:lnTo>
                    <a:pt x="13503" y="73913"/>
                  </a:lnTo>
                  <a:lnTo>
                    <a:pt x="2843" y="103574"/>
                  </a:lnTo>
                  <a:lnTo>
                    <a:pt x="0" y="120016"/>
                  </a:lnTo>
                  <a:lnTo>
                    <a:pt x="2675" y="132500"/>
                  </a:lnTo>
                  <a:lnTo>
                    <a:pt x="9029" y="142346"/>
                  </a:lnTo>
                  <a:lnTo>
                    <a:pt x="17835" y="150434"/>
                  </a:lnTo>
                  <a:lnTo>
                    <a:pt x="29800" y="152778"/>
                  </a:lnTo>
                  <a:lnTo>
                    <a:pt x="59345" y="147258"/>
                  </a:lnTo>
                  <a:lnTo>
                    <a:pt x="95680" y="127020"/>
                  </a:lnTo>
                  <a:lnTo>
                    <a:pt x="153949" y="74935"/>
                  </a:lnTo>
                  <a:lnTo>
                    <a:pt x="174324" y="40421"/>
                  </a:lnTo>
                  <a:lnTo>
                    <a:pt x="190010" y="1248"/>
                  </a:lnTo>
                  <a:lnTo>
                    <a:pt x="193335" y="0"/>
                  </a:lnTo>
                  <a:lnTo>
                    <a:pt x="197028" y="18926"/>
                  </a:lnTo>
                  <a:lnTo>
                    <a:pt x="191828" y="65129"/>
                  </a:lnTo>
                  <a:lnTo>
                    <a:pt x="173359" y="124691"/>
                  </a:lnTo>
                  <a:lnTo>
                    <a:pt x="155869" y="176025"/>
                  </a:lnTo>
                  <a:lnTo>
                    <a:pt x="133759" y="234738"/>
                  </a:lnTo>
                  <a:lnTo>
                    <a:pt x="115190" y="285821"/>
                  </a:lnTo>
                  <a:lnTo>
                    <a:pt x="92760" y="344459"/>
                  </a:lnTo>
                  <a:lnTo>
                    <a:pt x="76581" y="38598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295229" y="8422254"/>
            <a:ext cx="1341806" cy="536851"/>
            <a:chOff x="1295229" y="8422254"/>
            <a:chExt cx="1341806" cy="536851"/>
          </a:xfrm>
        </p:grpSpPr>
        <p:sp>
          <p:nvSpPr>
            <p:cNvPr id="83" name="Freeform 82"/>
            <p:cNvSpPr/>
            <p:nvPr/>
          </p:nvSpPr>
          <p:spPr>
            <a:xfrm>
              <a:off x="1295229" y="8422254"/>
              <a:ext cx="232683" cy="405238"/>
            </a:xfrm>
            <a:custGeom>
              <a:avLst/>
              <a:gdLst/>
              <a:ahLst/>
              <a:cxnLst/>
              <a:rect l="0" t="0" r="0" b="0"/>
              <a:pathLst>
                <a:path w="232683" h="405238">
                  <a:moveTo>
                    <a:pt x="75891" y="56959"/>
                  </a:moveTo>
                  <a:lnTo>
                    <a:pt x="56914" y="109829"/>
                  </a:lnTo>
                  <a:lnTo>
                    <a:pt x="37260" y="162000"/>
                  </a:lnTo>
                  <a:lnTo>
                    <a:pt x="16970" y="220574"/>
                  </a:lnTo>
                  <a:lnTo>
                    <a:pt x="11617" y="260695"/>
                  </a:lnTo>
                  <a:lnTo>
                    <a:pt x="7715" y="305949"/>
                  </a:lnTo>
                  <a:lnTo>
                    <a:pt x="0" y="364162"/>
                  </a:lnTo>
                  <a:lnTo>
                    <a:pt x="3059" y="396115"/>
                  </a:lnTo>
                  <a:lnTo>
                    <a:pt x="10578" y="403417"/>
                  </a:lnTo>
                  <a:lnTo>
                    <a:pt x="21685" y="405237"/>
                  </a:lnTo>
                  <a:lnTo>
                    <a:pt x="35183" y="403404"/>
                  </a:lnTo>
                  <a:lnTo>
                    <a:pt x="62369" y="385118"/>
                  </a:lnTo>
                  <a:lnTo>
                    <a:pt x="99307" y="340562"/>
                  </a:lnTo>
                  <a:lnTo>
                    <a:pt x="139085" y="278190"/>
                  </a:lnTo>
                  <a:lnTo>
                    <a:pt x="159786" y="221195"/>
                  </a:lnTo>
                  <a:lnTo>
                    <a:pt x="182847" y="163344"/>
                  </a:lnTo>
                  <a:lnTo>
                    <a:pt x="201698" y="100329"/>
                  </a:lnTo>
                  <a:lnTo>
                    <a:pt x="216932" y="47972"/>
                  </a:lnTo>
                  <a:lnTo>
                    <a:pt x="232682" y="0"/>
                  </a:lnTo>
                  <a:lnTo>
                    <a:pt x="216492" y="58980"/>
                  </a:lnTo>
                  <a:lnTo>
                    <a:pt x="199078" y="112203"/>
                  </a:lnTo>
                  <a:lnTo>
                    <a:pt x="180968" y="174006"/>
                  </a:lnTo>
                  <a:lnTo>
                    <a:pt x="162720" y="233949"/>
                  </a:lnTo>
                  <a:lnTo>
                    <a:pt x="149015" y="279013"/>
                  </a:lnTo>
                  <a:lnTo>
                    <a:pt x="136829" y="333160"/>
                  </a:lnTo>
                  <a:lnTo>
                    <a:pt x="130736" y="3723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1480810" y="8536258"/>
              <a:ext cx="185525" cy="381714"/>
            </a:xfrm>
            <a:custGeom>
              <a:avLst/>
              <a:gdLst/>
              <a:ahLst/>
              <a:cxnLst/>
              <a:rect l="0" t="0" r="0" b="0"/>
              <a:pathLst>
                <a:path w="185525" h="381714">
                  <a:moveTo>
                    <a:pt x="178245" y="25222"/>
                  </a:moveTo>
                  <a:lnTo>
                    <a:pt x="185524" y="3386"/>
                  </a:lnTo>
                  <a:lnTo>
                    <a:pt x="184621" y="0"/>
                  </a:lnTo>
                  <a:lnTo>
                    <a:pt x="180972" y="790"/>
                  </a:lnTo>
                  <a:lnTo>
                    <a:pt x="135383" y="33515"/>
                  </a:lnTo>
                  <a:lnTo>
                    <a:pt x="87212" y="94869"/>
                  </a:lnTo>
                  <a:lnTo>
                    <a:pt x="80910" y="125747"/>
                  </a:lnTo>
                  <a:lnTo>
                    <a:pt x="84711" y="156738"/>
                  </a:lnTo>
                  <a:lnTo>
                    <a:pt x="103852" y="209585"/>
                  </a:lnTo>
                  <a:lnTo>
                    <a:pt x="105572" y="241226"/>
                  </a:lnTo>
                  <a:lnTo>
                    <a:pt x="96451" y="284735"/>
                  </a:lnTo>
                  <a:lnTo>
                    <a:pt x="82985" y="312712"/>
                  </a:lnTo>
                  <a:lnTo>
                    <a:pt x="50995" y="346880"/>
                  </a:lnTo>
                  <a:lnTo>
                    <a:pt x="0" y="3817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1645344" y="8698402"/>
              <a:ext cx="109691" cy="166825"/>
            </a:xfrm>
            <a:custGeom>
              <a:avLst/>
              <a:gdLst/>
              <a:ahLst/>
              <a:cxnLst/>
              <a:rect l="0" t="0" r="0" b="0"/>
              <a:pathLst>
                <a:path w="109691" h="166825">
                  <a:moveTo>
                    <a:pt x="0" y="68746"/>
                  </a:moveTo>
                  <a:lnTo>
                    <a:pt x="14558" y="83303"/>
                  </a:lnTo>
                  <a:lnTo>
                    <a:pt x="21893" y="84545"/>
                  </a:lnTo>
                  <a:lnTo>
                    <a:pt x="29830" y="82325"/>
                  </a:lnTo>
                  <a:lnTo>
                    <a:pt x="38168" y="77799"/>
                  </a:lnTo>
                  <a:lnTo>
                    <a:pt x="82479" y="18403"/>
                  </a:lnTo>
                  <a:lnTo>
                    <a:pt x="91549" y="7762"/>
                  </a:lnTo>
                  <a:lnTo>
                    <a:pt x="91502" y="2191"/>
                  </a:lnTo>
                  <a:lnTo>
                    <a:pt x="85377" y="0"/>
                  </a:lnTo>
                  <a:lnTo>
                    <a:pt x="75200" y="63"/>
                  </a:lnTo>
                  <a:lnTo>
                    <a:pt x="65368" y="6199"/>
                  </a:lnTo>
                  <a:lnTo>
                    <a:pt x="36973" y="43950"/>
                  </a:lnTo>
                  <a:lnTo>
                    <a:pt x="12309" y="93730"/>
                  </a:lnTo>
                  <a:lnTo>
                    <a:pt x="5471" y="129108"/>
                  </a:lnTo>
                  <a:lnTo>
                    <a:pt x="9741" y="142503"/>
                  </a:lnTo>
                  <a:lnTo>
                    <a:pt x="18682" y="152957"/>
                  </a:lnTo>
                  <a:lnTo>
                    <a:pt x="30736" y="161449"/>
                  </a:lnTo>
                  <a:lnTo>
                    <a:pt x="60380" y="166824"/>
                  </a:lnTo>
                  <a:lnTo>
                    <a:pt x="109690" y="1647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1909269" y="8499356"/>
              <a:ext cx="215968" cy="340914"/>
            </a:xfrm>
            <a:custGeom>
              <a:avLst/>
              <a:gdLst/>
              <a:ahLst/>
              <a:cxnLst/>
              <a:rect l="0" t="0" r="0" b="0"/>
              <a:pathLst>
                <a:path w="215968" h="340914">
                  <a:moveTo>
                    <a:pt x="215967" y="7279"/>
                  </a:moveTo>
                  <a:lnTo>
                    <a:pt x="194131" y="0"/>
                  </a:lnTo>
                  <a:lnTo>
                    <a:pt x="171222" y="490"/>
                  </a:lnTo>
                  <a:lnTo>
                    <a:pt x="145806" y="7308"/>
                  </a:lnTo>
                  <a:lnTo>
                    <a:pt x="119276" y="20496"/>
                  </a:lnTo>
                  <a:lnTo>
                    <a:pt x="78644" y="66886"/>
                  </a:lnTo>
                  <a:lnTo>
                    <a:pt x="44338" y="127388"/>
                  </a:lnTo>
                  <a:lnTo>
                    <a:pt x="20215" y="166437"/>
                  </a:lnTo>
                  <a:lnTo>
                    <a:pt x="8105" y="209033"/>
                  </a:lnTo>
                  <a:lnTo>
                    <a:pt x="0" y="269848"/>
                  </a:lnTo>
                  <a:lnTo>
                    <a:pt x="6230" y="303745"/>
                  </a:lnTo>
                  <a:lnTo>
                    <a:pt x="12157" y="319183"/>
                  </a:lnTo>
                  <a:lnTo>
                    <a:pt x="22202" y="329475"/>
                  </a:lnTo>
                  <a:lnTo>
                    <a:pt x="49613" y="340911"/>
                  </a:lnTo>
                  <a:lnTo>
                    <a:pt x="62408" y="340913"/>
                  </a:lnTo>
                  <a:lnTo>
                    <a:pt x="106278" y="32263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2128518" y="8616324"/>
              <a:ext cx="106409" cy="215109"/>
            </a:xfrm>
            <a:custGeom>
              <a:avLst/>
              <a:gdLst/>
              <a:ahLst/>
              <a:cxnLst/>
              <a:rect l="0" t="0" r="0" b="0"/>
              <a:pathLst>
                <a:path w="106409" h="215109">
                  <a:moveTo>
                    <a:pt x="37852" y="41134"/>
                  </a:moveTo>
                  <a:lnTo>
                    <a:pt x="22937" y="89941"/>
                  </a:lnTo>
                  <a:lnTo>
                    <a:pt x="10073" y="139387"/>
                  </a:lnTo>
                  <a:lnTo>
                    <a:pt x="675" y="192631"/>
                  </a:lnTo>
                  <a:lnTo>
                    <a:pt x="0" y="215108"/>
                  </a:lnTo>
                  <a:lnTo>
                    <a:pt x="16034" y="155490"/>
                  </a:lnTo>
                  <a:lnTo>
                    <a:pt x="44432" y="104800"/>
                  </a:lnTo>
                  <a:lnTo>
                    <a:pt x="79383" y="43328"/>
                  </a:lnTo>
                  <a:lnTo>
                    <a:pt x="10640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2257540" y="8659137"/>
              <a:ext cx="120172" cy="204714"/>
            </a:xfrm>
            <a:custGeom>
              <a:avLst/>
              <a:gdLst/>
              <a:ahLst/>
              <a:cxnLst/>
              <a:rect l="0" t="0" r="0" b="0"/>
              <a:pathLst>
                <a:path w="120172" h="204714">
                  <a:moveTo>
                    <a:pt x="32231" y="66878"/>
                  </a:moveTo>
                  <a:lnTo>
                    <a:pt x="17316" y="115685"/>
                  </a:lnTo>
                  <a:lnTo>
                    <a:pt x="0" y="175374"/>
                  </a:lnTo>
                  <a:lnTo>
                    <a:pt x="1603" y="186435"/>
                  </a:lnTo>
                  <a:lnTo>
                    <a:pt x="7242" y="195333"/>
                  </a:lnTo>
                  <a:lnTo>
                    <a:pt x="15571" y="202790"/>
                  </a:lnTo>
                  <a:lnTo>
                    <a:pt x="24171" y="204713"/>
                  </a:lnTo>
                  <a:lnTo>
                    <a:pt x="32952" y="202948"/>
                  </a:lnTo>
                  <a:lnTo>
                    <a:pt x="41852" y="198725"/>
                  </a:lnTo>
                  <a:lnTo>
                    <a:pt x="55804" y="181844"/>
                  </a:lnTo>
                  <a:lnTo>
                    <a:pt x="91421" y="120612"/>
                  </a:lnTo>
                  <a:lnTo>
                    <a:pt x="113551" y="66658"/>
                  </a:lnTo>
                  <a:lnTo>
                    <a:pt x="120171" y="39358"/>
                  </a:lnTo>
                  <a:lnTo>
                    <a:pt x="118035" y="11989"/>
                  </a:lnTo>
                  <a:lnTo>
                    <a:pt x="112285" y="4386"/>
                  </a:lnTo>
                  <a:lnTo>
                    <a:pt x="103882" y="841"/>
                  </a:lnTo>
                  <a:lnTo>
                    <a:pt x="93710" y="0"/>
                  </a:lnTo>
                  <a:lnTo>
                    <a:pt x="83881" y="7058"/>
                  </a:lnTo>
                  <a:lnTo>
                    <a:pt x="46214" y="60929"/>
                  </a:lnTo>
                  <a:lnTo>
                    <a:pt x="29305" y="85563"/>
                  </a:lnTo>
                  <a:lnTo>
                    <a:pt x="16711" y="116823"/>
                  </a:lnTo>
                  <a:lnTo>
                    <a:pt x="14161" y="146967"/>
                  </a:lnTo>
                  <a:lnTo>
                    <a:pt x="15614" y="161404"/>
                  </a:lnTo>
                  <a:lnTo>
                    <a:pt x="25353" y="181507"/>
                  </a:lnTo>
                  <a:lnTo>
                    <a:pt x="45942" y="2039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410487" y="8617638"/>
              <a:ext cx="102907" cy="300334"/>
            </a:xfrm>
            <a:custGeom>
              <a:avLst/>
              <a:gdLst/>
              <a:ahLst/>
              <a:cxnLst/>
              <a:rect l="0" t="0" r="0" b="0"/>
              <a:pathLst>
                <a:path w="102907" h="300334">
                  <a:moveTo>
                    <a:pt x="57529" y="94665"/>
                  </a:moveTo>
                  <a:lnTo>
                    <a:pt x="77899" y="71249"/>
                  </a:lnTo>
                  <a:lnTo>
                    <a:pt x="102906" y="11120"/>
                  </a:lnTo>
                  <a:lnTo>
                    <a:pt x="99968" y="3928"/>
                  </a:lnTo>
                  <a:lnTo>
                    <a:pt x="91916" y="658"/>
                  </a:lnTo>
                  <a:lnTo>
                    <a:pt x="80454" y="0"/>
                  </a:lnTo>
                  <a:lnTo>
                    <a:pt x="59593" y="7395"/>
                  </a:lnTo>
                  <a:lnTo>
                    <a:pt x="21374" y="36969"/>
                  </a:lnTo>
                  <a:lnTo>
                    <a:pt x="943" y="70460"/>
                  </a:lnTo>
                  <a:lnTo>
                    <a:pt x="0" y="83099"/>
                  </a:lnTo>
                  <a:lnTo>
                    <a:pt x="7077" y="109329"/>
                  </a:lnTo>
                  <a:lnTo>
                    <a:pt x="28192" y="142513"/>
                  </a:lnTo>
                  <a:lnTo>
                    <a:pt x="70524" y="184070"/>
                  </a:lnTo>
                  <a:lnTo>
                    <a:pt x="85141" y="214128"/>
                  </a:lnTo>
                  <a:lnTo>
                    <a:pt x="88590" y="243738"/>
                  </a:lnTo>
                  <a:lnTo>
                    <a:pt x="87377" y="258033"/>
                  </a:lnTo>
                  <a:lnTo>
                    <a:pt x="81998" y="269086"/>
                  </a:lnTo>
                  <a:lnTo>
                    <a:pt x="43818" y="3003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522861" y="8630036"/>
              <a:ext cx="114174" cy="329069"/>
            </a:xfrm>
            <a:custGeom>
              <a:avLst/>
              <a:gdLst/>
              <a:ahLst/>
              <a:cxnLst/>
              <a:rect l="0" t="0" r="0" b="0"/>
              <a:pathLst>
                <a:path w="114174" h="329069">
                  <a:moveTo>
                    <a:pt x="95978" y="0"/>
                  </a:moveTo>
                  <a:lnTo>
                    <a:pt x="74142" y="7279"/>
                  </a:lnTo>
                  <a:lnTo>
                    <a:pt x="59359" y="23040"/>
                  </a:lnTo>
                  <a:lnTo>
                    <a:pt x="53284" y="33641"/>
                  </a:lnTo>
                  <a:lnTo>
                    <a:pt x="53804" y="43756"/>
                  </a:lnTo>
                  <a:lnTo>
                    <a:pt x="92174" y="98430"/>
                  </a:lnTo>
                  <a:lnTo>
                    <a:pt x="111779" y="137838"/>
                  </a:lnTo>
                  <a:lnTo>
                    <a:pt x="114173" y="164857"/>
                  </a:lnTo>
                  <a:lnTo>
                    <a:pt x="103296" y="226722"/>
                  </a:lnTo>
                  <a:lnTo>
                    <a:pt x="76310" y="272337"/>
                  </a:lnTo>
                  <a:lnTo>
                    <a:pt x="46647" y="307520"/>
                  </a:lnTo>
                  <a:lnTo>
                    <a:pt x="27842" y="319491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2947908" y="8410593"/>
            <a:ext cx="2247627" cy="537908"/>
            <a:chOff x="2947908" y="8410593"/>
            <a:chExt cx="2247627" cy="537908"/>
          </a:xfrm>
        </p:grpSpPr>
        <p:sp>
          <p:nvSpPr>
            <p:cNvPr id="92" name="Freeform 91"/>
            <p:cNvSpPr/>
            <p:nvPr/>
          </p:nvSpPr>
          <p:spPr>
            <a:xfrm>
              <a:off x="2947908" y="8410593"/>
              <a:ext cx="205744" cy="429995"/>
            </a:xfrm>
            <a:custGeom>
              <a:avLst/>
              <a:gdLst/>
              <a:ahLst/>
              <a:cxnLst/>
              <a:rect l="0" t="0" r="0" b="0"/>
              <a:pathLst>
                <a:path w="205744" h="429995">
                  <a:moveTo>
                    <a:pt x="109690" y="20116"/>
                  </a:moveTo>
                  <a:lnTo>
                    <a:pt x="95132" y="34674"/>
                  </a:lnTo>
                  <a:lnTo>
                    <a:pt x="78800" y="80121"/>
                  </a:lnTo>
                  <a:lnTo>
                    <a:pt x="69047" y="124481"/>
                  </a:lnTo>
                  <a:lnTo>
                    <a:pt x="61157" y="174667"/>
                  </a:lnTo>
                  <a:lnTo>
                    <a:pt x="57650" y="227441"/>
                  </a:lnTo>
                  <a:lnTo>
                    <a:pt x="56092" y="277302"/>
                  </a:lnTo>
                  <a:lnTo>
                    <a:pt x="55399" y="323331"/>
                  </a:lnTo>
                  <a:lnTo>
                    <a:pt x="55009" y="383505"/>
                  </a:lnTo>
                  <a:lnTo>
                    <a:pt x="53370" y="429264"/>
                  </a:lnTo>
                  <a:lnTo>
                    <a:pt x="50815" y="429994"/>
                  </a:lnTo>
                  <a:lnTo>
                    <a:pt x="47588" y="425909"/>
                  </a:lnTo>
                  <a:lnTo>
                    <a:pt x="39362" y="374046"/>
                  </a:lnTo>
                  <a:lnTo>
                    <a:pt x="22666" y="313724"/>
                  </a:lnTo>
                  <a:lnTo>
                    <a:pt x="17691" y="269947"/>
                  </a:lnTo>
                  <a:lnTo>
                    <a:pt x="15480" y="221037"/>
                  </a:lnTo>
                  <a:lnTo>
                    <a:pt x="16021" y="170352"/>
                  </a:lnTo>
                  <a:lnTo>
                    <a:pt x="21340" y="122436"/>
                  </a:lnTo>
                  <a:lnTo>
                    <a:pt x="40178" y="59912"/>
                  </a:lnTo>
                  <a:lnTo>
                    <a:pt x="60514" y="29678"/>
                  </a:lnTo>
                  <a:lnTo>
                    <a:pt x="72336" y="17350"/>
                  </a:lnTo>
                  <a:lnTo>
                    <a:pt x="101721" y="3652"/>
                  </a:lnTo>
                  <a:lnTo>
                    <a:pt x="118088" y="0"/>
                  </a:lnTo>
                  <a:lnTo>
                    <a:pt x="148462" y="4065"/>
                  </a:lnTo>
                  <a:lnTo>
                    <a:pt x="175673" y="17553"/>
                  </a:lnTo>
                  <a:lnTo>
                    <a:pt x="197923" y="38782"/>
                  </a:lnTo>
                  <a:lnTo>
                    <a:pt x="203552" y="52365"/>
                  </a:lnTo>
                  <a:lnTo>
                    <a:pt x="205743" y="83707"/>
                  </a:lnTo>
                  <a:lnTo>
                    <a:pt x="191133" y="135613"/>
                  </a:lnTo>
                  <a:lnTo>
                    <a:pt x="158899" y="187378"/>
                  </a:lnTo>
                  <a:lnTo>
                    <a:pt x="119128" y="240034"/>
                  </a:lnTo>
                  <a:lnTo>
                    <a:pt x="76939" y="276726"/>
                  </a:lnTo>
                  <a:lnTo>
                    <a:pt x="33969" y="302832"/>
                  </a:lnTo>
                  <a:lnTo>
                    <a:pt x="0" y="3217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59043" y="8622666"/>
              <a:ext cx="76802" cy="205076"/>
            </a:xfrm>
            <a:custGeom>
              <a:avLst/>
              <a:gdLst/>
              <a:ahLst/>
              <a:cxnLst/>
              <a:rect l="0" t="0" r="0" b="0"/>
              <a:pathLst>
                <a:path w="76802" h="205076">
                  <a:moveTo>
                    <a:pt x="8244" y="68555"/>
                  </a:moveTo>
                  <a:lnTo>
                    <a:pt x="12307" y="128215"/>
                  </a:lnTo>
                  <a:lnTo>
                    <a:pt x="19097" y="179672"/>
                  </a:lnTo>
                  <a:lnTo>
                    <a:pt x="20050" y="197479"/>
                  </a:lnTo>
                  <a:lnTo>
                    <a:pt x="17638" y="204779"/>
                  </a:lnTo>
                  <a:lnTo>
                    <a:pt x="12984" y="205075"/>
                  </a:lnTo>
                  <a:lnTo>
                    <a:pt x="6834" y="200702"/>
                  </a:lnTo>
                  <a:lnTo>
                    <a:pt x="0" y="175531"/>
                  </a:lnTo>
                  <a:lnTo>
                    <a:pt x="10" y="140476"/>
                  </a:lnTo>
                  <a:lnTo>
                    <a:pt x="17146" y="88003"/>
                  </a:lnTo>
                  <a:lnTo>
                    <a:pt x="50234" y="32618"/>
                  </a:lnTo>
                  <a:lnTo>
                    <a:pt x="7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3318111" y="8692261"/>
              <a:ext cx="145389" cy="190706"/>
            </a:xfrm>
            <a:custGeom>
              <a:avLst/>
              <a:gdLst/>
              <a:ahLst/>
              <a:cxnLst/>
              <a:rect l="0" t="0" r="0" b="0"/>
              <a:pathLst>
                <a:path w="145389" h="190706">
                  <a:moveTo>
                    <a:pt x="27422" y="81228"/>
                  </a:moveTo>
                  <a:lnTo>
                    <a:pt x="19522" y="125014"/>
                  </a:lnTo>
                  <a:lnTo>
                    <a:pt x="22896" y="157565"/>
                  </a:lnTo>
                  <a:lnTo>
                    <a:pt x="28975" y="170206"/>
                  </a:lnTo>
                  <a:lnTo>
                    <a:pt x="47917" y="188314"/>
                  </a:lnTo>
                  <a:lnTo>
                    <a:pt x="57844" y="190705"/>
                  </a:lnTo>
                  <a:lnTo>
                    <a:pt x="67508" y="189253"/>
                  </a:lnTo>
                  <a:lnTo>
                    <a:pt x="76998" y="185237"/>
                  </a:lnTo>
                  <a:lnTo>
                    <a:pt x="104912" y="157750"/>
                  </a:lnTo>
                  <a:lnTo>
                    <a:pt x="132480" y="113381"/>
                  </a:lnTo>
                  <a:lnTo>
                    <a:pt x="145388" y="54361"/>
                  </a:lnTo>
                  <a:lnTo>
                    <a:pt x="140283" y="23075"/>
                  </a:lnTo>
                  <a:lnTo>
                    <a:pt x="134655" y="10467"/>
                  </a:lnTo>
                  <a:lnTo>
                    <a:pt x="126333" y="3584"/>
                  </a:lnTo>
                  <a:lnTo>
                    <a:pt x="116215" y="520"/>
                  </a:lnTo>
                  <a:lnTo>
                    <a:pt x="104899" y="0"/>
                  </a:lnTo>
                  <a:lnTo>
                    <a:pt x="84201" y="7548"/>
                  </a:lnTo>
                  <a:lnTo>
                    <a:pt x="63321" y="24106"/>
                  </a:lnTo>
                  <a:lnTo>
                    <a:pt x="28918" y="67689"/>
                  </a:lnTo>
                  <a:lnTo>
                    <a:pt x="6163" y="128884"/>
                  </a:lnTo>
                  <a:lnTo>
                    <a:pt x="0" y="1634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494044" y="8495239"/>
              <a:ext cx="190812" cy="415363"/>
            </a:xfrm>
            <a:custGeom>
              <a:avLst/>
              <a:gdLst/>
              <a:ahLst/>
              <a:cxnLst/>
              <a:rect l="0" t="0" r="0" b="0"/>
              <a:pathLst>
                <a:path w="190812" h="415363">
                  <a:moveTo>
                    <a:pt x="112002" y="305673"/>
                  </a:moveTo>
                  <a:lnTo>
                    <a:pt x="126559" y="283836"/>
                  </a:lnTo>
                  <a:lnTo>
                    <a:pt x="129644" y="260928"/>
                  </a:lnTo>
                  <a:lnTo>
                    <a:pt x="128334" y="248420"/>
                  </a:lnTo>
                  <a:lnTo>
                    <a:pt x="118753" y="226398"/>
                  </a:lnTo>
                  <a:lnTo>
                    <a:pt x="111932" y="216259"/>
                  </a:lnTo>
                  <a:lnTo>
                    <a:pt x="102815" y="211024"/>
                  </a:lnTo>
                  <a:lnTo>
                    <a:pt x="80496" y="209269"/>
                  </a:lnTo>
                  <a:lnTo>
                    <a:pt x="69669" y="213981"/>
                  </a:lnTo>
                  <a:lnTo>
                    <a:pt x="49515" y="231404"/>
                  </a:lnTo>
                  <a:lnTo>
                    <a:pt x="21172" y="281353"/>
                  </a:lnTo>
                  <a:lnTo>
                    <a:pt x="5109" y="313653"/>
                  </a:lnTo>
                  <a:lnTo>
                    <a:pt x="0" y="348322"/>
                  </a:lnTo>
                  <a:lnTo>
                    <a:pt x="771" y="366098"/>
                  </a:lnTo>
                  <a:lnTo>
                    <a:pt x="7379" y="376426"/>
                  </a:lnTo>
                  <a:lnTo>
                    <a:pt x="17878" y="381787"/>
                  </a:lnTo>
                  <a:lnTo>
                    <a:pt x="30971" y="383838"/>
                  </a:lnTo>
                  <a:lnTo>
                    <a:pt x="57707" y="377991"/>
                  </a:lnTo>
                  <a:lnTo>
                    <a:pt x="71235" y="372167"/>
                  </a:lnTo>
                  <a:lnTo>
                    <a:pt x="94391" y="349445"/>
                  </a:lnTo>
                  <a:lnTo>
                    <a:pt x="126805" y="292483"/>
                  </a:lnTo>
                  <a:lnTo>
                    <a:pt x="157301" y="243595"/>
                  </a:lnTo>
                  <a:lnTo>
                    <a:pt x="174513" y="188085"/>
                  </a:lnTo>
                  <a:lnTo>
                    <a:pt x="187739" y="132365"/>
                  </a:lnTo>
                  <a:lnTo>
                    <a:pt x="190811" y="78785"/>
                  </a:lnTo>
                  <a:lnTo>
                    <a:pt x="187097" y="18962"/>
                  </a:lnTo>
                  <a:lnTo>
                    <a:pt x="189558" y="0"/>
                  </a:lnTo>
                  <a:lnTo>
                    <a:pt x="188082" y="1342"/>
                  </a:lnTo>
                  <a:lnTo>
                    <a:pt x="174765" y="50892"/>
                  </a:lnTo>
                  <a:lnTo>
                    <a:pt x="169193" y="104919"/>
                  </a:lnTo>
                  <a:lnTo>
                    <a:pt x="160263" y="159521"/>
                  </a:lnTo>
                  <a:lnTo>
                    <a:pt x="147969" y="207016"/>
                  </a:lnTo>
                  <a:lnTo>
                    <a:pt x="141956" y="257313"/>
                  </a:lnTo>
                  <a:lnTo>
                    <a:pt x="140174" y="318089"/>
                  </a:lnTo>
                  <a:lnTo>
                    <a:pt x="146926" y="369782"/>
                  </a:lnTo>
                  <a:lnTo>
                    <a:pt x="166847" y="41536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743158" y="8693259"/>
              <a:ext cx="152551" cy="186857"/>
            </a:xfrm>
            <a:custGeom>
              <a:avLst/>
              <a:gdLst/>
              <a:ahLst/>
              <a:cxnLst/>
              <a:rect l="0" t="0" r="0" b="0"/>
              <a:pathLst>
                <a:path w="152551" h="186857">
                  <a:moveTo>
                    <a:pt x="0" y="121364"/>
                  </a:moveTo>
                  <a:lnTo>
                    <a:pt x="14915" y="72557"/>
                  </a:lnTo>
                  <a:lnTo>
                    <a:pt x="23716" y="23111"/>
                  </a:lnTo>
                  <a:lnTo>
                    <a:pt x="24252" y="0"/>
                  </a:lnTo>
                  <a:lnTo>
                    <a:pt x="22261" y="2368"/>
                  </a:lnTo>
                  <a:lnTo>
                    <a:pt x="17511" y="22773"/>
                  </a:lnTo>
                  <a:lnTo>
                    <a:pt x="14837" y="77086"/>
                  </a:lnTo>
                  <a:lnTo>
                    <a:pt x="15568" y="138376"/>
                  </a:lnTo>
                  <a:lnTo>
                    <a:pt x="21138" y="171581"/>
                  </a:lnTo>
                  <a:lnTo>
                    <a:pt x="29327" y="180741"/>
                  </a:lnTo>
                  <a:lnTo>
                    <a:pt x="40880" y="185324"/>
                  </a:lnTo>
                  <a:lnTo>
                    <a:pt x="54676" y="186856"/>
                  </a:lnTo>
                  <a:lnTo>
                    <a:pt x="66920" y="183307"/>
                  </a:lnTo>
                  <a:lnTo>
                    <a:pt x="88650" y="167175"/>
                  </a:lnTo>
                  <a:lnTo>
                    <a:pt x="110734" y="125119"/>
                  </a:lnTo>
                  <a:lnTo>
                    <a:pt x="126927" y="66785"/>
                  </a:lnTo>
                  <a:lnTo>
                    <a:pt x="148652" y="8537"/>
                  </a:lnTo>
                  <a:lnTo>
                    <a:pt x="152422" y="5012"/>
                  </a:lnTo>
                  <a:lnTo>
                    <a:pt x="152550" y="25472"/>
                  </a:lnTo>
                  <a:lnTo>
                    <a:pt x="144056" y="81102"/>
                  </a:lnTo>
                  <a:lnTo>
                    <a:pt x="146449" y="138550"/>
                  </a:lnTo>
                  <a:lnTo>
                    <a:pt x="150823" y="17620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3961053" y="8677511"/>
              <a:ext cx="207153" cy="173910"/>
            </a:xfrm>
            <a:custGeom>
              <a:avLst/>
              <a:gdLst/>
              <a:ahLst/>
              <a:cxnLst/>
              <a:rect l="0" t="0" r="0" b="0"/>
              <a:pathLst>
                <a:path w="207153" h="173910">
                  <a:moveTo>
                    <a:pt x="83751" y="0"/>
                  </a:moveTo>
                  <a:lnTo>
                    <a:pt x="61915" y="7278"/>
                  </a:lnTo>
                  <a:lnTo>
                    <a:pt x="43069" y="31164"/>
                  </a:lnTo>
                  <a:lnTo>
                    <a:pt x="15329" y="83376"/>
                  </a:lnTo>
                  <a:lnTo>
                    <a:pt x="6144" y="101288"/>
                  </a:lnTo>
                  <a:lnTo>
                    <a:pt x="0" y="137440"/>
                  </a:lnTo>
                  <a:lnTo>
                    <a:pt x="495" y="155613"/>
                  </a:lnTo>
                  <a:lnTo>
                    <a:pt x="6918" y="166203"/>
                  </a:lnTo>
                  <a:lnTo>
                    <a:pt x="17295" y="171741"/>
                  </a:lnTo>
                  <a:lnTo>
                    <a:pt x="30306" y="173909"/>
                  </a:lnTo>
                  <a:lnTo>
                    <a:pt x="56951" y="168193"/>
                  </a:lnTo>
                  <a:lnTo>
                    <a:pt x="84028" y="153972"/>
                  </a:lnTo>
                  <a:lnTo>
                    <a:pt x="145065" y="101866"/>
                  </a:lnTo>
                  <a:lnTo>
                    <a:pt x="182237" y="40103"/>
                  </a:lnTo>
                  <a:lnTo>
                    <a:pt x="20715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4154494" y="8496613"/>
              <a:ext cx="68557" cy="372856"/>
            </a:xfrm>
            <a:custGeom>
              <a:avLst/>
              <a:gdLst/>
              <a:ahLst/>
              <a:cxnLst/>
              <a:rect l="0" t="0" r="0" b="0"/>
              <a:pathLst>
                <a:path w="68557" h="372856">
                  <a:moveTo>
                    <a:pt x="68556" y="30074"/>
                  </a:moveTo>
                  <a:lnTo>
                    <a:pt x="68556" y="959"/>
                  </a:lnTo>
                  <a:lnTo>
                    <a:pt x="67032" y="0"/>
                  </a:lnTo>
                  <a:lnTo>
                    <a:pt x="53641" y="57256"/>
                  </a:lnTo>
                  <a:lnTo>
                    <a:pt x="40777" y="117857"/>
                  </a:lnTo>
                  <a:lnTo>
                    <a:pt x="27317" y="168821"/>
                  </a:lnTo>
                  <a:lnTo>
                    <a:pt x="13680" y="226579"/>
                  </a:lnTo>
                  <a:lnTo>
                    <a:pt x="4053" y="287872"/>
                  </a:lnTo>
                  <a:lnTo>
                    <a:pt x="1201" y="336502"/>
                  </a:lnTo>
                  <a:lnTo>
                    <a:pt x="0" y="3728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113361" y="8632301"/>
              <a:ext cx="262872" cy="256041"/>
            </a:xfrm>
            <a:custGeom>
              <a:avLst/>
              <a:gdLst/>
              <a:ahLst/>
              <a:cxnLst/>
              <a:rect l="0" t="0" r="0" b="0"/>
              <a:pathLst>
                <a:path w="262872" h="256041">
                  <a:moveTo>
                    <a:pt x="0" y="58920"/>
                  </a:moveTo>
                  <a:lnTo>
                    <a:pt x="55597" y="39943"/>
                  </a:lnTo>
                  <a:lnTo>
                    <a:pt x="117116" y="14885"/>
                  </a:lnTo>
                  <a:lnTo>
                    <a:pt x="162672" y="0"/>
                  </a:lnTo>
                  <a:lnTo>
                    <a:pt x="169387" y="2882"/>
                  </a:lnTo>
                  <a:lnTo>
                    <a:pt x="170816" y="10897"/>
                  </a:lnTo>
                  <a:lnTo>
                    <a:pt x="164279" y="33007"/>
                  </a:lnTo>
                  <a:lnTo>
                    <a:pt x="151217" y="52989"/>
                  </a:lnTo>
                  <a:lnTo>
                    <a:pt x="148039" y="64107"/>
                  </a:lnTo>
                  <a:lnTo>
                    <a:pt x="148570" y="88648"/>
                  </a:lnTo>
                  <a:lnTo>
                    <a:pt x="153891" y="98544"/>
                  </a:lnTo>
                  <a:lnTo>
                    <a:pt x="171991" y="113602"/>
                  </a:lnTo>
                  <a:lnTo>
                    <a:pt x="230010" y="144628"/>
                  </a:lnTo>
                  <a:lnTo>
                    <a:pt x="248479" y="162522"/>
                  </a:lnTo>
                  <a:lnTo>
                    <a:pt x="261766" y="185710"/>
                  </a:lnTo>
                  <a:lnTo>
                    <a:pt x="262871" y="196768"/>
                  </a:lnTo>
                  <a:lnTo>
                    <a:pt x="255975" y="217181"/>
                  </a:lnTo>
                  <a:lnTo>
                    <a:pt x="238691" y="232346"/>
                  </a:lnTo>
                  <a:lnTo>
                    <a:pt x="190354" y="254496"/>
                  </a:lnTo>
                  <a:lnTo>
                    <a:pt x="167884" y="256040"/>
                  </a:lnTo>
                  <a:lnTo>
                    <a:pt x="137111" y="2508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4513891" y="8496395"/>
              <a:ext cx="203720" cy="394250"/>
            </a:xfrm>
            <a:custGeom>
              <a:avLst/>
              <a:gdLst/>
              <a:ahLst/>
              <a:cxnLst/>
              <a:rect l="0" t="0" r="0" b="0"/>
              <a:pathLst>
                <a:path w="203720" h="394250">
                  <a:moveTo>
                    <a:pt x="24516" y="44004"/>
                  </a:moveTo>
                  <a:lnTo>
                    <a:pt x="24516" y="89313"/>
                  </a:lnTo>
                  <a:lnTo>
                    <a:pt x="22993" y="145451"/>
                  </a:lnTo>
                  <a:lnTo>
                    <a:pt x="15094" y="196955"/>
                  </a:lnTo>
                  <a:lnTo>
                    <a:pt x="12711" y="243000"/>
                  </a:lnTo>
                  <a:lnTo>
                    <a:pt x="7590" y="293934"/>
                  </a:lnTo>
                  <a:lnTo>
                    <a:pt x="1759" y="343994"/>
                  </a:lnTo>
                  <a:lnTo>
                    <a:pt x="0" y="394249"/>
                  </a:lnTo>
                  <a:lnTo>
                    <a:pt x="2078" y="393284"/>
                  </a:lnTo>
                  <a:lnTo>
                    <a:pt x="4987" y="386547"/>
                  </a:lnTo>
                  <a:lnTo>
                    <a:pt x="9081" y="347950"/>
                  </a:lnTo>
                  <a:lnTo>
                    <a:pt x="2565" y="288213"/>
                  </a:lnTo>
                  <a:lnTo>
                    <a:pt x="7687" y="227914"/>
                  </a:lnTo>
                  <a:lnTo>
                    <a:pt x="11405" y="164851"/>
                  </a:lnTo>
                  <a:lnTo>
                    <a:pt x="21478" y="114342"/>
                  </a:lnTo>
                  <a:lnTo>
                    <a:pt x="35635" y="62983"/>
                  </a:lnTo>
                  <a:lnTo>
                    <a:pt x="50279" y="32634"/>
                  </a:lnTo>
                  <a:lnTo>
                    <a:pt x="71006" y="12036"/>
                  </a:lnTo>
                  <a:lnTo>
                    <a:pt x="82932" y="4410"/>
                  </a:lnTo>
                  <a:lnTo>
                    <a:pt x="112434" y="0"/>
                  </a:lnTo>
                  <a:lnTo>
                    <a:pt x="128832" y="957"/>
                  </a:lnTo>
                  <a:lnTo>
                    <a:pt x="142811" y="7688"/>
                  </a:lnTo>
                  <a:lnTo>
                    <a:pt x="166469" y="31419"/>
                  </a:lnTo>
                  <a:lnTo>
                    <a:pt x="196918" y="79039"/>
                  </a:lnTo>
                  <a:lnTo>
                    <a:pt x="203719" y="113912"/>
                  </a:lnTo>
                  <a:lnTo>
                    <a:pt x="203401" y="131743"/>
                  </a:lnTo>
                  <a:lnTo>
                    <a:pt x="190858" y="167805"/>
                  </a:lnTo>
                  <a:lnTo>
                    <a:pt x="152845" y="226052"/>
                  </a:lnTo>
                  <a:lnTo>
                    <a:pt x="103335" y="264510"/>
                  </a:lnTo>
                  <a:lnTo>
                    <a:pt x="43302" y="296557"/>
                  </a:lnTo>
                  <a:lnTo>
                    <a:pt x="10805" y="3182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4691137" y="8677511"/>
              <a:ext cx="39228" cy="149664"/>
            </a:xfrm>
            <a:custGeom>
              <a:avLst/>
              <a:gdLst/>
              <a:ahLst/>
              <a:cxnLst/>
              <a:rect l="0" t="0" r="0" b="0"/>
              <a:pathLst>
                <a:path w="39228" h="149664">
                  <a:moveTo>
                    <a:pt x="11805" y="82267"/>
                  </a:moveTo>
                  <a:lnTo>
                    <a:pt x="953" y="131075"/>
                  </a:lnTo>
                  <a:lnTo>
                    <a:pt x="0" y="146798"/>
                  </a:lnTo>
                  <a:lnTo>
                    <a:pt x="888" y="149663"/>
                  </a:lnTo>
                  <a:lnTo>
                    <a:pt x="17345" y="94621"/>
                  </a:lnTo>
                  <a:lnTo>
                    <a:pt x="33325" y="34489"/>
                  </a:lnTo>
                  <a:lnTo>
                    <a:pt x="3922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820985" y="8691221"/>
              <a:ext cx="106469" cy="169602"/>
            </a:xfrm>
            <a:custGeom>
              <a:avLst/>
              <a:gdLst/>
              <a:ahLst/>
              <a:cxnLst/>
              <a:rect l="0" t="0" r="0" b="0"/>
              <a:pathLst>
                <a:path w="106469" h="169602">
                  <a:moveTo>
                    <a:pt x="32780" y="27424"/>
                  </a:moveTo>
                  <a:lnTo>
                    <a:pt x="7013" y="87083"/>
                  </a:lnTo>
                  <a:lnTo>
                    <a:pt x="0" y="119448"/>
                  </a:lnTo>
                  <a:lnTo>
                    <a:pt x="1961" y="149067"/>
                  </a:lnTo>
                  <a:lnTo>
                    <a:pt x="9187" y="158794"/>
                  </a:lnTo>
                  <a:lnTo>
                    <a:pt x="33467" y="169601"/>
                  </a:lnTo>
                  <a:lnTo>
                    <a:pt x="45426" y="169436"/>
                  </a:lnTo>
                  <a:lnTo>
                    <a:pt x="66838" y="161128"/>
                  </a:lnTo>
                  <a:lnTo>
                    <a:pt x="82449" y="143216"/>
                  </a:lnTo>
                  <a:lnTo>
                    <a:pt x="104884" y="94477"/>
                  </a:lnTo>
                  <a:lnTo>
                    <a:pt x="106468" y="67889"/>
                  </a:lnTo>
                  <a:lnTo>
                    <a:pt x="102857" y="31288"/>
                  </a:lnTo>
                  <a:lnTo>
                    <a:pt x="1013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966249" y="8636088"/>
              <a:ext cx="162444" cy="312413"/>
            </a:xfrm>
            <a:custGeom>
              <a:avLst/>
              <a:gdLst/>
              <a:ahLst/>
              <a:cxnLst/>
              <a:rect l="0" t="0" r="0" b="0"/>
              <a:pathLst>
                <a:path w="162444" h="312413">
                  <a:moveTo>
                    <a:pt x="10917" y="109979"/>
                  </a:moveTo>
                  <a:lnTo>
                    <a:pt x="10917" y="155288"/>
                  </a:lnTo>
                  <a:lnTo>
                    <a:pt x="10917" y="212950"/>
                  </a:lnTo>
                  <a:lnTo>
                    <a:pt x="10917" y="269306"/>
                  </a:lnTo>
                  <a:lnTo>
                    <a:pt x="10917" y="306224"/>
                  </a:lnTo>
                  <a:lnTo>
                    <a:pt x="9393" y="312412"/>
                  </a:lnTo>
                  <a:lnTo>
                    <a:pt x="6854" y="310443"/>
                  </a:lnTo>
                  <a:lnTo>
                    <a:pt x="1494" y="292006"/>
                  </a:lnTo>
                  <a:lnTo>
                    <a:pt x="0" y="245841"/>
                  </a:lnTo>
                  <a:lnTo>
                    <a:pt x="8529" y="184598"/>
                  </a:lnTo>
                  <a:lnTo>
                    <a:pt x="16457" y="140603"/>
                  </a:lnTo>
                  <a:lnTo>
                    <a:pt x="29486" y="80288"/>
                  </a:lnTo>
                  <a:lnTo>
                    <a:pt x="50274" y="31102"/>
                  </a:lnTo>
                  <a:lnTo>
                    <a:pt x="75129" y="9921"/>
                  </a:lnTo>
                  <a:lnTo>
                    <a:pt x="90288" y="2141"/>
                  </a:lnTo>
                  <a:lnTo>
                    <a:pt x="103441" y="0"/>
                  </a:lnTo>
                  <a:lnTo>
                    <a:pt x="115257" y="1620"/>
                  </a:lnTo>
                  <a:lnTo>
                    <a:pt x="136510" y="11545"/>
                  </a:lnTo>
                  <a:lnTo>
                    <a:pt x="156113" y="26112"/>
                  </a:lnTo>
                  <a:lnTo>
                    <a:pt x="161036" y="38833"/>
                  </a:lnTo>
                  <a:lnTo>
                    <a:pt x="162443" y="73280"/>
                  </a:lnTo>
                  <a:lnTo>
                    <a:pt x="147391" y="120941"/>
                  </a:lnTo>
                  <a:lnTo>
                    <a:pt x="106210" y="176969"/>
                  </a:lnTo>
                  <a:lnTo>
                    <a:pt x="49263" y="225117"/>
                  </a:lnTo>
                  <a:lnTo>
                    <a:pt x="38339" y="233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182834" y="87323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40499" y="8293597"/>
            <a:ext cx="1349839" cy="438759"/>
            <a:chOff x="6040499" y="8293597"/>
            <a:chExt cx="1349839" cy="438759"/>
          </a:xfrm>
        </p:grpSpPr>
        <p:sp>
          <p:nvSpPr>
            <p:cNvPr id="106" name="Freeform 105"/>
            <p:cNvSpPr/>
            <p:nvPr/>
          </p:nvSpPr>
          <p:spPr>
            <a:xfrm>
              <a:off x="6040499" y="8403287"/>
              <a:ext cx="252943" cy="153635"/>
            </a:xfrm>
            <a:custGeom>
              <a:avLst/>
              <a:gdLst/>
              <a:ahLst/>
              <a:cxnLst/>
              <a:rect l="0" t="0" r="0" b="0"/>
              <a:pathLst>
                <a:path w="252943" h="153635">
                  <a:moveTo>
                    <a:pt x="47274" y="0"/>
                  </a:moveTo>
                  <a:lnTo>
                    <a:pt x="32360" y="48807"/>
                  </a:lnTo>
                  <a:lnTo>
                    <a:pt x="15044" y="108497"/>
                  </a:lnTo>
                  <a:lnTo>
                    <a:pt x="0" y="153634"/>
                  </a:lnTo>
                  <a:lnTo>
                    <a:pt x="2396" y="140900"/>
                  </a:lnTo>
                  <a:lnTo>
                    <a:pt x="19589" y="114028"/>
                  </a:lnTo>
                  <a:lnTo>
                    <a:pt x="47665" y="104000"/>
                  </a:lnTo>
                  <a:lnTo>
                    <a:pt x="102235" y="98355"/>
                  </a:lnTo>
                  <a:lnTo>
                    <a:pt x="152936" y="100745"/>
                  </a:lnTo>
                  <a:lnTo>
                    <a:pt x="200967" y="107039"/>
                  </a:lnTo>
                  <a:lnTo>
                    <a:pt x="252942" y="109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224886" y="8334731"/>
              <a:ext cx="95979" cy="397625"/>
            </a:xfrm>
            <a:custGeom>
              <a:avLst/>
              <a:gdLst/>
              <a:ahLst/>
              <a:cxnLst/>
              <a:rect l="0" t="0" r="0" b="0"/>
              <a:pathLst>
                <a:path w="95979" h="397625">
                  <a:moveTo>
                    <a:pt x="95978" y="0"/>
                  </a:moveTo>
                  <a:lnTo>
                    <a:pt x="75608" y="34362"/>
                  </a:lnTo>
                  <a:lnTo>
                    <a:pt x="61674" y="84154"/>
                  </a:lnTo>
                  <a:lnTo>
                    <a:pt x="57880" y="130333"/>
                  </a:lnTo>
                  <a:lnTo>
                    <a:pt x="52131" y="177263"/>
                  </a:lnTo>
                  <a:lnTo>
                    <a:pt x="40329" y="238385"/>
                  </a:lnTo>
                  <a:lnTo>
                    <a:pt x="27184" y="289504"/>
                  </a:lnTo>
                  <a:lnTo>
                    <a:pt x="13640" y="339182"/>
                  </a:lnTo>
                  <a:lnTo>
                    <a:pt x="0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399420" y="8362153"/>
              <a:ext cx="201643" cy="342781"/>
            </a:xfrm>
            <a:custGeom>
              <a:avLst/>
              <a:gdLst/>
              <a:ahLst/>
              <a:cxnLst/>
              <a:rect l="0" t="0" r="0" b="0"/>
              <a:pathLst>
                <a:path w="201643" h="342781">
                  <a:moveTo>
                    <a:pt x="127112" y="0"/>
                  </a:moveTo>
                  <a:lnTo>
                    <a:pt x="97997" y="0"/>
                  </a:lnTo>
                  <a:lnTo>
                    <a:pt x="75577" y="8125"/>
                  </a:lnTo>
                  <a:lnTo>
                    <a:pt x="55457" y="23417"/>
                  </a:lnTo>
                  <a:lnTo>
                    <a:pt x="36357" y="45447"/>
                  </a:lnTo>
                  <a:lnTo>
                    <a:pt x="10216" y="106253"/>
                  </a:lnTo>
                  <a:lnTo>
                    <a:pt x="0" y="135585"/>
                  </a:lnTo>
                  <a:lnTo>
                    <a:pt x="1237" y="143711"/>
                  </a:lnTo>
                  <a:lnTo>
                    <a:pt x="6632" y="147606"/>
                  </a:lnTo>
                  <a:lnTo>
                    <a:pt x="14800" y="148678"/>
                  </a:lnTo>
                  <a:lnTo>
                    <a:pt x="36062" y="141745"/>
                  </a:lnTo>
                  <a:lnTo>
                    <a:pt x="62270" y="131554"/>
                  </a:lnTo>
                  <a:lnTo>
                    <a:pt x="109762" y="127340"/>
                  </a:lnTo>
                  <a:lnTo>
                    <a:pt x="153457" y="136586"/>
                  </a:lnTo>
                  <a:lnTo>
                    <a:pt x="181478" y="150082"/>
                  </a:lnTo>
                  <a:lnTo>
                    <a:pt x="190778" y="160993"/>
                  </a:lnTo>
                  <a:lnTo>
                    <a:pt x="201112" y="189367"/>
                  </a:lnTo>
                  <a:lnTo>
                    <a:pt x="201642" y="218228"/>
                  </a:lnTo>
                  <a:lnTo>
                    <a:pt x="199651" y="232323"/>
                  </a:lnTo>
                  <a:lnTo>
                    <a:pt x="185250" y="260172"/>
                  </a:lnTo>
                  <a:lnTo>
                    <a:pt x="151448" y="297483"/>
                  </a:lnTo>
                  <a:lnTo>
                    <a:pt x="112486" y="323773"/>
                  </a:lnTo>
                  <a:lnTo>
                    <a:pt x="85572" y="334332"/>
                  </a:lnTo>
                  <a:lnTo>
                    <a:pt x="31134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704778" y="8416998"/>
              <a:ext cx="68557" cy="13712"/>
            </a:xfrm>
            <a:custGeom>
              <a:avLst/>
              <a:gdLst/>
              <a:ahLst/>
              <a:cxnLst/>
              <a:rect l="0" t="0" r="0" b="0"/>
              <a:pathLst>
                <a:path w="68557" h="13712">
                  <a:moveTo>
                    <a:pt x="0" y="13711"/>
                  </a:moveTo>
                  <a:lnTo>
                    <a:pt x="39215" y="12187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677355" y="8499265"/>
              <a:ext cx="137113" cy="13713"/>
            </a:xfrm>
            <a:custGeom>
              <a:avLst/>
              <a:gdLst/>
              <a:ahLst/>
              <a:cxnLst/>
              <a:rect l="0" t="0" r="0" b="0"/>
              <a:pathLst>
                <a:path w="137113" h="13713">
                  <a:moveTo>
                    <a:pt x="0" y="13712"/>
                  </a:moveTo>
                  <a:lnTo>
                    <a:pt x="59660" y="2859"/>
                  </a:lnTo>
                  <a:lnTo>
                    <a:pt x="102991" y="846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937868" y="8293597"/>
              <a:ext cx="249919" cy="361457"/>
            </a:xfrm>
            <a:custGeom>
              <a:avLst/>
              <a:gdLst/>
              <a:ahLst/>
              <a:cxnLst/>
              <a:rect l="0" t="0" r="0" b="0"/>
              <a:pathLst>
                <a:path w="249919" h="361457">
                  <a:moveTo>
                    <a:pt x="95979" y="0"/>
                  </a:moveTo>
                  <a:lnTo>
                    <a:pt x="151575" y="4062"/>
                  </a:lnTo>
                  <a:lnTo>
                    <a:pt x="177056" y="12470"/>
                  </a:lnTo>
                  <a:lnTo>
                    <a:pt x="198537" y="26363"/>
                  </a:lnTo>
                  <a:lnTo>
                    <a:pt x="214178" y="46757"/>
                  </a:lnTo>
                  <a:lnTo>
                    <a:pt x="220483" y="58593"/>
                  </a:lnTo>
                  <a:lnTo>
                    <a:pt x="221638" y="69531"/>
                  </a:lnTo>
                  <a:lnTo>
                    <a:pt x="214798" y="89811"/>
                  </a:lnTo>
                  <a:lnTo>
                    <a:pt x="193476" y="108980"/>
                  </a:lnTo>
                  <a:lnTo>
                    <a:pt x="137412" y="138834"/>
                  </a:lnTo>
                  <a:lnTo>
                    <a:pt x="132742" y="139784"/>
                  </a:lnTo>
                  <a:lnTo>
                    <a:pt x="134199" y="137370"/>
                  </a:lnTo>
                  <a:lnTo>
                    <a:pt x="139740" y="132713"/>
                  </a:lnTo>
                  <a:lnTo>
                    <a:pt x="176655" y="126160"/>
                  </a:lnTo>
                  <a:lnTo>
                    <a:pt x="204961" y="132752"/>
                  </a:lnTo>
                  <a:lnTo>
                    <a:pt x="218908" y="138776"/>
                  </a:lnTo>
                  <a:lnTo>
                    <a:pt x="238467" y="157657"/>
                  </a:lnTo>
                  <a:lnTo>
                    <a:pt x="245816" y="169090"/>
                  </a:lnTo>
                  <a:lnTo>
                    <a:pt x="249918" y="202107"/>
                  </a:lnTo>
                  <a:lnTo>
                    <a:pt x="248879" y="221575"/>
                  </a:lnTo>
                  <a:lnTo>
                    <a:pt x="235538" y="255395"/>
                  </a:lnTo>
                  <a:lnTo>
                    <a:pt x="198269" y="300130"/>
                  </a:lnTo>
                  <a:lnTo>
                    <a:pt x="165816" y="325348"/>
                  </a:lnTo>
                  <a:lnTo>
                    <a:pt x="114809" y="348110"/>
                  </a:lnTo>
                  <a:lnTo>
                    <a:pt x="70072" y="361456"/>
                  </a:lnTo>
                  <a:lnTo>
                    <a:pt x="41808" y="359714"/>
                  </a:lnTo>
                  <a:lnTo>
                    <a:pt x="22136" y="353860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225803" y="8471843"/>
              <a:ext cx="150824" cy="205669"/>
            </a:xfrm>
            <a:custGeom>
              <a:avLst/>
              <a:gdLst/>
              <a:ahLst/>
              <a:cxnLst/>
              <a:rect l="0" t="0" r="0" b="0"/>
              <a:pathLst>
                <a:path w="150824" h="205669">
                  <a:moveTo>
                    <a:pt x="0" y="0"/>
                  </a:moveTo>
                  <a:lnTo>
                    <a:pt x="38168" y="57252"/>
                  </a:lnTo>
                  <a:lnTo>
                    <a:pt x="78416" y="112865"/>
                  </a:lnTo>
                  <a:lnTo>
                    <a:pt x="98900" y="147701"/>
                  </a:lnTo>
                  <a:lnTo>
                    <a:pt x="150823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212092" y="8416998"/>
              <a:ext cx="178246" cy="260514"/>
            </a:xfrm>
            <a:custGeom>
              <a:avLst/>
              <a:gdLst/>
              <a:ahLst/>
              <a:cxnLst/>
              <a:rect l="0" t="0" r="0" b="0"/>
              <a:pathLst>
                <a:path w="178246" h="260514">
                  <a:moveTo>
                    <a:pt x="178245" y="0"/>
                  </a:moveTo>
                  <a:lnTo>
                    <a:pt x="156352" y="24939"/>
                  </a:lnTo>
                  <a:lnTo>
                    <a:pt x="113784" y="88071"/>
                  </a:lnTo>
                  <a:lnTo>
                    <a:pt x="79418" y="139678"/>
                  </a:lnTo>
                  <a:lnTo>
                    <a:pt x="47568" y="188654"/>
                  </a:lnTo>
                  <a:lnTo>
                    <a:pt x="8370" y="247890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1851012" y="9604432"/>
            <a:ext cx="2387850" cy="691001"/>
            <a:chOff x="1851012" y="9604432"/>
            <a:chExt cx="2387850" cy="691001"/>
          </a:xfrm>
        </p:grpSpPr>
        <p:sp>
          <p:nvSpPr>
            <p:cNvPr id="115" name="Freeform 114"/>
            <p:cNvSpPr/>
            <p:nvPr/>
          </p:nvSpPr>
          <p:spPr>
            <a:xfrm>
              <a:off x="1851012" y="9657531"/>
              <a:ext cx="256158" cy="405387"/>
            </a:xfrm>
            <a:custGeom>
              <a:avLst/>
              <a:gdLst/>
              <a:ahLst/>
              <a:cxnLst/>
              <a:rect l="0" t="0" r="0" b="0"/>
              <a:pathLst>
                <a:path w="256158" h="405387">
                  <a:moveTo>
                    <a:pt x="95979" y="20898"/>
                  </a:moveTo>
                  <a:lnTo>
                    <a:pt x="75609" y="72583"/>
                  </a:lnTo>
                  <a:lnTo>
                    <a:pt x="55335" y="129963"/>
                  </a:lnTo>
                  <a:lnTo>
                    <a:pt x="41279" y="187786"/>
                  </a:lnTo>
                  <a:lnTo>
                    <a:pt x="32058" y="239799"/>
                  </a:lnTo>
                  <a:lnTo>
                    <a:pt x="22881" y="288308"/>
                  </a:lnTo>
                  <a:lnTo>
                    <a:pt x="16428" y="351164"/>
                  </a:lnTo>
                  <a:lnTo>
                    <a:pt x="7238" y="401103"/>
                  </a:lnTo>
                  <a:lnTo>
                    <a:pt x="4825" y="405386"/>
                  </a:lnTo>
                  <a:lnTo>
                    <a:pt x="3217" y="402147"/>
                  </a:lnTo>
                  <a:lnTo>
                    <a:pt x="636" y="353164"/>
                  </a:lnTo>
                  <a:lnTo>
                    <a:pt x="188" y="295223"/>
                  </a:lnTo>
                  <a:lnTo>
                    <a:pt x="84" y="252001"/>
                  </a:lnTo>
                  <a:lnTo>
                    <a:pt x="1561" y="207401"/>
                  </a:lnTo>
                  <a:lnTo>
                    <a:pt x="7296" y="162187"/>
                  </a:lnTo>
                  <a:lnTo>
                    <a:pt x="26368" y="101186"/>
                  </a:lnTo>
                  <a:lnTo>
                    <a:pt x="51316" y="51796"/>
                  </a:lnTo>
                  <a:lnTo>
                    <a:pt x="85285" y="15495"/>
                  </a:lnTo>
                  <a:lnTo>
                    <a:pt x="115093" y="3262"/>
                  </a:lnTo>
                  <a:lnTo>
                    <a:pt x="131574" y="0"/>
                  </a:lnTo>
                  <a:lnTo>
                    <a:pt x="162073" y="4500"/>
                  </a:lnTo>
                  <a:lnTo>
                    <a:pt x="190863" y="18181"/>
                  </a:lnTo>
                  <a:lnTo>
                    <a:pt x="218893" y="39495"/>
                  </a:lnTo>
                  <a:lnTo>
                    <a:pt x="238460" y="68265"/>
                  </a:lnTo>
                  <a:lnTo>
                    <a:pt x="250712" y="102888"/>
                  </a:lnTo>
                  <a:lnTo>
                    <a:pt x="256157" y="143668"/>
                  </a:lnTo>
                  <a:lnTo>
                    <a:pt x="250452" y="187183"/>
                  </a:lnTo>
                  <a:lnTo>
                    <a:pt x="226047" y="250444"/>
                  </a:lnTo>
                  <a:lnTo>
                    <a:pt x="184133" y="311857"/>
                  </a:lnTo>
                  <a:lnTo>
                    <a:pt x="148505" y="350862"/>
                  </a:lnTo>
                  <a:lnTo>
                    <a:pt x="101724" y="376808"/>
                  </a:lnTo>
                  <a:lnTo>
                    <a:pt x="49269" y="386865"/>
                  </a:lnTo>
                  <a:lnTo>
                    <a:pt x="25452" y="385155"/>
                  </a:lnTo>
                  <a:lnTo>
                    <a:pt x="0" y="37738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2193792" y="9842963"/>
              <a:ext cx="13712" cy="233091"/>
            </a:xfrm>
            <a:custGeom>
              <a:avLst/>
              <a:gdLst/>
              <a:ahLst/>
              <a:cxnLst/>
              <a:rect l="0" t="0" r="0" b="0"/>
              <a:pathLst>
                <a:path w="13712" h="233091">
                  <a:moveTo>
                    <a:pt x="13711" y="0"/>
                  </a:moveTo>
                  <a:lnTo>
                    <a:pt x="2859" y="59660"/>
                  </a:lnTo>
                  <a:lnTo>
                    <a:pt x="847" y="111117"/>
                  </a:lnTo>
                  <a:lnTo>
                    <a:pt x="251" y="164957"/>
                  </a:lnTo>
                  <a:lnTo>
                    <a:pt x="75" y="207317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2330904" y="9856674"/>
              <a:ext cx="68557" cy="148376"/>
            </a:xfrm>
            <a:custGeom>
              <a:avLst/>
              <a:gdLst/>
              <a:ahLst/>
              <a:cxnLst/>
              <a:rect l="0" t="0" r="0" b="0"/>
              <a:pathLst>
                <a:path w="68557" h="148376">
                  <a:moveTo>
                    <a:pt x="0" y="54845"/>
                  </a:moveTo>
                  <a:lnTo>
                    <a:pt x="0" y="100154"/>
                  </a:lnTo>
                  <a:lnTo>
                    <a:pt x="1524" y="147151"/>
                  </a:lnTo>
                  <a:lnTo>
                    <a:pt x="4063" y="148375"/>
                  </a:lnTo>
                  <a:lnTo>
                    <a:pt x="26363" y="110222"/>
                  </a:lnTo>
                  <a:lnTo>
                    <a:pt x="49163" y="54950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2481727" y="9884096"/>
              <a:ext cx="27424" cy="178247"/>
            </a:xfrm>
            <a:custGeom>
              <a:avLst/>
              <a:gdLst/>
              <a:ahLst/>
              <a:cxnLst/>
              <a:rect l="0" t="0" r="0" b="0"/>
              <a:pathLst>
                <a:path w="27424" h="178247">
                  <a:moveTo>
                    <a:pt x="27423" y="0"/>
                  </a:moveTo>
                  <a:lnTo>
                    <a:pt x="16571" y="48808"/>
                  </a:lnTo>
                  <a:lnTo>
                    <a:pt x="10496" y="98252"/>
                  </a:lnTo>
                  <a:lnTo>
                    <a:pt x="3110" y="143372"/>
                  </a:lnTo>
                  <a:lnTo>
                    <a:pt x="0" y="17824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2509150" y="9829251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2614733" y="9638074"/>
              <a:ext cx="229543" cy="410558"/>
            </a:xfrm>
            <a:custGeom>
              <a:avLst/>
              <a:gdLst/>
              <a:ahLst/>
              <a:cxnLst/>
              <a:rect l="0" t="0" r="0" b="0"/>
              <a:pathLst>
                <a:path w="229543" h="410558">
                  <a:moveTo>
                    <a:pt x="154930" y="163756"/>
                  </a:moveTo>
                  <a:lnTo>
                    <a:pt x="125815" y="171034"/>
                  </a:lnTo>
                  <a:lnTo>
                    <a:pt x="103395" y="186795"/>
                  </a:lnTo>
                  <a:lnTo>
                    <a:pt x="45394" y="247251"/>
                  </a:lnTo>
                  <a:lnTo>
                    <a:pt x="16170" y="289043"/>
                  </a:lnTo>
                  <a:lnTo>
                    <a:pt x="2866" y="322019"/>
                  </a:lnTo>
                  <a:lnTo>
                    <a:pt x="0" y="356988"/>
                  </a:lnTo>
                  <a:lnTo>
                    <a:pt x="1369" y="374844"/>
                  </a:lnTo>
                  <a:lnTo>
                    <a:pt x="6852" y="388272"/>
                  </a:lnTo>
                  <a:lnTo>
                    <a:pt x="25132" y="407255"/>
                  </a:lnTo>
                  <a:lnTo>
                    <a:pt x="36405" y="409879"/>
                  </a:lnTo>
                  <a:lnTo>
                    <a:pt x="61118" y="404670"/>
                  </a:lnTo>
                  <a:lnTo>
                    <a:pt x="83274" y="384072"/>
                  </a:lnTo>
                  <a:lnTo>
                    <a:pt x="122325" y="321196"/>
                  </a:lnTo>
                  <a:lnTo>
                    <a:pt x="149956" y="257994"/>
                  </a:lnTo>
                  <a:lnTo>
                    <a:pt x="172923" y="198618"/>
                  </a:lnTo>
                  <a:lnTo>
                    <a:pt x="190053" y="143277"/>
                  </a:lnTo>
                  <a:lnTo>
                    <a:pt x="204777" y="95733"/>
                  </a:lnTo>
                  <a:lnTo>
                    <a:pt x="218789" y="43729"/>
                  </a:lnTo>
                  <a:lnTo>
                    <a:pt x="229542" y="390"/>
                  </a:lnTo>
                  <a:lnTo>
                    <a:pt x="229047" y="0"/>
                  </a:lnTo>
                  <a:lnTo>
                    <a:pt x="217305" y="46771"/>
                  </a:lnTo>
                  <a:lnTo>
                    <a:pt x="209059" y="90434"/>
                  </a:lnTo>
                  <a:lnTo>
                    <a:pt x="201839" y="137262"/>
                  </a:lnTo>
                  <a:lnTo>
                    <a:pt x="196251" y="196362"/>
                  </a:lnTo>
                  <a:lnTo>
                    <a:pt x="187147" y="246543"/>
                  </a:lnTo>
                  <a:lnTo>
                    <a:pt x="183773" y="308300"/>
                  </a:lnTo>
                  <a:lnTo>
                    <a:pt x="182773" y="368748"/>
                  </a:lnTo>
                  <a:lnTo>
                    <a:pt x="182352" y="41055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2289771" y="9637295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2887903" y="9846183"/>
              <a:ext cx="197118" cy="198696"/>
            </a:xfrm>
            <a:custGeom>
              <a:avLst/>
              <a:gdLst/>
              <a:ahLst/>
              <a:cxnLst/>
              <a:rect l="0" t="0" r="0" b="0"/>
              <a:pathLst>
                <a:path w="197118" h="198696">
                  <a:moveTo>
                    <a:pt x="46294" y="106470"/>
                  </a:moveTo>
                  <a:lnTo>
                    <a:pt x="84462" y="61022"/>
                  </a:lnTo>
                  <a:lnTo>
                    <a:pt x="93727" y="31933"/>
                  </a:lnTo>
                  <a:lnTo>
                    <a:pt x="96198" y="15645"/>
                  </a:lnTo>
                  <a:lnTo>
                    <a:pt x="91751" y="6310"/>
                  </a:lnTo>
                  <a:lnTo>
                    <a:pt x="82693" y="1610"/>
                  </a:lnTo>
                  <a:lnTo>
                    <a:pt x="70560" y="0"/>
                  </a:lnTo>
                  <a:lnTo>
                    <a:pt x="48954" y="6336"/>
                  </a:lnTo>
                  <a:lnTo>
                    <a:pt x="38926" y="12291"/>
                  </a:lnTo>
                  <a:lnTo>
                    <a:pt x="23722" y="35159"/>
                  </a:lnTo>
                  <a:lnTo>
                    <a:pt x="1548" y="92214"/>
                  </a:lnTo>
                  <a:lnTo>
                    <a:pt x="0" y="119939"/>
                  </a:lnTo>
                  <a:lnTo>
                    <a:pt x="5914" y="145972"/>
                  </a:lnTo>
                  <a:lnTo>
                    <a:pt x="18699" y="167699"/>
                  </a:lnTo>
                  <a:lnTo>
                    <a:pt x="38600" y="183449"/>
                  </a:lnTo>
                  <a:lnTo>
                    <a:pt x="50305" y="189782"/>
                  </a:lnTo>
                  <a:lnTo>
                    <a:pt x="103174" y="198695"/>
                  </a:lnTo>
                  <a:lnTo>
                    <a:pt x="152524" y="194057"/>
                  </a:lnTo>
                  <a:lnTo>
                    <a:pt x="197117" y="1750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359244" y="9678429"/>
              <a:ext cx="164828" cy="425048"/>
            </a:xfrm>
            <a:custGeom>
              <a:avLst/>
              <a:gdLst/>
              <a:ahLst/>
              <a:cxnLst/>
              <a:rect l="0" t="0" r="0" b="0"/>
              <a:pathLst>
                <a:path w="164828" h="425048">
                  <a:moveTo>
                    <a:pt x="0" y="0"/>
                  </a:moveTo>
                  <a:lnTo>
                    <a:pt x="0" y="54732"/>
                  </a:lnTo>
                  <a:lnTo>
                    <a:pt x="1523" y="116934"/>
                  </a:lnTo>
                  <a:lnTo>
                    <a:pt x="7279" y="161152"/>
                  </a:lnTo>
                  <a:lnTo>
                    <a:pt x="10853" y="206196"/>
                  </a:lnTo>
                  <a:lnTo>
                    <a:pt x="13964" y="250083"/>
                  </a:lnTo>
                  <a:lnTo>
                    <a:pt x="22758" y="309051"/>
                  </a:lnTo>
                  <a:lnTo>
                    <a:pt x="25350" y="346578"/>
                  </a:lnTo>
                  <a:lnTo>
                    <a:pt x="22994" y="355977"/>
                  </a:lnTo>
                  <a:lnTo>
                    <a:pt x="18376" y="359195"/>
                  </a:lnTo>
                  <a:lnTo>
                    <a:pt x="12251" y="358293"/>
                  </a:lnTo>
                  <a:lnTo>
                    <a:pt x="8167" y="350075"/>
                  </a:lnTo>
                  <a:lnTo>
                    <a:pt x="3630" y="320631"/>
                  </a:lnTo>
                  <a:lnTo>
                    <a:pt x="8354" y="275786"/>
                  </a:lnTo>
                  <a:lnTo>
                    <a:pt x="26682" y="226274"/>
                  </a:lnTo>
                  <a:lnTo>
                    <a:pt x="51409" y="180288"/>
                  </a:lnTo>
                  <a:lnTo>
                    <a:pt x="73123" y="159856"/>
                  </a:lnTo>
                  <a:lnTo>
                    <a:pt x="85312" y="152274"/>
                  </a:lnTo>
                  <a:lnTo>
                    <a:pt x="111043" y="147913"/>
                  </a:lnTo>
                  <a:lnTo>
                    <a:pt x="124303" y="148883"/>
                  </a:lnTo>
                  <a:lnTo>
                    <a:pt x="147162" y="162148"/>
                  </a:lnTo>
                  <a:lnTo>
                    <a:pt x="157523" y="172084"/>
                  </a:lnTo>
                  <a:lnTo>
                    <a:pt x="162907" y="186325"/>
                  </a:lnTo>
                  <a:lnTo>
                    <a:pt x="164827" y="222462"/>
                  </a:lnTo>
                  <a:lnTo>
                    <a:pt x="156540" y="251727"/>
                  </a:lnTo>
                  <a:lnTo>
                    <a:pt x="127201" y="314483"/>
                  </a:lnTo>
                  <a:lnTo>
                    <a:pt x="86135" y="364915"/>
                  </a:lnTo>
                  <a:lnTo>
                    <a:pt x="34252" y="407179"/>
                  </a:lnTo>
                  <a:lnTo>
                    <a:pt x="13711" y="425047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3578623" y="9815540"/>
              <a:ext cx="68558" cy="191959"/>
            </a:xfrm>
            <a:custGeom>
              <a:avLst/>
              <a:gdLst/>
              <a:ahLst/>
              <a:cxnLst/>
              <a:rect l="0" t="0" r="0" b="0"/>
              <a:pathLst>
                <a:path w="68558" h="191959">
                  <a:moveTo>
                    <a:pt x="0" y="0"/>
                  </a:moveTo>
                  <a:lnTo>
                    <a:pt x="4063" y="59660"/>
                  </a:lnTo>
                  <a:lnTo>
                    <a:pt x="10853" y="111117"/>
                  </a:lnTo>
                  <a:lnTo>
                    <a:pt x="15488" y="145364"/>
                  </a:lnTo>
                  <a:lnTo>
                    <a:pt x="27705" y="175819"/>
                  </a:lnTo>
                  <a:lnTo>
                    <a:pt x="35228" y="184246"/>
                  </a:lnTo>
                  <a:lnTo>
                    <a:pt x="43291" y="188340"/>
                  </a:lnTo>
                  <a:lnTo>
                    <a:pt x="68557" y="1919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3578623" y="9801830"/>
              <a:ext cx="150825" cy="493603"/>
            </a:xfrm>
            <a:custGeom>
              <a:avLst/>
              <a:gdLst/>
              <a:ahLst/>
              <a:cxnLst/>
              <a:rect l="0" t="0" r="0" b="0"/>
              <a:pathLst>
                <a:path w="150825" h="493603">
                  <a:moveTo>
                    <a:pt x="150824" y="0"/>
                  </a:moveTo>
                  <a:lnTo>
                    <a:pt x="128931" y="45308"/>
                  </a:lnTo>
                  <a:lnTo>
                    <a:pt x="104050" y="107540"/>
                  </a:lnTo>
                  <a:lnTo>
                    <a:pt x="86363" y="162563"/>
                  </a:lnTo>
                  <a:lnTo>
                    <a:pt x="72408" y="210377"/>
                  </a:lnTo>
                  <a:lnTo>
                    <a:pt x="55987" y="267493"/>
                  </a:lnTo>
                  <a:lnTo>
                    <a:pt x="41472" y="317425"/>
                  </a:lnTo>
                  <a:lnTo>
                    <a:pt x="27523" y="370814"/>
                  </a:lnTo>
                  <a:lnTo>
                    <a:pt x="13741" y="429290"/>
                  </a:lnTo>
                  <a:lnTo>
                    <a:pt x="4071" y="474547"/>
                  </a:lnTo>
                  <a:lnTo>
                    <a:pt x="0" y="4936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4017382" y="9604432"/>
              <a:ext cx="154053" cy="211109"/>
            </a:xfrm>
            <a:custGeom>
              <a:avLst/>
              <a:gdLst/>
              <a:ahLst/>
              <a:cxnLst/>
              <a:rect l="0" t="0" r="0" b="0"/>
              <a:pathLst>
                <a:path w="154053" h="211109">
                  <a:moveTo>
                    <a:pt x="0" y="46574"/>
                  </a:moveTo>
                  <a:lnTo>
                    <a:pt x="23416" y="26205"/>
                  </a:lnTo>
                  <a:lnTo>
                    <a:pt x="83546" y="1197"/>
                  </a:lnTo>
                  <a:lnTo>
                    <a:pt x="110258" y="0"/>
                  </a:lnTo>
                  <a:lnTo>
                    <a:pt x="123780" y="1813"/>
                  </a:lnTo>
                  <a:lnTo>
                    <a:pt x="134318" y="7592"/>
                  </a:lnTo>
                  <a:lnTo>
                    <a:pt x="150089" y="26202"/>
                  </a:lnTo>
                  <a:lnTo>
                    <a:pt x="154052" y="53771"/>
                  </a:lnTo>
                  <a:lnTo>
                    <a:pt x="152975" y="69653"/>
                  </a:lnTo>
                  <a:lnTo>
                    <a:pt x="129625" y="121122"/>
                  </a:lnTo>
                  <a:lnTo>
                    <a:pt x="82312" y="179114"/>
                  </a:lnTo>
                  <a:lnTo>
                    <a:pt x="41133" y="21110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3976248" y="9770940"/>
              <a:ext cx="262614" cy="254197"/>
            </a:xfrm>
            <a:custGeom>
              <a:avLst/>
              <a:gdLst/>
              <a:ahLst/>
              <a:cxnLst/>
              <a:rect l="0" t="0" r="0" b="0"/>
              <a:pathLst>
                <a:path w="262614" h="254197">
                  <a:moveTo>
                    <a:pt x="95979" y="30890"/>
                  </a:moveTo>
                  <a:lnTo>
                    <a:pt x="155639" y="5122"/>
                  </a:lnTo>
                  <a:lnTo>
                    <a:pt x="172315" y="0"/>
                  </a:lnTo>
                  <a:lnTo>
                    <a:pt x="207095" y="2433"/>
                  </a:lnTo>
                  <a:lnTo>
                    <a:pt x="224901" y="7348"/>
                  </a:lnTo>
                  <a:lnTo>
                    <a:pt x="238295" y="16718"/>
                  </a:lnTo>
                  <a:lnTo>
                    <a:pt x="257240" y="43380"/>
                  </a:lnTo>
                  <a:lnTo>
                    <a:pt x="262613" y="75543"/>
                  </a:lnTo>
                  <a:lnTo>
                    <a:pt x="258400" y="110151"/>
                  </a:lnTo>
                  <a:lnTo>
                    <a:pt x="246371" y="145845"/>
                  </a:lnTo>
                  <a:lnTo>
                    <a:pt x="207911" y="192922"/>
                  </a:lnTo>
                  <a:lnTo>
                    <a:pt x="157921" y="228537"/>
                  </a:lnTo>
                  <a:lnTo>
                    <a:pt x="111793" y="251108"/>
                  </a:lnTo>
                  <a:lnTo>
                    <a:pt x="79140" y="254196"/>
                  </a:lnTo>
                  <a:lnTo>
                    <a:pt x="34621" y="251432"/>
                  </a:lnTo>
                  <a:lnTo>
                    <a:pt x="0" y="2502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087773" y="9513894"/>
            <a:ext cx="1000919" cy="411337"/>
            <a:chOff x="6087773" y="9513894"/>
            <a:chExt cx="1000919" cy="411337"/>
          </a:xfrm>
        </p:grpSpPr>
        <p:sp>
          <p:nvSpPr>
            <p:cNvPr id="129" name="Freeform 128"/>
            <p:cNvSpPr/>
            <p:nvPr/>
          </p:nvSpPr>
          <p:spPr>
            <a:xfrm>
              <a:off x="6087773" y="9513894"/>
              <a:ext cx="95980" cy="411337"/>
            </a:xfrm>
            <a:custGeom>
              <a:avLst/>
              <a:gdLst/>
              <a:ahLst/>
              <a:cxnLst/>
              <a:rect l="0" t="0" r="0" b="0"/>
              <a:pathLst>
                <a:path w="95980" h="411337">
                  <a:moveTo>
                    <a:pt x="95979" y="0"/>
                  </a:moveTo>
                  <a:lnTo>
                    <a:pt x="85126" y="59659"/>
                  </a:lnTo>
                  <a:lnTo>
                    <a:pt x="79052" y="115179"/>
                  </a:lnTo>
                  <a:lnTo>
                    <a:pt x="71698" y="157833"/>
                  </a:lnTo>
                  <a:lnTo>
                    <a:pt x="63351" y="202182"/>
                  </a:lnTo>
                  <a:lnTo>
                    <a:pt x="54563" y="247284"/>
                  </a:lnTo>
                  <a:lnTo>
                    <a:pt x="45579" y="291197"/>
                  </a:lnTo>
                  <a:lnTo>
                    <a:pt x="30433" y="348655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272008" y="9534038"/>
              <a:ext cx="217426" cy="377537"/>
            </a:xfrm>
            <a:custGeom>
              <a:avLst/>
              <a:gdLst/>
              <a:ahLst/>
              <a:cxnLst/>
              <a:rect l="0" t="0" r="0" b="0"/>
              <a:pathLst>
                <a:path w="217426" h="377537">
                  <a:moveTo>
                    <a:pt x="131123" y="7279"/>
                  </a:moveTo>
                  <a:lnTo>
                    <a:pt x="109286" y="0"/>
                  </a:lnTo>
                  <a:lnTo>
                    <a:pt x="99807" y="902"/>
                  </a:lnTo>
                  <a:lnTo>
                    <a:pt x="81149" y="10031"/>
                  </a:lnTo>
                  <a:lnTo>
                    <a:pt x="34922" y="61087"/>
                  </a:lnTo>
                  <a:lnTo>
                    <a:pt x="14225" y="89085"/>
                  </a:lnTo>
                  <a:lnTo>
                    <a:pt x="2995" y="120826"/>
                  </a:lnTo>
                  <a:lnTo>
                    <a:pt x="0" y="137822"/>
                  </a:lnTo>
                  <a:lnTo>
                    <a:pt x="2574" y="146105"/>
                  </a:lnTo>
                  <a:lnTo>
                    <a:pt x="8861" y="148580"/>
                  </a:lnTo>
                  <a:lnTo>
                    <a:pt x="17622" y="147184"/>
                  </a:lnTo>
                  <a:lnTo>
                    <a:pt x="35481" y="133444"/>
                  </a:lnTo>
                  <a:lnTo>
                    <a:pt x="55100" y="115150"/>
                  </a:lnTo>
                  <a:lnTo>
                    <a:pt x="79053" y="101941"/>
                  </a:lnTo>
                  <a:lnTo>
                    <a:pt x="104934" y="99117"/>
                  </a:lnTo>
                  <a:lnTo>
                    <a:pt x="118234" y="100497"/>
                  </a:lnTo>
                  <a:lnTo>
                    <a:pt x="145200" y="114218"/>
                  </a:lnTo>
                  <a:lnTo>
                    <a:pt x="192473" y="152988"/>
                  </a:lnTo>
                  <a:lnTo>
                    <a:pt x="214471" y="195350"/>
                  </a:lnTo>
                  <a:lnTo>
                    <a:pt x="217425" y="224931"/>
                  </a:lnTo>
                  <a:lnTo>
                    <a:pt x="212137" y="254837"/>
                  </a:lnTo>
                  <a:lnTo>
                    <a:pt x="190506" y="304410"/>
                  </a:lnTo>
                  <a:lnTo>
                    <a:pt x="143022" y="358815"/>
                  </a:lnTo>
                  <a:lnTo>
                    <a:pt x="129915" y="369607"/>
                  </a:lnTo>
                  <a:lnTo>
                    <a:pt x="95038" y="377536"/>
                  </a:lnTo>
                  <a:lnTo>
                    <a:pt x="44766" y="373435"/>
                  </a:lnTo>
                  <a:lnTo>
                    <a:pt x="7722" y="363769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608799" y="9678429"/>
              <a:ext cx="137113" cy="13712"/>
            </a:xfrm>
            <a:custGeom>
              <a:avLst/>
              <a:gdLst/>
              <a:ahLst/>
              <a:cxnLst/>
              <a:rect l="0" t="0" r="0" b="0"/>
              <a:pathLst>
                <a:path w="137113" h="13712">
                  <a:moveTo>
                    <a:pt x="0" y="13711"/>
                  </a:moveTo>
                  <a:lnTo>
                    <a:pt x="55597" y="9649"/>
                  </a:lnTo>
                  <a:lnTo>
                    <a:pt x="96201" y="2858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581377" y="9774406"/>
              <a:ext cx="150824" cy="13713"/>
            </a:xfrm>
            <a:custGeom>
              <a:avLst/>
              <a:gdLst/>
              <a:ahLst/>
              <a:cxnLst/>
              <a:rect l="0" t="0" r="0" b="0"/>
              <a:pathLst>
                <a:path w="150824" h="13713">
                  <a:moveTo>
                    <a:pt x="0" y="0"/>
                  </a:moveTo>
                  <a:lnTo>
                    <a:pt x="45308" y="0"/>
                  </a:lnTo>
                  <a:lnTo>
                    <a:pt x="99924" y="1524"/>
                  </a:lnTo>
                  <a:lnTo>
                    <a:pt x="150823" y="1371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896734" y="9609872"/>
              <a:ext cx="123402" cy="205669"/>
            </a:xfrm>
            <a:custGeom>
              <a:avLst/>
              <a:gdLst/>
              <a:ahLst/>
              <a:cxnLst/>
              <a:rect l="0" t="0" r="0" b="0"/>
              <a:pathLst>
                <a:path w="123402" h="205669">
                  <a:moveTo>
                    <a:pt x="0" y="0"/>
                  </a:moveTo>
                  <a:lnTo>
                    <a:pt x="26363" y="57253"/>
                  </a:lnTo>
                  <a:lnTo>
                    <a:pt x="50686" y="110166"/>
                  </a:lnTo>
                  <a:lnTo>
                    <a:pt x="92064" y="171030"/>
                  </a:lnTo>
                  <a:lnTo>
                    <a:pt x="123401" y="20566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841889" y="9527605"/>
              <a:ext cx="246803" cy="370203"/>
            </a:xfrm>
            <a:custGeom>
              <a:avLst/>
              <a:gdLst/>
              <a:ahLst/>
              <a:cxnLst/>
              <a:rect l="0" t="0" r="0" b="0"/>
              <a:pathLst>
                <a:path w="246803" h="370203">
                  <a:moveTo>
                    <a:pt x="246802" y="0"/>
                  </a:moveTo>
                  <a:lnTo>
                    <a:pt x="200028" y="60738"/>
                  </a:lnTo>
                  <a:lnTo>
                    <a:pt x="155254" y="116899"/>
                  </a:lnTo>
                  <a:lnTo>
                    <a:pt x="118802" y="167482"/>
                  </a:lnTo>
                  <a:lnTo>
                    <a:pt x="82262" y="230513"/>
                  </a:lnTo>
                  <a:lnTo>
                    <a:pt x="45703" y="287427"/>
                  </a:lnTo>
                  <a:lnTo>
                    <a:pt x="14916" y="348299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Freeform 135"/>
          <p:cNvSpPr/>
          <p:nvPr/>
        </p:nvSpPr>
        <p:spPr>
          <a:xfrm>
            <a:off x="8217364" y="11211976"/>
            <a:ext cx="787379" cy="473569"/>
          </a:xfrm>
          <a:custGeom>
            <a:avLst/>
            <a:gdLst/>
            <a:ahLst/>
            <a:cxnLst/>
            <a:rect l="0" t="0" r="0" b="0"/>
            <a:pathLst>
              <a:path w="787379" h="473569">
                <a:moveTo>
                  <a:pt x="612650" y="26650"/>
                </a:moveTo>
                <a:lnTo>
                  <a:pt x="552990" y="26650"/>
                </a:lnTo>
                <a:lnTo>
                  <a:pt x="491006" y="33928"/>
                </a:lnTo>
                <a:lnTo>
                  <a:pt x="434078" y="38455"/>
                </a:lnTo>
                <a:lnTo>
                  <a:pt x="376246" y="47076"/>
                </a:lnTo>
                <a:lnTo>
                  <a:pt x="320516" y="59278"/>
                </a:lnTo>
                <a:lnTo>
                  <a:pt x="265410" y="87100"/>
                </a:lnTo>
                <a:lnTo>
                  <a:pt x="210487" y="117011"/>
                </a:lnTo>
                <a:lnTo>
                  <a:pt x="156180" y="155938"/>
                </a:lnTo>
                <a:lnTo>
                  <a:pt x="93994" y="210121"/>
                </a:lnTo>
                <a:lnTo>
                  <a:pt x="37248" y="271776"/>
                </a:lnTo>
                <a:lnTo>
                  <a:pt x="10342" y="321367"/>
                </a:lnTo>
                <a:lnTo>
                  <a:pt x="0" y="381934"/>
                </a:lnTo>
                <a:lnTo>
                  <a:pt x="5706" y="413583"/>
                </a:lnTo>
                <a:lnTo>
                  <a:pt x="19922" y="437804"/>
                </a:lnTo>
                <a:lnTo>
                  <a:pt x="41475" y="458726"/>
                </a:lnTo>
                <a:lnTo>
                  <a:pt x="74414" y="470056"/>
                </a:lnTo>
                <a:lnTo>
                  <a:pt x="115968" y="473568"/>
                </a:lnTo>
                <a:lnTo>
                  <a:pt x="164906" y="470050"/>
                </a:lnTo>
                <a:lnTo>
                  <a:pt x="222011" y="459506"/>
                </a:lnTo>
                <a:lnTo>
                  <a:pt x="275156" y="454011"/>
                </a:lnTo>
                <a:lnTo>
                  <a:pt x="338285" y="439685"/>
                </a:lnTo>
                <a:lnTo>
                  <a:pt x="388489" y="419023"/>
                </a:lnTo>
                <a:lnTo>
                  <a:pt x="451233" y="393557"/>
                </a:lnTo>
                <a:lnTo>
                  <a:pt x="514578" y="366917"/>
                </a:lnTo>
                <a:lnTo>
                  <a:pt x="571103" y="337561"/>
                </a:lnTo>
                <a:lnTo>
                  <a:pt x="626279" y="311450"/>
                </a:lnTo>
                <a:lnTo>
                  <a:pt x="683959" y="268468"/>
                </a:lnTo>
                <a:lnTo>
                  <a:pt x="740461" y="212477"/>
                </a:lnTo>
                <a:lnTo>
                  <a:pt x="766472" y="174134"/>
                </a:lnTo>
                <a:lnTo>
                  <a:pt x="782981" y="124855"/>
                </a:lnTo>
                <a:lnTo>
                  <a:pt x="787378" y="89595"/>
                </a:lnTo>
                <a:lnTo>
                  <a:pt x="781207" y="61734"/>
                </a:lnTo>
                <a:lnTo>
                  <a:pt x="775296" y="50040"/>
                </a:lnTo>
                <a:lnTo>
                  <a:pt x="752477" y="28920"/>
                </a:lnTo>
                <a:lnTo>
                  <a:pt x="722023" y="12424"/>
                </a:lnTo>
                <a:lnTo>
                  <a:pt x="667570" y="3138"/>
                </a:lnTo>
                <a:lnTo>
                  <a:pt x="620300" y="966"/>
                </a:lnTo>
                <a:lnTo>
                  <a:pt x="572885" y="0"/>
                </a:lnTo>
                <a:lnTo>
                  <a:pt x="527944" y="1095"/>
                </a:lnTo>
                <a:lnTo>
                  <a:pt x="469907" y="10275"/>
                </a:lnTo>
                <a:lnTo>
                  <a:pt x="408578" y="27026"/>
                </a:lnTo>
                <a:lnTo>
                  <a:pt x="352452" y="45006"/>
                </a:lnTo>
                <a:lnTo>
                  <a:pt x="324715" y="5407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 136"/>
          <p:cNvSpPr/>
          <p:nvPr/>
        </p:nvSpPr>
        <p:spPr>
          <a:xfrm>
            <a:off x="795126" y="1199307"/>
            <a:ext cx="1861913" cy="62125"/>
          </a:xfrm>
          <a:custGeom>
            <a:avLst/>
            <a:gdLst/>
            <a:ahLst/>
            <a:cxnLst/>
            <a:rect l="0" t="0" r="0" b="0"/>
            <a:pathLst>
              <a:path w="1861913" h="62125">
                <a:moveTo>
                  <a:pt x="27546" y="7279"/>
                </a:moveTo>
                <a:lnTo>
                  <a:pt x="49382" y="0"/>
                </a:lnTo>
                <a:lnTo>
                  <a:pt x="108654" y="4261"/>
                </a:lnTo>
                <a:lnTo>
                  <a:pt x="161098" y="6385"/>
                </a:lnTo>
                <a:lnTo>
                  <a:pt x="215232" y="7014"/>
                </a:lnTo>
                <a:lnTo>
                  <a:pt x="268343" y="8724"/>
                </a:lnTo>
                <a:lnTo>
                  <a:pt x="315226" y="16678"/>
                </a:lnTo>
                <a:lnTo>
                  <a:pt x="365511" y="21236"/>
                </a:lnTo>
                <a:lnTo>
                  <a:pt x="428282" y="31590"/>
                </a:lnTo>
                <a:lnTo>
                  <a:pt x="480938" y="33779"/>
                </a:lnTo>
                <a:lnTo>
                  <a:pt x="531071" y="30365"/>
                </a:lnTo>
                <a:lnTo>
                  <a:pt x="582996" y="23768"/>
                </a:lnTo>
                <a:lnTo>
                  <a:pt x="642562" y="21813"/>
                </a:lnTo>
                <a:lnTo>
                  <a:pt x="698806" y="21234"/>
                </a:lnTo>
                <a:lnTo>
                  <a:pt x="754065" y="21062"/>
                </a:lnTo>
                <a:lnTo>
                  <a:pt x="809033" y="21011"/>
                </a:lnTo>
                <a:lnTo>
                  <a:pt x="859851" y="25059"/>
                </a:lnTo>
                <a:lnTo>
                  <a:pt x="907917" y="31844"/>
                </a:lnTo>
                <a:lnTo>
                  <a:pt x="960754" y="33855"/>
                </a:lnTo>
                <a:lnTo>
                  <a:pt x="1015003" y="34450"/>
                </a:lnTo>
                <a:lnTo>
                  <a:pt x="1069672" y="34627"/>
                </a:lnTo>
                <a:lnTo>
                  <a:pt x="1124464" y="34679"/>
                </a:lnTo>
                <a:lnTo>
                  <a:pt x="1175231" y="38757"/>
                </a:lnTo>
                <a:lnTo>
                  <a:pt x="1227344" y="45552"/>
                </a:lnTo>
                <a:lnTo>
                  <a:pt x="1286965" y="47565"/>
                </a:lnTo>
                <a:lnTo>
                  <a:pt x="1347288" y="48161"/>
                </a:lnTo>
                <a:lnTo>
                  <a:pt x="1409342" y="48338"/>
                </a:lnTo>
                <a:lnTo>
                  <a:pt x="1466323" y="48390"/>
                </a:lnTo>
                <a:lnTo>
                  <a:pt x="1521801" y="48406"/>
                </a:lnTo>
                <a:lnTo>
                  <a:pt x="1576833" y="48410"/>
                </a:lnTo>
                <a:lnTo>
                  <a:pt x="1631733" y="48412"/>
                </a:lnTo>
                <a:lnTo>
                  <a:pt x="1682532" y="52475"/>
                </a:lnTo>
                <a:lnTo>
                  <a:pt x="1730592" y="59265"/>
                </a:lnTo>
                <a:lnTo>
                  <a:pt x="1783426" y="61277"/>
                </a:lnTo>
                <a:lnTo>
                  <a:pt x="1837676" y="61873"/>
                </a:lnTo>
                <a:lnTo>
                  <a:pt x="1861912" y="62012"/>
                </a:lnTo>
                <a:lnTo>
                  <a:pt x="1827817" y="58039"/>
                </a:lnTo>
                <a:lnTo>
                  <a:pt x="1779733" y="51265"/>
                </a:lnTo>
                <a:lnTo>
                  <a:pt x="1726892" y="49257"/>
                </a:lnTo>
                <a:lnTo>
                  <a:pt x="1672640" y="48663"/>
                </a:lnTo>
                <a:lnTo>
                  <a:pt x="1617971" y="44424"/>
                </a:lnTo>
                <a:lnTo>
                  <a:pt x="1563179" y="37582"/>
                </a:lnTo>
                <a:lnTo>
                  <a:pt x="1504287" y="35555"/>
                </a:lnTo>
                <a:lnTo>
                  <a:pt x="1442657" y="34954"/>
                </a:lnTo>
                <a:lnTo>
                  <a:pt x="1381739" y="34776"/>
                </a:lnTo>
                <a:lnTo>
                  <a:pt x="1319509" y="34723"/>
                </a:lnTo>
                <a:lnTo>
                  <a:pt x="1262476" y="34708"/>
                </a:lnTo>
                <a:lnTo>
                  <a:pt x="1211045" y="30641"/>
                </a:lnTo>
                <a:lnTo>
                  <a:pt x="1181214" y="26803"/>
                </a:lnTo>
                <a:lnTo>
                  <a:pt x="1120760" y="28627"/>
                </a:lnTo>
                <a:lnTo>
                  <a:pt x="1068507" y="23253"/>
                </a:lnTo>
                <a:lnTo>
                  <a:pt x="1014429" y="21660"/>
                </a:lnTo>
                <a:lnTo>
                  <a:pt x="963875" y="17126"/>
                </a:lnTo>
                <a:lnTo>
                  <a:pt x="911824" y="10196"/>
                </a:lnTo>
                <a:lnTo>
                  <a:pt x="852222" y="8143"/>
                </a:lnTo>
                <a:lnTo>
                  <a:pt x="791904" y="7535"/>
                </a:lnTo>
                <a:lnTo>
                  <a:pt x="729852" y="7355"/>
                </a:lnTo>
                <a:lnTo>
                  <a:pt x="672872" y="7301"/>
                </a:lnTo>
                <a:lnTo>
                  <a:pt x="617394" y="7285"/>
                </a:lnTo>
                <a:lnTo>
                  <a:pt x="562362" y="7281"/>
                </a:lnTo>
                <a:lnTo>
                  <a:pt x="507462" y="7279"/>
                </a:lnTo>
                <a:lnTo>
                  <a:pt x="448538" y="7279"/>
                </a:lnTo>
                <a:lnTo>
                  <a:pt x="386898" y="7279"/>
                </a:lnTo>
                <a:lnTo>
                  <a:pt x="330040" y="7279"/>
                </a:lnTo>
                <a:lnTo>
                  <a:pt x="274599" y="7279"/>
                </a:lnTo>
                <a:lnTo>
                  <a:pt x="219577" y="7279"/>
                </a:lnTo>
                <a:lnTo>
                  <a:pt x="164680" y="7279"/>
                </a:lnTo>
                <a:lnTo>
                  <a:pt x="113882" y="11341"/>
                </a:lnTo>
                <a:lnTo>
                  <a:pt x="55772" y="26363"/>
                </a:lnTo>
                <a:lnTo>
                  <a:pt x="0" y="40954"/>
                </a:lnTo>
                <a:lnTo>
                  <a:pt x="42" y="40393"/>
                </a:lnTo>
                <a:lnTo>
                  <a:pt x="4639" y="38496"/>
                </a:lnTo>
                <a:lnTo>
                  <a:pt x="57327" y="35451"/>
                </a:lnTo>
                <a:lnTo>
                  <a:pt x="116268" y="34923"/>
                </a:lnTo>
                <a:lnTo>
                  <a:pt x="173003" y="34767"/>
                </a:lnTo>
                <a:lnTo>
                  <a:pt x="228408" y="34721"/>
                </a:lnTo>
                <a:lnTo>
                  <a:pt x="284942" y="34707"/>
                </a:lnTo>
                <a:lnTo>
                  <a:pt x="327299" y="34704"/>
                </a:lnTo>
                <a:lnTo>
                  <a:pt x="371516" y="34702"/>
                </a:lnTo>
                <a:lnTo>
                  <a:pt x="415036" y="34702"/>
                </a:lnTo>
                <a:lnTo>
                  <a:pt x="473796" y="34701"/>
                </a:lnTo>
                <a:lnTo>
                  <a:pt x="531325" y="36225"/>
                </a:lnTo>
                <a:lnTo>
                  <a:pt x="594413" y="44124"/>
                </a:lnTo>
                <a:lnTo>
                  <a:pt x="652377" y="47142"/>
                </a:lnTo>
                <a:lnTo>
                  <a:pt x="708146" y="48036"/>
                </a:lnTo>
                <a:lnTo>
                  <a:pt x="764789" y="48301"/>
                </a:lnTo>
                <a:lnTo>
                  <a:pt x="827614" y="49903"/>
                </a:lnTo>
                <a:lnTo>
                  <a:pt x="885501" y="57825"/>
                </a:lnTo>
                <a:lnTo>
                  <a:pt x="938200" y="60850"/>
                </a:lnTo>
                <a:lnTo>
                  <a:pt x="987330" y="6212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641600"/>
            <a:ext cx="9204960" cy="48502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7000"/>
            <a:ext cx="9679178" cy="25218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7785100"/>
            <a:ext cx="8915019" cy="42257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26" name="Group 25"/>
          <p:cNvGrpSpPr/>
          <p:nvPr/>
        </p:nvGrpSpPr>
        <p:grpSpPr>
          <a:xfrm>
            <a:off x="644426" y="946073"/>
            <a:ext cx="4846303" cy="656039"/>
            <a:chOff x="644426" y="946073"/>
            <a:chExt cx="4846303" cy="656039"/>
          </a:xfrm>
        </p:grpSpPr>
        <p:sp>
          <p:nvSpPr>
            <p:cNvPr id="5" name="Freeform 4"/>
            <p:cNvSpPr/>
            <p:nvPr/>
          </p:nvSpPr>
          <p:spPr>
            <a:xfrm>
              <a:off x="644426" y="1033158"/>
              <a:ext cx="262133" cy="365386"/>
            </a:xfrm>
            <a:custGeom>
              <a:avLst/>
              <a:gdLst/>
              <a:ahLst/>
              <a:cxnLst/>
              <a:rect l="0" t="0" r="0" b="0"/>
              <a:pathLst>
                <a:path w="262133" h="365386">
                  <a:moveTo>
                    <a:pt x="233091" y="50027"/>
                  </a:moveTo>
                  <a:lnTo>
                    <a:pt x="194923" y="11859"/>
                  </a:lnTo>
                  <a:lnTo>
                    <a:pt x="169408" y="2594"/>
                  </a:lnTo>
                  <a:lnTo>
                    <a:pt x="139278" y="0"/>
                  </a:lnTo>
                  <a:lnTo>
                    <a:pt x="96621" y="8628"/>
                  </a:lnTo>
                  <a:lnTo>
                    <a:pt x="45323" y="38069"/>
                  </a:lnTo>
                  <a:lnTo>
                    <a:pt x="34786" y="46625"/>
                  </a:lnTo>
                  <a:lnTo>
                    <a:pt x="32332" y="55376"/>
                  </a:lnTo>
                  <a:lnTo>
                    <a:pt x="35266" y="64258"/>
                  </a:lnTo>
                  <a:lnTo>
                    <a:pt x="41792" y="73225"/>
                  </a:lnTo>
                  <a:lnTo>
                    <a:pt x="65294" y="87252"/>
                  </a:lnTo>
                  <a:lnTo>
                    <a:pt x="116849" y="103714"/>
                  </a:lnTo>
                  <a:lnTo>
                    <a:pt x="176305" y="122302"/>
                  </a:lnTo>
                  <a:lnTo>
                    <a:pt x="210899" y="140041"/>
                  </a:lnTo>
                  <a:lnTo>
                    <a:pt x="236431" y="163160"/>
                  </a:lnTo>
                  <a:lnTo>
                    <a:pt x="260657" y="201870"/>
                  </a:lnTo>
                  <a:lnTo>
                    <a:pt x="262132" y="213718"/>
                  </a:lnTo>
                  <a:lnTo>
                    <a:pt x="255647" y="235007"/>
                  </a:lnTo>
                  <a:lnTo>
                    <a:pt x="227586" y="271402"/>
                  </a:lnTo>
                  <a:lnTo>
                    <a:pt x="183048" y="303852"/>
                  </a:lnTo>
                  <a:lnTo>
                    <a:pt x="131256" y="325486"/>
                  </a:lnTo>
                  <a:lnTo>
                    <a:pt x="77316" y="348823"/>
                  </a:lnTo>
                  <a:lnTo>
                    <a:pt x="45027" y="358024"/>
                  </a:lnTo>
                  <a:lnTo>
                    <a:pt x="0" y="3653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938556" y="1092553"/>
              <a:ext cx="240608" cy="251146"/>
            </a:xfrm>
            <a:custGeom>
              <a:avLst/>
              <a:gdLst/>
              <a:ahLst/>
              <a:cxnLst/>
              <a:rect l="0" t="0" r="0" b="0"/>
              <a:pathLst>
                <a:path w="240608" h="251146">
                  <a:moveTo>
                    <a:pt x="199474" y="72899"/>
                  </a:moveTo>
                  <a:lnTo>
                    <a:pt x="161306" y="22926"/>
                  </a:lnTo>
                  <a:lnTo>
                    <a:pt x="127734" y="2570"/>
                  </a:lnTo>
                  <a:lnTo>
                    <a:pt x="102080" y="0"/>
                  </a:lnTo>
                  <a:lnTo>
                    <a:pt x="88841" y="1448"/>
                  </a:lnTo>
                  <a:lnTo>
                    <a:pt x="61942" y="15244"/>
                  </a:lnTo>
                  <a:lnTo>
                    <a:pt x="36276" y="38134"/>
                  </a:lnTo>
                  <a:lnTo>
                    <a:pt x="14713" y="68620"/>
                  </a:lnTo>
                  <a:lnTo>
                    <a:pt x="0" y="120044"/>
                  </a:lnTo>
                  <a:lnTo>
                    <a:pt x="2920" y="166596"/>
                  </a:lnTo>
                  <a:lnTo>
                    <a:pt x="13599" y="191223"/>
                  </a:lnTo>
                  <a:lnTo>
                    <a:pt x="20712" y="202056"/>
                  </a:lnTo>
                  <a:lnTo>
                    <a:pt x="40804" y="218156"/>
                  </a:lnTo>
                  <a:lnTo>
                    <a:pt x="52560" y="224582"/>
                  </a:lnTo>
                  <a:lnTo>
                    <a:pt x="77811" y="227659"/>
                  </a:lnTo>
                  <a:lnTo>
                    <a:pt x="102744" y="222425"/>
                  </a:lnTo>
                  <a:lnTo>
                    <a:pt x="123982" y="209942"/>
                  </a:lnTo>
                  <a:lnTo>
                    <a:pt x="139515" y="190175"/>
                  </a:lnTo>
                  <a:lnTo>
                    <a:pt x="161900" y="140245"/>
                  </a:lnTo>
                  <a:lnTo>
                    <a:pt x="169044" y="92684"/>
                  </a:lnTo>
                  <a:lnTo>
                    <a:pt x="168523" y="86089"/>
                  </a:lnTo>
                  <a:lnTo>
                    <a:pt x="166652" y="86263"/>
                  </a:lnTo>
                  <a:lnTo>
                    <a:pt x="152703" y="119381"/>
                  </a:lnTo>
                  <a:lnTo>
                    <a:pt x="154300" y="164030"/>
                  </a:lnTo>
                  <a:lnTo>
                    <a:pt x="164670" y="190083"/>
                  </a:lnTo>
                  <a:lnTo>
                    <a:pt x="196154" y="231635"/>
                  </a:lnTo>
                  <a:lnTo>
                    <a:pt x="213741" y="242474"/>
                  </a:lnTo>
                  <a:lnTo>
                    <a:pt x="240607" y="2511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220297" y="1145333"/>
              <a:ext cx="233091" cy="195507"/>
            </a:xfrm>
            <a:custGeom>
              <a:avLst/>
              <a:gdLst/>
              <a:ahLst/>
              <a:cxnLst/>
              <a:rect l="0" t="0" r="0" b="0"/>
              <a:pathLst>
                <a:path w="233091" h="195507">
                  <a:moveTo>
                    <a:pt x="0" y="6408"/>
                  </a:moveTo>
                  <a:lnTo>
                    <a:pt x="0" y="66068"/>
                  </a:lnTo>
                  <a:lnTo>
                    <a:pt x="0" y="117524"/>
                  </a:lnTo>
                  <a:lnTo>
                    <a:pt x="0" y="171365"/>
                  </a:lnTo>
                  <a:lnTo>
                    <a:pt x="0" y="195506"/>
                  </a:lnTo>
                  <a:lnTo>
                    <a:pt x="0" y="138987"/>
                  </a:lnTo>
                  <a:lnTo>
                    <a:pt x="0" y="76837"/>
                  </a:lnTo>
                  <a:lnTo>
                    <a:pt x="14557" y="24737"/>
                  </a:lnTo>
                  <a:lnTo>
                    <a:pt x="23416" y="15580"/>
                  </a:lnTo>
                  <a:lnTo>
                    <a:pt x="33892" y="10999"/>
                  </a:lnTo>
                  <a:lnTo>
                    <a:pt x="45447" y="9469"/>
                  </a:lnTo>
                  <a:lnTo>
                    <a:pt x="54673" y="13019"/>
                  </a:lnTo>
                  <a:lnTo>
                    <a:pt x="68988" y="29151"/>
                  </a:lnTo>
                  <a:lnTo>
                    <a:pt x="100013" y="86171"/>
                  </a:lnTo>
                  <a:lnTo>
                    <a:pt x="111991" y="114985"/>
                  </a:lnTo>
                  <a:lnTo>
                    <a:pt x="115794" y="116879"/>
                  </a:lnTo>
                  <a:lnTo>
                    <a:pt x="118330" y="110525"/>
                  </a:lnTo>
                  <a:lnTo>
                    <a:pt x="129678" y="52873"/>
                  </a:lnTo>
                  <a:lnTo>
                    <a:pt x="142188" y="7988"/>
                  </a:lnTo>
                  <a:lnTo>
                    <a:pt x="149637" y="1367"/>
                  </a:lnTo>
                  <a:lnTo>
                    <a:pt x="159173" y="0"/>
                  </a:lnTo>
                  <a:lnTo>
                    <a:pt x="170101" y="2136"/>
                  </a:lnTo>
                  <a:lnTo>
                    <a:pt x="178910" y="8131"/>
                  </a:lnTo>
                  <a:lnTo>
                    <a:pt x="192760" y="26979"/>
                  </a:lnTo>
                  <a:lnTo>
                    <a:pt x="214065" y="85742"/>
                  </a:lnTo>
                  <a:lnTo>
                    <a:pt x="228881" y="142940"/>
                  </a:lnTo>
                  <a:lnTo>
                    <a:pt x="233090" y="1846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21943" y="1153423"/>
              <a:ext cx="123402" cy="217698"/>
            </a:xfrm>
            <a:custGeom>
              <a:avLst/>
              <a:gdLst/>
              <a:ahLst/>
              <a:cxnLst/>
              <a:rect l="0" t="0" r="0" b="0"/>
              <a:pathLst>
                <a:path w="123402" h="217698">
                  <a:moveTo>
                    <a:pt x="0" y="162852"/>
                  </a:moveTo>
                  <a:lnTo>
                    <a:pt x="45251" y="102114"/>
                  </a:lnTo>
                  <a:lnTo>
                    <a:pt x="57183" y="77966"/>
                  </a:lnTo>
                  <a:lnTo>
                    <a:pt x="65186" y="31397"/>
                  </a:lnTo>
                  <a:lnTo>
                    <a:pt x="61739" y="18847"/>
                  </a:lnTo>
                  <a:lnTo>
                    <a:pt x="54871" y="8957"/>
                  </a:lnTo>
                  <a:lnTo>
                    <a:pt x="45721" y="840"/>
                  </a:lnTo>
                  <a:lnTo>
                    <a:pt x="38098" y="0"/>
                  </a:lnTo>
                  <a:lnTo>
                    <a:pt x="31493" y="4009"/>
                  </a:lnTo>
                  <a:lnTo>
                    <a:pt x="20091" y="20653"/>
                  </a:lnTo>
                  <a:lnTo>
                    <a:pt x="9945" y="43284"/>
                  </a:lnTo>
                  <a:lnTo>
                    <a:pt x="8483" y="68577"/>
                  </a:lnTo>
                  <a:lnTo>
                    <a:pt x="14435" y="93530"/>
                  </a:lnTo>
                  <a:lnTo>
                    <a:pt x="43082" y="134376"/>
                  </a:lnTo>
                  <a:lnTo>
                    <a:pt x="102940" y="196972"/>
                  </a:lnTo>
                  <a:lnTo>
                    <a:pt x="123401" y="2176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98525" y="1151741"/>
              <a:ext cx="195884" cy="250067"/>
            </a:xfrm>
            <a:custGeom>
              <a:avLst/>
              <a:gdLst/>
              <a:ahLst/>
              <a:cxnLst/>
              <a:rect l="0" t="0" r="0" b="0"/>
              <a:pathLst>
                <a:path w="195884" h="250067">
                  <a:moveTo>
                    <a:pt x="75888" y="0"/>
                  </a:moveTo>
                  <a:lnTo>
                    <a:pt x="20291" y="14915"/>
                  </a:lnTo>
                  <a:lnTo>
                    <a:pt x="6830" y="19084"/>
                  </a:lnTo>
                  <a:lnTo>
                    <a:pt x="904" y="24910"/>
                  </a:lnTo>
                  <a:lnTo>
                    <a:pt x="0" y="31842"/>
                  </a:lnTo>
                  <a:lnTo>
                    <a:pt x="2444" y="39509"/>
                  </a:lnTo>
                  <a:lnTo>
                    <a:pt x="17347" y="52092"/>
                  </a:lnTo>
                  <a:lnTo>
                    <a:pt x="71434" y="79861"/>
                  </a:lnTo>
                  <a:lnTo>
                    <a:pt x="129853" y="124110"/>
                  </a:lnTo>
                  <a:lnTo>
                    <a:pt x="181341" y="167834"/>
                  </a:lnTo>
                  <a:lnTo>
                    <a:pt x="191894" y="180446"/>
                  </a:lnTo>
                  <a:lnTo>
                    <a:pt x="195883" y="193423"/>
                  </a:lnTo>
                  <a:lnTo>
                    <a:pt x="192189" y="220031"/>
                  </a:lnTo>
                  <a:lnTo>
                    <a:pt x="185415" y="230478"/>
                  </a:lnTo>
                  <a:lnTo>
                    <a:pt x="165700" y="246148"/>
                  </a:lnTo>
                  <a:lnTo>
                    <a:pt x="141703" y="250066"/>
                  </a:lnTo>
                  <a:lnTo>
                    <a:pt x="128906" y="248978"/>
                  </a:lnTo>
                  <a:lnTo>
                    <a:pt x="106561" y="239644"/>
                  </a:lnTo>
                  <a:lnTo>
                    <a:pt x="75888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084103" y="1000918"/>
              <a:ext cx="287936" cy="370203"/>
            </a:xfrm>
            <a:custGeom>
              <a:avLst/>
              <a:gdLst/>
              <a:ahLst/>
              <a:cxnLst/>
              <a:rect l="0" t="0" r="0" b="0"/>
              <a:pathLst>
                <a:path w="287936" h="370203">
                  <a:moveTo>
                    <a:pt x="0" y="0"/>
                  </a:moveTo>
                  <a:lnTo>
                    <a:pt x="30889" y="57252"/>
                  </a:lnTo>
                  <a:lnTo>
                    <a:pt x="45377" y="118528"/>
                  </a:lnTo>
                  <a:lnTo>
                    <a:pt x="59318" y="172739"/>
                  </a:lnTo>
                  <a:lnTo>
                    <a:pt x="73097" y="232305"/>
                  </a:lnTo>
                  <a:lnTo>
                    <a:pt x="86829" y="290919"/>
                  </a:lnTo>
                  <a:lnTo>
                    <a:pt x="103594" y="353131"/>
                  </a:lnTo>
                  <a:lnTo>
                    <a:pt x="105626" y="351204"/>
                  </a:lnTo>
                  <a:lnTo>
                    <a:pt x="116165" y="297047"/>
                  </a:lnTo>
                  <a:lnTo>
                    <a:pt x="134441" y="234890"/>
                  </a:lnTo>
                  <a:lnTo>
                    <a:pt x="149128" y="206468"/>
                  </a:lnTo>
                  <a:lnTo>
                    <a:pt x="173937" y="186726"/>
                  </a:lnTo>
                  <a:lnTo>
                    <a:pt x="189084" y="179329"/>
                  </a:lnTo>
                  <a:lnTo>
                    <a:pt x="203753" y="177444"/>
                  </a:lnTo>
                  <a:lnTo>
                    <a:pt x="232239" y="183475"/>
                  </a:lnTo>
                  <a:lnTo>
                    <a:pt x="243187" y="190873"/>
                  </a:lnTo>
                  <a:lnTo>
                    <a:pt x="259414" y="211280"/>
                  </a:lnTo>
                  <a:lnTo>
                    <a:pt x="277114" y="255743"/>
                  </a:lnTo>
                  <a:lnTo>
                    <a:pt x="284729" y="307512"/>
                  </a:lnTo>
                  <a:lnTo>
                    <a:pt x="287935" y="3702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391192" y="1192874"/>
              <a:ext cx="186515" cy="178247"/>
            </a:xfrm>
            <a:custGeom>
              <a:avLst/>
              <a:gdLst/>
              <a:ahLst/>
              <a:cxnLst/>
              <a:rect l="0" t="0" r="0" b="0"/>
              <a:pathLst>
                <a:path w="186515" h="178247">
                  <a:moveTo>
                    <a:pt x="90535" y="0"/>
                  </a:moveTo>
                  <a:lnTo>
                    <a:pt x="68699" y="7279"/>
                  </a:lnTo>
                  <a:lnTo>
                    <a:pt x="49853" y="23041"/>
                  </a:lnTo>
                  <a:lnTo>
                    <a:pt x="12928" y="70399"/>
                  </a:lnTo>
                  <a:lnTo>
                    <a:pt x="2722" y="100861"/>
                  </a:lnTo>
                  <a:lnTo>
                    <a:pt x="0" y="117515"/>
                  </a:lnTo>
                  <a:lnTo>
                    <a:pt x="5101" y="144145"/>
                  </a:lnTo>
                  <a:lnTo>
                    <a:pt x="10727" y="155512"/>
                  </a:lnTo>
                  <a:lnTo>
                    <a:pt x="19048" y="160043"/>
                  </a:lnTo>
                  <a:lnTo>
                    <a:pt x="29166" y="160017"/>
                  </a:lnTo>
                  <a:lnTo>
                    <a:pt x="51072" y="151863"/>
                  </a:lnTo>
                  <a:lnTo>
                    <a:pt x="70965" y="138082"/>
                  </a:lnTo>
                  <a:lnTo>
                    <a:pt x="85900" y="117738"/>
                  </a:lnTo>
                  <a:lnTo>
                    <a:pt x="96093" y="91939"/>
                  </a:lnTo>
                  <a:lnTo>
                    <a:pt x="100623" y="60159"/>
                  </a:lnTo>
                  <a:lnTo>
                    <a:pt x="106401" y="53817"/>
                  </a:lnTo>
                  <a:lnTo>
                    <a:pt x="114824" y="54160"/>
                  </a:lnTo>
                  <a:lnTo>
                    <a:pt x="125009" y="58959"/>
                  </a:lnTo>
                  <a:lnTo>
                    <a:pt x="140389" y="84604"/>
                  </a:lnTo>
                  <a:lnTo>
                    <a:pt x="157613" y="133742"/>
                  </a:lnTo>
                  <a:lnTo>
                    <a:pt x="167575" y="158467"/>
                  </a:lnTo>
                  <a:lnTo>
                    <a:pt x="186514" y="1782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577706" y="1222289"/>
              <a:ext cx="179051" cy="379823"/>
            </a:xfrm>
            <a:custGeom>
              <a:avLst/>
              <a:gdLst/>
              <a:ahLst/>
              <a:cxnLst/>
              <a:rect l="0" t="0" r="0" b="0"/>
              <a:pathLst>
                <a:path w="179051" h="379823">
                  <a:moveTo>
                    <a:pt x="0" y="25430"/>
                  </a:moveTo>
                  <a:lnTo>
                    <a:pt x="14915" y="74238"/>
                  </a:lnTo>
                  <a:lnTo>
                    <a:pt x="23716" y="131808"/>
                  </a:lnTo>
                  <a:lnTo>
                    <a:pt x="30387" y="194569"/>
                  </a:lnTo>
                  <a:lnTo>
                    <a:pt x="37949" y="250236"/>
                  </a:lnTo>
                  <a:lnTo>
                    <a:pt x="44253" y="306848"/>
                  </a:lnTo>
                  <a:lnTo>
                    <a:pt x="51706" y="356631"/>
                  </a:lnTo>
                  <a:lnTo>
                    <a:pt x="51926" y="379822"/>
                  </a:lnTo>
                  <a:lnTo>
                    <a:pt x="49852" y="377475"/>
                  </a:lnTo>
                  <a:lnTo>
                    <a:pt x="31335" y="323162"/>
                  </a:lnTo>
                  <a:lnTo>
                    <a:pt x="19610" y="272765"/>
                  </a:lnTo>
                  <a:lnTo>
                    <a:pt x="15459" y="210266"/>
                  </a:lnTo>
                  <a:lnTo>
                    <a:pt x="14488" y="165979"/>
                  </a:lnTo>
                  <a:lnTo>
                    <a:pt x="21220" y="105500"/>
                  </a:lnTo>
                  <a:lnTo>
                    <a:pt x="32863" y="56264"/>
                  </a:lnTo>
                  <a:lnTo>
                    <a:pt x="53241" y="12730"/>
                  </a:lnTo>
                  <a:lnTo>
                    <a:pt x="65963" y="4776"/>
                  </a:lnTo>
                  <a:lnTo>
                    <a:pt x="100412" y="0"/>
                  </a:lnTo>
                  <a:lnTo>
                    <a:pt x="115692" y="3907"/>
                  </a:lnTo>
                  <a:lnTo>
                    <a:pt x="140795" y="20435"/>
                  </a:lnTo>
                  <a:lnTo>
                    <a:pt x="172058" y="62714"/>
                  </a:lnTo>
                  <a:lnTo>
                    <a:pt x="179050" y="92275"/>
                  </a:lnTo>
                  <a:lnTo>
                    <a:pt x="178782" y="106557"/>
                  </a:lnTo>
                  <a:lnTo>
                    <a:pt x="170359" y="130550"/>
                  </a:lnTo>
                  <a:lnTo>
                    <a:pt x="163847" y="141214"/>
                  </a:lnTo>
                  <a:lnTo>
                    <a:pt x="144424" y="157126"/>
                  </a:lnTo>
                  <a:lnTo>
                    <a:pt x="132846" y="163502"/>
                  </a:lnTo>
                  <a:lnTo>
                    <a:pt x="80157" y="172475"/>
                  </a:lnTo>
                  <a:lnTo>
                    <a:pt x="50352" y="174574"/>
                  </a:lnTo>
                  <a:lnTo>
                    <a:pt x="13711" y="17625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714818" y="1223063"/>
              <a:ext cx="137113" cy="175481"/>
            </a:xfrm>
            <a:custGeom>
              <a:avLst/>
              <a:gdLst/>
              <a:ahLst/>
              <a:cxnLst/>
              <a:rect l="0" t="0" r="0" b="0"/>
              <a:pathLst>
                <a:path w="137113" h="175481">
                  <a:moveTo>
                    <a:pt x="0" y="134346"/>
                  </a:moveTo>
                  <a:lnTo>
                    <a:pt x="57252" y="96178"/>
                  </a:lnTo>
                  <a:lnTo>
                    <a:pt x="89413" y="69885"/>
                  </a:lnTo>
                  <a:lnTo>
                    <a:pt x="110960" y="35518"/>
                  </a:lnTo>
                  <a:lnTo>
                    <a:pt x="112060" y="24280"/>
                  </a:lnTo>
                  <a:lnTo>
                    <a:pt x="105157" y="3669"/>
                  </a:lnTo>
                  <a:lnTo>
                    <a:pt x="97527" y="0"/>
                  </a:lnTo>
                  <a:lnTo>
                    <a:pt x="87870" y="602"/>
                  </a:lnTo>
                  <a:lnTo>
                    <a:pt x="76862" y="4049"/>
                  </a:lnTo>
                  <a:lnTo>
                    <a:pt x="67999" y="12442"/>
                  </a:lnTo>
                  <a:lnTo>
                    <a:pt x="54090" y="38017"/>
                  </a:lnTo>
                  <a:lnTo>
                    <a:pt x="50954" y="65634"/>
                  </a:lnTo>
                  <a:lnTo>
                    <a:pt x="56163" y="91620"/>
                  </a:lnTo>
                  <a:lnTo>
                    <a:pt x="76225" y="123379"/>
                  </a:lnTo>
                  <a:lnTo>
                    <a:pt x="110302" y="157345"/>
                  </a:lnTo>
                  <a:lnTo>
                    <a:pt x="137112" y="1754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1309" y="1371120"/>
              <a:ext cx="33676" cy="150824"/>
            </a:xfrm>
            <a:custGeom>
              <a:avLst/>
              <a:gdLst/>
              <a:ahLst/>
              <a:cxnLst/>
              <a:rect l="0" t="0" r="0" b="0"/>
              <a:pathLst>
                <a:path w="33676" h="150824">
                  <a:moveTo>
                    <a:pt x="0" y="0"/>
                  </a:moveTo>
                  <a:lnTo>
                    <a:pt x="19084" y="57252"/>
                  </a:lnTo>
                  <a:lnTo>
                    <a:pt x="33675" y="108642"/>
                  </a:lnTo>
                  <a:lnTo>
                    <a:pt x="27423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246862" y="1175668"/>
              <a:ext cx="249495" cy="236587"/>
            </a:xfrm>
            <a:custGeom>
              <a:avLst/>
              <a:gdLst/>
              <a:ahLst/>
              <a:cxnLst/>
              <a:rect l="0" t="0" r="0" b="0"/>
              <a:pathLst>
                <a:path w="249495" h="236587">
                  <a:moveTo>
                    <a:pt x="194650" y="85763"/>
                  </a:moveTo>
                  <a:lnTo>
                    <a:pt x="168287" y="28510"/>
                  </a:lnTo>
                  <a:lnTo>
                    <a:pt x="147893" y="10551"/>
                  </a:lnTo>
                  <a:lnTo>
                    <a:pt x="136056" y="3628"/>
                  </a:lnTo>
                  <a:lnTo>
                    <a:pt x="110716" y="0"/>
                  </a:lnTo>
                  <a:lnTo>
                    <a:pt x="97560" y="1165"/>
                  </a:lnTo>
                  <a:lnTo>
                    <a:pt x="70755" y="14647"/>
                  </a:lnTo>
                  <a:lnTo>
                    <a:pt x="45130" y="37398"/>
                  </a:lnTo>
                  <a:lnTo>
                    <a:pt x="15097" y="84466"/>
                  </a:lnTo>
                  <a:lnTo>
                    <a:pt x="1604" y="119211"/>
                  </a:lnTo>
                  <a:lnTo>
                    <a:pt x="0" y="173031"/>
                  </a:lnTo>
                  <a:lnTo>
                    <a:pt x="5468" y="186599"/>
                  </a:lnTo>
                  <a:lnTo>
                    <a:pt x="23731" y="205736"/>
                  </a:lnTo>
                  <a:lnTo>
                    <a:pt x="59709" y="225075"/>
                  </a:lnTo>
                  <a:lnTo>
                    <a:pt x="85925" y="227407"/>
                  </a:lnTo>
                  <a:lnTo>
                    <a:pt x="111288" y="221842"/>
                  </a:lnTo>
                  <a:lnTo>
                    <a:pt x="152397" y="193443"/>
                  </a:lnTo>
                  <a:lnTo>
                    <a:pt x="161911" y="184972"/>
                  </a:lnTo>
                  <a:lnTo>
                    <a:pt x="182579" y="143934"/>
                  </a:lnTo>
                  <a:lnTo>
                    <a:pt x="185222" y="110601"/>
                  </a:lnTo>
                  <a:lnTo>
                    <a:pt x="183794" y="93181"/>
                  </a:lnTo>
                  <a:lnTo>
                    <a:pt x="185889" y="84614"/>
                  </a:lnTo>
                  <a:lnTo>
                    <a:pt x="190333" y="81950"/>
                  </a:lnTo>
                  <a:lnTo>
                    <a:pt x="196342" y="83221"/>
                  </a:lnTo>
                  <a:lnTo>
                    <a:pt x="201872" y="88638"/>
                  </a:lnTo>
                  <a:lnTo>
                    <a:pt x="216933" y="119623"/>
                  </a:lnTo>
                  <a:lnTo>
                    <a:pt x="235671" y="179853"/>
                  </a:lnTo>
                  <a:lnTo>
                    <a:pt x="249494" y="23658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78623" y="1083185"/>
              <a:ext cx="68558" cy="342781"/>
            </a:xfrm>
            <a:custGeom>
              <a:avLst/>
              <a:gdLst/>
              <a:ahLst/>
              <a:cxnLst/>
              <a:rect l="0" t="0" r="0" b="0"/>
              <a:pathLst>
                <a:path w="68558" h="342781">
                  <a:moveTo>
                    <a:pt x="0" y="0"/>
                  </a:moveTo>
                  <a:lnTo>
                    <a:pt x="9423" y="37409"/>
                  </a:lnTo>
                  <a:lnTo>
                    <a:pt x="13965" y="98430"/>
                  </a:lnTo>
                  <a:lnTo>
                    <a:pt x="24282" y="147487"/>
                  </a:lnTo>
                  <a:lnTo>
                    <a:pt x="41417" y="209071"/>
                  </a:lnTo>
                  <a:lnTo>
                    <a:pt x="50866" y="261521"/>
                  </a:lnTo>
                  <a:lnTo>
                    <a:pt x="57729" y="307531"/>
                  </a:lnTo>
                  <a:lnTo>
                    <a:pt x="68557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715736" y="1069474"/>
              <a:ext cx="13712" cy="342781"/>
            </a:xfrm>
            <a:custGeom>
              <a:avLst/>
              <a:gdLst/>
              <a:ahLst/>
              <a:cxnLst/>
              <a:rect l="0" t="0" r="0" b="0"/>
              <a:pathLst>
                <a:path w="13712" h="342781">
                  <a:moveTo>
                    <a:pt x="0" y="0"/>
                  </a:moveTo>
                  <a:lnTo>
                    <a:pt x="0" y="45309"/>
                  </a:lnTo>
                  <a:lnTo>
                    <a:pt x="0" y="106018"/>
                  </a:lnTo>
                  <a:lnTo>
                    <a:pt x="0" y="155285"/>
                  </a:lnTo>
                  <a:lnTo>
                    <a:pt x="0" y="203588"/>
                  </a:lnTo>
                  <a:lnTo>
                    <a:pt x="1523" y="250448"/>
                  </a:lnTo>
                  <a:lnTo>
                    <a:pt x="9423" y="312037"/>
                  </a:lnTo>
                  <a:lnTo>
                    <a:pt x="13711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903875" y="1051420"/>
              <a:ext cx="182064" cy="347124"/>
            </a:xfrm>
            <a:custGeom>
              <a:avLst/>
              <a:gdLst/>
              <a:ahLst/>
              <a:cxnLst/>
              <a:rect l="0" t="0" r="0" b="0"/>
              <a:pathLst>
                <a:path w="182064" h="347124">
                  <a:moveTo>
                    <a:pt x="168352" y="72898"/>
                  </a:moveTo>
                  <a:lnTo>
                    <a:pt x="155882" y="41583"/>
                  </a:lnTo>
                  <a:lnTo>
                    <a:pt x="141989" y="22925"/>
                  </a:lnTo>
                  <a:lnTo>
                    <a:pt x="109758" y="2570"/>
                  </a:lnTo>
                  <a:lnTo>
                    <a:pt x="80356" y="0"/>
                  </a:lnTo>
                  <a:lnTo>
                    <a:pt x="63984" y="1447"/>
                  </a:lnTo>
                  <a:lnTo>
                    <a:pt x="50022" y="8506"/>
                  </a:lnTo>
                  <a:lnTo>
                    <a:pt x="26384" y="32600"/>
                  </a:lnTo>
                  <a:lnTo>
                    <a:pt x="3225" y="80425"/>
                  </a:lnTo>
                  <a:lnTo>
                    <a:pt x="0" y="111283"/>
                  </a:lnTo>
                  <a:lnTo>
                    <a:pt x="1272" y="125911"/>
                  </a:lnTo>
                  <a:lnTo>
                    <a:pt x="14874" y="150289"/>
                  </a:lnTo>
                  <a:lnTo>
                    <a:pt x="36154" y="169756"/>
                  </a:lnTo>
                  <a:lnTo>
                    <a:pt x="60846" y="183487"/>
                  </a:lnTo>
                  <a:lnTo>
                    <a:pt x="87055" y="186542"/>
                  </a:lnTo>
                  <a:lnTo>
                    <a:pt x="100443" y="185224"/>
                  </a:lnTo>
                  <a:lnTo>
                    <a:pt x="110892" y="179775"/>
                  </a:lnTo>
                  <a:lnTo>
                    <a:pt x="126563" y="161533"/>
                  </a:lnTo>
                  <a:lnTo>
                    <a:pt x="143952" y="125567"/>
                  </a:lnTo>
                  <a:lnTo>
                    <a:pt x="154053" y="63046"/>
                  </a:lnTo>
                  <a:lnTo>
                    <a:pt x="160981" y="33480"/>
                  </a:lnTo>
                  <a:lnTo>
                    <a:pt x="164961" y="29861"/>
                  </a:lnTo>
                  <a:lnTo>
                    <a:pt x="169138" y="33543"/>
                  </a:lnTo>
                  <a:lnTo>
                    <a:pt x="173447" y="42091"/>
                  </a:lnTo>
                  <a:lnTo>
                    <a:pt x="179510" y="97794"/>
                  </a:lnTo>
                  <a:lnTo>
                    <a:pt x="180928" y="142363"/>
                  </a:lnTo>
                  <a:lnTo>
                    <a:pt x="181559" y="187562"/>
                  </a:lnTo>
                  <a:lnTo>
                    <a:pt x="181839" y="233042"/>
                  </a:lnTo>
                  <a:lnTo>
                    <a:pt x="181997" y="294193"/>
                  </a:lnTo>
                  <a:lnTo>
                    <a:pt x="182063" y="3471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154494" y="1096075"/>
              <a:ext cx="160934" cy="261133"/>
            </a:xfrm>
            <a:custGeom>
              <a:avLst/>
              <a:gdLst/>
              <a:ahLst/>
              <a:cxnLst/>
              <a:rect l="0" t="0" r="0" b="0"/>
              <a:pathLst>
                <a:path w="160934" h="261133">
                  <a:moveTo>
                    <a:pt x="27422" y="28243"/>
                  </a:moveTo>
                  <a:lnTo>
                    <a:pt x="12507" y="81113"/>
                  </a:lnTo>
                  <a:lnTo>
                    <a:pt x="3706" y="141411"/>
                  </a:lnTo>
                  <a:lnTo>
                    <a:pt x="5161" y="199394"/>
                  </a:lnTo>
                  <a:lnTo>
                    <a:pt x="12958" y="229235"/>
                  </a:lnTo>
                  <a:lnTo>
                    <a:pt x="26580" y="252654"/>
                  </a:lnTo>
                  <a:lnTo>
                    <a:pt x="37525" y="258594"/>
                  </a:lnTo>
                  <a:lnTo>
                    <a:pt x="65936" y="261132"/>
                  </a:lnTo>
                  <a:lnTo>
                    <a:pt x="90752" y="253119"/>
                  </a:lnTo>
                  <a:lnTo>
                    <a:pt x="111937" y="237878"/>
                  </a:lnTo>
                  <a:lnTo>
                    <a:pt x="131509" y="215869"/>
                  </a:lnTo>
                  <a:lnTo>
                    <a:pt x="152380" y="170505"/>
                  </a:lnTo>
                  <a:lnTo>
                    <a:pt x="160933" y="118469"/>
                  </a:lnTo>
                  <a:lnTo>
                    <a:pt x="154809" y="86625"/>
                  </a:lnTo>
                  <a:lnTo>
                    <a:pt x="126050" y="28942"/>
                  </a:lnTo>
                  <a:lnTo>
                    <a:pt x="104773" y="9257"/>
                  </a:lnTo>
                  <a:lnTo>
                    <a:pt x="92701" y="1874"/>
                  </a:lnTo>
                  <a:lnTo>
                    <a:pt x="80082" y="0"/>
                  </a:lnTo>
                  <a:lnTo>
                    <a:pt x="53874" y="6042"/>
                  </a:lnTo>
                  <a:lnTo>
                    <a:pt x="31054" y="22947"/>
                  </a:lnTo>
                  <a:lnTo>
                    <a:pt x="13802" y="44171"/>
                  </a:lnTo>
                  <a:lnTo>
                    <a:pt x="0" y="8308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319029" y="946073"/>
              <a:ext cx="111108" cy="137370"/>
            </a:xfrm>
            <a:custGeom>
              <a:avLst/>
              <a:gdLst/>
              <a:ahLst/>
              <a:cxnLst/>
              <a:rect l="0" t="0" r="0" b="0"/>
              <a:pathLst>
                <a:path w="111108" h="137370">
                  <a:moveTo>
                    <a:pt x="27422" y="27422"/>
                  </a:moveTo>
                  <a:lnTo>
                    <a:pt x="12864" y="56538"/>
                  </a:lnTo>
                  <a:lnTo>
                    <a:pt x="9780" y="83020"/>
                  </a:lnTo>
                  <a:lnTo>
                    <a:pt x="15011" y="108500"/>
                  </a:lnTo>
                  <a:lnTo>
                    <a:pt x="27492" y="129982"/>
                  </a:lnTo>
                  <a:lnTo>
                    <a:pt x="36609" y="135405"/>
                  </a:lnTo>
                  <a:lnTo>
                    <a:pt x="58927" y="137369"/>
                  </a:lnTo>
                  <a:lnTo>
                    <a:pt x="80019" y="129101"/>
                  </a:lnTo>
                  <a:lnTo>
                    <a:pt x="89909" y="122631"/>
                  </a:lnTo>
                  <a:lnTo>
                    <a:pt x="104960" y="99191"/>
                  </a:lnTo>
                  <a:lnTo>
                    <a:pt x="111107" y="84409"/>
                  </a:lnTo>
                  <a:lnTo>
                    <a:pt x="110634" y="71507"/>
                  </a:lnTo>
                  <a:lnTo>
                    <a:pt x="105749" y="59859"/>
                  </a:lnTo>
                  <a:lnTo>
                    <a:pt x="88133" y="40315"/>
                  </a:lnTo>
                  <a:lnTo>
                    <a:pt x="26389" y="10237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514636" y="1150814"/>
              <a:ext cx="147173" cy="220307"/>
            </a:xfrm>
            <a:custGeom>
              <a:avLst/>
              <a:gdLst/>
              <a:ahLst/>
              <a:cxnLst/>
              <a:rect l="0" t="0" r="0" b="0"/>
              <a:pathLst>
                <a:path w="147173" h="220307">
                  <a:moveTo>
                    <a:pt x="119750" y="55772"/>
                  </a:moveTo>
                  <a:lnTo>
                    <a:pt x="107280" y="24456"/>
                  </a:lnTo>
                  <a:lnTo>
                    <a:pt x="93387" y="5798"/>
                  </a:lnTo>
                  <a:lnTo>
                    <a:pt x="83893" y="1128"/>
                  </a:lnTo>
                  <a:lnTo>
                    <a:pt x="61157" y="0"/>
                  </a:lnTo>
                  <a:lnTo>
                    <a:pt x="50219" y="4880"/>
                  </a:lnTo>
                  <a:lnTo>
                    <a:pt x="29940" y="22489"/>
                  </a:lnTo>
                  <a:lnTo>
                    <a:pt x="8672" y="65377"/>
                  </a:lnTo>
                  <a:lnTo>
                    <a:pt x="0" y="116679"/>
                  </a:lnTo>
                  <a:lnTo>
                    <a:pt x="6097" y="148350"/>
                  </a:lnTo>
                  <a:lnTo>
                    <a:pt x="11988" y="163195"/>
                  </a:lnTo>
                  <a:lnTo>
                    <a:pt x="20487" y="170044"/>
                  </a:lnTo>
                  <a:lnTo>
                    <a:pt x="30722" y="171564"/>
                  </a:lnTo>
                  <a:lnTo>
                    <a:pt x="42117" y="169530"/>
                  </a:lnTo>
                  <a:lnTo>
                    <a:pt x="51236" y="163603"/>
                  </a:lnTo>
                  <a:lnTo>
                    <a:pt x="65432" y="144830"/>
                  </a:lnTo>
                  <a:lnTo>
                    <a:pt x="91795" y="82283"/>
                  </a:lnTo>
                  <a:lnTo>
                    <a:pt x="96543" y="68875"/>
                  </a:lnTo>
                  <a:lnTo>
                    <a:pt x="101232" y="64508"/>
                  </a:lnTo>
                  <a:lnTo>
                    <a:pt x="105881" y="66166"/>
                  </a:lnTo>
                  <a:lnTo>
                    <a:pt x="110504" y="71842"/>
                  </a:lnTo>
                  <a:lnTo>
                    <a:pt x="124289" y="108946"/>
                  </a:lnTo>
                  <a:lnTo>
                    <a:pt x="130744" y="158534"/>
                  </a:lnTo>
                  <a:lnTo>
                    <a:pt x="147172" y="22030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4702942" y="1196229"/>
              <a:ext cx="109691" cy="202315"/>
            </a:xfrm>
            <a:custGeom>
              <a:avLst/>
              <a:gdLst/>
              <a:ahLst/>
              <a:cxnLst/>
              <a:rect l="0" t="0" r="0" b="0"/>
              <a:pathLst>
                <a:path w="109691" h="202315">
                  <a:moveTo>
                    <a:pt x="0" y="37779"/>
                  </a:moveTo>
                  <a:lnTo>
                    <a:pt x="0" y="97439"/>
                  </a:lnTo>
                  <a:lnTo>
                    <a:pt x="7279" y="159423"/>
                  </a:lnTo>
                  <a:lnTo>
                    <a:pt x="7900" y="164579"/>
                  </a:lnTo>
                  <a:lnTo>
                    <a:pt x="6790" y="163446"/>
                  </a:lnTo>
                  <a:lnTo>
                    <a:pt x="4526" y="158120"/>
                  </a:lnTo>
                  <a:lnTo>
                    <a:pt x="1341" y="121510"/>
                  </a:lnTo>
                  <a:lnTo>
                    <a:pt x="11211" y="65491"/>
                  </a:lnTo>
                  <a:lnTo>
                    <a:pt x="24989" y="25677"/>
                  </a:lnTo>
                  <a:lnTo>
                    <a:pt x="39544" y="3962"/>
                  </a:lnTo>
                  <a:lnTo>
                    <a:pt x="49215" y="0"/>
                  </a:lnTo>
                  <a:lnTo>
                    <a:pt x="60232" y="405"/>
                  </a:lnTo>
                  <a:lnTo>
                    <a:pt x="72148" y="3722"/>
                  </a:lnTo>
                  <a:lnTo>
                    <a:pt x="81615" y="10504"/>
                  </a:lnTo>
                  <a:lnTo>
                    <a:pt x="96196" y="30227"/>
                  </a:lnTo>
                  <a:lnTo>
                    <a:pt x="105692" y="81584"/>
                  </a:lnTo>
                  <a:lnTo>
                    <a:pt x="108505" y="137765"/>
                  </a:lnTo>
                  <a:lnTo>
                    <a:pt x="109163" y="166516"/>
                  </a:lnTo>
                  <a:lnTo>
                    <a:pt x="109690" y="202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4904016" y="1239857"/>
              <a:ext cx="173512" cy="331804"/>
            </a:xfrm>
            <a:custGeom>
              <a:avLst/>
              <a:gdLst/>
              <a:ahLst/>
              <a:cxnLst/>
              <a:rect l="0" t="0" r="0" b="0"/>
              <a:pathLst>
                <a:path w="173512" h="331804">
                  <a:moveTo>
                    <a:pt x="59439" y="35285"/>
                  </a:moveTo>
                  <a:lnTo>
                    <a:pt x="59439" y="6170"/>
                  </a:lnTo>
                  <a:lnTo>
                    <a:pt x="56392" y="640"/>
                  </a:lnTo>
                  <a:lnTo>
                    <a:pt x="51314" y="0"/>
                  </a:lnTo>
                  <a:lnTo>
                    <a:pt x="44881" y="2621"/>
                  </a:lnTo>
                  <a:lnTo>
                    <a:pt x="21271" y="28146"/>
                  </a:lnTo>
                  <a:lnTo>
                    <a:pt x="2257" y="64654"/>
                  </a:lnTo>
                  <a:lnTo>
                    <a:pt x="0" y="90995"/>
                  </a:lnTo>
                  <a:lnTo>
                    <a:pt x="1531" y="104418"/>
                  </a:lnTo>
                  <a:lnTo>
                    <a:pt x="7123" y="111843"/>
                  </a:lnTo>
                  <a:lnTo>
                    <a:pt x="15421" y="115269"/>
                  </a:lnTo>
                  <a:lnTo>
                    <a:pt x="25523" y="116030"/>
                  </a:lnTo>
                  <a:lnTo>
                    <a:pt x="44873" y="108750"/>
                  </a:lnTo>
                  <a:lnTo>
                    <a:pt x="63629" y="93835"/>
                  </a:lnTo>
                  <a:lnTo>
                    <a:pt x="82122" y="71971"/>
                  </a:lnTo>
                  <a:lnTo>
                    <a:pt x="89795" y="68883"/>
                  </a:lnTo>
                  <a:lnTo>
                    <a:pt x="96435" y="71395"/>
                  </a:lnTo>
                  <a:lnTo>
                    <a:pt x="102384" y="77640"/>
                  </a:lnTo>
                  <a:lnTo>
                    <a:pt x="125316" y="122823"/>
                  </a:lnTo>
                  <a:lnTo>
                    <a:pt x="144129" y="184453"/>
                  </a:lnTo>
                  <a:lnTo>
                    <a:pt x="154463" y="228538"/>
                  </a:lnTo>
                  <a:lnTo>
                    <a:pt x="164134" y="271998"/>
                  </a:lnTo>
                  <a:lnTo>
                    <a:pt x="173511" y="311627"/>
                  </a:lnTo>
                  <a:lnTo>
                    <a:pt x="170526" y="323108"/>
                  </a:lnTo>
                  <a:lnTo>
                    <a:pt x="162443" y="329239"/>
                  </a:lnTo>
                  <a:lnTo>
                    <a:pt x="150960" y="331803"/>
                  </a:lnTo>
                  <a:lnTo>
                    <a:pt x="140258" y="327419"/>
                  </a:lnTo>
                  <a:lnTo>
                    <a:pt x="120242" y="306297"/>
                  </a:lnTo>
                  <a:lnTo>
                    <a:pt x="109314" y="268471"/>
                  </a:lnTo>
                  <a:lnTo>
                    <a:pt x="107225" y="207973"/>
                  </a:lnTo>
                  <a:lnTo>
                    <a:pt x="114194" y="176021"/>
                  </a:lnTo>
                  <a:lnTo>
                    <a:pt x="139432" y="126393"/>
                  </a:lnTo>
                  <a:lnTo>
                    <a:pt x="155417" y="1038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086856" y="1083185"/>
              <a:ext cx="54845" cy="329070"/>
            </a:xfrm>
            <a:custGeom>
              <a:avLst/>
              <a:gdLst/>
              <a:ahLst/>
              <a:cxnLst/>
              <a:rect l="0" t="0" r="0" b="0"/>
              <a:pathLst>
                <a:path w="54845" h="329070">
                  <a:moveTo>
                    <a:pt x="0" y="0"/>
                  </a:moveTo>
                  <a:lnTo>
                    <a:pt x="10946" y="54732"/>
                  </a:lnTo>
                  <a:lnTo>
                    <a:pt x="23387" y="116935"/>
                  </a:lnTo>
                  <a:lnTo>
                    <a:pt x="32230" y="161153"/>
                  </a:lnTo>
                  <a:lnTo>
                    <a:pt x="37177" y="206196"/>
                  </a:lnTo>
                  <a:lnTo>
                    <a:pt x="44023" y="266255"/>
                  </a:lnTo>
                  <a:lnTo>
                    <a:pt x="54844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205889" y="1179435"/>
              <a:ext cx="284840" cy="219109"/>
            </a:xfrm>
            <a:custGeom>
              <a:avLst/>
              <a:gdLst/>
              <a:ahLst/>
              <a:cxnLst/>
              <a:rect l="0" t="0" r="0" b="0"/>
              <a:pathLst>
                <a:path w="284840" h="219109">
                  <a:moveTo>
                    <a:pt x="4367" y="150552"/>
                  </a:moveTo>
                  <a:lnTo>
                    <a:pt x="24737" y="127135"/>
                  </a:lnTo>
                  <a:lnTo>
                    <a:pt x="35257" y="105105"/>
                  </a:lnTo>
                  <a:lnTo>
                    <a:pt x="42466" y="59728"/>
                  </a:lnTo>
                  <a:lnTo>
                    <a:pt x="38908" y="51916"/>
                  </a:lnTo>
                  <a:lnTo>
                    <a:pt x="31965" y="49755"/>
                  </a:lnTo>
                  <a:lnTo>
                    <a:pt x="22765" y="51361"/>
                  </a:lnTo>
                  <a:lnTo>
                    <a:pt x="15109" y="57002"/>
                  </a:lnTo>
                  <a:lnTo>
                    <a:pt x="2540" y="75458"/>
                  </a:lnTo>
                  <a:lnTo>
                    <a:pt x="0" y="102957"/>
                  </a:lnTo>
                  <a:lnTo>
                    <a:pt x="5474" y="132445"/>
                  </a:lnTo>
                  <a:lnTo>
                    <a:pt x="18062" y="155708"/>
                  </a:lnTo>
                  <a:lnTo>
                    <a:pt x="30255" y="163130"/>
                  </a:lnTo>
                  <a:lnTo>
                    <a:pt x="64116" y="171377"/>
                  </a:lnTo>
                  <a:lnTo>
                    <a:pt x="111448" y="168740"/>
                  </a:lnTo>
                  <a:lnTo>
                    <a:pt x="154418" y="151032"/>
                  </a:lnTo>
                  <a:lnTo>
                    <a:pt x="188816" y="126488"/>
                  </a:lnTo>
                  <a:lnTo>
                    <a:pt x="211027" y="92639"/>
                  </a:lnTo>
                  <a:lnTo>
                    <a:pt x="219978" y="46385"/>
                  </a:lnTo>
                  <a:lnTo>
                    <a:pt x="213946" y="19957"/>
                  </a:lnTo>
                  <a:lnTo>
                    <a:pt x="208072" y="8644"/>
                  </a:lnTo>
                  <a:lnTo>
                    <a:pt x="199586" y="2625"/>
                  </a:lnTo>
                  <a:lnTo>
                    <a:pt x="189358" y="136"/>
                  </a:lnTo>
                  <a:lnTo>
                    <a:pt x="177969" y="0"/>
                  </a:lnTo>
                  <a:lnTo>
                    <a:pt x="157189" y="7974"/>
                  </a:lnTo>
                  <a:lnTo>
                    <a:pt x="147382" y="14366"/>
                  </a:lnTo>
                  <a:lnTo>
                    <a:pt x="143891" y="23198"/>
                  </a:lnTo>
                  <a:lnTo>
                    <a:pt x="144611" y="33657"/>
                  </a:lnTo>
                  <a:lnTo>
                    <a:pt x="148138" y="45199"/>
                  </a:lnTo>
                  <a:lnTo>
                    <a:pt x="168306" y="66149"/>
                  </a:lnTo>
                  <a:lnTo>
                    <a:pt x="230908" y="104426"/>
                  </a:lnTo>
                  <a:lnTo>
                    <a:pt x="276651" y="132145"/>
                  </a:lnTo>
                  <a:lnTo>
                    <a:pt x="283391" y="141327"/>
                  </a:lnTo>
                  <a:lnTo>
                    <a:pt x="284839" y="150496"/>
                  </a:lnTo>
                  <a:lnTo>
                    <a:pt x="282756" y="159655"/>
                  </a:lnTo>
                  <a:lnTo>
                    <a:pt x="276798" y="167285"/>
                  </a:lnTo>
                  <a:lnTo>
                    <a:pt x="257989" y="179825"/>
                  </a:lnTo>
                  <a:lnTo>
                    <a:pt x="202298" y="200289"/>
                  </a:lnTo>
                  <a:lnTo>
                    <a:pt x="168902" y="2191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7335493" y="2121402"/>
            <a:ext cx="277625" cy="345669"/>
          </a:xfrm>
          <a:custGeom>
            <a:avLst/>
            <a:gdLst/>
            <a:ahLst/>
            <a:cxnLst/>
            <a:rect l="0" t="0" r="0" b="0"/>
            <a:pathLst>
              <a:path w="277625" h="345669">
                <a:moveTo>
                  <a:pt x="233090" y="31257"/>
                </a:moveTo>
                <a:lnTo>
                  <a:pt x="175838" y="367"/>
                </a:lnTo>
                <a:lnTo>
                  <a:pt x="162929" y="0"/>
                </a:lnTo>
                <a:lnTo>
                  <a:pt x="136398" y="7716"/>
                </a:lnTo>
                <a:lnTo>
                  <a:pt x="117497" y="25364"/>
                </a:lnTo>
                <a:lnTo>
                  <a:pt x="92950" y="73935"/>
                </a:lnTo>
                <a:lnTo>
                  <a:pt x="85432" y="121260"/>
                </a:lnTo>
                <a:lnTo>
                  <a:pt x="87424" y="127822"/>
                </a:lnTo>
                <a:lnTo>
                  <a:pt x="91799" y="127627"/>
                </a:lnTo>
                <a:lnTo>
                  <a:pt x="106309" y="118268"/>
                </a:lnTo>
                <a:lnTo>
                  <a:pt x="127992" y="109031"/>
                </a:lnTo>
                <a:lnTo>
                  <a:pt x="152863" y="107972"/>
                </a:lnTo>
                <a:lnTo>
                  <a:pt x="165894" y="109823"/>
                </a:lnTo>
                <a:lnTo>
                  <a:pt x="213350" y="134264"/>
                </a:lnTo>
                <a:lnTo>
                  <a:pt x="251448" y="163173"/>
                </a:lnTo>
                <a:lnTo>
                  <a:pt x="268164" y="189927"/>
                </a:lnTo>
                <a:lnTo>
                  <a:pt x="277624" y="220607"/>
                </a:lnTo>
                <a:lnTo>
                  <a:pt x="276751" y="249478"/>
                </a:lnTo>
                <a:lnTo>
                  <a:pt x="260415" y="291426"/>
                </a:lnTo>
                <a:lnTo>
                  <a:pt x="240664" y="310914"/>
                </a:lnTo>
                <a:lnTo>
                  <a:pt x="190745" y="335838"/>
                </a:lnTo>
                <a:lnTo>
                  <a:pt x="135906" y="343421"/>
                </a:lnTo>
                <a:lnTo>
                  <a:pt x="78693" y="345668"/>
                </a:lnTo>
                <a:lnTo>
                  <a:pt x="20284" y="337004"/>
                </a:lnTo>
                <a:lnTo>
                  <a:pt x="0" y="33290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6649933" y="1431408"/>
            <a:ext cx="236217" cy="374076"/>
          </a:xfrm>
          <a:custGeom>
            <a:avLst/>
            <a:gdLst/>
            <a:ahLst/>
            <a:cxnLst/>
            <a:rect l="0" t="0" r="0" b="0"/>
            <a:pathLst>
              <a:path w="236217" h="374076">
                <a:moveTo>
                  <a:pt x="191956" y="90535"/>
                </a:moveTo>
                <a:lnTo>
                  <a:pt x="179487" y="59220"/>
                </a:lnTo>
                <a:lnTo>
                  <a:pt x="140642" y="12928"/>
                </a:lnTo>
                <a:lnTo>
                  <a:pt x="114813" y="2722"/>
                </a:lnTo>
                <a:lnTo>
                  <a:pt x="99394" y="0"/>
                </a:lnTo>
                <a:lnTo>
                  <a:pt x="87591" y="2756"/>
                </a:lnTo>
                <a:lnTo>
                  <a:pt x="78199" y="9164"/>
                </a:lnTo>
                <a:lnTo>
                  <a:pt x="70414" y="18006"/>
                </a:lnTo>
                <a:lnTo>
                  <a:pt x="61764" y="44081"/>
                </a:lnTo>
                <a:lnTo>
                  <a:pt x="52832" y="93021"/>
                </a:lnTo>
                <a:lnTo>
                  <a:pt x="44599" y="146117"/>
                </a:lnTo>
                <a:lnTo>
                  <a:pt x="44197" y="171606"/>
                </a:lnTo>
                <a:lnTo>
                  <a:pt x="46223" y="172005"/>
                </a:lnTo>
                <a:lnTo>
                  <a:pt x="49097" y="167701"/>
                </a:lnTo>
                <a:lnTo>
                  <a:pt x="74977" y="154364"/>
                </a:lnTo>
                <a:lnTo>
                  <a:pt x="102894" y="153435"/>
                </a:lnTo>
                <a:lnTo>
                  <a:pt x="118871" y="155321"/>
                </a:lnTo>
                <a:lnTo>
                  <a:pt x="148810" y="169603"/>
                </a:lnTo>
                <a:lnTo>
                  <a:pt x="205270" y="216013"/>
                </a:lnTo>
                <a:lnTo>
                  <a:pt x="232126" y="255685"/>
                </a:lnTo>
                <a:lnTo>
                  <a:pt x="236216" y="282766"/>
                </a:lnTo>
                <a:lnTo>
                  <a:pt x="235174" y="296386"/>
                </a:lnTo>
                <a:lnTo>
                  <a:pt x="221829" y="323707"/>
                </a:lnTo>
                <a:lnTo>
                  <a:pt x="211871" y="337391"/>
                </a:lnTo>
                <a:lnTo>
                  <a:pt x="184557" y="356658"/>
                </a:lnTo>
                <a:lnTo>
                  <a:pt x="152105" y="368776"/>
                </a:lnTo>
                <a:lnTo>
                  <a:pt x="101098" y="374075"/>
                </a:lnTo>
                <a:lnTo>
                  <a:pt x="56362" y="365150"/>
                </a:lnTo>
                <a:lnTo>
                  <a:pt x="0" y="33733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7332515" y="680464"/>
            <a:ext cx="170140" cy="245767"/>
          </a:xfrm>
          <a:custGeom>
            <a:avLst/>
            <a:gdLst/>
            <a:ahLst/>
            <a:cxnLst/>
            <a:rect l="0" t="0" r="0" b="0"/>
            <a:pathLst>
              <a:path w="170140" h="245767">
                <a:moveTo>
                  <a:pt x="167512" y="32518"/>
                </a:moveTo>
                <a:lnTo>
                  <a:pt x="144096" y="12149"/>
                </a:lnTo>
                <a:lnTo>
                  <a:pt x="122066" y="1629"/>
                </a:lnTo>
                <a:lnTo>
                  <a:pt x="92977" y="0"/>
                </a:lnTo>
                <a:lnTo>
                  <a:pt x="61259" y="5878"/>
                </a:lnTo>
                <a:lnTo>
                  <a:pt x="31927" y="18647"/>
                </a:lnTo>
                <a:lnTo>
                  <a:pt x="11782" y="42604"/>
                </a:lnTo>
                <a:lnTo>
                  <a:pt x="4277" y="57524"/>
                </a:lnTo>
                <a:lnTo>
                  <a:pt x="0" y="86289"/>
                </a:lnTo>
                <a:lnTo>
                  <a:pt x="992" y="100358"/>
                </a:lnTo>
                <a:lnTo>
                  <a:pt x="4701" y="106691"/>
                </a:lnTo>
                <a:lnTo>
                  <a:pt x="10221" y="107866"/>
                </a:lnTo>
                <a:lnTo>
                  <a:pt x="48250" y="95137"/>
                </a:lnTo>
                <a:lnTo>
                  <a:pt x="73373" y="98943"/>
                </a:lnTo>
                <a:lnTo>
                  <a:pt x="109149" y="118217"/>
                </a:lnTo>
                <a:lnTo>
                  <a:pt x="139048" y="147287"/>
                </a:lnTo>
                <a:lnTo>
                  <a:pt x="163141" y="184847"/>
                </a:lnTo>
                <a:lnTo>
                  <a:pt x="169168" y="198056"/>
                </a:lnTo>
                <a:lnTo>
                  <a:pt x="170139" y="209910"/>
                </a:lnTo>
                <a:lnTo>
                  <a:pt x="163094" y="231205"/>
                </a:lnTo>
                <a:lnTo>
                  <a:pt x="152379" y="238103"/>
                </a:lnTo>
                <a:lnTo>
                  <a:pt x="120160" y="245766"/>
                </a:lnTo>
                <a:lnTo>
                  <a:pt x="60826" y="241264"/>
                </a:lnTo>
                <a:lnTo>
                  <a:pt x="16689" y="23818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993631" y="1260504"/>
            <a:ext cx="191957" cy="325481"/>
          </a:xfrm>
          <a:custGeom>
            <a:avLst/>
            <a:gdLst/>
            <a:ahLst/>
            <a:cxnLst/>
            <a:rect l="0" t="0" r="0" b="0"/>
            <a:pathLst>
              <a:path w="191957" h="325481">
                <a:moveTo>
                  <a:pt x="191956" y="55771"/>
                </a:moveTo>
                <a:lnTo>
                  <a:pt x="179486" y="24456"/>
                </a:lnTo>
                <a:lnTo>
                  <a:pt x="165593" y="5798"/>
                </a:lnTo>
                <a:lnTo>
                  <a:pt x="156099" y="1127"/>
                </a:lnTo>
                <a:lnTo>
                  <a:pt x="133363" y="0"/>
                </a:lnTo>
                <a:lnTo>
                  <a:pt x="122425" y="4879"/>
                </a:lnTo>
                <a:lnTo>
                  <a:pt x="92472" y="33583"/>
                </a:lnTo>
                <a:lnTo>
                  <a:pt x="73600" y="58097"/>
                </a:lnTo>
                <a:lnTo>
                  <a:pt x="63180" y="88290"/>
                </a:lnTo>
                <a:lnTo>
                  <a:pt x="60401" y="104873"/>
                </a:lnTo>
                <a:lnTo>
                  <a:pt x="63120" y="112881"/>
                </a:lnTo>
                <a:lnTo>
                  <a:pt x="69502" y="115173"/>
                </a:lnTo>
                <a:lnTo>
                  <a:pt x="90304" y="114165"/>
                </a:lnTo>
                <a:lnTo>
                  <a:pt x="119863" y="118795"/>
                </a:lnTo>
                <a:lnTo>
                  <a:pt x="145188" y="134056"/>
                </a:lnTo>
                <a:lnTo>
                  <a:pt x="165076" y="157597"/>
                </a:lnTo>
                <a:lnTo>
                  <a:pt x="183315" y="205111"/>
                </a:lnTo>
                <a:lnTo>
                  <a:pt x="188115" y="239959"/>
                </a:lnTo>
                <a:lnTo>
                  <a:pt x="182123" y="271698"/>
                </a:lnTo>
                <a:lnTo>
                  <a:pt x="176260" y="286560"/>
                </a:lnTo>
                <a:lnTo>
                  <a:pt x="157558" y="307136"/>
                </a:lnTo>
                <a:lnTo>
                  <a:pt x="146172" y="314756"/>
                </a:lnTo>
                <a:lnTo>
                  <a:pt x="93754" y="325480"/>
                </a:lnTo>
                <a:lnTo>
                  <a:pt x="59950" y="319863"/>
                </a:lnTo>
                <a:lnTo>
                  <a:pt x="0" y="302573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8886868" y="2329748"/>
            <a:ext cx="203660" cy="412493"/>
          </a:xfrm>
          <a:custGeom>
            <a:avLst/>
            <a:gdLst/>
            <a:ahLst/>
            <a:cxnLst/>
            <a:rect l="0" t="0" r="0" b="0"/>
            <a:pathLst>
              <a:path w="203660" h="412493">
                <a:moveTo>
                  <a:pt x="203659" y="69712"/>
                </a:moveTo>
                <a:lnTo>
                  <a:pt x="148100" y="14154"/>
                </a:lnTo>
                <a:lnTo>
                  <a:pt x="139197" y="5251"/>
                </a:lnTo>
                <a:lnTo>
                  <a:pt x="128692" y="839"/>
                </a:lnTo>
                <a:lnTo>
                  <a:pt x="104830" y="0"/>
                </a:lnTo>
                <a:lnTo>
                  <a:pt x="65702" y="15371"/>
                </a:lnTo>
                <a:lnTo>
                  <a:pt x="3289" y="65587"/>
                </a:lnTo>
                <a:lnTo>
                  <a:pt x="0" y="76103"/>
                </a:lnTo>
                <a:lnTo>
                  <a:pt x="4470" y="99975"/>
                </a:lnTo>
                <a:lnTo>
                  <a:pt x="12974" y="109692"/>
                </a:lnTo>
                <a:lnTo>
                  <a:pt x="38674" y="124552"/>
                </a:lnTo>
                <a:lnTo>
                  <a:pt x="66346" y="128110"/>
                </a:lnTo>
                <a:lnTo>
                  <a:pt x="121352" y="117980"/>
                </a:lnTo>
                <a:lnTo>
                  <a:pt x="162513" y="105681"/>
                </a:lnTo>
                <a:lnTo>
                  <a:pt x="173181" y="108926"/>
                </a:lnTo>
                <a:lnTo>
                  <a:pt x="181816" y="117183"/>
                </a:lnTo>
                <a:lnTo>
                  <a:pt x="193951" y="142608"/>
                </a:lnTo>
                <a:lnTo>
                  <a:pt x="199259" y="189659"/>
                </a:lnTo>
                <a:lnTo>
                  <a:pt x="188176" y="247276"/>
                </a:lnTo>
                <a:lnTo>
                  <a:pt x="178595" y="309947"/>
                </a:lnTo>
                <a:lnTo>
                  <a:pt x="157857" y="368538"/>
                </a:lnTo>
                <a:lnTo>
                  <a:pt x="148814" y="41249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840752" y="1493681"/>
            <a:ext cx="175949" cy="357332"/>
          </a:xfrm>
          <a:custGeom>
            <a:avLst/>
            <a:gdLst/>
            <a:ahLst/>
            <a:cxnLst/>
            <a:rect l="0" t="0" r="0" b="0"/>
            <a:pathLst>
              <a:path w="175949" h="357332">
                <a:moveTo>
                  <a:pt x="168425" y="124241"/>
                </a:moveTo>
                <a:lnTo>
                  <a:pt x="149341" y="66989"/>
                </a:lnTo>
                <a:lnTo>
                  <a:pt x="120756" y="25022"/>
                </a:lnTo>
                <a:lnTo>
                  <a:pt x="103567" y="6001"/>
                </a:lnTo>
                <a:lnTo>
                  <a:pt x="91670" y="1234"/>
                </a:lnTo>
                <a:lnTo>
                  <a:pt x="62201" y="0"/>
                </a:lnTo>
                <a:lnTo>
                  <a:pt x="48858" y="4850"/>
                </a:lnTo>
                <a:lnTo>
                  <a:pt x="25908" y="22427"/>
                </a:lnTo>
                <a:lnTo>
                  <a:pt x="3136" y="58018"/>
                </a:lnTo>
                <a:lnTo>
                  <a:pt x="0" y="84144"/>
                </a:lnTo>
                <a:lnTo>
                  <a:pt x="5208" y="109467"/>
                </a:lnTo>
                <a:lnTo>
                  <a:pt x="17680" y="130878"/>
                </a:lnTo>
                <a:lnTo>
                  <a:pt x="37442" y="146488"/>
                </a:lnTo>
                <a:lnTo>
                  <a:pt x="49110" y="152783"/>
                </a:lnTo>
                <a:lnTo>
                  <a:pt x="74262" y="155716"/>
                </a:lnTo>
                <a:lnTo>
                  <a:pt x="127650" y="145185"/>
                </a:lnTo>
                <a:lnTo>
                  <a:pt x="150810" y="128979"/>
                </a:lnTo>
                <a:lnTo>
                  <a:pt x="161252" y="118259"/>
                </a:lnTo>
                <a:lnTo>
                  <a:pt x="168214" y="117206"/>
                </a:lnTo>
                <a:lnTo>
                  <a:pt x="172854" y="122598"/>
                </a:lnTo>
                <a:lnTo>
                  <a:pt x="175948" y="132286"/>
                </a:lnTo>
                <a:lnTo>
                  <a:pt x="175323" y="155239"/>
                </a:lnTo>
                <a:lnTo>
                  <a:pt x="162509" y="214493"/>
                </a:lnTo>
                <a:lnTo>
                  <a:pt x="145307" y="275456"/>
                </a:lnTo>
                <a:lnTo>
                  <a:pt x="131301" y="332413"/>
                </a:lnTo>
                <a:lnTo>
                  <a:pt x="127291" y="357331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8911689" y="435017"/>
            <a:ext cx="248551" cy="373945"/>
          </a:xfrm>
          <a:custGeom>
            <a:avLst/>
            <a:gdLst/>
            <a:ahLst/>
            <a:cxnLst/>
            <a:rect l="0" t="0" r="0" b="0"/>
            <a:pathLst>
              <a:path w="248551" h="373945">
                <a:moveTo>
                  <a:pt x="233682" y="86009"/>
                </a:moveTo>
                <a:lnTo>
                  <a:pt x="226404" y="64172"/>
                </a:lnTo>
                <a:lnTo>
                  <a:pt x="210642" y="45326"/>
                </a:lnTo>
                <a:lnTo>
                  <a:pt x="176073" y="21649"/>
                </a:lnTo>
                <a:lnTo>
                  <a:pt x="123446" y="0"/>
                </a:lnTo>
                <a:lnTo>
                  <a:pt x="75418" y="263"/>
                </a:lnTo>
                <a:lnTo>
                  <a:pt x="29872" y="17268"/>
                </a:lnTo>
                <a:lnTo>
                  <a:pt x="9543" y="41238"/>
                </a:lnTo>
                <a:lnTo>
                  <a:pt x="1989" y="56162"/>
                </a:lnTo>
                <a:lnTo>
                  <a:pt x="0" y="69158"/>
                </a:lnTo>
                <a:lnTo>
                  <a:pt x="5915" y="91723"/>
                </a:lnTo>
                <a:lnTo>
                  <a:pt x="14805" y="100482"/>
                </a:lnTo>
                <a:lnTo>
                  <a:pt x="40933" y="114278"/>
                </a:lnTo>
                <a:lnTo>
                  <a:pt x="89903" y="123331"/>
                </a:lnTo>
                <a:lnTo>
                  <a:pt x="143007" y="126013"/>
                </a:lnTo>
                <a:lnTo>
                  <a:pt x="204615" y="119529"/>
                </a:lnTo>
                <a:lnTo>
                  <a:pt x="220398" y="112926"/>
                </a:lnTo>
                <a:lnTo>
                  <a:pt x="241997" y="93401"/>
                </a:lnTo>
                <a:lnTo>
                  <a:pt x="246843" y="92461"/>
                </a:lnTo>
                <a:lnTo>
                  <a:pt x="248550" y="97927"/>
                </a:lnTo>
                <a:lnTo>
                  <a:pt x="240343" y="150487"/>
                </a:lnTo>
                <a:lnTo>
                  <a:pt x="228377" y="201769"/>
                </a:lnTo>
                <a:lnTo>
                  <a:pt x="210685" y="262745"/>
                </a:lnTo>
                <a:lnTo>
                  <a:pt x="188458" y="318801"/>
                </a:lnTo>
                <a:lnTo>
                  <a:pt x="165126" y="373944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594170" y="904939"/>
            <a:ext cx="2055022" cy="769758"/>
            <a:chOff x="5594170" y="904939"/>
            <a:chExt cx="2055022" cy="769758"/>
          </a:xfrm>
        </p:grpSpPr>
        <p:sp>
          <p:nvSpPr>
            <p:cNvPr id="34" name="Freeform 33"/>
            <p:cNvSpPr/>
            <p:nvPr/>
          </p:nvSpPr>
          <p:spPr>
            <a:xfrm>
              <a:off x="5594170" y="1412254"/>
              <a:ext cx="27424" cy="205669"/>
            </a:xfrm>
            <a:custGeom>
              <a:avLst/>
              <a:gdLst/>
              <a:ahLst/>
              <a:cxnLst/>
              <a:rect l="0" t="0" r="0" b="0"/>
              <a:pathLst>
                <a:path w="27424" h="205669">
                  <a:moveTo>
                    <a:pt x="27423" y="0"/>
                  </a:moveTo>
                  <a:lnTo>
                    <a:pt x="27423" y="59659"/>
                  </a:lnTo>
                  <a:lnTo>
                    <a:pt x="27423" y="111116"/>
                  </a:lnTo>
                  <a:lnTo>
                    <a:pt x="24375" y="145363"/>
                  </a:lnTo>
                  <a:lnTo>
                    <a:pt x="0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5717571" y="1180579"/>
              <a:ext cx="205592" cy="494118"/>
            </a:xfrm>
            <a:custGeom>
              <a:avLst/>
              <a:gdLst/>
              <a:ahLst/>
              <a:cxnLst/>
              <a:rect l="0" t="0" r="0" b="0"/>
              <a:pathLst>
                <a:path w="205592" h="494118">
                  <a:moveTo>
                    <a:pt x="0" y="135696"/>
                  </a:moveTo>
                  <a:lnTo>
                    <a:pt x="9423" y="184052"/>
                  </a:lnTo>
                  <a:lnTo>
                    <a:pt x="11805" y="233869"/>
                  </a:lnTo>
                  <a:lnTo>
                    <a:pt x="12864" y="279370"/>
                  </a:lnTo>
                  <a:lnTo>
                    <a:pt x="13335" y="322952"/>
                  </a:lnTo>
                  <a:lnTo>
                    <a:pt x="13544" y="372791"/>
                  </a:lnTo>
                  <a:lnTo>
                    <a:pt x="13637" y="417286"/>
                  </a:lnTo>
                  <a:lnTo>
                    <a:pt x="17752" y="472534"/>
                  </a:lnTo>
                  <a:lnTo>
                    <a:pt x="20976" y="488226"/>
                  </a:lnTo>
                  <a:lnTo>
                    <a:pt x="24648" y="494117"/>
                  </a:lnTo>
                  <a:lnTo>
                    <a:pt x="28620" y="493474"/>
                  </a:lnTo>
                  <a:lnTo>
                    <a:pt x="32791" y="488475"/>
                  </a:lnTo>
                  <a:lnTo>
                    <a:pt x="38662" y="452324"/>
                  </a:lnTo>
                  <a:lnTo>
                    <a:pt x="33123" y="395739"/>
                  </a:lnTo>
                  <a:lnTo>
                    <a:pt x="29956" y="348773"/>
                  </a:lnTo>
                  <a:lnTo>
                    <a:pt x="27025" y="302000"/>
                  </a:lnTo>
                  <a:lnTo>
                    <a:pt x="18333" y="245402"/>
                  </a:lnTo>
                  <a:lnTo>
                    <a:pt x="15765" y="198166"/>
                  </a:lnTo>
                  <a:lnTo>
                    <a:pt x="18687" y="150765"/>
                  </a:lnTo>
                  <a:lnTo>
                    <a:pt x="25064" y="104307"/>
                  </a:lnTo>
                  <a:lnTo>
                    <a:pt x="32976" y="58268"/>
                  </a:lnTo>
                  <a:lnTo>
                    <a:pt x="49696" y="24602"/>
                  </a:lnTo>
                  <a:lnTo>
                    <a:pt x="60553" y="11359"/>
                  </a:lnTo>
                  <a:lnTo>
                    <a:pt x="75408" y="4054"/>
                  </a:lnTo>
                  <a:lnTo>
                    <a:pt x="112227" y="0"/>
                  </a:lnTo>
                  <a:lnTo>
                    <a:pt x="145858" y="11401"/>
                  </a:lnTo>
                  <a:lnTo>
                    <a:pt x="174515" y="33227"/>
                  </a:lnTo>
                  <a:lnTo>
                    <a:pt x="197408" y="63240"/>
                  </a:lnTo>
                  <a:lnTo>
                    <a:pt x="205552" y="92829"/>
                  </a:lnTo>
                  <a:lnTo>
                    <a:pt x="205591" y="107118"/>
                  </a:lnTo>
                  <a:lnTo>
                    <a:pt x="193446" y="135183"/>
                  </a:lnTo>
                  <a:lnTo>
                    <a:pt x="172814" y="159843"/>
                  </a:lnTo>
                  <a:lnTo>
                    <a:pt x="148409" y="175882"/>
                  </a:lnTo>
                  <a:lnTo>
                    <a:pt x="101695" y="186198"/>
                  </a:lnTo>
                  <a:lnTo>
                    <a:pt x="71097" y="180486"/>
                  </a:lnTo>
                  <a:lnTo>
                    <a:pt x="13711" y="1631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36950" y="1179163"/>
              <a:ext cx="41135" cy="201986"/>
            </a:xfrm>
            <a:custGeom>
              <a:avLst/>
              <a:gdLst/>
              <a:ahLst/>
              <a:cxnLst/>
              <a:rect l="0" t="0" r="0" b="0"/>
              <a:pathLst>
                <a:path w="41135" h="201986">
                  <a:moveTo>
                    <a:pt x="0" y="54845"/>
                  </a:moveTo>
                  <a:lnTo>
                    <a:pt x="10947" y="100154"/>
                  </a:lnTo>
                  <a:lnTo>
                    <a:pt x="21864" y="157816"/>
                  </a:lnTo>
                  <a:lnTo>
                    <a:pt x="24252" y="201985"/>
                  </a:lnTo>
                  <a:lnTo>
                    <a:pt x="22263" y="200166"/>
                  </a:lnTo>
                  <a:lnTo>
                    <a:pt x="17512" y="181894"/>
                  </a:lnTo>
                  <a:lnTo>
                    <a:pt x="14462" y="120511"/>
                  </a:lnTo>
                  <a:lnTo>
                    <a:pt x="17997" y="71762"/>
                  </a:lnTo>
                  <a:lnTo>
                    <a:pt x="28692" y="32435"/>
                  </a:lnTo>
                  <a:lnTo>
                    <a:pt x="411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076921" y="1234008"/>
              <a:ext cx="84280" cy="169768"/>
            </a:xfrm>
            <a:custGeom>
              <a:avLst/>
              <a:gdLst/>
              <a:ahLst/>
              <a:cxnLst/>
              <a:rect l="0" t="0" r="0" b="0"/>
              <a:pathLst>
                <a:path w="84280" h="169768">
                  <a:moveTo>
                    <a:pt x="10852" y="41134"/>
                  </a:moveTo>
                  <a:lnTo>
                    <a:pt x="0" y="89941"/>
                  </a:lnTo>
                  <a:lnTo>
                    <a:pt x="2051" y="135323"/>
                  </a:lnTo>
                  <a:lnTo>
                    <a:pt x="4985" y="149631"/>
                  </a:lnTo>
                  <a:lnTo>
                    <a:pt x="13034" y="159169"/>
                  </a:lnTo>
                  <a:lnTo>
                    <a:pt x="38229" y="169767"/>
                  </a:lnTo>
                  <a:lnTo>
                    <a:pt x="48909" y="168023"/>
                  </a:lnTo>
                  <a:lnTo>
                    <a:pt x="57552" y="162290"/>
                  </a:lnTo>
                  <a:lnTo>
                    <a:pt x="71218" y="143732"/>
                  </a:lnTo>
                  <a:lnTo>
                    <a:pt x="82370" y="120249"/>
                  </a:lnTo>
                  <a:lnTo>
                    <a:pt x="84279" y="90515"/>
                  </a:lnTo>
                  <a:lnTo>
                    <a:pt x="78526" y="60034"/>
                  </a:lnTo>
                  <a:lnTo>
                    <a:pt x="65813" y="36331"/>
                  </a:lnTo>
                  <a:lnTo>
                    <a:pt x="45943" y="19702"/>
                  </a:lnTo>
                  <a:lnTo>
                    <a:pt x="1085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97463" y="1179389"/>
              <a:ext cx="167758" cy="383727"/>
            </a:xfrm>
            <a:custGeom>
              <a:avLst/>
              <a:gdLst/>
              <a:ahLst/>
              <a:cxnLst/>
              <a:rect l="0" t="0" r="0" b="0"/>
              <a:pathLst>
                <a:path w="167758" h="383727">
                  <a:moveTo>
                    <a:pt x="0" y="150598"/>
                  </a:moveTo>
                  <a:lnTo>
                    <a:pt x="9423" y="195907"/>
                  </a:lnTo>
                  <a:lnTo>
                    <a:pt x="13964" y="252045"/>
                  </a:lnTo>
                  <a:lnTo>
                    <a:pt x="24281" y="300502"/>
                  </a:lnTo>
                  <a:lnTo>
                    <a:pt x="36987" y="351254"/>
                  </a:lnTo>
                  <a:lnTo>
                    <a:pt x="45892" y="381460"/>
                  </a:lnTo>
                  <a:lnTo>
                    <a:pt x="47353" y="383726"/>
                  </a:lnTo>
                  <a:lnTo>
                    <a:pt x="34975" y="320366"/>
                  </a:lnTo>
                  <a:lnTo>
                    <a:pt x="22381" y="268270"/>
                  </a:lnTo>
                  <a:lnTo>
                    <a:pt x="9001" y="221519"/>
                  </a:lnTo>
                  <a:lnTo>
                    <a:pt x="2667" y="164163"/>
                  </a:lnTo>
                  <a:lnTo>
                    <a:pt x="5248" y="121079"/>
                  </a:lnTo>
                  <a:lnTo>
                    <a:pt x="19329" y="62123"/>
                  </a:lnTo>
                  <a:lnTo>
                    <a:pt x="36013" y="32055"/>
                  </a:lnTo>
                  <a:lnTo>
                    <a:pt x="58663" y="8535"/>
                  </a:lnTo>
                  <a:lnTo>
                    <a:pt x="71102" y="2568"/>
                  </a:lnTo>
                  <a:lnTo>
                    <a:pt x="97110" y="0"/>
                  </a:lnTo>
                  <a:lnTo>
                    <a:pt x="123903" y="12062"/>
                  </a:lnTo>
                  <a:lnTo>
                    <a:pt x="137447" y="21678"/>
                  </a:lnTo>
                  <a:lnTo>
                    <a:pt x="156558" y="48611"/>
                  </a:lnTo>
                  <a:lnTo>
                    <a:pt x="163787" y="64325"/>
                  </a:lnTo>
                  <a:lnTo>
                    <a:pt x="167757" y="98035"/>
                  </a:lnTo>
                  <a:lnTo>
                    <a:pt x="162920" y="130283"/>
                  </a:lnTo>
                  <a:lnTo>
                    <a:pt x="150613" y="154772"/>
                  </a:lnTo>
                  <a:lnTo>
                    <a:pt x="106939" y="204744"/>
                  </a:lnTo>
                  <a:lnTo>
                    <a:pt x="81045" y="225952"/>
                  </a:lnTo>
                  <a:lnTo>
                    <a:pt x="54302" y="237410"/>
                  </a:lnTo>
                  <a:lnTo>
                    <a:pt x="13711" y="24657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378503" y="1206586"/>
              <a:ext cx="137069" cy="175866"/>
            </a:xfrm>
            <a:custGeom>
              <a:avLst/>
              <a:gdLst/>
              <a:ahLst/>
              <a:cxnLst/>
              <a:rect l="0" t="0" r="0" b="0"/>
              <a:pathLst>
                <a:path w="137069" h="175866">
                  <a:moveTo>
                    <a:pt x="10917" y="27422"/>
                  </a:moveTo>
                  <a:lnTo>
                    <a:pt x="1494" y="80631"/>
                  </a:lnTo>
                  <a:lnTo>
                    <a:pt x="0" y="131887"/>
                  </a:lnTo>
                  <a:lnTo>
                    <a:pt x="5049" y="162212"/>
                  </a:lnTo>
                  <a:lnTo>
                    <a:pt x="11575" y="170603"/>
                  </a:lnTo>
                  <a:lnTo>
                    <a:pt x="20497" y="174674"/>
                  </a:lnTo>
                  <a:lnTo>
                    <a:pt x="31015" y="175865"/>
                  </a:lnTo>
                  <a:lnTo>
                    <a:pt x="50827" y="169062"/>
                  </a:lnTo>
                  <a:lnTo>
                    <a:pt x="88372" y="139868"/>
                  </a:lnTo>
                  <a:lnTo>
                    <a:pt x="123606" y="93814"/>
                  </a:lnTo>
                  <a:lnTo>
                    <a:pt x="136158" y="67594"/>
                  </a:lnTo>
                  <a:lnTo>
                    <a:pt x="137068" y="55727"/>
                  </a:lnTo>
                  <a:lnTo>
                    <a:pt x="129954" y="34416"/>
                  </a:lnTo>
                  <a:lnTo>
                    <a:pt x="101540" y="5288"/>
                  </a:lnTo>
                  <a:lnTo>
                    <a:pt x="89614" y="478"/>
                  </a:lnTo>
                  <a:lnTo>
                    <a:pt x="3833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6543098" y="1183758"/>
              <a:ext cx="189103" cy="166269"/>
            </a:xfrm>
            <a:custGeom>
              <a:avLst/>
              <a:gdLst/>
              <a:ahLst/>
              <a:cxnLst/>
              <a:rect l="0" t="0" r="0" b="0"/>
              <a:pathLst>
                <a:path w="189103" h="166269">
                  <a:moveTo>
                    <a:pt x="10856" y="36539"/>
                  </a:moveTo>
                  <a:lnTo>
                    <a:pt x="21709" y="96199"/>
                  </a:lnTo>
                  <a:lnTo>
                    <a:pt x="31282" y="158182"/>
                  </a:lnTo>
                  <a:lnTo>
                    <a:pt x="30567" y="164862"/>
                  </a:lnTo>
                  <a:lnTo>
                    <a:pt x="27044" y="166268"/>
                  </a:lnTo>
                  <a:lnTo>
                    <a:pt x="21649" y="164159"/>
                  </a:lnTo>
                  <a:lnTo>
                    <a:pt x="11590" y="149627"/>
                  </a:lnTo>
                  <a:lnTo>
                    <a:pt x="3565" y="124887"/>
                  </a:lnTo>
                  <a:lnTo>
                    <a:pt x="0" y="88500"/>
                  </a:lnTo>
                  <a:lnTo>
                    <a:pt x="6539" y="55062"/>
                  </a:lnTo>
                  <a:lnTo>
                    <a:pt x="12548" y="39747"/>
                  </a:lnTo>
                  <a:lnTo>
                    <a:pt x="22649" y="28013"/>
                  </a:lnTo>
                  <a:lnTo>
                    <a:pt x="50122" y="10913"/>
                  </a:lnTo>
                  <a:lnTo>
                    <a:pt x="99848" y="0"/>
                  </a:lnTo>
                  <a:lnTo>
                    <a:pt x="145898" y="4046"/>
                  </a:lnTo>
                  <a:lnTo>
                    <a:pt x="189102" y="228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6773334" y="904939"/>
              <a:ext cx="41134" cy="370204"/>
            </a:xfrm>
            <a:custGeom>
              <a:avLst/>
              <a:gdLst/>
              <a:ahLst/>
              <a:cxnLst/>
              <a:rect l="0" t="0" r="0" b="0"/>
              <a:pathLst>
                <a:path w="41134" h="370204">
                  <a:moveTo>
                    <a:pt x="0" y="0"/>
                  </a:moveTo>
                  <a:lnTo>
                    <a:pt x="9423" y="35886"/>
                  </a:lnTo>
                  <a:lnTo>
                    <a:pt x="13964" y="89007"/>
                  </a:lnTo>
                  <a:lnTo>
                    <a:pt x="22757" y="139617"/>
                  </a:lnTo>
                  <a:lnTo>
                    <a:pt x="25349" y="185453"/>
                  </a:lnTo>
                  <a:lnTo>
                    <a:pt x="30564" y="232231"/>
                  </a:lnTo>
                  <a:lnTo>
                    <a:pt x="36436" y="278413"/>
                  </a:lnTo>
                  <a:lnTo>
                    <a:pt x="39742" y="339620"/>
                  </a:lnTo>
                  <a:lnTo>
                    <a:pt x="41133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6691066" y="1110607"/>
              <a:ext cx="178247" cy="27424"/>
            </a:xfrm>
            <a:custGeom>
              <a:avLst/>
              <a:gdLst/>
              <a:ahLst/>
              <a:cxnLst/>
              <a:rect l="0" t="0" r="0" b="0"/>
              <a:pathLst>
                <a:path w="178247" h="27424">
                  <a:moveTo>
                    <a:pt x="0" y="27423"/>
                  </a:moveTo>
                  <a:lnTo>
                    <a:pt x="35886" y="18000"/>
                  </a:lnTo>
                  <a:lnTo>
                    <a:pt x="90531" y="14982"/>
                  </a:lnTo>
                  <a:lnTo>
                    <a:pt x="152174" y="9900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6979001" y="1165452"/>
              <a:ext cx="13713" cy="164536"/>
            </a:xfrm>
            <a:custGeom>
              <a:avLst/>
              <a:gdLst/>
              <a:ahLst/>
              <a:cxnLst/>
              <a:rect l="0" t="0" r="0" b="0"/>
              <a:pathLst>
                <a:path w="13713" h="164536">
                  <a:moveTo>
                    <a:pt x="13712" y="0"/>
                  </a:moveTo>
                  <a:lnTo>
                    <a:pt x="13712" y="53209"/>
                  </a:lnTo>
                  <a:lnTo>
                    <a:pt x="12189" y="104465"/>
                  </a:lnTo>
                  <a:lnTo>
                    <a:pt x="0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992713" y="1055762"/>
              <a:ext cx="13712" cy="13713"/>
            </a:xfrm>
            <a:custGeom>
              <a:avLst/>
              <a:gdLst/>
              <a:ahLst/>
              <a:cxnLst/>
              <a:rect l="0" t="0" r="0" b="0"/>
              <a:pathLst>
                <a:path w="13712" h="13713">
                  <a:moveTo>
                    <a:pt x="0" y="13712"/>
                  </a:move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61269" y="1165452"/>
              <a:ext cx="136048" cy="123199"/>
            </a:xfrm>
            <a:custGeom>
              <a:avLst/>
              <a:gdLst/>
              <a:ahLst/>
              <a:cxnLst/>
              <a:rect l="0" t="0" r="0" b="0"/>
              <a:pathLst>
                <a:path w="136048" h="123199">
                  <a:moveTo>
                    <a:pt x="0" y="41134"/>
                  </a:moveTo>
                  <a:lnTo>
                    <a:pt x="3047" y="91295"/>
                  </a:lnTo>
                  <a:lnTo>
                    <a:pt x="14557" y="114718"/>
                  </a:lnTo>
                  <a:lnTo>
                    <a:pt x="26463" y="120659"/>
                  </a:lnTo>
                  <a:lnTo>
                    <a:pt x="60004" y="123198"/>
                  </a:lnTo>
                  <a:lnTo>
                    <a:pt x="92177" y="111123"/>
                  </a:lnTo>
                  <a:lnTo>
                    <a:pt x="118664" y="90522"/>
                  </a:lnTo>
                  <a:lnTo>
                    <a:pt x="135514" y="66131"/>
                  </a:lnTo>
                  <a:lnTo>
                    <a:pt x="136047" y="53228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25803" y="1001082"/>
              <a:ext cx="423389" cy="397462"/>
            </a:xfrm>
            <a:custGeom>
              <a:avLst/>
              <a:gdLst/>
              <a:ahLst/>
              <a:cxnLst/>
              <a:rect l="0" t="0" r="0" b="0"/>
              <a:pathLst>
                <a:path w="423389" h="397462">
                  <a:moveTo>
                    <a:pt x="0" y="191792"/>
                  </a:moveTo>
                  <a:lnTo>
                    <a:pt x="4063" y="247390"/>
                  </a:lnTo>
                  <a:lnTo>
                    <a:pt x="7900" y="263730"/>
                  </a:lnTo>
                  <a:lnTo>
                    <a:pt x="4527" y="250679"/>
                  </a:lnTo>
                  <a:lnTo>
                    <a:pt x="8621" y="209071"/>
                  </a:lnTo>
                  <a:lnTo>
                    <a:pt x="26761" y="165427"/>
                  </a:lnTo>
                  <a:lnTo>
                    <a:pt x="46934" y="145543"/>
                  </a:lnTo>
                  <a:lnTo>
                    <a:pt x="58711" y="138107"/>
                  </a:lnTo>
                  <a:lnTo>
                    <a:pt x="68087" y="139244"/>
                  </a:lnTo>
                  <a:lnTo>
                    <a:pt x="75861" y="146096"/>
                  </a:lnTo>
                  <a:lnTo>
                    <a:pt x="82566" y="156758"/>
                  </a:lnTo>
                  <a:lnTo>
                    <a:pt x="92005" y="200878"/>
                  </a:lnTo>
                  <a:lnTo>
                    <a:pt x="94801" y="252546"/>
                  </a:lnTo>
                  <a:lnTo>
                    <a:pt x="102909" y="299170"/>
                  </a:lnTo>
                  <a:lnTo>
                    <a:pt x="112786" y="309082"/>
                  </a:lnTo>
                  <a:lnTo>
                    <a:pt x="144074" y="320094"/>
                  </a:lnTo>
                  <a:lnTo>
                    <a:pt x="179309" y="312801"/>
                  </a:lnTo>
                  <a:lnTo>
                    <a:pt x="229343" y="283000"/>
                  </a:lnTo>
                  <a:lnTo>
                    <a:pt x="255801" y="256704"/>
                  </a:lnTo>
                  <a:lnTo>
                    <a:pt x="272638" y="224705"/>
                  </a:lnTo>
                  <a:lnTo>
                    <a:pt x="277073" y="190170"/>
                  </a:lnTo>
                  <a:lnTo>
                    <a:pt x="276124" y="172429"/>
                  </a:lnTo>
                  <a:lnTo>
                    <a:pt x="269397" y="160602"/>
                  </a:lnTo>
                  <a:lnTo>
                    <a:pt x="258818" y="152717"/>
                  </a:lnTo>
                  <a:lnTo>
                    <a:pt x="245672" y="147461"/>
                  </a:lnTo>
                  <a:lnTo>
                    <a:pt x="233860" y="150050"/>
                  </a:lnTo>
                  <a:lnTo>
                    <a:pt x="212612" y="169178"/>
                  </a:lnTo>
                  <a:lnTo>
                    <a:pt x="190798" y="206928"/>
                  </a:lnTo>
                  <a:lnTo>
                    <a:pt x="181965" y="254338"/>
                  </a:lnTo>
                  <a:lnTo>
                    <a:pt x="188024" y="281037"/>
                  </a:lnTo>
                  <a:lnTo>
                    <a:pt x="193905" y="292422"/>
                  </a:lnTo>
                  <a:lnTo>
                    <a:pt x="200873" y="296966"/>
                  </a:lnTo>
                  <a:lnTo>
                    <a:pt x="208566" y="296948"/>
                  </a:lnTo>
                  <a:lnTo>
                    <a:pt x="216740" y="293889"/>
                  </a:lnTo>
                  <a:lnTo>
                    <a:pt x="229887" y="278302"/>
                  </a:lnTo>
                  <a:lnTo>
                    <a:pt x="252474" y="228632"/>
                  </a:lnTo>
                  <a:lnTo>
                    <a:pt x="250683" y="252813"/>
                  </a:lnTo>
                  <a:lnTo>
                    <a:pt x="255129" y="276805"/>
                  </a:lnTo>
                  <a:lnTo>
                    <a:pt x="261493" y="286554"/>
                  </a:lnTo>
                  <a:lnTo>
                    <a:pt x="280754" y="301449"/>
                  </a:lnTo>
                  <a:lnTo>
                    <a:pt x="292288" y="302984"/>
                  </a:lnTo>
                  <a:lnTo>
                    <a:pt x="317292" y="296563"/>
                  </a:lnTo>
                  <a:lnTo>
                    <a:pt x="380106" y="248247"/>
                  </a:lnTo>
                  <a:lnTo>
                    <a:pt x="390516" y="238569"/>
                  </a:lnTo>
                  <a:lnTo>
                    <a:pt x="412446" y="181277"/>
                  </a:lnTo>
                  <a:lnTo>
                    <a:pt x="421314" y="120967"/>
                  </a:lnTo>
                  <a:lnTo>
                    <a:pt x="423388" y="79063"/>
                  </a:lnTo>
                  <a:lnTo>
                    <a:pt x="420493" y="20771"/>
                  </a:lnTo>
                  <a:lnTo>
                    <a:pt x="417441" y="4652"/>
                  </a:lnTo>
                  <a:lnTo>
                    <a:pt x="413883" y="0"/>
                  </a:lnTo>
                  <a:lnTo>
                    <a:pt x="409987" y="2992"/>
                  </a:lnTo>
                  <a:lnTo>
                    <a:pt x="405866" y="11081"/>
                  </a:lnTo>
                  <a:lnTo>
                    <a:pt x="400066" y="73416"/>
                  </a:lnTo>
                  <a:lnTo>
                    <a:pt x="398710" y="129532"/>
                  </a:lnTo>
                  <a:lnTo>
                    <a:pt x="398107" y="186973"/>
                  </a:lnTo>
                  <a:lnTo>
                    <a:pt x="397839" y="237894"/>
                  </a:lnTo>
                  <a:lnTo>
                    <a:pt x="404968" y="294829"/>
                  </a:lnTo>
                  <a:lnTo>
                    <a:pt x="409450" y="347923"/>
                  </a:lnTo>
                  <a:lnTo>
                    <a:pt x="411336" y="3974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44137" y="2070391"/>
            <a:ext cx="4995189" cy="657470"/>
            <a:chOff x="544137" y="2070391"/>
            <a:chExt cx="4995189" cy="657470"/>
          </a:xfrm>
        </p:grpSpPr>
        <p:sp>
          <p:nvSpPr>
            <p:cNvPr id="48" name="Freeform 47"/>
            <p:cNvSpPr/>
            <p:nvPr/>
          </p:nvSpPr>
          <p:spPr>
            <a:xfrm>
              <a:off x="544137" y="2136699"/>
              <a:ext cx="251114" cy="414992"/>
            </a:xfrm>
            <a:custGeom>
              <a:avLst/>
              <a:gdLst/>
              <a:ahLst/>
              <a:cxnLst/>
              <a:rect l="0" t="0" r="0" b="0"/>
              <a:pathLst>
                <a:path w="251114" h="414992">
                  <a:moveTo>
                    <a:pt x="251113" y="249050"/>
                  </a:moveTo>
                  <a:lnTo>
                    <a:pt x="232029" y="191798"/>
                  </a:lnTo>
                  <a:lnTo>
                    <a:pt x="211603" y="159637"/>
                  </a:lnTo>
                  <a:lnTo>
                    <a:pt x="201921" y="154402"/>
                  </a:lnTo>
                  <a:lnTo>
                    <a:pt x="178975" y="152647"/>
                  </a:lnTo>
                  <a:lnTo>
                    <a:pt x="125804" y="182061"/>
                  </a:lnTo>
                  <a:lnTo>
                    <a:pt x="72434" y="224702"/>
                  </a:lnTo>
                  <a:lnTo>
                    <a:pt x="23137" y="278984"/>
                  </a:lnTo>
                  <a:lnTo>
                    <a:pt x="2610" y="325629"/>
                  </a:lnTo>
                  <a:lnTo>
                    <a:pt x="0" y="360274"/>
                  </a:lnTo>
                  <a:lnTo>
                    <a:pt x="1437" y="378044"/>
                  </a:lnTo>
                  <a:lnTo>
                    <a:pt x="6966" y="391414"/>
                  </a:lnTo>
                  <a:lnTo>
                    <a:pt x="25296" y="410333"/>
                  </a:lnTo>
                  <a:lnTo>
                    <a:pt x="36583" y="414464"/>
                  </a:lnTo>
                  <a:lnTo>
                    <a:pt x="61311" y="414991"/>
                  </a:lnTo>
                  <a:lnTo>
                    <a:pt x="87536" y="402022"/>
                  </a:lnTo>
                  <a:lnTo>
                    <a:pt x="123933" y="369025"/>
                  </a:lnTo>
                  <a:lnTo>
                    <a:pt x="163529" y="309651"/>
                  </a:lnTo>
                  <a:lnTo>
                    <a:pt x="184198" y="249909"/>
                  </a:lnTo>
                  <a:lnTo>
                    <a:pt x="190903" y="206267"/>
                  </a:lnTo>
                  <a:lnTo>
                    <a:pt x="195407" y="161479"/>
                  </a:lnTo>
                  <a:lnTo>
                    <a:pt x="202487" y="116183"/>
                  </a:lnTo>
                  <a:lnTo>
                    <a:pt x="215038" y="55135"/>
                  </a:lnTo>
                  <a:lnTo>
                    <a:pt x="229881" y="0"/>
                  </a:lnTo>
                  <a:lnTo>
                    <a:pt x="229341" y="749"/>
                  </a:lnTo>
                  <a:lnTo>
                    <a:pt x="217528" y="63906"/>
                  </a:lnTo>
                  <a:lnTo>
                    <a:pt x="204937" y="119543"/>
                  </a:lnTo>
                  <a:lnTo>
                    <a:pt x="198836" y="172252"/>
                  </a:lnTo>
                  <a:lnTo>
                    <a:pt x="189750" y="226465"/>
                  </a:lnTo>
                  <a:lnTo>
                    <a:pt x="177409" y="288401"/>
                  </a:lnTo>
                  <a:lnTo>
                    <a:pt x="178662" y="340438"/>
                  </a:lnTo>
                  <a:lnTo>
                    <a:pt x="182557" y="399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82663" y="2280145"/>
              <a:ext cx="286812" cy="256428"/>
            </a:xfrm>
            <a:custGeom>
              <a:avLst/>
              <a:gdLst/>
              <a:ahLst/>
              <a:cxnLst/>
              <a:rect l="0" t="0" r="0" b="0"/>
              <a:pathLst>
                <a:path w="286812" h="256428">
                  <a:moveTo>
                    <a:pt x="53720" y="9626"/>
                  </a:moveTo>
                  <a:lnTo>
                    <a:pt x="33351" y="45512"/>
                  </a:lnTo>
                  <a:lnTo>
                    <a:pt x="17893" y="100156"/>
                  </a:lnTo>
                  <a:lnTo>
                    <a:pt x="6711" y="154095"/>
                  </a:lnTo>
                  <a:lnTo>
                    <a:pt x="8959" y="185047"/>
                  </a:lnTo>
                  <a:lnTo>
                    <a:pt x="14739" y="196653"/>
                  </a:lnTo>
                  <a:lnTo>
                    <a:pt x="33348" y="213611"/>
                  </a:lnTo>
                  <a:lnTo>
                    <a:pt x="44709" y="214172"/>
                  </a:lnTo>
                  <a:lnTo>
                    <a:pt x="69521" y="202607"/>
                  </a:lnTo>
                  <a:lnTo>
                    <a:pt x="87657" y="182233"/>
                  </a:lnTo>
                  <a:lnTo>
                    <a:pt x="111714" y="124634"/>
                  </a:lnTo>
                  <a:lnTo>
                    <a:pt x="119147" y="65200"/>
                  </a:lnTo>
                  <a:lnTo>
                    <a:pt x="112760" y="33817"/>
                  </a:lnTo>
                  <a:lnTo>
                    <a:pt x="106791" y="21183"/>
                  </a:lnTo>
                  <a:lnTo>
                    <a:pt x="96718" y="14284"/>
                  </a:lnTo>
                  <a:lnTo>
                    <a:pt x="69276" y="10680"/>
                  </a:lnTo>
                  <a:lnTo>
                    <a:pt x="56473" y="16423"/>
                  </a:lnTo>
                  <a:lnTo>
                    <a:pt x="34123" y="39053"/>
                  </a:lnTo>
                  <a:lnTo>
                    <a:pt x="11689" y="78776"/>
                  </a:lnTo>
                  <a:lnTo>
                    <a:pt x="2672" y="126770"/>
                  </a:lnTo>
                  <a:lnTo>
                    <a:pt x="0" y="179585"/>
                  </a:lnTo>
                  <a:lnTo>
                    <a:pt x="7501" y="207548"/>
                  </a:lnTo>
                  <a:lnTo>
                    <a:pt x="13766" y="219271"/>
                  </a:lnTo>
                  <a:lnTo>
                    <a:pt x="25561" y="225563"/>
                  </a:lnTo>
                  <a:lnTo>
                    <a:pt x="58979" y="228491"/>
                  </a:lnTo>
                  <a:lnTo>
                    <a:pt x="73984" y="224092"/>
                  </a:lnTo>
                  <a:lnTo>
                    <a:pt x="119960" y="188255"/>
                  </a:lnTo>
                  <a:lnTo>
                    <a:pt x="139528" y="166713"/>
                  </a:lnTo>
                  <a:lnTo>
                    <a:pt x="172855" y="107293"/>
                  </a:lnTo>
                  <a:lnTo>
                    <a:pt x="181319" y="88073"/>
                  </a:lnTo>
                  <a:lnTo>
                    <a:pt x="181443" y="89346"/>
                  </a:lnTo>
                  <a:lnTo>
                    <a:pt x="178402" y="117037"/>
                  </a:lnTo>
                  <a:lnTo>
                    <a:pt x="170095" y="173710"/>
                  </a:lnTo>
                  <a:lnTo>
                    <a:pt x="165391" y="222439"/>
                  </a:lnTo>
                  <a:lnTo>
                    <a:pt x="163207" y="227675"/>
                  </a:lnTo>
                  <a:lnTo>
                    <a:pt x="160228" y="225071"/>
                  </a:lnTo>
                  <a:lnTo>
                    <a:pt x="154378" y="205928"/>
                  </a:lnTo>
                  <a:lnTo>
                    <a:pt x="152609" y="160890"/>
                  </a:lnTo>
                  <a:lnTo>
                    <a:pt x="162579" y="108951"/>
                  </a:lnTo>
                  <a:lnTo>
                    <a:pt x="184154" y="58014"/>
                  </a:lnTo>
                  <a:lnTo>
                    <a:pt x="227720" y="2042"/>
                  </a:lnTo>
                  <a:lnTo>
                    <a:pt x="236752" y="0"/>
                  </a:lnTo>
                  <a:lnTo>
                    <a:pt x="245821" y="3208"/>
                  </a:lnTo>
                  <a:lnTo>
                    <a:pt x="254914" y="9918"/>
                  </a:lnTo>
                  <a:lnTo>
                    <a:pt x="265017" y="37686"/>
                  </a:lnTo>
                  <a:lnTo>
                    <a:pt x="270705" y="96144"/>
                  </a:lnTo>
                  <a:lnTo>
                    <a:pt x="268327" y="157646"/>
                  </a:lnTo>
                  <a:lnTo>
                    <a:pt x="264885" y="194243"/>
                  </a:lnTo>
                  <a:lnTo>
                    <a:pt x="271512" y="235971"/>
                  </a:lnTo>
                  <a:lnTo>
                    <a:pt x="275088" y="242790"/>
                  </a:lnTo>
                  <a:lnTo>
                    <a:pt x="286811" y="25642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1247719" y="2111525"/>
              <a:ext cx="41135" cy="411337"/>
            </a:xfrm>
            <a:custGeom>
              <a:avLst/>
              <a:gdLst/>
              <a:ahLst/>
              <a:cxnLst/>
              <a:rect l="0" t="0" r="0" b="0"/>
              <a:pathLst>
                <a:path w="41135" h="411337">
                  <a:moveTo>
                    <a:pt x="41134" y="0"/>
                  </a:moveTo>
                  <a:lnTo>
                    <a:pt x="31711" y="56255"/>
                  </a:lnTo>
                  <a:lnTo>
                    <a:pt x="29329" y="102699"/>
                  </a:lnTo>
                  <a:lnTo>
                    <a:pt x="20709" y="165679"/>
                  </a:lnTo>
                  <a:lnTo>
                    <a:pt x="12759" y="212271"/>
                  </a:lnTo>
                  <a:lnTo>
                    <a:pt x="5671" y="261924"/>
                  </a:lnTo>
                  <a:lnTo>
                    <a:pt x="2520" y="309383"/>
                  </a:lnTo>
                  <a:lnTo>
                    <a:pt x="747" y="371649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38030" y="2372038"/>
              <a:ext cx="178246" cy="23612"/>
            </a:xfrm>
            <a:custGeom>
              <a:avLst/>
              <a:gdLst/>
              <a:ahLst/>
              <a:cxnLst/>
              <a:rect l="0" t="0" r="0" b="0"/>
              <a:pathLst>
                <a:path w="178246" h="23612">
                  <a:moveTo>
                    <a:pt x="0" y="0"/>
                  </a:moveTo>
                  <a:lnTo>
                    <a:pt x="21836" y="14557"/>
                  </a:lnTo>
                  <a:lnTo>
                    <a:pt x="71810" y="23611"/>
                  </a:lnTo>
                  <a:lnTo>
                    <a:pt x="127581" y="19014"/>
                  </a:lnTo>
                  <a:lnTo>
                    <a:pt x="178245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179163" y="2166370"/>
              <a:ext cx="27424" cy="41134"/>
            </a:xfrm>
            <a:custGeom>
              <a:avLst/>
              <a:gdLst/>
              <a:ahLst/>
              <a:cxnLst/>
              <a:rect l="0" t="0" r="0" b="0"/>
              <a:pathLst>
                <a:path w="27424" h="41134">
                  <a:moveTo>
                    <a:pt x="27423" y="0"/>
                  </a:moveTo>
                  <a:lnTo>
                    <a:pt x="8577" y="20369"/>
                  </a:lnTo>
                  <a:lnTo>
                    <a:pt x="0" y="411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439676" y="2111525"/>
              <a:ext cx="176593" cy="425048"/>
            </a:xfrm>
            <a:custGeom>
              <a:avLst/>
              <a:gdLst/>
              <a:ahLst/>
              <a:cxnLst/>
              <a:rect l="0" t="0" r="0" b="0"/>
              <a:pathLst>
                <a:path w="176593" h="425048">
                  <a:moveTo>
                    <a:pt x="0" y="0"/>
                  </a:moveTo>
                  <a:lnTo>
                    <a:pt x="4063" y="55597"/>
                  </a:lnTo>
                  <a:lnTo>
                    <a:pt x="11805" y="117117"/>
                  </a:lnTo>
                  <a:lnTo>
                    <a:pt x="12864" y="160218"/>
                  </a:lnTo>
                  <a:lnTo>
                    <a:pt x="13335" y="208320"/>
                  </a:lnTo>
                  <a:lnTo>
                    <a:pt x="13544" y="255090"/>
                  </a:lnTo>
                  <a:lnTo>
                    <a:pt x="13662" y="316967"/>
                  </a:lnTo>
                  <a:lnTo>
                    <a:pt x="12155" y="325571"/>
                  </a:lnTo>
                  <a:lnTo>
                    <a:pt x="9627" y="326737"/>
                  </a:lnTo>
                  <a:lnTo>
                    <a:pt x="6418" y="322944"/>
                  </a:lnTo>
                  <a:lnTo>
                    <a:pt x="6915" y="302479"/>
                  </a:lnTo>
                  <a:lnTo>
                    <a:pt x="19648" y="239687"/>
                  </a:lnTo>
                  <a:lnTo>
                    <a:pt x="39676" y="186633"/>
                  </a:lnTo>
                  <a:lnTo>
                    <a:pt x="72187" y="146876"/>
                  </a:lnTo>
                  <a:lnTo>
                    <a:pt x="84688" y="140574"/>
                  </a:lnTo>
                  <a:lnTo>
                    <a:pt x="110766" y="137635"/>
                  </a:lnTo>
                  <a:lnTo>
                    <a:pt x="133528" y="145470"/>
                  </a:lnTo>
                  <a:lnTo>
                    <a:pt x="143863" y="151825"/>
                  </a:lnTo>
                  <a:lnTo>
                    <a:pt x="159410" y="171073"/>
                  </a:lnTo>
                  <a:lnTo>
                    <a:pt x="165689" y="182605"/>
                  </a:lnTo>
                  <a:lnTo>
                    <a:pt x="174525" y="235228"/>
                  </a:lnTo>
                  <a:lnTo>
                    <a:pt x="176592" y="277206"/>
                  </a:lnTo>
                  <a:lnTo>
                    <a:pt x="173693" y="339601"/>
                  </a:lnTo>
                  <a:lnTo>
                    <a:pt x="167248" y="388558"/>
                  </a:lnTo>
                  <a:lnTo>
                    <a:pt x="164535" y="4250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1607738" y="2268197"/>
              <a:ext cx="188430" cy="268376"/>
            </a:xfrm>
            <a:custGeom>
              <a:avLst/>
              <a:gdLst/>
              <a:ahLst/>
              <a:cxnLst/>
              <a:rect l="0" t="0" r="0" b="0"/>
              <a:pathLst>
                <a:path w="188430" h="268376">
                  <a:moveTo>
                    <a:pt x="188429" y="35285"/>
                  </a:moveTo>
                  <a:lnTo>
                    <a:pt x="181150" y="6170"/>
                  </a:lnTo>
                  <a:lnTo>
                    <a:pt x="174436" y="640"/>
                  </a:lnTo>
                  <a:lnTo>
                    <a:pt x="165389" y="0"/>
                  </a:lnTo>
                  <a:lnTo>
                    <a:pt x="143150" y="7415"/>
                  </a:lnTo>
                  <a:lnTo>
                    <a:pt x="106457" y="30243"/>
                  </a:lnTo>
                  <a:lnTo>
                    <a:pt x="56528" y="91271"/>
                  </a:lnTo>
                  <a:lnTo>
                    <a:pt x="14331" y="147984"/>
                  </a:lnTo>
                  <a:lnTo>
                    <a:pt x="4409" y="175258"/>
                  </a:lnTo>
                  <a:lnTo>
                    <a:pt x="0" y="207692"/>
                  </a:lnTo>
                  <a:lnTo>
                    <a:pt x="3395" y="220303"/>
                  </a:lnTo>
                  <a:lnTo>
                    <a:pt x="10228" y="230233"/>
                  </a:lnTo>
                  <a:lnTo>
                    <a:pt x="19354" y="238377"/>
                  </a:lnTo>
                  <a:lnTo>
                    <a:pt x="30009" y="239235"/>
                  </a:lnTo>
                  <a:lnTo>
                    <a:pt x="54034" y="228002"/>
                  </a:lnTo>
                  <a:lnTo>
                    <a:pt x="85977" y="195982"/>
                  </a:lnTo>
                  <a:lnTo>
                    <a:pt x="122018" y="142991"/>
                  </a:lnTo>
                  <a:lnTo>
                    <a:pt x="147085" y="86326"/>
                  </a:lnTo>
                  <a:lnTo>
                    <a:pt x="164161" y="38220"/>
                  </a:lnTo>
                  <a:lnTo>
                    <a:pt x="167680" y="37242"/>
                  </a:lnTo>
                  <a:lnTo>
                    <a:pt x="172633" y="79537"/>
                  </a:lnTo>
                  <a:lnTo>
                    <a:pt x="173791" y="125032"/>
                  </a:lnTo>
                  <a:lnTo>
                    <a:pt x="174444" y="187478"/>
                  </a:lnTo>
                  <a:lnTo>
                    <a:pt x="184087" y="247656"/>
                  </a:lnTo>
                  <a:lnTo>
                    <a:pt x="188429" y="26837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1905857" y="2262348"/>
              <a:ext cx="109691" cy="218536"/>
            </a:xfrm>
            <a:custGeom>
              <a:avLst/>
              <a:gdLst/>
              <a:ahLst/>
              <a:cxnLst/>
              <a:rect l="0" t="0" r="0" b="0"/>
              <a:pathLst>
                <a:path w="109691" h="218536">
                  <a:moveTo>
                    <a:pt x="0" y="68556"/>
                  </a:moveTo>
                  <a:lnTo>
                    <a:pt x="0" y="121765"/>
                  </a:lnTo>
                  <a:lnTo>
                    <a:pt x="1523" y="174545"/>
                  </a:lnTo>
                  <a:lnTo>
                    <a:pt x="7279" y="210625"/>
                  </a:lnTo>
                  <a:lnTo>
                    <a:pt x="10946" y="218114"/>
                  </a:lnTo>
                  <a:lnTo>
                    <a:pt x="14915" y="218535"/>
                  </a:lnTo>
                  <a:lnTo>
                    <a:pt x="24910" y="205293"/>
                  </a:lnTo>
                  <a:lnTo>
                    <a:pt x="52092" y="147138"/>
                  </a:lnTo>
                  <a:lnTo>
                    <a:pt x="67740" y="94887"/>
                  </a:lnTo>
                  <a:lnTo>
                    <a:pt x="86088" y="44873"/>
                  </a:lnTo>
                  <a:lnTo>
                    <a:pt x="109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097293" y="2305677"/>
              <a:ext cx="123923" cy="165220"/>
            </a:xfrm>
            <a:custGeom>
              <a:avLst/>
              <a:gdLst/>
              <a:ahLst/>
              <a:cxnLst/>
              <a:rect l="0" t="0" r="0" b="0"/>
              <a:pathLst>
                <a:path w="123923" h="165220">
                  <a:moveTo>
                    <a:pt x="14232" y="162339"/>
                  </a:moveTo>
                  <a:lnTo>
                    <a:pt x="52400" y="105087"/>
                  </a:lnTo>
                  <a:lnTo>
                    <a:pt x="86152" y="42751"/>
                  </a:lnTo>
                  <a:lnTo>
                    <a:pt x="98502" y="13211"/>
                  </a:lnTo>
                  <a:lnTo>
                    <a:pt x="96311" y="5028"/>
                  </a:lnTo>
                  <a:lnTo>
                    <a:pt x="88757" y="1097"/>
                  </a:lnTo>
                  <a:lnTo>
                    <a:pt x="77626" y="0"/>
                  </a:lnTo>
                  <a:lnTo>
                    <a:pt x="65636" y="6885"/>
                  </a:lnTo>
                  <a:lnTo>
                    <a:pt x="28447" y="51447"/>
                  </a:lnTo>
                  <a:lnTo>
                    <a:pt x="7347" y="86139"/>
                  </a:lnTo>
                  <a:lnTo>
                    <a:pt x="0" y="117808"/>
                  </a:lnTo>
                  <a:lnTo>
                    <a:pt x="173" y="132652"/>
                  </a:lnTo>
                  <a:lnTo>
                    <a:pt x="6383" y="144071"/>
                  </a:lnTo>
                  <a:lnTo>
                    <a:pt x="29533" y="160822"/>
                  </a:lnTo>
                  <a:lnTo>
                    <a:pt x="64197" y="165219"/>
                  </a:lnTo>
                  <a:lnTo>
                    <a:pt x="123922" y="1623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414531" y="2233632"/>
              <a:ext cx="209694" cy="238781"/>
            </a:xfrm>
            <a:custGeom>
              <a:avLst/>
              <a:gdLst/>
              <a:ahLst/>
              <a:cxnLst/>
              <a:rect l="0" t="0" r="0" b="0"/>
              <a:pathLst>
                <a:path w="209694" h="238781">
                  <a:moveTo>
                    <a:pt x="94619" y="56139"/>
                  </a:moveTo>
                  <a:lnTo>
                    <a:pt x="94619" y="27023"/>
                  </a:lnTo>
                  <a:lnTo>
                    <a:pt x="90048" y="16923"/>
                  </a:lnTo>
                  <a:lnTo>
                    <a:pt x="72782" y="1639"/>
                  </a:lnTo>
                  <a:lnTo>
                    <a:pt x="60256" y="0"/>
                  </a:lnTo>
                  <a:lnTo>
                    <a:pt x="30088" y="6305"/>
                  </a:lnTo>
                  <a:lnTo>
                    <a:pt x="18082" y="13775"/>
                  </a:lnTo>
                  <a:lnTo>
                    <a:pt x="680" y="34263"/>
                  </a:lnTo>
                  <a:lnTo>
                    <a:pt x="0" y="46126"/>
                  </a:lnTo>
                  <a:lnTo>
                    <a:pt x="11432" y="71494"/>
                  </a:lnTo>
                  <a:lnTo>
                    <a:pt x="50843" y="111470"/>
                  </a:lnTo>
                  <a:lnTo>
                    <a:pt x="110855" y="145555"/>
                  </a:lnTo>
                  <a:lnTo>
                    <a:pt x="168155" y="171163"/>
                  </a:lnTo>
                  <a:lnTo>
                    <a:pt x="200428" y="189020"/>
                  </a:lnTo>
                  <a:lnTo>
                    <a:pt x="207815" y="198047"/>
                  </a:lnTo>
                  <a:lnTo>
                    <a:pt x="209693" y="207113"/>
                  </a:lnTo>
                  <a:lnTo>
                    <a:pt x="207898" y="216203"/>
                  </a:lnTo>
                  <a:lnTo>
                    <a:pt x="200608" y="223787"/>
                  </a:lnTo>
                  <a:lnTo>
                    <a:pt x="176257" y="236276"/>
                  </a:lnTo>
                  <a:lnTo>
                    <a:pt x="145121" y="238780"/>
                  </a:lnTo>
                  <a:lnTo>
                    <a:pt x="101457" y="231624"/>
                  </a:lnTo>
                  <a:lnTo>
                    <a:pt x="67196" y="2206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09320" y="2276060"/>
              <a:ext cx="571680" cy="247636"/>
            </a:xfrm>
            <a:custGeom>
              <a:avLst/>
              <a:gdLst/>
              <a:ahLst/>
              <a:cxnLst/>
              <a:rect l="0" t="0" r="0" b="0"/>
              <a:pathLst>
                <a:path w="571680" h="247636">
                  <a:moveTo>
                    <a:pt x="187765" y="0"/>
                  </a:moveTo>
                  <a:lnTo>
                    <a:pt x="158650" y="0"/>
                  </a:lnTo>
                  <a:lnTo>
                    <a:pt x="111429" y="21836"/>
                  </a:lnTo>
                  <a:lnTo>
                    <a:pt x="48575" y="72484"/>
                  </a:lnTo>
                  <a:lnTo>
                    <a:pt x="25354" y="99247"/>
                  </a:lnTo>
                  <a:lnTo>
                    <a:pt x="5240" y="148575"/>
                  </a:lnTo>
                  <a:lnTo>
                    <a:pt x="0" y="183848"/>
                  </a:lnTo>
                  <a:lnTo>
                    <a:pt x="3173" y="197215"/>
                  </a:lnTo>
                  <a:lnTo>
                    <a:pt x="9859" y="207650"/>
                  </a:lnTo>
                  <a:lnTo>
                    <a:pt x="18887" y="216130"/>
                  </a:lnTo>
                  <a:lnTo>
                    <a:pt x="30999" y="220260"/>
                  </a:lnTo>
                  <a:lnTo>
                    <a:pt x="60707" y="220786"/>
                  </a:lnTo>
                  <a:lnTo>
                    <a:pt x="104414" y="205238"/>
                  </a:lnTo>
                  <a:lnTo>
                    <a:pt x="139032" y="174055"/>
                  </a:lnTo>
                  <a:lnTo>
                    <a:pt x="178026" y="113150"/>
                  </a:lnTo>
                  <a:lnTo>
                    <a:pt x="196640" y="83805"/>
                  </a:lnTo>
                  <a:lnTo>
                    <a:pt x="202822" y="81769"/>
                  </a:lnTo>
                  <a:lnTo>
                    <a:pt x="206944" y="88028"/>
                  </a:lnTo>
                  <a:lnTo>
                    <a:pt x="213559" y="145528"/>
                  </a:lnTo>
                  <a:lnTo>
                    <a:pt x="221984" y="190388"/>
                  </a:lnTo>
                  <a:lnTo>
                    <a:pt x="228859" y="197004"/>
                  </a:lnTo>
                  <a:lnTo>
                    <a:pt x="238013" y="198368"/>
                  </a:lnTo>
                  <a:lnTo>
                    <a:pt x="248686" y="196231"/>
                  </a:lnTo>
                  <a:lnTo>
                    <a:pt x="268670" y="181668"/>
                  </a:lnTo>
                  <a:lnTo>
                    <a:pt x="278265" y="171387"/>
                  </a:lnTo>
                  <a:lnTo>
                    <a:pt x="299048" y="120522"/>
                  </a:lnTo>
                  <a:lnTo>
                    <a:pt x="314854" y="71765"/>
                  </a:lnTo>
                  <a:lnTo>
                    <a:pt x="318195" y="67648"/>
                  </a:lnTo>
                  <a:lnTo>
                    <a:pt x="320423" y="70998"/>
                  </a:lnTo>
                  <a:lnTo>
                    <a:pt x="323557" y="112952"/>
                  </a:lnTo>
                  <a:lnTo>
                    <a:pt x="324486" y="175149"/>
                  </a:lnTo>
                  <a:lnTo>
                    <a:pt x="320699" y="228110"/>
                  </a:lnTo>
                  <a:lnTo>
                    <a:pt x="317521" y="243481"/>
                  </a:lnTo>
                  <a:lnTo>
                    <a:pt x="315403" y="247635"/>
                  </a:lnTo>
                  <a:lnTo>
                    <a:pt x="313991" y="244310"/>
                  </a:lnTo>
                  <a:lnTo>
                    <a:pt x="313945" y="222842"/>
                  </a:lnTo>
                  <a:lnTo>
                    <a:pt x="324008" y="169453"/>
                  </a:lnTo>
                  <a:lnTo>
                    <a:pt x="347133" y="117410"/>
                  </a:lnTo>
                  <a:lnTo>
                    <a:pt x="369808" y="92300"/>
                  </a:lnTo>
                  <a:lnTo>
                    <a:pt x="382254" y="85908"/>
                  </a:lnTo>
                  <a:lnTo>
                    <a:pt x="408269" y="82870"/>
                  </a:lnTo>
                  <a:lnTo>
                    <a:pt x="420082" y="87239"/>
                  </a:lnTo>
                  <a:lnTo>
                    <a:pt x="441333" y="104282"/>
                  </a:lnTo>
                  <a:lnTo>
                    <a:pt x="452808" y="131154"/>
                  </a:lnTo>
                  <a:lnTo>
                    <a:pt x="456385" y="163409"/>
                  </a:lnTo>
                  <a:lnTo>
                    <a:pt x="452881" y="202118"/>
                  </a:lnTo>
                  <a:lnTo>
                    <a:pt x="467768" y="149151"/>
                  </a:lnTo>
                  <a:lnTo>
                    <a:pt x="487908" y="101915"/>
                  </a:lnTo>
                  <a:lnTo>
                    <a:pt x="508548" y="79319"/>
                  </a:lnTo>
                  <a:lnTo>
                    <a:pt x="520451" y="71161"/>
                  </a:lnTo>
                  <a:lnTo>
                    <a:pt x="531433" y="68769"/>
                  </a:lnTo>
                  <a:lnTo>
                    <a:pt x="541801" y="70221"/>
                  </a:lnTo>
                  <a:lnTo>
                    <a:pt x="551761" y="74236"/>
                  </a:lnTo>
                  <a:lnTo>
                    <a:pt x="558400" y="83007"/>
                  </a:lnTo>
                  <a:lnTo>
                    <a:pt x="565777" y="109003"/>
                  </a:lnTo>
                  <a:lnTo>
                    <a:pt x="570513" y="169251"/>
                  </a:lnTo>
                  <a:lnTo>
                    <a:pt x="571679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3272597" y="2355080"/>
              <a:ext cx="155204" cy="186008"/>
            </a:xfrm>
            <a:custGeom>
              <a:avLst/>
              <a:gdLst/>
              <a:ahLst/>
              <a:cxnLst/>
              <a:rect l="0" t="0" r="0" b="0"/>
              <a:pathLst>
                <a:path w="155204" h="186008">
                  <a:moveTo>
                    <a:pt x="4380" y="181492"/>
                  </a:moveTo>
                  <a:lnTo>
                    <a:pt x="23358" y="132685"/>
                  </a:lnTo>
                  <a:lnTo>
                    <a:pt x="43011" y="83240"/>
                  </a:lnTo>
                  <a:lnTo>
                    <a:pt x="58483" y="29995"/>
                  </a:lnTo>
                  <a:lnTo>
                    <a:pt x="63301" y="11938"/>
                  </a:lnTo>
                  <a:lnTo>
                    <a:pt x="61942" y="2947"/>
                  </a:lnTo>
                  <a:lnTo>
                    <a:pt x="56466" y="0"/>
                  </a:lnTo>
                  <a:lnTo>
                    <a:pt x="48245" y="1082"/>
                  </a:lnTo>
                  <a:lnTo>
                    <a:pt x="41241" y="6374"/>
                  </a:lnTo>
                  <a:lnTo>
                    <a:pt x="24104" y="35658"/>
                  </a:lnTo>
                  <a:lnTo>
                    <a:pt x="4665" y="94625"/>
                  </a:lnTo>
                  <a:lnTo>
                    <a:pt x="0" y="114440"/>
                  </a:lnTo>
                  <a:lnTo>
                    <a:pt x="2941" y="148644"/>
                  </a:lnTo>
                  <a:lnTo>
                    <a:pt x="7991" y="164164"/>
                  </a:lnTo>
                  <a:lnTo>
                    <a:pt x="17452" y="174510"/>
                  </a:lnTo>
                  <a:lnTo>
                    <a:pt x="44214" y="186007"/>
                  </a:lnTo>
                  <a:lnTo>
                    <a:pt x="93541" y="185200"/>
                  </a:lnTo>
                  <a:lnTo>
                    <a:pt x="120689" y="175015"/>
                  </a:lnTo>
                  <a:lnTo>
                    <a:pt x="155203" y="154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633469" y="2326477"/>
              <a:ext cx="208380" cy="401384"/>
            </a:xfrm>
            <a:custGeom>
              <a:avLst/>
              <a:gdLst/>
              <a:ahLst/>
              <a:cxnLst/>
              <a:rect l="0" t="0" r="0" b="0"/>
              <a:pathLst>
                <a:path w="208380" h="401384">
                  <a:moveTo>
                    <a:pt x="0" y="127828"/>
                  </a:moveTo>
                  <a:lnTo>
                    <a:pt x="0" y="190459"/>
                  </a:lnTo>
                  <a:lnTo>
                    <a:pt x="0" y="247781"/>
                  </a:lnTo>
                  <a:lnTo>
                    <a:pt x="1523" y="310807"/>
                  </a:lnTo>
                  <a:lnTo>
                    <a:pt x="10946" y="367230"/>
                  </a:lnTo>
                  <a:lnTo>
                    <a:pt x="19084" y="398763"/>
                  </a:lnTo>
                  <a:lnTo>
                    <a:pt x="21863" y="401383"/>
                  </a:lnTo>
                  <a:lnTo>
                    <a:pt x="24951" y="383981"/>
                  </a:lnTo>
                  <a:lnTo>
                    <a:pt x="26690" y="331358"/>
                  </a:lnTo>
                  <a:lnTo>
                    <a:pt x="34484" y="282080"/>
                  </a:lnTo>
                  <a:lnTo>
                    <a:pt x="38178" y="240565"/>
                  </a:lnTo>
                  <a:lnTo>
                    <a:pt x="41343" y="191644"/>
                  </a:lnTo>
                  <a:lnTo>
                    <a:pt x="47828" y="139433"/>
                  </a:lnTo>
                  <a:lnTo>
                    <a:pt x="55789" y="89821"/>
                  </a:lnTo>
                  <a:lnTo>
                    <a:pt x="72898" y="27190"/>
                  </a:lnTo>
                  <a:lnTo>
                    <a:pt x="80591" y="10462"/>
                  </a:lnTo>
                  <a:lnTo>
                    <a:pt x="90291" y="2356"/>
                  </a:lnTo>
                  <a:lnTo>
                    <a:pt x="101327" y="0"/>
                  </a:lnTo>
                  <a:lnTo>
                    <a:pt x="113255" y="1475"/>
                  </a:lnTo>
                  <a:lnTo>
                    <a:pt x="138696" y="15303"/>
                  </a:lnTo>
                  <a:lnTo>
                    <a:pt x="184991" y="54142"/>
                  </a:lnTo>
                  <a:lnTo>
                    <a:pt x="206820" y="96516"/>
                  </a:lnTo>
                  <a:lnTo>
                    <a:pt x="208379" y="154944"/>
                  </a:lnTo>
                  <a:lnTo>
                    <a:pt x="194685" y="186092"/>
                  </a:lnTo>
                  <a:lnTo>
                    <a:pt x="171840" y="210091"/>
                  </a:lnTo>
                  <a:lnTo>
                    <a:pt x="141374" y="230914"/>
                  </a:lnTo>
                  <a:lnTo>
                    <a:pt x="111584" y="238138"/>
                  </a:lnTo>
                  <a:lnTo>
                    <a:pt x="73180" y="237701"/>
                  </a:lnTo>
                  <a:lnTo>
                    <a:pt x="41133" y="2375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80270" y="2355027"/>
              <a:ext cx="178246" cy="181802"/>
            </a:xfrm>
            <a:custGeom>
              <a:avLst/>
              <a:gdLst/>
              <a:ahLst/>
              <a:cxnLst/>
              <a:rect l="0" t="0" r="0" b="0"/>
              <a:pathLst>
                <a:path w="178246" h="181802">
                  <a:moveTo>
                    <a:pt x="0" y="126700"/>
                  </a:moveTo>
                  <a:lnTo>
                    <a:pt x="31316" y="103284"/>
                  </a:lnTo>
                  <a:lnTo>
                    <a:pt x="77608" y="43155"/>
                  </a:lnTo>
                  <a:lnTo>
                    <a:pt x="98725" y="0"/>
                  </a:lnTo>
                  <a:lnTo>
                    <a:pt x="63744" y="63109"/>
                  </a:lnTo>
                  <a:lnTo>
                    <a:pt x="50034" y="118692"/>
                  </a:lnTo>
                  <a:lnTo>
                    <a:pt x="51691" y="150563"/>
                  </a:lnTo>
                  <a:lnTo>
                    <a:pt x="57313" y="162414"/>
                  </a:lnTo>
                  <a:lnTo>
                    <a:pt x="75747" y="179644"/>
                  </a:lnTo>
                  <a:lnTo>
                    <a:pt x="87061" y="181801"/>
                  </a:lnTo>
                  <a:lnTo>
                    <a:pt x="111820" y="176073"/>
                  </a:lnTo>
                  <a:lnTo>
                    <a:pt x="133996" y="155246"/>
                  </a:lnTo>
                  <a:lnTo>
                    <a:pt x="165781" y="99500"/>
                  </a:lnTo>
                  <a:lnTo>
                    <a:pt x="178245" y="4443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075021" y="2325674"/>
              <a:ext cx="161741" cy="221375"/>
            </a:xfrm>
            <a:custGeom>
              <a:avLst/>
              <a:gdLst/>
              <a:ahLst/>
              <a:cxnLst/>
              <a:rect l="0" t="0" r="0" b="0"/>
              <a:pathLst>
                <a:path w="161741" h="221375">
                  <a:moveTo>
                    <a:pt x="10917" y="18941"/>
                  </a:moveTo>
                  <a:lnTo>
                    <a:pt x="1494" y="64250"/>
                  </a:lnTo>
                  <a:lnTo>
                    <a:pt x="0" y="121912"/>
                  </a:lnTo>
                  <a:lnTo>
                    <a:pt x="7005" y="178269"/>
                  </a:lnTo>
                  <a:lnTo>
                    <a:pt x="9758" y="221374"/>
                  </a:lnTo>
                  <a:lnTo>
                    <a:pt x="10764" y="172461"/>
                  </a:lnTo>
                  <a:lnTo>
                    <a:pt x="18151" y="114872"/>
                  </a:lnTo>
                  <a:lnTo>
                    <a:pt x="37267" y="64124"/>
                  </a:lnTo>
                  <a:lnTo>
                    <a:pt x="62228" y="20141"/>
                  </a:lnTo>
                  <a:lnTo>
                    <a:pt x="74070" y="10600"/>
                  </a:lnTo>
                  <a:lnTo>
                    <a:pt x="103479" y="0"/>
                  </a:lnTo>
                  <a:lnTo>
                    <a:pt x="116805" y="220"/>
                  </a:lnTo>
                  <a:lnTo>
                    <a:pt x="161740" y="189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319029" y="2399460"/>
              <a:ext cx="27423" cy="150824"/>
            </a:xfrm>
            <a:custGeom>
              <a:avLst/>
              <a:gdLst/>
              <a:ahLst/>
              <a:cxnLst/>
              <a:rect l="0" t="0" r="0" b="0"/>
              <a:pathLst>
                <a:path w="27423" h="150824">
                  <a:moveTo>
                    <a:pt x="27422" y="0"/>
                  </a:moveTo>
                  <a:lnTo>
                    <a:pt x="17999" y="45309"/>
                  </a:lnTo>
                  <a:lnTo>
                    <a:pt x="13458" y="99924"/>
                  </a:lnTo>
                  <a:lnTo>
                    <a:pt x="0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442429" y="2303482"/>
              <a:ext cx="219380" cy="274225"/>
            </a:xfrm>
            <a:custGeom>
              <a:avLst/>
              <a:gdLst/>
              <a:ahLst/>
              <a:cxnLst/>
              <a:rect l="0" t="0" r="0" b="0"/>
              <a:pathLst>
                <a:path w="219380" h="274225">
                  <a:moveTo>
                    <a:pt x="0" y="0"/>
                  </a:moveTo>
                  <a:lnTo>
                    <a:pt x="9423" y="54732"/>
                  </a:lnTo>
                  <a:lnTo>
                    <a:pt x="12441" y="116935"/>
                  </a:lnTo>
                  <a:lnTo>
                    <a:pt x="13147" y="161153"/>
                  </a:lnTo>
                  <a:lnTo>
                    <a:pt x="6265" y="214315"/>
                  </a:lnTo>
                  <a:lnTo>
                    <a:pt x="5700" y="216003"/>
                  </a:lnTo>
                  <a:lnTo>
                    <a:pt x="15740" y="157096"/>
                  </a:lnTo>
                  <a:lnTo>
                    <a:pt x="32086" y="97837"/>
                  </a:lnTo>
                  <a:lnTo>
                    <a:pt x="56227" y="49809"/>
                  </a:lnTo>
                  <a:lnTo>
                    <a:pt x="64907" y="37777"/>
                  </a:lnTo>
                  <a:lnTo>
                    <a:pt x="73741" y="32802"/>
                  </a:lnTo>
                  <a:lnTo>
                    <a:pt x="82677" y="32532"/>
                  </a:lnTo>
                  <a:lnTo>
                    <a:pt x="91681" y="35399"/>
                  </a:lnTo>
                  <a:lnTo>
                    <a:pt x="99208" y="43404"/>
                  </a:lnTo>
                  <a:lnTo>
                    <a:pt x="111633" y="68550"/>
                  </a:lnTo>
                  <a:lnTo>
                    <a:pt x="119914" y="116966"/>
                  </a:lnTo>
                  <a:lnTo>
                    <a:pt x="122713" y="175733"/>
                  </a:lnTo>
                  <a:lnTo>
                    <a:pt x="130589" y="118913"/>
                  </a:lnTo>
                  <a:lnTo>
                    <a:pt x="149737" y="56731"/>
                  </a:lnTo>
                  <a:lnTo>
                    <a:pt x="174708" y="11900"/>
                  </a:lnTo>
                  <a:lnTo>
                    <a:pt x="183505" y="7934"/>
                  </a:lnTo>
                  <a:lnTo>
                    <a:pt x="192416" y="9859"/>
                  </a:lnTo>
                  <a:lnTo>
                    <a:pt x="201404" y="15714"/>
                  </a:lnTo>
                  <a:lnTo>
                    <a:pt x="211390" y="46594"/>
                  </a:lnTo>
                  <a:lnTo>
                    <a:pt x="212950" y="103182"/>
                  </a:lnTo>
                  <a:lnTo>
                    <a:pt x="207826" y="157020"/>
                  </a:lnTo>
                  <a:lnTo>
                    <a:pt x="206308" y="217153"/>
                  </a:lnTo>
                  <a:lnTo>
                    <a:pt x="207476" y="248859"/>
                  </a:lnTo>
                  <a:lnTo>
                    <a:pt x="209920" y="257314"/>
                  </a:lnTo>
                  <a:lnTo>
                    <a:pt x="219379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757787" y="2380679"/>
              <a:ext cx="150824" cy="133679"/>
            </a:xfrm>
            <a:custGeom>
              <a:avLst/>
              <a:gdLst/>
              <a:ahLst/>
              <a:cxnLst/>
              <a:rect l="0" t="0" r="0" b="0"/>
              <a:pathLst>
                <a:path w="150824" h="133679">
                  <a:moveTo>
                    <a:pt x="0" y="87337"/>
                  </a:moveTo>
                  <a:lnTo>
                    <a:pt x="21836" y="80058"/>
                  </a:lnTo>
                  <a:lnTo>
                    <a:pt x="40682" y="64297"/>
                  </a:lnTo>
                  <a:lnTo>
                    <a:pt x="49973" y="53696"/>
                  </a:lnTo>
                  <a:lnTo>
                    <a:pt x="60297" y="25666"/>
                  </a:lnTo>
                  <a:lnTo>
                    <a:pt x="63050" y="9660"/>
                  </a:lnTo>
                  <a:lnTo>
                    <a:pt x="60315" y="2036"/>
                  </a:lnTo>
                  <a:lnTo>
                    <a:pt x="53921" y="0"/>
                  </a:lnTo>
                  <a:lnTo>
                    <a:pt x="45088" y="1690"/>
                  </a:lnTo>
                  <a:lnTo>
                    <a:pt x="37676" y="7387"/>
                  </a:lnTo>
                  <a:lnTo>
                    <a:pt x="25378" y="25905"/>
                  </a:lnTo>
                  <a:lnTo>
                    <a:pt x="17168" y="69304"/>
                  </a:lnTo>
                  <a:lnTo>
                    <a:pt x="23372" y="99128"/>
                  </a:lnTo>
                  <a:lnTo>
                    <a:pt x="29293" y="113479"/>
                  </a:lnTo>
                  <a:lnTo>
                    <a:pt x="39333" y="123047"/>
                  </a:lnTo>
                  <a:lnTo>
                    <a:pt x="66740" y="133678"/>
                  </a:lnTo>
                  <a:lnTo>
                    <a:pt x="79533" y="133465"/>
                  </a:lnTo>
                  <a:lnTo>
                    <a:pt x="101873" y="125105"/>
                  </a:lnTo>
                  <a:lnTo>
                    <a:pt x="131580" y="95988"/>
                  </a:lnTo>
                  <a:lnTo>
                    <a:pt x="150823" y="599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4980953" y="2125236"/>
              <a:ext cx="51059" cy="452471"/>
            </a:xfrm>
            <a:custGeom>
              <a:avLst/>
              <a:gdLst/>
              <a:ahLst/>
              <a:cxnLst/>
              <a:rect l="0" t="0" r="0" b="0"/>
              <a:pathLst>
                <a:path w="51059" h="452471">
                  <a:moveTo>
                    <a:pt x="51058" y="0"/>
                  </a:moveTo>
                  <a:lnTo>
                    <a:pt x="41635" y="53209"/>
                  </a:lnTo>
                  <a:lnTo>
                    <a:pt x="37094" y="105989"/>
                  </a:lnTo>
                  <a:lnTo>
                    <a:pt x="28300" y="160222"/>
                  </a:lnTo>
                  <a:lnTo>
                    <a:pt x="23494" y="214885"/>
                  </a:lnTo>
                  <a:lnTo>
                    <a:pt x="13098" y="272723"/>
                  </a:lnTo>
                  <a:lnTo>
                    <a:pt x="4733" y="320785"/>
                  </a:lnTo>
                  <a:lnTo>
                    <a:pt x="0" y="368552"/>
                  </a:lnTo>
                  <a:lnTo>
                    <a:pt x="1398" y="422019"/>
                  </a:lnTo>
                  <a:lnTo>
                    <a:pt x="9924" y="4524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22321" y="2399460"/>
              <a:ext cx="205669" cy="27424"/>
            </a:xfrm>
            <a:custGeom>
              <a:avLst/>
              <a:gdLst/>
              <a:ahLst/>
              <a:cxnLst/>
              <a:rect l="0" t="0" r="0" b="0"/>
              <a:pathLst>
                <a:path w="205669" h="27424">
                  <a:moveTo>
                    <a:pt x="0" y="27423"/>
                  </a:moveTo>
                  <a:lnTo>
                    <a:pt x="53209" y="16476"/>
                  </a:lnTo>
                  <a:lnTo>
                    <a:pt x="107512" y="5559"/>
                  </a:lnTo>
                  <a:lnTo>
                    <a:pt x="165074" y="1647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155412" y="2303482"/>
              <a:ext cx="383914" cy="232783"/>
            </a:xfrm>
            <a:custGeom>
              <a:avLst/>
              <a:gdLst/>
              <a:ahLst/>
              <a:cxnLst/>
              <a:rect l="0" t="0" r="0" b="0"/>
              <a:pathLst>
                <a:path w="383914" h="232783">
                  <a:moveTo>
                    <a:pt x="0" y="164534"/>
                  </a:moveTo>
                  <a:lnTo>
                    <a:pt x="21836" y="149977"/>
                  </a:lnTo>
                  <a:lnTo>
                    <a:pt x="36619" y="130642"/>
                  </a:lnTo>
                  <a:lnTo>
                    <a:pt x="58523" y="80989"/>
                  </a:lnTo>
                  <a:lnTo>
                    <a:pt x="58820" y="75321"/>
                  </a:lnTo>
                  <a:lnTo>
                    <a:pt x="55971" y="74590"/>
                  </a:lnTo>
                  <a:lnTo>
                    <a:pt x="51025" y="77149"/>
                  </a:lnTo>
                  <a:lnTo>
                    <a:pt x="22718" y="123518"/>
                  </a:lnTo>
                  <a:lnTo>
                    <a:pt x="7408" y="166092"/>
                  </a:lnTo>
                  <a:lnTo>
                    <a:pt x="3292" y="199251"/>
                  </a:lnTo>
                  <a:lnTo>
                    <a:pt x="8289" y="212054"/>
                  </a:lnTo>
                  <a:lnTo>
                    <a:pt x="17713" y="222113"/>
                  </a:lnTo>
                  <a:lnTo>
                    <a:pt x="30090" y="230343"/>
                  </a:lnTo>
                  <a:lnTo>
                    <a:pt x="41389" y="232782"/>
                  </a:lnTo>
                  <a:lnTo>
                    <a:pt x="51968" y="231361"/>
                  </a:lnTo>
                  <a:lnTo>
                    <a:pt x="73371" y="220134"/>
                  </a:lnTo>
                  <a:lnTo>
                    <a:pt x="124352" y="175686"/>
                  </a:lnTo>
                  <a:lnTo>
                    <a:pt x="148199" y="149686"/>
                  </a:lnTo>
                  <a:lnTo>
                    <a:pt x="163876" y="122895"/>
                  </a:lnTo>
                  <a:lnTo>
                    <a:pt x="170189" y="118493"/>
                  </a:lnTo>
                  <a:lnTo>
                    <a:pt x="175921" y="120129"/>
                  </a:lnTo>
                  <a:lnTo>
                    <a:pt x="181267" y="125790"/>
                  </a:lnTo>
                  <a:lnTo>
                    <a:pt x="183143" y="148330"/>
                  </a:lnTo>
                  <a:lnTo>
                    <a:pt x="179696" y="195281"/>
                  </a:lnTo>
                  <a:lnTo>
                    <a:pt x="179213" y="212454"/>
                  </a:lnTo>
                  <a:lnTo>
                    <a:pt x="177367" y="217809"/>
                  </a:lnTo>
                  <a:lnTo>
                    <a:pt x="174613" y="215286"/>
                  </a:lnTo>
                  <a:lnTo>
                    <a:pt x="171253" y="207509"/>
                  </a:lnTo>
                  <a:lnTo>
                    <a:pt x="175646" y="182619"/>
                  </a:lnTo>
                  <a:lnTo>
                    <a:pt x="195249" y="134345"/>
                  </a:lnTo>
                  <a:lnTo>
                    <a:pt x="214748" y="100842"/>
                  </a:lnTo>
                  <a:lnTo>
                    <a:pt x="259987" y="57809"/>
                  </a:lnTo>
                  <a:lnTo>
                    <a:pt x="310462" y="26608"/>
                  </a:lnTo>
                  <a:lnTo>
                    <a:pt x="361110" y="5707"/>
                  </a:lnTo>
                  <a:lnTo>
                    <a:pt x="38391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483563" y="2070391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Freeform 70"/>
          <p:cNvSpPr/>
          <p:nvPr/>
        </p:nvSpPr>
        <p:spPr>
          <a:xfrm>
            <a:off x="5594170" y="2193792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5580459" y="2193792"/>
            <a:ext cx="4277896" cy="1198281"/>
            <a:chOff x="5580459" y="2193792"/>
            <a:chExt cx="4277896" cy="1198281"/>
          </a:xfrm>
        </p:grpSpPr>
        <p:sp>
          <p:nvSpPr>
            <p:cNvPr id="72" name="Freeform 71"/>
            <p:cNvSpPr/>
            <p:nvPr/>
          </p:nvSpPr>
          <p:spPr>
            <a:xfrm>
              <a:off x="5580459" y="2481727"/>
              <a:ext cx="106153" cy="301648"/>
            </a:xfrm>
            <a:custGeom>
              <a:avLst/>
              <a:gdLst/>
              <a:ahLst/>
              <a:cxnLst/>
              <a:rect l="0" t="0" r="0" b="0"/>
              <a:pathLst>
                <a:path w="106153" h="301648">
                  <a:moveTo>
                    <a:pt x="27422" y="0"/>
                  </a:moveTo>
                  <a:lnTo>
                    <a:pt x="58738" y="23417"/>
                  </a:lnTo>
                  <a:lnTo>
                    <a:pt x="85113" y="59244"/>
                  </a:lnTo>
                  <a:lnTo>
                    <a:pt x="101731" y="107777"/>
                  </a:lnTo>
                  <a:lnTo>
                    <a:pt x="106152" y="142864"/>
                  </a:lnTo>
                  <a:lnTo>
                    <a:pt x="99992" y="174709"/>
                  </a:lnTo>
                  <a:lnTo>
                    <a:pt x="79394" y="214269"/>
                  </a:lnTo>
                  <a:lnTo>
                    <a:pt x="37858" y="269491"/>
                  </a:lnTo>
                  <a:lnTo>
                    <a:pt x="20381" y="287355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5754096" y="2226298"/>
              <a:ext cx="251238" cy="420227"/>
            </a:xfrm>
            <a:custGeom>
              <a:avLst/>
              <a:gdLst/>
              <a:ahLst/>
              <a:cxnLst/>
              <a:rect l="0" t="0" r="0" b="0"/>
              <a:pathLst>
                <a:path w="251238" h="420227">
                  <a:moveTo>
                    <a:pt x="210277" y="173162"/>
                  </a:moveTo>
                  <a:lnTo>
                    <a:pt x="202998" y="151326"/>
                  </a:lnTo>
                  <a:lnTo>
                    <a:pt x="194760" y="144894"/>
                  </a:lnTo>
                  <a:lnTo>
                    <a:pt x="169356" y="137746"/>
                  </a:lnTo>
                  <a:lnTo>
                    <a:pt x="157097" y="138887"/>
                  </a:lnTo>
                  <a:lnTo>
                    <a:pt x="135351" y="148280"/>
                  </a:lnTo>
                  <a:lnTo>
                    <a:pt x="87141" y="199507"/>
                  </a:lnTo>
                  <a:lnTo>
                    <a:pt x="50760" y="255216"/>
                  </a:lnTo>
                  <a:lnTo>
                    <a:pt x="29455" y="292437"/>
                  </a:lnTo>
                  <a:lnTo>
                    <a:pt x="7908" y="326826"/>
                  </a:lnTo>
                  <a:lnTo>
                    <a:pt x="2238" y="339590"/>
                  </a:lnTo>
                  <a:lnTo>
                    <a:pt x="0" y="365961"/>
                  </a:lnTo>
                  <a:lnTo>
                    <a:pt x="5607" y="391392"/>
                  </a:lnTo>
                  <a:lnTo>
                    <a:pt x="18256" y="412851"/>
                  </a:lnTo>
                  <a:lnTo>
                    <a:pt x="30465" y="418269"/>
                  </a:lnTo>
                  <a:lnTo>
                    <a:pt x="64343" y="420226"/>
                  </a:lnTo>
                  <a:lnTo>
                    <a:pt x="111684" y="405484"/>
                  </a:lnTo>
                  <a:lnTo>
                    <a:pt x="167595" y="364416"/>
                  </a:lnTo>
                  <a:lnTo>
                    <a:pt x="186737" y="343478"/>
                  </a:lnTo>
                  <a:lnTo>
                    <a:pt x="213120" y="295906"/>
                  </a:lnTo>
                  <a:lnTo>
                    <a:pt x="231262" y="234245"/>
                  </a:lnTo>
                  <a:lnTo>
                    <a:pt x="241440" y="190154"/>
                  </a:lnTo>
                  <a:lnTo>
                    <a:pt x="246979" y="145166"/>
                  </a:lnTo>
                  <a:lnTo>
                    <a:pt x="249441" y="101304"/>
                  </a:lnTo>
                  <a:lnTo>
                    <a:pt x="250827" y="42351"/>
                  </a:lnTo>
                  <a:lnTo>
                    <a:pt x="251237" y="0"/>
                  </a:lnTo>
                  <a:lnTo>
                    <a:pt x="247313" y="38860"/>
                  </a:lnTo>
                  <a:lnTo>
                    <a:pt x="236486" y="94267"/>
                  </a:lnTo>
                  <a:lnTo>
                    <a:pt x="228019" y="142668"/>
                  </a:lnTo>
                  <a:lnTo>
                    <a:pt x="216211" y="197135"/>
                  </a:lnTo>
                  <a:lnTo>
                    <a:pt x="210512" y="249668"/>
                  </a:lnTo>
                  <a:lnTo>
                    <a:pt x="201375" y="297903"/>
                  </a:lnTo>
                  <a:lnTo>
                    <a:pt x="199514" y="354513"/>
                  </a:lnTo>
                  <a:lnTo>
                    <a:pt x="210277" y="40625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046640" y="2359602"/>
              <a:ext cx="147233" cy="256095"/>
            </a:xfrm>
            <a:custGeom>
              <a:avLst/>
              <a:gdLst/>
              <a:ahLst/>
              <a:cxnLst/>
              <a:rect l="0" t="0" r="0" b="0"/>
              <a:pathLst>
                <a:path w="147233" h="256095">
                  <a:moveTo>
                    <a:pt x="54845" y="39858"/>
                  </a:moveTo>
                  <a:lnTo>
                    <a:pt x="34475" y="85167"/>
                  </a:lnTo>
                  <a:lnTo>
                    <a:pt x="19017" y="144353"/>
                  </a:lnTo>
                  <a:lnTo>
                    <a:pt x="9359" y="207085"/>
                  </a:lnTo>
                  <a:lnTo>
                    <a:pt x="17363" y="240629"/>
                  </a:lnTo>
                  <a:lnTo>
                    <a:pt x="26810" y="249879"/>
                  </a:lnTo>
                  <a:lnTo>
                    <a:pt x="39202" y="254522"/>
                  </a:lnTo>
                  <a:lnTo>
                    <a:pt x="53557" y="256094"/>
                  </a:lnTo>
                  <a:lnTo>
                    <a:pt x="77632" y="249715"/>
                  </a:lnTo>
                  <a:lnTo>
                    <a:pt x="117914" y="220793"/>
                  </a:lnTo>
                  <a:lnTo>
                    <a:pt x="138702" y="180137"/>
                  </a:lnTo>
                  <a:lnTo>
                    <a:pt x="147232" y="122217"/>
                  </a:lnTo>
                  <a:lnTo>
                    <a:pt x="145164" y="79001"/>
                  </a:lnTo>
                  <a:lnTo>
                    <a:pt x="137643" y="38974"/>
                  </a:lnTo>
                  <a:lnTo>
                    <a:pt x="124145" y="11027"/>
                  </a:lnTo>
                  <a:lnTo>
                    <a:pt x="114756" y="3879"/>
                  </a:lnTo>
                  <a:lnTo>
                    <a:pt x="103926" y="638"/>
                  </a:lnTo>
                  <a:lnTo>
                    <a:pt x="92136" y="0"/>
                  </a:lnTo>
                  <a:lnTo>
                    <a:pt x="66848" y="11479"/>
                  </a:lnTo>
                  <a:lnTo>
                    <a:pt x="43421" y="31816"/>
                  </a:lnTo>
                  <a:lnTo>
                    <a:pt x="27931" y="56089"/>
                  </a:lnTo>
                  <a:lnTo>
                    <a:pt x="10646" y="117286"/>
                  </a:lnTo>
                  <a:lnTo>
                    <a:pt x="3154" y="178753"/>
                  </a:lnTo>
                  <a:lnTo>
                    <a:pt x="0" y="2318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6289866" y="2389136"/>
              <a:ext cx="274199" cy="243416"/>
            </a:xfrm>
            <a:custGeom>
              <a:avLst/>
              <a:gdLst/>
              <a:ahLst/>
              <a:cxnLst/>
              <a:rect l="0" t="0" r="0" b="0"/>
              <a:pathLst>
                <a:path w="274199" h="243416">
                  <a:moveTo>
                    <a:pt x="44709" y="120014"/>
                  </a:moveTo>
                  <a:lnTo>
                    <a:pt x="63793" y="62762"/>
                  </a:lnTo>
                  <a:lnTo>
                    <a:pt x="62382" y="16043"/>
                  </a:lnTo>
                  <a:lnTo>
                    <a:pt x="56491" y="6520"/>
                  </a:lnTo>
                  <a:lnTo>
                    <a:pt x="47994" y="1694"/>
                  </a:lnTo>
                  <a:lnTo>
                    <a:pt x="37758" y="0"/>
                  </a:lnTo>
                  <a:lnTo>
                    <a:pt x="29411" y="4965"/>
                  </a:lnTo>
                  <a:lnTo>
                    <a:pt x="16073" y="26732"/>
                  </a:lnTo>
                  <a:lnTo>
                    <a:pt x="0" y="73247"/>
                  </a:lnTo>
                  <a:lnTo>
                    <a:pt x="146" y="125623"/>
                  </a:lnTo>
                  <a:lnTo>
                    <a:pt x="9838" y="172458"/>
                  </a:lnTo>
                  <a:lnTo>
                    <a:pt x="19938" y="182399"/>
                  </a:lnTo>
                  <a:lnTo>
                    <a:pt x="51474" y="193445"/>
                  </a:lnTo>
                  <a:lnTo>
                    <a:pt x="86818" y="186166"/>
                  </a:lnTo>
                  <a:lnTo>
                    <a:pt x="144604" y="151532"/>
                  </a:lnTo>
                  <a:lnTo>
                    <a:pt x="161726" y="129452"/>
                  </a:lnTo>
                  <a:lnTo>
                    <a:pt x="172890" y="102880"/>
                  </a:lnTo>
                  <a:lnTo>
                    <a:pt x="177651" y="53660"/>
                  </a:lnTo>
                  <a:lnTo>
                    <a:pt x="173367" y="18412"/>
                  </a:lnTo>
                  <a:lnTo>
                    <a:pt x="167044" y="8099"/>
                  </a:lnTo>
                  <a:lnTo>
                    <a:pt x="158259" y="2747"/>
                  </a:lnTo>
                  <a:lnTo>
                    <a:pt x="147831" y="702"/>
                  </a:lnTo>
                  <a:lnTo>
                    <a:pt x="137832" y="2386"/>
                  </a:lnTo>
                  <a:lnTo>
                    <a:pt x="118597" y="12382"/>
                  </a:lnTo>
                  <a:lnTo>
                    <a:pt x="115297" y="20837"/>
                  </a:lnTo>
                  <a:lnTo>
                    <a:pt x="116142" y="31044"/>
                  </a:lnTo>
                  <a:lnTo>
                    <a:pt x="119754" y="42419"/>
                  </a:lnTo>
                  <a:lnTo>
                    <a:pt x="135954" y="63183"/>
                  </a:lnTo>
                  <a:lnTo>
                    <a:pt x="190873" y="101340"/>
                  </a:lnTo>
                  <a:lnTo>
                    <a:pt x="247933" y="138218"/>
                  </a:lnTo>
                  <a:lnTo>
                    <a:pt x="270112" y="156543"/>
                  </a:lnTo>
                  <a:lnTo>
                    <a:pt x="274198" y="167218"/>
                  </a:lnTo>
                  <a:lnTo>
                    <a:pt x="273874" y="178906"/>
                  </a:lnTo>
                  <a:lnTo>
                    <a:pt x="270613" y="191268"/>
                  </a:lnTo>
                  <a:lnTo>
                    <a:pt x="263867" y="201033"/>
                  </a:lnTo>
                  <a:lnTo>
                    <a:pt x="244185" y="215945"/>
                  </a:lnTo>
                  <a:lnTo>
                    <a:pt x="194309" y="236409"/>
                  </a:lnTo>
                  <a:lnTo>
                    <a:pt x="140688" y="2434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6603594" y="2399460"/>
              <a:ext cx="183452" cy="246803"/>
            </a:xfrm>
            <a:custGeom>
              <a:avLst/>
              <a:gdLst/>
              <a:ahLst/>
              <a:cxnLst/>
              <a:rect l="0" t="0" r="0" b="0"/>
              <a:pathLst>
                <a:path w="183452" h="246803">
                  <a:moveTo>
                    <a:pt x="32627" y="0"/>
                  </a:moveTo>
                  <a:lnTo>
                    <a:pt x="21775" y="59660"/>
                  </a:lnTo>
                  <a:lnTo>
                    <a:pt x="12202" y="121644"/>
                  </a:lnTo>
                  <a:lnTo>
                    <a:pt x="0" y="171293"/>
                  </a:lnTo>
                  <a:lnTo>
                    <a:pt x="1293" y="217319"/>
                  </a:lnTo>
                  <a:lnTo>
                    <a:pt x="2597" y="219529"/>
                  </a:lnTo>
                  <a:lnTo>
                    <a:pt x="7479" y="190817"/>
                  </a:lnTo>
                  <a:lnTo>
                    <a:pt x="23822" y="157934"/>
                  </a:lnTo>
                  <a:lnTo>
                    <a:pt x="33065" y="110950"/>
                  </a:lnTo>
                  <a:lnTo>
                    <a:pt x="53747" y="61482"/>
                  </a:lnTo>
                  <a:lnTo>
                    <a:pt x="70451" y="36974"/>
                  </a:lnTo>
                  <a:lnTo>
                    <a:pt x="82219" y="30743"/>
                  </a:lnTo>
                  <a:lnTo>
                    <a:pt x="111544" y="27883"/>
                  </a:lnTo>
                  <a:lnTo>
                    <a:pt x="124849" y="33823"/>
                  </a:lnTo>
                  <a:lnTo>
                    <a:pt x="147757" y="56674"/>
                  </a:lnTo>
                  <a:lnTo>
                    <a:pt x="170505" y="96521"/>
                  </a:lnTo>
                  <a:lnTo>
                    <a:pt x="173634" y="127705"/>
                  </a:lnTo>
                  <a:lnTo>
                    <a:pt x="174957" y="179521"/>
                  </a:lnTo>
                  <a:lnTo>
                    <a:pt x="180934" y="221281"/>
                  </a:lnTo>
                  <a:lnTo>
                    <a:pt x="183451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6965290" y="2193792"/>
              <a:ext cx="27424" cy="466182"/>
            </a:xfrm>
            <a:custGeom>
              <a:avLst/>
              <a:gdLst/>
              <a:ahLst/>
              <a:cxnLst/>
              <a:rect l="0" t="0" r="0" b="0"/>
              <a:pathLst>
                <a:path w="27424" h="466182">
                  <a:moveTo>
                    <a:pt x="27423" y="0"/>
                  </a:moveTo>
                  <a:lnTo>
                    <a:pt x="16476" y="48356"/>
                  </a:lnTo>
                  <a:lnTo>
                    <a:pt x="8339" y="98173"/>
                  </a:lnTo>
                  <a:lnTo>
                    <a:pt x="3706" y="155861"/>
                  </a:lnTo>
                  <a:lnTo>
                    <a:pt x="1648" y="217048"/>
                  </a:lnTo>
                  <a:lnTo>
                    <a:pt x="732" y="279790"/>
                  </a:lnTo>
                  <a:lnTo>
                    <a:pt x="326" y="331035"/>
                  </a:lnTo>
                  <a:lnTo>
                    <a:pt x="97" y="394145"/>
                  </a:lnTo>
                  <a:lnTo>
                    <a:pt x="29" y="439251"/>
                  </a:lnTo>
                  <a:lnTo>
                    <a:pt x="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69312" y="2481727"/>
              <a:ext cx="233091" cy="26577"/>
            </a:xfrm>
            <a:custGeom>
              <a:avLst/>
              <a:gdLst/>
              <a:ahLst/>
              <a:cxnLst/>
              <a:rect l="0" t="0" r="0" b="0"/>
              <a:pathLst>
                <a:path w="233091" h="26577">
                  <a:moveTo>
                    <a:pt x="0" y="13712"/>
                  </a:moveTo>
                  <a:lnTo>
                    <a:pt x="59659" y="24564"/>
                  </a:lnTo>
                  <a:lnTo>
                    <a:pt x="111116" y="26576"/>
                  </a:lnTo>
                  <a:lnTo>
                    <a:pt x="160895" y="23109"/>
                  </a:lnTo>
                  <a:lnTo>
                    <a:pt x="200527" y="12433"/>
                  </a:lnTo>
                  <a:lnTo>
                    <a:pt x="2330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841889" y="2234926"/>
              <a:ext cx="13713" cy="82268"/>
            </a:xfrm>
            <a:custGeom>
              <a:avLst/>
              <a:gdLst/>
              <a:ahLst/>
              <a:cxnLst/>
              <a:rect l="0" t="0" r="0" b="0"/>
              <a:pathLst>
                <a:path w="13713" h="82268">
                  <a:moveTo>
                    <a:pt x="13712" y="0"/>
                  </a:moveTo>
                  <a:lnTo>
                    <a:pt x="12188" y="48638"/>
                  </a:lnTo>
                  <a:lnTo>
                    <a:pt x="0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163679" y="2522737"/>
              <a:ext cx="350060" cy="205793"/>
            </a:xfrm>
            <a:custGeom>
              <a:avLst/>
              <a:gdLst/>
              <a:ahLst/>
              <a:cxnLst/>
              <a:rect l="0" t="0" r="0" b="0"/>
              <a:pathLst>
                <a:path w="350060" h="205793">
                  <a:moveTo>
                    <a:pt x="7279" y="27546"/>
                  </a:moveTo>
                  <a:lnTo>
                    <a:pt x="0" y="49383"/>
                  </a:lnTo>
                  <a:lnTo>
                    <a:pt x="2753" y="92077"/>
                  </a:lnTo>
                  <a:lnTo>
                    <a:pt x="13217" y="136044"/>
                  </a:lnTo>
                  <a:lnTo>
                    <a:pt x="15808" y="139488"/>
                  </a:lnTo>
                  <a:lnTo>
                    <a:pt x="17535" y="135690"/>
                  </a:lnTo>
                  <a:lnTo>
                    <a:pt x="20308" y="85810"/>
                  </a:lnTo>
                  <a:lnTo>
                    <a:pt x="35346" y="42271"/>
                  </a:lnTo>
                  <a:lnTo>
                    <a:pt x="59099" y="7703"/>
                  </a:lnTo>
                  <a:lnTo>
                    <a:pt x="69249" y="2130"/>
                  </a:lnTo>
                  <a:lnTo>
                    <a:pt x="92712" y="0"/>
                  </a:lnTo>
                  <a:lnTo>
                    <a:pt x="103845" y="6135"/>
                  </a:lnTo>
                  <a:lnTo>
                    <a:pt x="160286" y="69171"/>
                  </a:lnTo>
                  <a:lnTo>
                    <a:pt x="197862" y="122380"/>
                  </a:lnTo>
                  <a:lnTo>
                    <a:pt x="199844" y="119715"/>
                  </a:lnTo>
                  <a:lnTo>
                    <a:pt x="199641" y="111844"/>
                  </a:lnTo>
                  <a:lnTo>
                    <a:pt x="230632" y="56950"/>
                  </a:lnTo>
                  <a:lnTo>
                    <a:pt x="259998" y="17469"/>
                  </a:lnTo>
                  <a:lnTo>
                    <a:pt x="284133" y="1231"/>
                  </a:lnTo>
                  <a:lnTo>
                    <a:pt x="295445" y="862"/>
                  </a:lnTo>
                  <a:lnTo>
                    <a:pt x="306032" y="5187"/>
                  </a:lnTo>
                  <a:lnTo>
                    <a:pt x="316137" y="12640"/>
                  </a:lnTo>
                  <a:lnTo>
                    <a:pt x="321351" y="22179"/>
                  </a:lnTo>
                  <a:lnTo>
                    <a:pt x="326897" y="74391"/>
                  </a:lnTo>
                  <a:lnTo>
                    <a:pt x="333548" y="125217"/>
                  </a:lnTo>
                  <a:lnTo>
                    <a:pt x="339581" y="170746"/>
                  </a:lnTo>
                  <a:lnTo>
                    <a:pt x="350059" y="2057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609717" y="2502798"/>
              <a:ext cx="112483" cy="212021"/>
            </a:xfrm>
            <a:custGeom>
              <a:avLst/>
              <a:gdLst/>
              <a:ahLst/>
              <a:cxnLst/>
              <a:rect l="0" t="0" r="0" b="0"/>
              <a:pathLst>
                <a:path w="112483" h="212021">
                  <a:moveTo>
                    <a:pt x="0" y="212020"/>
                  </a:moveTo>
                  <a:lnTo>
                    <a:pt x="38168" y="166573"/>
                  </a:lnTo>
                  <a:lnTo>
                    <a:pt x="73443" y="107290"/>
                  </a:lnTo>
                  <a:lnTo>
                    <a:pt x="105690" y="54954"/>
                  </a:lnTo>
                  <a:lnTo>
                    <a:pt x="111593" y="38753"/>
                  </a:lnTo>
                  <a:lnTo>
                    <a:pt x="112482" y="24906"/>
                  </a:lnTo>
                  <a:lnTo>
                    <a:pt x="105345" y="1395"/>
                  </a:lnTo>
                  <a:lnTo>
                    <a:pt x="99175" y="0"/>
                  </a:lnTo>
                  <a:lnTo>
                    <a:pt x="92016" y="5164"/>
                  </a:lnTo>
                  <a:lnTo>
                    <a:pt x="44848" y="65155"/>
                  </a:lnTo>
                  <a:lnTo>
                    <a:pt x="23585" y="124102"/>
                  </a:lnTo>
                  <a:lnTo>
                    <a:pt x="26225" y="154664"/>
                  </a:lnTo>
                  <a:lnTo>
                    <a:pt x="31194" y="169212"/>
                  </a:lnTo>
                  <a:lnTo>
                    <a:pt x="48904" y="189439"/>
                  </a:lnTo>
                  <a:lnTo>
                    <a:pt x="70486" y="201984"/>
                  </a:lnTo>
                  <a:lnTo>
                    <a:pt x="109689" y="21202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805524" y="2442723"/>
              <a:ext cx="547950" cy="312809"/>
            </a:xfrm>
            <a:custGeom>
              <a:avLst/>
              <a:gdLst/>
              <a:ahLst/>
              <a:cxnLst/>
              <a:rect l="0" t="0" r="0" b="0"/>
              <a:pathLst>
                <a:path w="547950" h="312809">
                  <a:moveTo>
                    <a:pt x="160684" y="121272"/>
                  </a:moveTo>
                  <a:lnTo>
                    <a:pt x="167963" y="99435"/>
                  </a:lnTo>
                  <a:lnTo>
                    <a:pt x="167475" y="76527"/>
                  </a:lnTo>
                  <a:lnTo>
                    <a:pt x="165211" y="64020"/>
                  </a:lnTo>
                  <a:lnTo>
                    <a:pt x="159132" y="57205"/>
                  </a:lnTo>
                  <a:lnTo>
                    <a:pt x="150508" y="54185"/>
                  </a:lnTo>
                  <a:lnTo>
                    <a:pt x="140189" y="53695"/>
                  </a:lnTo>
                  <a:lnTo>
                    <a:pt x="120598" y="61276"/>
                  </a:lnTo>
                  <a:lnTo>
                    <a:pt x="98687" y="79372"/>
                  </a:lnTo>
                  <a:lnTo>
                    <a:pt x="55139" y="130863"/>
                  </a:lnTo>
                  <a:lnTo>
                    <a:pt x="23107" y="183867"/>
                  </a:lnTo>
                  <a:lnTo>
                    <a:pt x="4814" y="230719"/>
                  </a:lnTo>
                  <a:lnTo>
                    <a:pt x="0" y="264878"/>
                  </a:lnTo>
                  <a:lnTo>
                    <a:pt x="5986" y="292247"/>
                  </a:lnTo>
                  <a:lnTo>
                    <a:pt x="11848" y="303811"/>
                  </a:lnTo>
                  <a:lnTo>
                    <a:pt x="20326" y="309997"/>
                  </a:lnTo>
                  <a:lnTo>
                    <a:pt x="30549" y="312598"/>
                  </a:lnTo>
                  <a:lnTo>
                    <a:pt x="41934" y="312808"/>
                  </a:lnTo>
                  <a:lnTo>
                    <a:pt x="52572" y="308378"/>
                  </a:lnTo>
                  <a:lnTo>
                    <a:pt x="82100" y="280306"/>
                  </a:lnTo>
                  <a:lnTo>
                    <a:pt x="108623" y="241519"/>
                  </a:lnTo>
                  <a:lnTo>
                    <a:pt x="132005" y="178653"/>
                  </a:lnTo>
                  <a:lnTo>
                    <a:pt x="136994" y="164097"/>
                  </a:lnTo>
                  <a:lnTo>
                    <a:pt x="140320" y="160486"/>
                  </a:lnTo>
                  <a:lnTo>
                    <a:pt x="142538" y="164173"/>
                  </a:lnTo>
                  <a:lnTo>
                    <a:pt x="146097" y="213875"/>
                  </a:lnTo>
                  <a:lnTo>
                    <a:pt x="153992" y="264663"/>
                  </a:lnTo>
                  <a:lnTo>
                    <a:pt x="160794" y="277804"/>
                  </a:lnTo>
                  <a:lnTo>
                    <a:pt x="180538" y="296469"/>
                  </a:lnTo>
                  <a:lnTo>
                    <a:pt x="192202" y="300532"/>
                  </a:lnTo>
                  <a:lnTo>
                    <a:pt x="217349" y="300984"/>
                  </a:lnTo>
                  <a:lnTo>
                    <a:pt x="239698" y="287981"/>
                  </a:lnTo>
                  <a:lnTo>
                    <a:pt x="269409" y="250903"/>
                  </a:lnTo>
                  <a:lnTo>
                    <a:pt x="299467" y="191058"/>
                  </a:lnTo>
                  <a:lnTo>
                    <a:pt x="329776" y="134501"/>
                  </a:lnTo>
                  <a:lnTo>
                    <a:pt x="335874" y="127044"/>
                  </a:lnTo>
                  <a:lnTo>
                    <a:pt x="338416" y="128167"/>
                  </a:lnTo>
                  <a:lnTo>
                    <a:pt x="337177" y="144141"/>
                  </a:lnTo>
                  <a:lnTo>
                    <a:pt x="328032" y="195699"/>
                  </a:lnTo>
                  <a:lnTo>
                    <a:pt x="326052" y="246412"/>
                  </a:lnTo>
                  <a:lnTo>
                    <a:pt x="325774" y="264114"/>
                  </a:lnTo>
                  <a:lnTo>
                    <a:pt x="324065" y="269821"/>
                  </a:lnTo>
                  <a:lnTo>
                    <a:pt x="321402" y="267532"/>
                  </a:lnTo>
                  <a:lnTo>
                    <a:pt x="318104" y="259912"/>
                  </a:lnTo>
                  <a:lnTo>
                    <a:pt x="320740" y="220073"/>
                  </a:lnTo>
                  <a:lnTo>
                    <a:pt x="345729" y="162395"/>
                  </a:lnTo>
                  <a:lnTo>
                    <a:pt x="374799" y="111620"/>
                  </a:lnTo>
                  <a:lnTo>
                    <a:pt x="411919" y="55041"/>
                  </a:lnTo>
                  <a:lnTo>
                    <a:pt x="442485" y="22766"/>
                  </a:lnTo>
                  <a:lnTo>
                    <a:pt x="472299" y="3349"/>
                  </a:lnTo>
                  <a:lnTo>
                    <a:pt x="488781" y="0"/>
                  </a:lnTo>
                  <a:lnTo>
                    <a:pt x="523345" y="4403"/>
                  </a:lnTo>
                  <a:lnTo>
                    <a:pt x="534999" y="12890"/>
                  </a:lnTo>
                  <a:lnTo>
                    <a:pt x="542770" y="24642"/>
                  </a:lnTo>
                  <a:lnTo>
                    <a:pt x="547949" y="38570"/>
                  </a:lnTo>
                  <a:lnTo>
                    <a:pt x="545579" y="74359"/>
                  </a:lnTo>
                  <a:lnTo>
                    <a:pt x="531177" y="133271"/>
                  </a:lnTo>
                  <a:lnTo>
                    <a:pt x="513198" y="185258"/>
                  </a:lnTo>
                  <a:lnTo>
                    <a:pt x="492637" y="225545"/>
                  </a:lnTo>
                  <a:lnTo>
                    <a:pt x="476042" y="2583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5898647" y="2714818"/>
              <a:ext cx="38304" cy="452470"/>
            </a:xfrm>
            <a:custGeom>
              <a:avLst/>
              <a:gdLst/>
              <a:ahLst/>
              <a:cxnLst/>
              <a:rect l="0" t="0" r="0" b="0"/>
              <a:pathLst>
                <a:path w="38304" h="452470">
                  <a:moveTo>
                    <a:pt x="38303" y="0"/>
                  </a:moveTo>
                  <a:lnTo>
                    <a:pt x="28880" y="37409"/>
                  </a:lnTo>
                  <a:lnTo>
                    <a:pt x="24339" y="98430"/>
                  </a:lnTo>
                  <a:lnTo>
                    <a:pt x="15545" y="149010"/>
                  </a:lnTo>
                  <a:lnTo>
                    <a:pt x="12263" y="201915"/>
                  </a:lnTo>
                  <a:lnTo>
                    <a:pt x="9767" y="254661"/>
                  </a:lnTo>
                  <a:lnTo>
                    <a:pt x="1579" y="302959"/>
                  </a:lnTo>
                  <a:lnTo>
                    <a:pt x="0" y="362635"/>
                  </a:lnTo>
                  <a:lnTo>
                    <a:pt x="8280" y="425979"/>
                  </a:lnTo>
                  <a:lnTo>
                    <a:pt x="10881" y="4524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5731282" y="2920486"/>
              <a:ext cx="287936" cy="65522"/>
            </a:xfrm>
            <a:custGeom>
              <a:avLst/>
              <a:gdLst/>
              <a:ahLst/>
              <a:cxnLst/>
              <a:rect l="0" t="0" r="0" b="0"/>
              <a:pathLst>
                <a:path w="287936" h="65522">
                  <a:moveTo>
                    <a:pt x="0" y="27422"/>
                  </a:moveTo>
                  <a:lnTo>
                    <a:pt x="14558" y="41980"/>
                  </a:lnTo>
                  <a:lnTo>
                    <a:pt x="52726" y="58312"/>
                  </a:lnTo>
                  <a:lnTo>
                    <a:pt x="102630" y="65521"/>
                  </a:lnTo>
                  <a:lnTo>
                    <a:pt x="156010" y="60378"/>
                  </a:lnTo>
                  <a:lnTo>
                    <a:pt x="219219" y="34045"/>
                  </a:lnTo>
                  <a:lnTo>
                    <a:pt x="272556" y="7628"/>
                  </a:lnTo>
                  <a:lnTo>
                    <a:pt x="2879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6049559" y="2728529"/>
              <a:ext cx="157395" cy="438759"/>
            </a:xfrm>
            <a:custGeom>
              <a:avLst/>
              <a:gdLst/>
              <a:ahLst/>
              <a:cxnLst/>
              <a:rect l="0" t="0" r="0" b="0"/>
              <a:pathLst>
                <a:path w="157395" h="438759">
                  <a:moveTo>
                    <a:pt x="65637" y="0"/>
                  </a:moveTo>
                  <a:lnTo>
                    <a:pt x="50722" y="55597"/>
                  </a:lnTo>
                  <a:lnTo>
                    <a:pt x="37858" y="112452"/>
                  </a:lnTo>
                  <a:lnTo>
                    <a:pt x="30439" y="162715"/>
                  </a:lnTo>
                  <a:lnTo>
                    <a:pt x="24738" y="225273"/>
                  </a:lnTo>
                  <a:lnTo>
                    <a:pt x="15601" y="282403"/>
                  </a:lnTo>
                  <a:lnTo>
                    <a:pt x="10693" y="336401"/>
                  </a:lnTo>
                  <a:lnTo>
                    <a:pt x="4147" y="367367"/>
                  </a:lnTo>
                  <a:lnTo>
                    <a:pt x="1791" y="371359"/>
                  </a:lnTo>
                  <a:lnTo>
                    <a:pt x="222" y="367927"/>
                  </a:lnTo>
                  <a:lnTo>
                    <a:pt x="0" y="347863"/>
                  </a:lnTo>
                  <a:lnTo>
                    <a:pt x="12272" y="289391"/>
                  </a:lnTo>
                  <a:lnTo>
                    <a:pt x="29366" y="233378"/>
                  </a:lnTo>
                  <a:lnTo>
                    <a:pt x="59883" y="178302"/>
                  </a:lnTo>
                  <a:lnTo>
                    <a:pt x="82885" y="150849"/>
                  </a:lnTo>
                  <a:lnTo>
                    <a:pt x="95417" y="143223"/>
                  </a:lnTo>
                  <a:lnTo>
                    <a:pt x="121529" y="138812"/>
                  </a:lnTo>
                  <a:lnTo>
                    <a:pt x="131844" y="142816"/>
                  </a:lnTo>
                  <a:lnTo>
                    <a:pt x="147368" y="159452"/>
                  </a:lnTo>
                  <a:lnTo>
                    <a:pt x="157394" y="216350"/>
                  </a:lnTo>
                  <a:lnTo>
                    <a:pt x="153086" y="269264"/>
                  </a:lnTo>
                  <a:lnTo>
                    <a:pt x="149439" y="328446"/>
                  </a:lnTo>
                  <a:lnTo>
                    <a:pt x="148359" y="386945"/>
                  </a:lnTo>
                  <a:lnTo>
                    <a:pt x="147904" y="4387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307153" y="2915775"/>
              <a:ext cx="123402" cy="198479"/>
            </a:xfrm>
            <a:custGeom>
              <a:avLst/>
              <a:gdLst/>
              <a:ahLst/>
              <a:cxnLst/>
              <a:rect l="0" t="0" r="0" b="0"/>
              <a:pathLst>
                <a:path w="123402" h="198479">
                  <a:moveTo>
                    <a:pt x="0" y="141823"/>
                  </a:moveTo>
                  <a:lnTo>
                    <a:pt x="49973" y="84571"/>
                  </a:lnTo>
                  <a:lnTo>
                    <a:pt x="75831" y="31658"/>
                  </a:lnTo>
                  <a:lnTo>
                    <a:pt x="86008" y="4500"/>
                  </a:lnTo>
                  <a:lnTo>
                    <a:pt x="84761" y="0"/>
                  </a:lnTo>
                  <a:lnTo>
                    <a:pt x="79360" y="1570"/>
                  </a:lnTo>
                  <a:lnTo>
                    <a:pt x="45129" y="29651"/>
                  </a:lnTo>
                  <a:lnTo>
                    <a:pt x="25390" y="62883"/>
                  </a:lnTo>
                  <a:lnTo>
                    <a:pt x="9892" y="116233"/>
                  </a:lnTo>
                  <a:lnTo>
                    <a:pt x="10210" y="165726"/>
                  </a:lnTo>
                  <a:lnTo>
                    <a:pt x="15947" y="177563"/>
                  </a:lnTo>
                  <a:lnTo>
                    <a:pt x="34510" y="194779"/>
                  </a:lnTo>
                  <a:lnTo>
                    <a:pt x="45858" y="198455"/>
                  </a:lnTo>
                  <a:lnTo>
                    <a:pt x="70656" y="198478"/>
                  </a:lnTo>
                  <a:lnTo>
                    <a:pt x="92849" y="189347"/>
                  </a:lnTo>
                  <a:lnTo>
                    <a:pt x="123401" y="169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6529326" y="2934197"/>
              <a:ext cx="161741" cy="457876"/>
            </a:xfrm>
            <a:custGeom>
              <a:avLst/>
              <a:gdLst/>
              <a:ahLst/>
              <a:cxnLst/>
              <a:rect l="0" t="0" r="0" b="0"/>
              <a:pathLst>
                <a:path w="161741" h="457876">
                  <a:moveTo>
                    <a:pt x="10917" y="0"/>
                  </a:moveTo>
                  <a:lnTo>
                    <a:pt x="1495" y="45309"/>
                  </a:lnTo>
                  <a:lnTo>
                    <a:pt x="0" y="102971"/>
                  </a:lnTo>
                  <a:lnTo>
                    <a:pt x="5050" y="140728"/>
                  </a:lnTo>
                  <a:lnTo>
                    <a:pt x="11576" y="154757"/>
                  </a:lnTo>
                  <a:lnTo>
                    <a:pt x="31015" y="174408"/>
                  </a:lnTo>
                  <a:lnTo>
                    <a:pt x="41074" y="177211"/>
                  </a:lnTo>
                  <a:lnTo>
                    <a:pt x="50827" y="176033"/>
                  </a:lnTo>
                  <a:lnTo>
                    <a:pt x="69788" y="166598"/>
                  </a:lnTo>
                  <a:lnTo>
                    <a:pt x="88372" y="152248"/>
                  </a:lnTo>
                  <a:lnTo>
                    <a:pt x="115965" y="105203"/>
                  </a:lnTo>
                  <a:lnTo>
                    <a:pt x="136159" y="50299"/>
                  </a:lnTo>
                  <a:lnTo>
                    <a:pt x="152060" y="287"/>
                  </a:lnTo>
                  <a:lnTo>
                    <a:pt x="129978" y="56086"/>
                  </a:lnTo>
                  <a:lnTo>
                    <a:pt x="123383" y="103625"/>
                  </a:lnTo>
                  <a:lnTo>
                    <a:pt x="121429" y="156305"/>
                  </a:lnTo>
                  <a:lnTo>
                    <a:pt x="120851" y="210509"/>
                  </a:lnTo>
                  <a:lnTo>
                    <a:pt x="120679" y="265163"/>
                  </a:lnTo>
                  <a:lnTo>
                    <a:pt x="124702" y="309807"/>
                  </a:lnTo>
                  <a:lnTo>
                    <a:pt x="130043" y="357071"/>
                  </a:lnTo>
                  <a:lnTo>
                    <a:pt x="131528" y="416417"/>
                  </a:lnTo>
                  <a:lnTo>
                    <a:pt x="126476" y="448634"/>
                  </a:lnTo>
                  <a:lnTo>
                    <a:pt x="119950" y="456007"/>
                  </a:lnTo>
                  <a:lnTo>
                    <a:pt x="111028" y="457875"/>
                  </a:lnTo>
                  <a:lnTo>
                    <a:pt x="100509" y="456073"/>
                  </a:lnTo>
                  <a:lnTo>
                    <a:pt x="80698" y="437821"/>
                  </a:lnTo>
                  <a:lnTo>
                    <a:pt x="71149" y="424422"/>
                  </a:lnTo>
                  <a:lnTo>
                    <a:pt x="60538" y="389222"/>
                  </a:lnTo>
                  <a:lnTo>
                    <a:pt x="58628" y="326579"/>
                  </a:lnTo>
                  <a:lnTo>
                    <a:pt x="67162" y="283782"/>
                  </a:lnTo>
                  <a:lnTo>
                    <a:pt x="96138" y="228474"/>
                  </a:lnTo>
                  <a:lnTo>
                    <a:pt x="133998" y="176883"/>
                  </a:lnTo>
                  <a:lnTo>
                    <a:pt x="16174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6885882" y="2893064"/>
              <a:ext cx="134254" cy="256760"/>
            </a:xfrm>
            <a:custGeom>
              <a:avLst/>
              <a:gdLst/>
              <a:ahLst/>
              <a:cxnLst/>
              <a:rect l="0" t="0" r="0" b="0"/>
              <a:pathLst>
                <a:path w="134254" h="256760">
                  <a:moveTo>
                    <a:pt x="10852" y="68555"/>
                  </a:moveTo>
                  <a:lnTo>
                    <a:pt x="6790" y="124153"/>
                  </a:lnTo>
                  <a:lnTo>
                    <a:pt x="0" y="172882"/>
                  </a:lnTo>
                  <a:lnTo>
                    <a:pt x="2050" y="231501"/>
                  </a:lnTo>
                  <a:lnTo>
                    <a:pt x="5417" y="256759"/>
                  </a:lnTo>
                  <a:lnTo>
                    <a:pt x="4181" y="254963"/>
                  </a:lnTo>
                  <a:lnTo>
                    <a:pt x="1835" y="247672"/>
                  </a:lnTo>
                  <a:lnTo>
                    <a:pt x="5811" y="201017"/>
                  </a:lnTo>
                  <a:lnTo>
                    <a:pt x="16637" y="146229"/>
                  </a:lnTo>
                  <a:lnTo>
                    <a:pt x="44891" y="84067"/>
                  </a:lnTo>
                  <a:lnTo>
                    <a:pt x="62036" y="55645"/>
                  </a:lnTo>
                  <a:lnTo>
                    <a:pt x="120530" y="9434"/>
                  </a:lnTo>
                  <a:lnTo>
                    <a:pt x="13425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7061269" y="2906775"/>
              <a:ext cx="123401" cy="191958"/>
            </a:xfrm>
            <a:custGeom>
              <a:avLst/>
              <a:gdLst/>
              <a:ahLst/>
              <a:cxnLst/>
              <a:rect l="0" t="0" r="0" b="0"/>
              <a:pathLst>
                <a:path w="123401" h="191958">
                  <a:moveTo>
                    <a:pt x="0" y="191957"/>
                  </a:moveTo>
                  <a:lnTo>
                    <a:pt x="31315" y="179487"/>
                  </a:lnTo>
                  <a:lnTo>
                    <a:pt x="49973" y="165594"/>
                  </a:lnTo>
                  <a:lnTo>
                    <a:pt x="86778" y="111479"/>
                  </a:lnTo>
                  <a:lnTo>
                    <a:pt x="111195" y="67562"/>
                  </a:lnTo>
                  <a:lnTo>
                    <a:pt x="120990" y="15151"/>
                  </a:lnTo>
                  <a:lnTo>
                    <a:pt x="12340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7095773" y="2975331"/>
              <a:ext cx="116320" cy="178246"/>
            </a:xfrm>
            <a:custGeom>
              <a:avLst/>
              <a:gdLst/>
              <a:ahLst/>
              <a:cxnLst/>
              <a:rect l="0" t="0" r="0" b="0"/>
              <a:pathLst>
                <a:path w="116320" h="178246">
                  <a:moveTo>
                    <a:pt x="20341" y="0"/>
                  </a:moveTo>
                  <a:lnTo>
                    <a:pt x="5425" y="55597"/>
                  </a:lnTo>
                  <a:lnTo>
                    <a:pt x="0" y="82601"/>
                  </a:lnTo>
                  <a:lnTo>
                    <a:pt x="2667" y="109838"/>
                  </a:lnTo>
                  <a:lnTo>
                    <a:pt x="12993" y="133115"/>
                  </a:lnTo>
                  <a:lnTo>
                    <a:pt x="20013" y="143588"/>
                  </a:lnTo>
                  <a:lnTo>
                    <a:pt x="44062" y="159287"/>
                  </a:lnTo>
                  <a:lnTo>
                    <a:pt x="83737" y="172628"/>
                  </a:lnTo>
                  <a:lnTo>
                    <a:pt x="116319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6814467" y="2769663"/>
              <a:ext cx="27423" cy="82268"/>
            </a:xfrm>
            <a:custGeom>
              <a:avLst/>
              <a:gdLst/>
              <a:ahLst/>
              <a:cxnLst/>
              <a:rect l="0" t="0" r="0" b="0"/>
              <a:pathLst>
                <a:path w="27423" h="82268">
                  <a:moveTo>
                    <a:pt x="27422" y="0"/>
                  </a:moveTo>
                  <a:lnTo>
                    <a:pt x="5717" y="51534"/>
                  </a:lnTo>
                  <a:lnTo>
                    <a:pt x="0" y="822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7349204" y="2906775"/>
              <a:ext cx="233092" cy="246802"/>
            </a:xfrm>
            <a:custGeom>
              <a:avLst/>
              <a:gdLst/>
              <a:ahLst/>
              <a:cxnLst/>
              <a:rect l="0" t="0" r="0" b="0"/>
              <a:pathLst>
                <a:path w="233092" h="246802">
                  <a:moveTo>
                    <a:pt x="0" y="0"/>
                  </a:moveTo>
                  <a:lnTo>
                    <a:pt x="20369" y="34362"/>
                  </a:lnTo>
                  <a:lnTo>
                    <a:pt x="34304" y="81107"/>
                  </a:lnTo>
                  <a:lnTo>
                    <a:pt x="39110" y="133552"/>
                  </a:lnTo>
                  <a:lnTo>
                    <a:pt x="42057" y="186162"/>
                  </a:lnTo>
                  <a:lnTo>
                    <a:pt x="48146" y="216804"/>
                  </a:lnTo>
                  <a:lnTo>
                    <a:pt x="50379" y="219186"/>
                  </a:lnTo>
                  <a:lnTo>
                    <a:pt x="54257" y="156026"/>
                  </a:lnTo>
                  <a:lnTo>
                    <a:pt x="69228" y="103952"/>
                  </a:lnTo>
                  <a:lnTo>
                    <a:pt x="92962" y="57207"/>
                  </a:lnTo>
                  <a:lnTo>
                    <a:pt x="118505" y="36597"/>
                  </a:lnTo>
                  <a:lnTo>
                    <a:pt x="133848" y="28969"/>
                  </a:lnTo>
                  <a:lnTo>
                    <a:pt x="148647" y="26930"/>
                  </a:lnTo>
                  <a:lnTo>
                    <a:pt x="177278" y="32789"/>
                  </a:lnTo>
                  <a:lnTo>
                    <a:pt x="188265" y="41664"/>
                  </a:lnTo>
                  <a:lnTo>
                    <a:pt x="204535" y="67776"/>
                  </a:lnTo>
                  <a:lnTo>
                    <a:pt x="222260" y="124016"/>
                  </a:lnTo>
                  <a:lnTo>
                    <a:pt x="228278" y="166839"/>
                  </a:lnTo>
                  <a:lnTo>
                    <a:pt x="231664" y="217523"/>
                  </a:lnTo>
                  <a:lnTo>
                    <a:pt x="233091" y="2468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7688262" y="2805396"/>
              <a:ext cx="297539" cy="375604"/>
            </a:xfrm>
            <a:custGeom>
              <a:avLst/>
              <a:gdLst/>
              <a:ahLst/>
              <a:cxnLst/>
              <a:rect l="0" t="0" r="0" b="0"/>
              <a:pathLst>
                <a:path w="297539" h="375604">
                  <a:moveTo>
                    <a:pt x="31144" y="169935"/>
                  </a:moveTo>
                  <a:lnTo>
                    <a:pt x="20292" y="218742"/>
                  </a:lnTo>
                  <a:lnTo>
                    <a:pt x="18280" y="268187"/>
                  </a:lnTo>
                  <a:lnTo>
                    <a:pt x="20857" y="300440"/>
                  </a:lnTo>
                  <a:lnTo>
                    <a:pt x="32158" y="324931"/>
                  </a:lnTo>
                  <a:lnTo>
                    <a:pt x="40961" y="331158"/>
                  </a:lnTo>
                  <a:lnTo>
                    <a:pt x="51400" y="333785"/>
                  </a:lnTo>
                  <a:lnTo>
                    <a:pt x="62929" y="334013"/>
                  </a:lnTo>
                  <a:lnTo>
                    <a:pt x="83866" y="326141"/>
                  </a:lnTo>
                  <a:lnTo>
                    <a:pt x="103327" y="310963"/>
                  </a:lnTo>
                  <a:lnTo>
                    <a:pt x="129890" y="275199"/>
                  </a:lnTo>
                  <a:lnTo>
                    <a:pt x="146563" y="226684"/>
                  </a:lnTo>
                  <a:lnTo>
                    <a:pt x="150997" y="191602"/>
                  </a:lnTo>
                  <a:lnTo>
                    <a:pt x="144844" y="163822"/>
                  </a:lnTo>
                  <a:lnTo>
                    <a:pt x="138937" y="152148"/>
                  </a:lnTo>
                  <a:lnTo>
                    <a:pt x="116124" y="135115"/>
                  </a:lnTo>
                  <a:lnTo>
                    <a:pt x="101508" y="128440"/>
                  </a:lnTo>
                  <a:lnTo>
                    <a:pt x="87195" y="128561"/>
                  </a:lnTo>
                  <a:lnTo>
                    <a:pt x="59103" y="140882"/>
                  </a:lnTo>
                  <a:lnTo>
                    <a:pt x="35445" y="169718"/>
                  </a:lnTo>
                  <a:lnTo>
                    <a:pt x="9058" y="224715"/>
                  </a:lnTo>
                  <a:lnTo>
                    <a:pt x="0" y="259791"/>
                  </a:lnTo>
                  <a:lnTo>
                    <a:pt x="1052" y="290615"/>
                  </a:lnTo>
                  <a:lnTo>
                    <a:pt x="8036" y="302186"/>
                  </a:lnTo>
                  <a:lnTo>
                    <a:pt x="32046" y="319106"/>
                  </a:lnTo>
                  <a:lnTo>
                    <a:pt x="63030" y="323578"/>
                  </a:lnTo>
                  <a:lnTo>
                    <a:pt x="94067" y="318964"/>
                  </a:lnTo>
                  <a:lnTo>
                    <a:pt x="146943" y="291176"/>
                  </a:lnTo>
                  <a:lnTo>
                    <a:pt x="178589" y="271047"/>
                  </a:lnTo>
                  <a:lnTo>
                    <a:pt x="220576" y="223931"/>
                  </a:lnTo>
                  <a:lnTo>
                    <a:pt x="251468" y="165451"/>
                  </a:lnTo>
                  <a:lnTo>
                    <a:pt x="270948" y="114777"/>
                  </a:lnTo>
                  <a:lnTo>
                    <a:pt x="286367" y="52874"/>
                  </a:lnTo>
                  <a:lnTo>
                    <a:pt x="297538" y="0"/>
                  </a:lnTo>
                  <a:lnTo>
                    <a:pt x="297102" y="277"/>
                  </a:lnTo>
                  <a:lnTo>
                    <a:pt x="294076" y="21405"/>
                  </a:lnTo>
                  <a:lnTo>
                    <a:pt x="292732" y="66343"/>
                  </a:lnTo>
                  <a:lnTo>
                    <a:pt x="288073" y="121862"/>
                  </a:lnTo>
                  <a:lnTo>
                    <a:pt x="283971" y="179039"/>
                  </a:lnTo>
                  <a:lnTo>
                    <a:pt x="287225" y="229841"/>
                  </a:lnTo>
                  <a:lnTo>
                    <a:pt x="289687" y="273749"/>
                  </a:lnTo>
                  <a:lnTo>
                    <a:pt x="291073" y="328666"/>
                  </a:lnTo>
                  <a:lnTo>
                    <a:pt x="291657" y="3756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7856518" y="2975331"/>
              <a:ext cx="274225" cy="41134"/>
            </a:xfrm>
            <a:custGeom>
              <a:avLst/>
              <a:gdLst/>
              <a:ahLst/>
              <a:cxnLst/>
              <a:rect l="0" t="0" r="0" b="0"/>
              <a:pathLst>
                <a:path w="274225" h="41134">
                  <a:moveTo>
                    <a:pt x="0" y="41133"/>
                  </a:moveTo>
                  <a:lnTo>
                    <a:pt x="55598" y="26218"/>
                  </a:lnTo>
                  <a:lnTo>
                    <a:pt x="104326" y="13354"/>
                  </a:lnTo>
                  <a:lnTo>
                    <a:pt x="162946" y="3957"/>
                  </a:lnTo>
                  <a:lnTo>
                    <a:pt x="218908" y="1172"/>
                  </a:lnTo>
                  <a:lnTo>
                    <a:pt x="27422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8233006" y="2906775"/>
              <a:ext cx="183417" cy="287936"/>
            </a:xfrm>
            <a:custGeom>
              <a:avLst/>
              <a:gdLst/>
              <a:ahLst/>
              <a:cxnLst/>
              <a:rect l="0" t="0" r="0" b="0"/>
              <a:pathLst>
                <a:path w="183417" h="287936">
                  <a:moveTo>
                    <a:pt x="103405" y="0"/>
                  </a:moveTo>
                  <a:lnTo>
                    <a:pt x="46152" y="45447"/>
                  </a:lnTo>
                  <a:lnTo>
                    <a:pt x="6713" y="76266"/>
                  </a:lnTo>
                  <a:lnTo>
                    <a:pt x="857" y="87407"/>
                  </a:lnTo>
                  <a:lnTo>
                    <a:pt x="0" y="99405"/>
                  </a:lnTo>
                  <a:lnTo>
                    <a:pt x="2475" y="111974"/>
                  </a:lnTo>
                  <a:lnTo>
                    <a:pt x="21476" y="134064"/>
                  </a:lnTo>
                  <a:lnTo>
                    <a:pt x="76049" y="165794"/>
                  </a:lnTo>
                  <a:lnTo>
                    <a:pt x="124414" y="181835"/>
                  </a:lnTo>
                  <a:lnTo>
                    <a:pt x="170060" y="203515"/>
                  </a:lnTo>
                  <a:lnTo>
                    <a:pt x="178312" y="213374"/>
                  </a:lnTo>
                  <a:lnTo>
                    <a:pt x="182288" y="224516"/>
                  </a:lnTo>
                  <a:lnTo>
                    <a:pt x="183416" y="236515"/>
                  </a:lnTo>
                  <a:lnTo>
                    <a:pt x="178074" y="247561"/>
                  </a:lnTo>
                  <a:lnTo>
                    <a:pt x="155888" y="267960"/>
                  </a:lnTo>
                  <a:lnTo>
                    <a:pt x="121652" y="279057"/>
                  </a:lnTo>
                  <a:lnTo>
                    <a:pt x="67677" y="285304"/>
                  </a:lnTo>
                  <a:lnTo>
                    <a:pt x="21137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8473522" y="3016464"/>
              <a:ext cx="41135" cy="191958"/>
            </a:xfrm>
            <a:custGeom>
              <a:avLst/>
              <a:gdLst/>
              <a:ahLst/>
              <a:cxnLst/>
              <a:rect l="0" t="0" r="0" b="0"/>
              <a:pathLst>
                <a:path w="41135" h="191958">
                  <a:moveTo>
                    <a:pt x="41134" y="0"/>
                  </a:moveTo>
                  <a:lnTo>
                    <a:pt x="26219" y="52870"/>
                  </a:lnTo>
                  <a:lnTo>
                    <a:pt x="17417" y="109105"/>
                  </a:lnTo>
                  <a:lnTo>
                    <a:pt x="10747" y="156236"/>
                  </a:lnTo>
                  <a:lnTo>
                    <a:pt x="0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8628840" y="3016568"/>
              <a:ext cx="304699" cy="179684"/>
            </a:xfrm>
            <a:custGeom>
              <a:avLst/>
              <a:gdLst/>
              <a:ahLst/>
              <a:cxnLst/>
              <a:rect l="0" t="0" r="0" b="0"/>
              <a:pathLst>
                <a:path w="304699" h="179684">
                  <a:moveTo>
                    <a:pt x="36640" y="13608"/>
                  </a:moveTo>
                  <a:lnTo>
                    <a:pt x="43918" y="35444"/>
                  </a:lnTo>
                  <a:lnTo>
                    <a:pt x="41166" y="78138"/>
                  </a:lnTo>
                  <a:lnTo>
                    <a:pt x="30702" y="129383"/>
                  </a:lnTo>
                  <a:lnTo>
                    <a:pt x="10674" y="175882"/>
                  </a:lnTo>
                  <a:lnTo>
                    <a:pt x="5618" y="179683"/>
                  </a:lnTo>
                  <a:lnTo>
                    <a:pt x="2247" y="176122"/>
                  </a:lnTo>
                  <a:lnTo>
                    <a:pt x="0" y="167655"/>
                  </a:lnTo>
                  <a:lnTo>
                    <a:pt x="4116" y="119343"/>
                  </a:lnTo>
                  <a:lnTo>
                    <a:pt x="15076" y="90562"/>
                  </a:lnTo>
                  <a:lnTo>
                    <a:pt x="54216" y="32702"/>
                  </a:lnTo>
                  <a:lnTo>
                    <a:pt x="79491" y="10414"/>
                  </a:lnTo>
                  <a:lnTo>
                    <a:pt x="92630" y="2338"/>
                  </a:lnTo>
                  <a:lnTo>
                    <a:pt x="105959" y="0"/>
                  </a:lnTo>
                  <a:lnTo>
                    <a:pt x="132957" y="5529"/>
                  </a:lnTo>
                  <a:lnTo>
                    <a:pt x="143508" y="12792"/>
                  </a:lnTo>
                  <a:lnTo>
                    <a:pt x="159294" y="33050"/>
                  </a:lnTo>
                  <a:lnTo>
                    <a:pt x="169468" y="77429"/>
                  </a:lnTo>
                  <a:lnTo>
                    <a:pt x="161958" y="136073"/>
                  </a:lnTo>
                  <a:lnTo>
                    <a:pt x="154291" y="164015"/>
                  </a:lnTo>
                  <a:lnTo>
                    <a:pt x="153160" y="165677"/>
                  </a:lnTo>
                  <a:lnTo>
                    <a:pt x="155966" y="147211"/>
                  </a:lnTo>
                  <a:lnTo>
                    <a:pt x="192075" y="84235"/>
                  </a:lnTo>
                  <a:lnTo>
                    <a:pt x="243218" y="21239"/>
                  </a:lnTo>
                  <a:lnTo>
                    <a:pt x="256626" y="9554"/>
                  </a:lnTo>
                  <a:lnTo>
                    <a:pt x="268611" y="6335"/>
                  </a:lnTo>
                  <a:lnTo>
                    <a:pt x="279649" y="8759"/>
                  </a:lnTo>
                  <a:lnTo>
                    <a:pt x="290054" y="14946"/>
                  </a:lnTo>
                  <a:lnTo>
                    <a:pt x="296990" y="26687"/>
                  </a:lnTo>
                  <a:lnTo>
                    <a:pt x="304698" y="60047"/>
                  </a:lnTo>
                  <a:lnTo>
                    <a:pt x="300223" y="118590"/>
                  </a:lnTo>
                  <a:lnTo>
                    <a:pt x="297152" y="15071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9021970" y="3112443"/>
              <a:ext cx="41135" cy="137113"/>
            </a:xfrm>
            <a:custGeom>
              <a:avLst/>
              <a:gdLst/>
              <a:ahLst/>
              <a:cxnLst/>
              <a:rect l="0" t="0" r="0" b="0"/>
              <a:pathLst>
                <a:path w="41135" h="137113">
                  <a:moveTo>
                    <a:pt x="41134" y="0"/>
                  </a:moveTo>
                  <a:lnTo>
                    <a:pt x="26219" y="55597"/>
                  </a:lnTo>
                  <a:lnTo>
                    <a:pt x="5936" y="118929"/>
                  </a:lnTo>
                  <a:lnTo>
                    <a:pt x="0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9227638" y="2934197"/>
              <a:ext cx="41135" cy="301648"/>
            </a:xfrm>
            <a:custGeom>
              <a:avLst/>
              <a:gdLst/>
              <a:ahLst/>
              <a:cxnLst/>
              <a:rect l="0" t="0" r="0" b="0"/>
              <a:pathLst>
                <a:path w="41135" h="301648">
                  <a:moveTo>
                    <a:pt x="41134" y="0"/>
                  </a:moveTo>
                  <a:lnTo>
                    <a:pt x="22050" y="57252"/>
                  </a:lnTo>
                  <a:lnTo>
                    <a:pt x="16182" y="103971"/>
                  </a:lnTo>
                  <a:lnTo>
                    <a:pt x="14809" y="146758"/>
                  </a:lnTo>
                  <a:lnTo>
                    <a:pt x="12676" y="194721"/>
                  </a:lnTo>
                  <a:lnTo>
                    <a:pt x="6650" y="241428"/>
                  </a:lnTo>
                  <a:lnTo>
                    <a:pt x="0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9336708" y="2999142"/>
              <a:ext cx="192578" cy="197523"/>
            </a:xfrm>
            <a:custGeom>
              <a:avLst/>
              <a:gdLst/>
              <a:ahLst/>
              <a:cxnLst/>
              <a:rect l="0" t="0" r="0" b="0"/>
              <a:pathLst>
                <a:path w="192578" h="197523">
                  <a:moveTo>
                    <a:pt x="151443" y="17322"/>
                  </a:moveTo>
                  <a:lnTo>
                    <a:pt x="136886" y="2765"/>
                  </a:lnTo>
                  <a:lnTo>
                    <a:pt x="128027" y="0"/>
                  </a:lnTo>
                  <a:lnTo>
                    <a:pt x="105996" y="991"/>
                  </a:lnTo>
                  <a:lnTo>
                    <a:pt x="85033" y="10572"/>
                  </a:lnTo>
                  <a:lnTo>
                    <a:pt x="64036" y="29557"/>
                  </a:lnTo>
                  <a:lnTo>
                    <a:pt x="28043" y="81547"/>
                  </a:lnTo>
                  <a:lnTo>
                    <a:pt x="7222" y="117978"/>
                  </a:lnTo>
                  <a:lnTo>
                    <a:pt x="0" y="150419"/>
                  </a:lnTo>
                  <a:lnTo>
                    <a:pt x="207" y="165469"/>
                  </a:lnTo>
                  <a:lnTo>
                    <a:pt x="4915" y="177025"/>
                  </a:lnTo>
                  <a:lnTo>
                    <a:pt x="22334" y="193928"/>
                  </a:lnTo>
                  <a:lnTo>
                    <a:pt x="33377" y="197522"/>
                  </a:lnTo>
                  <a:lnTo>
                    <a:pt x="57836" y="197452"/>
                  </a:lnTo>
                  <a:lnTo>
                    <a:pt x="83941" y="184218"/>
                  </a:lnTo>
                  <a:lnTo>
                    <a:pt x="97301" y="174290"/>
                  </a:lnTo>
                  <a:lnTo>
                    <a:pt x="116208" y="147009"/>
                  </a:lnTo>
                  <a:lnTo>
                    <a:pt x="135418" y="97389"/>
                  </a:lnTo>
                  <a:lnTo>
                    <a:pt x="142797" y="72713"/>
                  </a:lnTo>
                  <a:lnTo>
                    <a:pt x="142632" y="72531"/>
                  </a:lnTo>
                  <a:lnTo>
                    <a:pt x="140999" y="76980"/>
                  </a:lnTo>
                  <a:lnTo>
                    <a:pt x="138700" y="112357"/>
                  </a:lnTo>
                  <a:lnTo>
                    <a:pt x="146288" y="136241"/>
                  </a:lnTo>
                  <a:lnTo>
                    <a:pt x="152577" y="146876"/>
                  </a:lnTo>
                  <a:lnTo>
                    <a:pt x="159816" y="153966"/>
                  </a:lnTo>
                  <a:lnTo>
                    <a:pt x="192577" y="1681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9639540" y="2947908"/>
              <a:ext cx="218815" cy="200839"/>
            </a:xfrm>
            <a:custGeom>
              <a:avLst/>
              <a:gdLst/>
              <a:ahLst/>
              <a:cxnLst/>
              <a:rect l="0" t="0" r="0" b="0"/>
              <a:pathLst>
                <a:path w="218815" h="200839">
                  <a:moveTo>
                    <a:pt x="13146" y="68556"/>
                  </a:moveTo>
                  <a:lnTo>
                    <a:pt x="3723" y="104443"/>
                  </a:lnTo>
                  <a:lnTo>
                    <a:pt x="706" y="159087"/>
                  </a:lnTo>
                  <a:lnTo>
                    <a:pt x="0" y="196137"/>
                  </a:lnTo>
                  <a:lnTo>
                    <a:pt x="1334" y="200838"/>
                  </a:lnTo>
                  <a:lnTo>
                    <a:pt x="33126" y="141705"/>
                  </a:lnTo>
                  <a:lnTo>
                    <a:pt x="73518" y="86222"/>
                  </a:lnTo>
                  <a:lnTo>
                    <a:pt x="129995" y="44720"/>
                  </a:lnTo>
                  <a:lnTo>
                    <a:pt x="185470" y="11994"/>
                  </a:lnTo>
                  <a:lnTo>
                    <a:pt x="21881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9049393" y="2893064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8404967" y="281079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801673" y="3768387"/>
            <a:ext cx="781540" cy="877517"/>
            <a:chOff x="7801673" y="3768387"/>
            <a:chExt cx="781540" cy="877517"/>
          </a:xfrm>
        </p:grpSpPr>
        <p:sp>
          <p:nvSpPr>
            <p:cNvPr id="105" name="Freeform 104"/>
            <p:cNvSpPr/>
            <p:nvPr/>
          </p:nvSpPr>
          <p:spPr>
            <a:xfrm>
              <a:off x="7801919" y="3809520"/>
              <a:ext cx="753871" cy="799490"/>
            </a:xfrm>
            <a:custGeom>
              <a:avLst/>
              <a:gdLst/>
              <a:ahLst/>
              <a:cxnLst/>
              <a:rect l="0" t="0" r="0" b="0"/>
              <a:pathLst>
                <a:path w="753871" h="799490">
                  <a:moveTo>
                    <a:pt x="13466" y="0"/>
                  </a:moveTo>
                  <a:lnTo>
                    <a:pt x="4043" y="35886"/>
                  </a:lnTo>
                  <a:lnTo>
                    <a:pt x="2549" y="89007"/>
                  </a:lnTo>
                  <a:lnTo>
                    <a:pt x="9555" y="138094"/>
                  </a:lnTo>
                  <a:lnTo>
                    <a:pt x="12307" y="199526"/>
                  </a:lnTo>
                  <a:lnTo>
                    <a:pt x="12951" y="243564"/>
                  </a:lnTo>
                  <a:lnTo>
                    <a:pt x="6035" y="303903"/>
                  </a:lnTo>
                  <a:lnTo>
                    <a:pt x="2546" y="345814"/>
                  </a:lnTo>
                  <a:lnTo>
                    <a:pt x="995" y="389833"/>
                  </a:lnTo>
                  <a:lnTo>
                    <a:pt x="306" y="434788"/>
                  </a:lnTo>
                  <a:lnTo>
                    <a:pt x="0" y="480158"/>
                  </a:lnTo>
                  <a:lnTo>
                    <a:pt x="3890" y="540402"/>
                  </a:lnTo>
                  <a:lnTo>
                    <a:pt x="10629" y="591261"/>
                  </a:lnTo>
                  <a:lnTo>
                    <a:pt x="12626" y="644924"/>
                  </a:lnTo>
                  <a:lnTo>
                    <a:pt x="9155" y="695356"/>
                  </a:lnTo>
                  <a:lnTo>
                    <a:pt x="2540" y="743308"/>
                  </a:lnTo>
                  <a:lnTo>
                    <a:pt x="1612" y="760622"/>
                  </a:lnTo>
                  <a:lnTo>
                    <a:pt x="7087" y="772164"/>
                  </a:lnTo>
                  <a:lnTo>
                    <a:pt x="16830" y="779860"/>
                  </a:lnTo>
                  <a:lnTo>
                    <a:pt x="68975" y="799489"/>
                  </a:lnTo>
                  <a:lnTo>
                    <a:pt x="116920" y="798876"/>
                  </a:lnTo>
                  <a:lnTo>
                    <a:pt x="176999" y="796324"/>
                  </a:lnTo>
                  <a:lnTo>
                    <a:pt x="220720" y="795728"/>
                  </a:lnTo>
                  <a:lnTo>
                    <a:pt x="280034" y="791329"/>
                  </a:lnTo>
                  <a:lnTo>
                    <a:pt x="334680" y="784440"/>
                  </a:lnTo>
                  <a:lnTo>
                    <a:pt x="377131" y="782828"/>
                  </a:lnTo>
                  <a:lnTo>
                    <a:pt x="421388" y="782112"/>
                  </a:lnTo>
                  <a:lnTo>
                    <a:pt x="481851" y="788987"/>
                  </a:lnTo>
                  <a:lnTo>
                    <a:pt x="538360" y="793394"/>
                  </a:lnTo>
                  <a:lnTo>
                    <a:pt x="593699" y="794700"/>
                  </a:lnTo>
                  <a:lnTo>
                    <a:pt x="648690" y="795087"/>
                  </a:lnTo>
                  <a:lnTo>
                    <a:pt x="703578" y="795202"/>
                  </a:lnTo>
                  <a:lnTo>
                    <a:pt x="753870" y="7952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801673" y="3768387"/>
              <a:ext cx="781540" cy="877517"/>
            </a:xfrm>
            <a:custGeom>
              <a:avLst/>
              <a:gdLst/>
              <a:ahLst/>
              <a:cxnLst/>
              <a:rect l="0" t="0" r="0" b="0"/>
              <a:pathLst>
                <a:path w="781540" h="877517">
                  <a:moveTo>
                    <a:pt x="0" y="0"/>
                  </a:moveTo>
                  <a:lnTo>
                    <a:pt x="38169" y="57252"/>
                  </a:lnTo>
                  <a:lnTo>
                    <a:pt x="82479" y="112865"/>
                  </a:lnTo>
                  <a:lnTo>
                    <a:pt x="129523" y="167717"/>
                  </a:lnTo>
                  <a:lnTo>
                    <a:pt x="185484" y="214626"/>
                  </a:lnTo>
                  <a:lnTo>
                    <a:pt x="242065" y="269637"/>
                  </a:lnTo>
                  <a:lnTo>
                    <a:pt x="304341" y="324497"/>
                  </a:lnTo>
                  <a:lnTo>
                    <a:pt x="365066" y="379343"/>
                  </a:lnTo>
                  <a:lnTo>
                    <a:pt x="420428" y="434188"/>
                  </a:lnTo>
                  <a:lnTo>
                    <a:pt x="475318" y="489033"/>
                  </a:lnTo>
                  <a:lnTo>
                    <a:pt x="521025" y="545589"/>
                  </a:lnTo>
                  <a:lnTo>
                    <a:pt x="568253" y="603198"/>
                  </a:lnTo>
                  <a:lnTo>
                    <a:pt x="624240" y="660231"/>
                  </a:lnTo>
                  <a:lnTo>
                    <a:pt x="671599" y="722906"/>
                  </a:lnTo>
                  <a:lnTo>
                    <a:pt x="688496" y="744815"/>
                  </a:lnTo>
                  <a:lnTo>
                    <a:pt x="724015" y="802262"/>
                  </a:lnTo>
                  <a:lnTo>
                    <a:pt x="764014" y="849814"/>
                  </a:lnTo>
                  <a:lnTo>
                    <a:pt x="781539" y="8775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801673" y="4399102"/>
              <a:ext cx="212602" cy="191958"/>
            </a:xfrm>
            <a:custGeom>
              <a:avLst/>
              <a:gdLst/>
              <a:ahLst/>
              <a:cxnLst/>
              <a:rect l="0" t="0" r="0" b="0"/>
              <a:pathLst>
                <a:path w="212602" h="191958">
                  <a:moveTo>
                    <a:pt x="0" y="0"/>
                  </a:moveTo>
                  <a:lnTo>
                    <a:pt x="55598" y="4063"/>
                  </a:lnTo>
                  <a:lnTo>
                    <a:pt x="82602" y="7899"/>
                  </a:lnTo>
                  <a:lnTo>
                    <a:pt x="141241" y="2012"/>
                  </a:lnTo>
                  <a:lnTo>
                    <a:pt x="172464" y="3941"/>
                  </a:lnTo>
                  <a:lnTo>
                    <a:pt x="196498" y="14955"/>
                  </a:lnTo>
                  <a:lnTo>
                    <a:pt x="204125" y="25205"/>
                  </a:lnTo>
                  <a:lnTo>
                    <a:pt x="212601" y="52844"/>
                  </a:lnTo>
                  <a:lnTo>
                    <a:pt x="210092" y="102664"/>
                  </a:lnTo>
                  <a:lnTo>
                    <a:pt x="206979" y="156020"/>
                  </a:lnTo>
                  <a:lnTo>
                    <a:pt x="202189" y="175985"/>
                  </a:lnTo>
                  <a:lnTo>
                    <a:pt x="191958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8706613" y="3644986"/>
            <a:ext cx="882657" cy="1027764"/>
            <a:chOff x="8706613" y="3644986"/>
            <a:chExt cx="882657" cy="1027764"/>
          </a:xfrm>
        </p:grpSpPr>
        <p:sp>
          <p:nvSpPr>
            <p:cNvPr id="109" name="Freeform 108"/>
            <p:cNvSpPr/>
            <p:nvPr/>
          </p:nvSpPr>
          <p:spPr>
            <a:xfrm>
              <a:off x="8734035" y="3658697"/>
              <a:ext cx="855235" cy="1014053"/>
            </a:xfrm>
            <a:custGeom>
              <a:avLst/>
              <a:gdLst/>
              <a:ahLst/>
              <a:cxnLst/>
              <a:rect l="0" t="0" r="0" b="0"/>
              <a:pathLst>
                <a:path w="855235" h="1014053">
                  <a:moveTo>
                    <a:pt x="699271" y="0"/>
                  </a:moveTo>
                  <a:lnTo>
                    <a:pt x="703334" y="55597"/>
                  </a:lnTo>
                  <a:lnTo>
                    <a:pt x="718356" y="117117"/>
                  </a:lnTo>
                  <a:lnTo>
                    <a:pt x="724223" y="169951"/>
                  </a:lnTo>
                  <a:lnTo>
                    <a:pt x="725962" y="231479"/>
                  </a:lnTo>
                  <a:lnTo>
                    <a:pt x="733756" y="283395"/>
                  </a:lnTo>
                  <a:lnTo>
                    <a:pt x="745714" y="342281"/>
                  </a:lnTo>
                  <a:lnTo>
                    <a:pt x="751626" y="400693"/>
                  </a:lnTo>
                  <a:lnTo>
                    <a:pt x="760658" y="463874"/>
                  </a:lnTo>
                  <a:lnTo>
                    <a:pt x="768704" y="508320"/>
                  </a:lnTo>
                  <a:lnTo>
                    <a:pt x="777357" y="553465"/>
                  </a:lnTo>
                  <a:lnTo>
                    <a:pt x="786282" y="598921"/>
                  </a:lnTo>
                  <a:lnTo>
                    <a:pt x="791264" y="644515"/>
                  </a:lnTo>
                  <a:lnTo>
                    <a:pt x="798131" y="704884"/>
                  </a:lnTo>
                  <a:lnTo>
                    <a:pt x="809814" y="755779"/>
                  </a:lnTo>
                  <a:lnTo>
                    <a:pt x="822925" y="809454"/>
                  </a:lnTo>
                  <a:lnTo>
                    <a:pt x="832396" y="863952"/>
                  </a:lnTo>
                  <a:lnTo>
                    <a:pt x="839264" y="914631"/>
                  </a:lnTo>
                  <a:lnTo>
                    <a:pt x="855234" y="972701"/>
                  </a:lnTo>
                  <a:lnTo>
                    <a:pt x="853521" y="983630"/>
                  </a:lnTo>
                  <a:lnTo>
                    <a:pt x="847808" y="992440"/>
                  </a:lnTo>
                  <a:lnTo>
                    <a:pt x="839429" y="999836"/>
                  </a:lnTo>
                  <a:lnTo>
                    <a:pt x="813870" y="1008054"/>
                  </a:lnTo>
                  <a:lnTo>
                    <a:pt x="765220" y="1012681"/>
                  </a:lnTo>
                  <a:lnTo>
                    <a:pt x="712210" y="1014052"/>
                  </a:lnTo>
                  <a:lnTo>
                    <a:pt x="661971" y="1010395"/>
                  </a:lnTo>
                  <a:lnTo>
                    <a:pt x="610015" y="1003726"/>
                  </a:lnTo>
                  <a:lnTo>
                    <a:pt x="550440" y="1001750"/>
                  </a:lnTo>
                  <a:lnTo>
                    <a:pt x="494193" y="1001165"/>
                  </a:lnTo>
                  <a:lnTo>
                    <a:pt x="442996" y="996928"/>
                  </a:lnTo>
                  <a:lnTo>
                    <a:pt x="394819" y="990087"/>
                  </a:lnTo>
                  <a:lnTo>
                    <a:pt x="341948" y="988060"/>
                  </a:lnTo>
                  <a:lnTo>
                    <a:pt x="287689" y="987459"/>
                  </a:lnTo>
                  <a:lnTo>
                    <a:pt x="233018" y="987281"/>
                  </a:lnTo>
                  <a:lnTo>
                    <a:pt x="182287" y="983166"/>
                  </a:lnTo>
                  <a:lnTo>
                    <a:pt x="134247" y="976361"/>
                  </a:lnTo>
                  <a:lnTo>
                    <a:pt x="81418" y="974344"/>
                  </a:lnTo>
                  <a:lnTo>
                    <a:pt x="35296" y="969684"/>
                  </a:lnTo>
                  <a:lnTo>
                    <a:pt x="0" y="9597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8706613" y="3644986"/>
              <a:ext cx="699272" cy="973496"/>
            </a:xfrm>
            <a:custGeom>
              <a:avLst/>
              <a:gdLst/>
              <a:ahLst/>
              <a:cxnLst/>
              <a:rect l="0" t="0" r="0" b="0"/>
              <a:pathLst>
                <a:path w="699272" h="973496">
                  <a:moveTo>
                    <a:pt x="699271" y="0"/>
                  </a:moveTo>
                  <a:lnTo>
                    <a:pt x="678902" y="23416"/>
                  </a:lnTo>
                  <a:lnTo>
                    <a:pt x="646615" y="83545"/>
                  </a:lnTo>
                  <a:lnTo>
                    <a:pt x="611963" y="145264"/>
                  </a:lnTo>
                  <a:lnTo>
                    <a:pt x="566667" y="207042"/>
                  </a:lnTo>
                  <a:lnTo>
                    <a:pt x="539577" y="260784"/>
                  </a:lnTo>
                  <a:lnTo>
                    <a:pt x="497607" y="321826"/>
                  </a:lnTo>
                  <a:lnTo>
                    <a:pt x="452395" y="384765"/>
                  </a:lnTo>
                  <a:lnTo>
                    <a:pt x="415892" y="438926"/>
                  </a:lnTo>
                  <a:lnTo>
                    <a:pt x="379340" y="493636"/>
                  </a:lnTo>
                  <a:lnTo>
                    <a:pt x="333638" y="554884"/>
                  </a:lnTo>
                  <a:lnTo>
                    <a:pt x="278794" y="612196"/>
                  </a:lnTo>
                  <a:lnTo>
                    <a:pt x="243943" y="668958"/>
                  </a:lnTo>
                  <a:lnTo>
                    <a:pt x="200722" y="726595"/>
                  </a:lnTo>
                  <a:lnTo>
                    <a:pt x="155345" y="783632"/>
                  </a:lnTo>
                  <a:lnTo>
                    <a:pt x="113746" y="839517"/>
                  </a:lnTo>
                  <a:lnTo>
                    <a:pt x="93117" y="874383"/>
                  </a:lnTo>
                  <a:lnTo>
                    <a:pt x="40883" y="932086"/>
                  </a:lnTo>
                  <a:lnTo>
                    <a:pt x="0" y="97349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9323137" y="4453947"/>
              <a:ext cx="206149" cy="191957"/>
            </a:xfrm>
            <a:custGeom>
              <a:avLst/>
              <a:gdLst/>
              <a:ahLst/>
              <a:cxnLst/>
              <a:rect l="0" t="0" r="0" b="0"/>
              <a:pathLst>
                <a:path w="206149" h="191957">
                  <a:moveTo>
                    <a:pt x="206148" y="0"/>
                  </a:moveTo>
                  <a:lnTo>
                    <a:pt x="146489" y="0"/>
                  </a:lnTo>
                  <a:lnTo>
                    <a:pt x="95032" y="0"/>
                  </a:lnTo>
                  <a:lnTo>
                    <a:pt x="45254" y="4062"/>
                  </a:lnTo>
                  <a:lnTo>
                    <a:pt x="30329" y="7278"/>
                  </a:lnTo>
                  <a:lnTo>
                    <a:pt x="18856" y="13993"/>
                  </a:lnTo>
                  <a:lnTo>
                    <a:pt x="2046" y="33641"/>
                  </a:lnTo>
                  <a:lnTo>
                    <a:pt x="0" y="43756"/>
                  </a:lnTo>
                  <a:lnTo>
                    <a:pt x="1684" y="53546"/>
                  </a:lnTo>
                  <a:lnTo>
                    <a:pt x="8632" y="75596"/>
                  </a:lnTo>
                  <a:lnTo>
                    <a:pt x="17156" y="135343"/>
                  </a:lnTo>
                  <a:lnTo>
                    <a:pt x="27902" y="191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569501" y="3357051"/>
            <a:ext cx="562160" cy="630716"/>
            <a:chOff x="8569501" y="3357051"/>
            <a:chExt cx="562160" cy="630716"/>
          </a:xfrm>
        </p:grpSpPr>
        <p:sp>
          <p:nvSpPr>
            <p:cNvPr id="113" name="Freeform 112"/>
            <p:cNvSpPr/>
            <p:nvPr/>
          </p:nvSpPr>
          <p:spPr>
            <a:xfrm>
              <a:off x="8569575" y="3370762"/>
              <a:ext cx="562086" cy="617005"/>
            </a:xfrm>
            <a:custGeom>
              <a:avLst/>
              <a:gdLst/>
              <a:ahLst/>
              <a:cxnLst/>
              <a:rect l="0" t="0" r="0" b="0"/>
              <a:pathLst>
                <a:path w="562086" h="617005">
                  <a:moveTo>
                    <a:pt x="13637" y="0"/>
                  </a:moveTo>
                  <a:lnTo>
                    <a:pt x="2785" y="48807"/>
                  </a:lnTo>
                  <a:lnTo>
                    <a:pt x="772" y="98252"/>
                  </a:lnTo>
                  <a:lnTo>
                    <a:pt x="176" y="151497"/>
                  </a:lnTo>
                  <a:lnTo>
                    <a:pt x="0" y="209930"/>
                  </a:lnTo>
                  <a:lnTo>
                    <a:pt x="4010" y="267362"/>
                  </a:lnTo>
                  <a:lnTo>
                    <a:pt x="10784" y="321449"/>
                  </a:lnTo>
                  <a:lnTo>
                    <a:pt x="12369" y="363769"/>
                  </a:lnTo>
                  <a:lnTo>
                    <a:pt x="13073" y="407969"/>
                  </a:lnTo>
                  <a:lnTo>
                    <a:pt x="13469" y="468399"/>
                  </a:lnTo>
                  <a:lnTo>
                    <a:pt x="7228" y="530943"/>
                  </a:lnTo>
                  <a:lnTo>
                    <a:pt x="16375" y="553871"/>
                  </a:lnTo>
                  <a:lnTo>
                    <a:pt x="26126" y="561204"/>
                  </a:lnTo>
                  <a:lnTo>
                    <a:pt x="53212" y="569352"/>
                  </a:lnTo>
                  <a:lnTo>
                    <a:pt x="102721" y="573938"/>
                  </a:lnTo>
                  <a:lnTo>
                    <a:pt x="155985" y="582577"/>
                  </a:lnTo>
                  <a:lnTo>
                    <a:pt x="217641" y="587506"/>
                  </a:lnTo>
                  <a:lnTo>
                    <a:pt x="276873" y="588966"/>
                  </a:lnTo>
                  <a:lnTo>
                    <a:pt x="333017" y="589399"/>
                  </a:lnTo>
                  <a:lnTo>
                    <a:pt x="388247" y="589528"/>
                  </a:lnTo>
                  <a:lnTo>
                    <a:pt x="435928" y="596844"/>
                  </a:lnTo>
                  <a:lnTo>
                    <a:pt x="486280" y="601382"/>
                  </a:lnTo>
                  <a:lnTo>
                    <a:pt x="548943" y="613893"/>
                  </a:lnTo>
                  <a:lnTo>
                    <a:pt x="562085" y="61700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8596923" y="3357051"/>
              <a:ext cx="466182" cy="630716"/>
            </a:xfrm>
            <a:custGeom>
              <a:avLst/>
              <a:gdLst/>
              <a:ahLst/>
              <a:cxnLst/>
              <a:rect l="0" t="0" r="0" b="0"/>
              <a:pathLst>
                <a:path w="466182" h="630716">
                  <a:moveTo>
                    <a:pt x="0" y="0"/>
                  </a:moveTo>
                  <a:lnTo>
                    <a:pt x="21894" y="24939"/>
                  </a:lnTo>
                  <a:lnTo>
                    <a:pt x="64461" y="88071"/>
                  </a:lnTo>
                  <a:lnTo>
                    <a:pt x="109753" y="140735"/>
                  </a:lnTo>
                  <a:lnTo>
                    <a:pt x="156926" y="198245"/>
                  </a:lnTo>
                  <a:lnTo>
                    <a:pt x="193764" y="245448"/>
                  </a:lnTo>
                  <a:lnTo>
                    <a:pt x="233626" y="298029"/>
                  </a:lnTo>
                  <a:lnTo>
                    <a:pt x="272860" y="352203"/>
                  </a:lnTo>
                  <a:lnTo>
                    <a:pt x="305982" y="406849"/>
                  </a:lnTo>
                  <a:lnTo>
                    <a:pt x="342541" y="460111"/>
                  </a:lnTo>
                  <a:lnTo>
                    <a:pt x="382964" y="515764"/>
                  </a:lnTo>
                  <a:lnTo>
                    <a:pt x="429493" y="567560"/>
                  </a:lnTo>
                  <a:lnTo>
                    <a:pt x="458031" y="609945"/>
                  </a:lnTo>
                  <a:lnTo>
                    <a:pt x="466181" y="63071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8569501" y="3740964"/>
              <a:ext cx="158329" cy="233091"/>
            </a:xfrm>
            <a:custGeom>
              <a:avLst/>
              <a:gdLst/>
              <a:ahLst/>
              <a:cxnLst/>
              <a:rect l="0" t="0" r="0" b="0"/>
              <a:pathLst>
                <a:path w="158329" h="233091">
                  <a:moveTo>
                    <a:pt x="0" y="0"/>
                  </a:moveTo>
                  <a:lnTo>
                    <a:pt x="55597" y="14915"/>
                  </a:lnTo>
                  <a:lnTo>
                    <a:pt x="109838" y="32231"/>
                  </a:lnTo>
                  <a:lnTo>
                    <a:pt x="143588" y="53053"/>
                  </a:lnTo>
                  <a:lnTo>
                    <a:pt x="150570" y="64315"/>
                  </a:lnTo>
                  <a:lnTo>
                    <a:pt x="158328" y="93078"/>
                  </a:lnTo>
                  <a:lnTo>
                    <a:pt x="155417" y="143531"/>
                  </a:lnTo>
                  <a:lnTo>
                    <a:pt x="142308" y="201181"/>
                  </a:lnTo>
                  <a:lnTo>
                    <a:pt x="137112" y="233090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Freeform 116"/>
          <p:cNvSpPr/>
          <p:nvPr/>
        </p:nvSpPr>
        <p:spPr>
          <a:xfrm>
            <a:off x="1521943" y="5125796"/>
            <a:ext cx="3400379" cy="891228"/>
          </a:xfrm>
          <a:custGeom>
            <a:avLst/>
            <a:gdLst/>
            <a:ahLst/>
            <a:cxnLst/>
            <a:rect l="0" t="0" r="0" b="0"/>
            <a:pathLst>
              <a:path w="3400379" h="891228">
                <a:moveTo>
                  <a:pt x="0" y="0"/>
                </a:moveTo>
                <a:lnTo>
                  <a:pt x="59660" y="14915"/>
                </a:lnTo>
                <a:lnTo>
                  <a:pt x="111116" y="31841"/>
                </a:lnTo>
                <a:lnTo>
                  <a:pt x="160895" y="52091"/>
                </a:lnTo>
                <a:lnTo>
                  <a:pt x="208653" y="67740"/>
                </a:lnTo>
                <a:lnTo>
                  <a:pt x="261397" y="86088"/>
                </a:lnTo>
                <a:lnTo>
                  <a:pt x="319683" y="110821"/>
                </a:lnTo>
                <a:lnTo>
                  <a:pt x="381133" y="133384"/>
                </a:lnTo>
                <a:lnTo>
                  <a:pt x="433872" y="149718"/>
                </a:lnTo>
                <a:lnTo>
                  <a:pt x="492638" y="168886"/>
                </a:lnTo>
                <a:lnTo>
                  <a:pt x="549009" y="182751"/>
                </a:lnTo>
                <a:lnTo>
                  <a:pt x="599397" y="196508"/>
                </a:lnTo>
                <a:lnTo>
                  <a:pt x="657368" y="214804"/>
                </a:lnTo>
                <a:lnTo>
                  <a:pt x="716893" y="229026"/>
                </a:lnTo>
                <a:lnTo>
                  <a:pt x="779603" y="239566"/>
                </a:lnTo>
                <a:lnTo>
                  <a:pt x="829378" y="251936"/>
                </a:lnTo>
                <a:lnTo>
                  <a:pt x="891368" y="269764"/>
                </a:lnTo>
                <a:lnTo>
                  <a:pt x="941375" y="283397"/>
                </a:lnTo>
                <a:lnTo>
                  <a:pt x="1004053" y="301653"/>
                </a:lnTo>
                <a:lnTo>
                  <a:pt x="1067385" y="319929"/>
                </a:lnTo>
                <a:lnTo>
                  <a:pt x="1117267" y="326360"/>
                </a:lnTo>
                <a:lnTo>
                  <a:pt x="1170642" y="335545"/>
                </a:lnTo>
                <a:lnTo>
                  <a:pt x="1225051" y="347914"/>
                </a:lnTo>
                <a:lnTo>
                  <a:pt x="1279767" y="361228"/>
                </a:lnTo>
                <a:lnTo>
                  <a:pt x="1327295" y="374822"/>
                </a:lnTo>
                <a:lnTo>
                  <a:pt x="1377602" y="388498"/>
                </a:lnTo>
                <a:lnTo>
                  <a:pt x="1431102" y="402199"/>
                </a:lnTo>
                <a:lnTo>
                  <a:pt x="1485548" y="415907"/>
                </a:lnTo>
                <a:lnTo>
                  <a:pt x="1540275" y="429618"/>
                </a:lnTo>
                <a:lnTo>
                  <a:pt x="1595085" y="443328"/>
                </a:lnTo>
                <a:lnTo>
                  <a:pt x="1649919" y="457040"/>
                </a:lnTo>
                <a:lnTo>
                  <a:pt x="1704761" y="463472"/>
                </a:lnTo>
                <a:lnTo>
                  <a:pt x="1759605" y="472656"/>
                </a:lnTo>
                <a:lnTo>
                  <a:pt x="1821728" y="485027"/>
                </a:lnTo>
                <a:lnTo>
                  <a:pt x="1881099" y="498341"/>
                </a:lnTo>
                <a:lnTo>
                  <a:pt x="1937285" y="511934"/>
                </a:lnTo>
                <a:lnTo>
                  <a:pt x="1992527" y="525610"/>
                </a:lnTo>
                <a:lnTo>
                  <a:pt x="2047490" y="539311"/>
                </a:lnTo>
                <a:lnTo>
                  <a:pt x="2102370" y="553019"/>
                </a:lnTo>
                <a:lnTo>
                  <a:pt x="2164504" y="566729"/>
                </a:lnTo>
                <a:lnTo>
                  <a:pt x="2223878" y="573162"/>
                </a:lnTo>
                <a:lnTo>
                  <a:pt x="2280065" y="582346"/>
                </a:lnTo>
                <a:lnTo>
                  <a:pt x="2335308" y="594716"/>
                </a:lnTo>
                <a:lnTo>
                  <a:pt x="2390270" y="608030"/>
                </a:lnTo>
                <a:lnTo>
                  <a:pt x="2445150" y="621623"/>
                </a:lnTo>
                <a:lnTo>
                  <a:pt x="2500005" y="635300"/>
                </a:lnTo>
                <a:lnTo>
                  <a:pt x="2547574" y="649000"/>
                </a:lnTo>
                <a:lnTo>
                  <a:pt x="2605172" y="662709"/>
                </a:lnTo>
                <a:lnTo>
                  <a:pt x="2655924" y="676419"/>
                </a:lnTo>
                <a:lnTo>
                  <a:pt x="2707186" y="690130"/>
                </a:lnTo>
                <a:lnTo>
                  <a:pt x="2760969" y="703841"/>
                </a:lnTo>
                <a:lnTo>
                  <a:pt x="2815500" y="717553"/>
                </a:lnTo>
                <a:lnTo>
                  <a:pt x="2862972" y="731264"/>
                </a:lnTo>
                <a:lnTo>
                  <a:pt x="2913263" y="744975"/>
                </a:lnTo>
                <a:lnTo>
                  <a:pt x="2966758" y="758686"/>
                </a:lnTo>
                <a:lnTo>
                  <a:pt x="3028483" y="776968"/>
                </a:lnTo>
                <a:lnTo>
                  <a:pt x="3088749" y="795249"/>
                </a:lnTo>
                <a:lnTo>
                  <a:pt x="3149095" y="808960"/>
                </a:lnTo>
                <a:lnTo>
                  <a:pt x="3194242" y="818101"/>
                </a:lnTo>
                <a:lnTo>
                  <a:pt x="3248401" y="833336"/>
                </a:lnTo>
                <a:lnTo>
                  <a:pt x="3309813" y="854946"/>
                </a:lnTo>
                <a:lnTo>
                  <a:pt x="3362711" y="871676"/>
                </a:lnTo>
                <a:lnTo>
                  <a:pt x="3400378" y="891227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1508232" y="5180640"/>
            <a:ext cx="3414090" cy="397626"/>
          </a:xfrm>
          <a:custGeom>
            <a:avLst/>
            <a:gdLst/>
            <a:ahLst/>
            <a:cxnLst/>
            <a:rect l="0" t="0" r="0" b="0"/>
            <a:pathLst>
              <a:path w="3414090" h="397626">
                <a:moveTo>
                  <a:pt x="0" y="397625"/>
                </a:moveTo>
                <a:lnTo>
                  <a:pt x="48807" y="382710"/>
                </a:lnTo>
                <a:lnTo>
                  <a:pt x="108497" y="365395"/>
                </a:lnTo>
                <a:lnTo>
                  <a:pt x="165822" y="347304"/>
                </a:lnTo>
                <a:lnTo>
                  <a:pt x="216545" y="335149"/>
                </a:lnTo>
                <a:lnTo>
                  <a:pt x="270168" y="329347"/>
                </a:lnTo>
                <a:lnTo>
                  <a:pt x="326174" y="318656"/>
                </a:lnTo>
                <a:lnTo>
                  <a:pt x="368408" y="310222"/>
                </a:lnTo>
                <a:lnTo>
                  <a:pt x="412570" y="301396"/>
                </a:lnTo>
                <a:lnTo>
                  <a:pt x="457589" y="292394"/>
                </a:lnTo>
                <a:lnTo>
                  <a:pt x="502988" y="283315"/>
                </a:lnTo>
                <a:lnTo>
                  <a:pt x="564094" y="276918"/>
                </a:lnTo>
                <a:lnTo>
                  <a:pt x="613515" y="267744"/>
                </a:lnTo>
                <a:lnTo>
                  <a:pt x="671661" y="262656"/>
                </a:lnTo>
                <a:lnTo>
                  <a:pt x="714931" y="257403"/>
                </a:lnTo>
                <a:lnTo>
                  <a:pt x="761076" y="249990"/>
                </a:lnTo>
                <a:lnTo>
                  <a:pt x="812054" y="241617"/>
                </a:lnTo>
                <a:lnTo>
                  <a:pt x="861118" y="236880"/>
                </a:lnTo>
                <a:lnTo>
                  <a:pt x="923440" y="230151"/>
                </a:lnTo>
                <a:lnTo>
                  <a:pt x="983040" y="222571"/>
                </a:lnTo>
                <a:lnTo>
                  <a:pt x="1046403" y="216262"/>
                </a:lnTo>
                <a:lnTo>
                  <a:pt x="1106311" y="208807"/>
                </a:lnTo>
                <a:lnTo>
                  <a:pt x="1169765" y="202536"/>
                </a:lnTo>
                <a:lnTo>
                  <a:pt x="1229700" y="195091"/>
                </a:lnTo>
                <a:lnTo>
                  <a:pt x="1293163" y="188823"/>
                </a:lnTo>
                <a:lnTo>
                  <a:pt x="1344975" y="181380"/>
                </a:lnTo>
                <a:lnTo>
                  <a:pt x="1407046" y="175112"/>
                </a:lnTo>
                <a:lnTo>
                  <a:pt x="1457167" y="169236"/>
                </a:lnTo>
                <a:lnTo>
                  <a:pt x="1509912" y="166624"/>
                </a:lnTo>
                <a:lnTo>
                  <a:pt x="1555698" y="161401"/>
                </a:lnTo>
                <a:lnTo>
                  <a:pt x="1599408" y="155525"/>
                </a:lnTo>
                <a:lnTo>
                  <a:pt x="1649303" y="152913"/>
                </a:lnTo>
                <a:lnTo>
                  <a:pt x="1706948" y="144164"/>
                </a:lnTo>
                <a:lnTo>
                  <a:pt x="1754483" y="140246"/>
                </a:lnTo>
                <a:lnTo>
                  <a:pt x="1805063" y="136982"/>
                </a:lnTo>
                <a:lnTo>
                  <a:pt x="1865328" y="128102"/>
                </a:lnTo>
                <a:lnTo>
                  <a:pt x="1918822" y="125491"/>
                </a:lnTo>
                <a:lnTo>
                  <a:pt x="1979778" y="116742"/>
                </a:lnTo>
                <a:lnTo>
                  <a:pt x="2028087" y="112824"/>
                </a:lnTo>
                <a:lnTo>
                  <a:pt x="2083583" y="109559"/>
                </a:lnTo>
                <a:lnTo>
                  <a:pt x="2138716" y="103030"/>
                </a:lnTo>
                <a:lnTo>
                  <a:pt x="2197752" y="99113"/>
                </a:lnTo>
                <a:lnTo>
                  <a:pt x="2253444" y="95848"/>
                </a:lnTo>
                <a:lnTo>
                  <a:pt x="2316586" y="85445"/>
                </a:lnTo>
                <a:lnTo>
                  <a:pt x="2370753" y="77078"/>
                </a:lnTo>
                <a:lnTo>
                  <a:pt x="2426312" y="72344"/>
                </a:lnTo>
                <a:lnTo>
                  <a:pt x="2478427" y="68716"/>
                </a:lnTo>
                <a:lnTo>
                  <a:pt x="2521902" y="62026"/>
                </a:lnTo>
                <a:lnTo>
                  <a:pt x="2569663" y="58036"/>
                </a:lnTo>
                <a:lnTo>
                  <a:pt x="2618311" y="54740"/>
                </a:lnTo>
                <a:lnTo>
                  <a:pt x="2660247" y="48197"/>
                </a:lnTo>
                <a:lnTo>
                  <a:pt x="2707322" y="44273"/>
                </a:lnTo>
                <a:lnTo>
                  <a:pt x="2758714" y="41006"/>
                </a:lnTo>
                <a:lnTo>
                  <a:pt x="2812024" y="34475"/>
                </a:lnTo>
                <a:lnTo>
                  <a:pt x="2858062" y="30557"/>
                </a:lnTo>
                <a:lnTo>
                  <a:pt x="2901883" y="27293"/>
                </a:lnTo>
                <a:lnTo>
                  <a:pt x="2951828" y="20763"/>
                </a:lnTo>
                <a:lnTo>
                  <a:pt x="3004496" y="16846"/>
                </a:lnTo>
                <a:lnTo>
                  <a:pt x="3056849" y="15104"/>
                </a:lnTo>
                <a:lnTo>
                  <a:pt x="3105508" y="14331"/>
                </a:lnTo>
                <a:lnTo>
                  <a:pt x="3152526" y="9924"/>
                </a:lnTo>
                <a:lnTo>
                  <a:pt x="3198814" y="4411"/>
                </a:lnTo>
                <a:lnTo>
                  <a:pt x="3244777" y="1960"/>
                </a:lnTo>
                <a:lnTo>
                  <a:pt x="3306200" y="581"/>
                </a:lnTo>
                <a:lnTo>
                  <a:pt x="3348365" y="258"/>
                </a:lnTo>
                <a:lnTo>
                  <a:pt x="3394615" y="77"/>
                </a:lnTo>
                <a:lnTo>
                  <a:pt x="3414089" y="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1453387" y="5509709"/>
            <a:ext cx="3510069" cy="959785"/>
            <a:chOff x="1453387" y="5509709"/>
            <a:chExt cx="3510069" cy="959785"/>
          </a:xfrm>
        </p:grpSpPr>
        <p:sp>
          <p:nvSpPr>
            <p:cNvPr id="119" name="Freeform 118"/>
            <p:cNvSpPr/>
            <p:nvPr/>
          </p:nvSpPr>
          <p:spPr>
            <a:xfrm>
              <a:off x="1467099" y="5852489"/>
              <a:ext cx="3496357" cy="617005"/>
            </a:xfrm>
            <a:custGeom>
              <a:avLst/>
              <a:gdLst/>
              <a:ahLst/>
              <a:cxnLst/>
              <a:rect l="0" t="0" r="0" b="0"/>
              <a:pathLst>
                <a:path w="3496357" h="617005">
                  <a:moveTo>
                    <a:pt x="0" y="0"/>
                  </a:moveTo>
                  <a:lnTo>
                    <a:pt x="59659" y="4063"/>
                  </a:lnTo>
                  <a:lnTo>
                    <a:pt x="115178" y="10853"/>
                  </a:lnTo>
                  <a:lnTo>
                    <a:pt x="175809" y="12865"/>
                  </a:lnTo>
                  <a:lnTo>
                    <a:pt x="232368" y="13461"/>
                  </a:lnTo>
                  <a:lnTo>
                    <a:pt x="287721" y="17700"/>
                  </a:lnTo>
                  <a:lnTo>
                    <a:pt x="346779" y="24542"/>
                  </a:lnTo>
                  <a:lnTo>
                    <a:pt x="390261" y="27666"/>
                  </a:lnTo>
                  <a:lnTo>
                    <a:pt x="434978" y="34132"/>
                  </a:lnTo>
                  <a:lnTo>
                    <a:pt x="480243" y="38022"/>
                  </a:lnTo>
                  <a:lnTo>
                    <a:pt x="525752" y="39751"/>
                  </a:lnTo>
                  <a:lnTo>
                    <a:pt x="571369" y="40519"/>
                  </a:lnTo>
                  <a:lnTo>
                    <a:pt x="617034" y="44923"/>
                  </a:lnTo>
                  <a:lnTo>
                    <a:pt x="664245" y="50436"/>
                  </a:lnTo>
                  <a:lnTo>
                    <a:pt x="715696" y="52885"/>
                  </a:lnTo>
                  <a:lnTo>
                    <a:pt x="769033" y="58037"/>
                  </a:lnTo>
                  <a:lnTo>
                    <a:pt x="823208" y="63881"/>
                  </a:lnTo>
                  <a:lnTo>
                    <a:pt x="877755" y="66478"/>
                  </a:lnTo>
                  <a:lnTo>
                    <a:pt x="938018" y="75219"/>
                  </a:lnTo>
                  <a:lnTo>
                    <a:pt x="982103" y="83198"/>
                  </a:lnTo>
                  <a:lnTo>
                    <a:pt x="1032166" y="90298"/>
                  </a:lnTo>
                  <a:lnTo>
                    <a:pt x="1084885" y="93453"/>
                  </a:lnTo>
                  <a:lnTo>
                    <a:pt x="1130660" y="98919"/>
                  </a:lnTo>
                  <a:lnTo>
                    <a:pt x="1174364" y="106426"/>
                  </a:lnTo>
                  <a:lnTo>
                    <a:pt x="1224257" y="114841"/>
                  </a:lnTo>
                  <a:lnTo>
                    <a:pt x="1268777" y="119597"/>
                  </a:lnTo>
                  <a:lnTo>
                    <a:pt x="1324038" y="126336"/>
                  </a:lnTo>
                  <a:lnTo>
                    <a:pt x="1385607" y="137982"/>
                  </a:lnTo>
                  <a:lnTo>
                    <a:pt x="1436974" y="146640"/>
                  </a:lnTo>
                  <a:lnTo>
                    <a:pt x="1480116" y="155566"/>
                  </a:lnTo>
                  <a:lnTo>
                    <a:pt x="1531792" y="164611"/>
                  </a:lnTo>
                  <a:lnTo>
                    <a:pt x="1585735" y="173709"/>
                  </a:lnTo>
                  <a:lnTo>
                    <a:pt x="1630023" y="182831"/>
                  </a:lnTo>
                  <a:lnTo>
                    <a:pt x="1689216" y="189253"/>
                  </a:lnTo>
                  <a:lnTo>
                    <a:pt x="1745350" y="198435"/>
                  </a:lnTo>
                  <a:lnTo>
                    <a:pt x="1800576" y="210804"/>
                  </a:lnTo>
                  <a:lnTo>
                    <a:pt x="1855534" y="224118"/>
                  </a:lnTo>
                  <a:lnTo>
                    <a:pt x="1910413" y="230432"/>
                  </a:lnTo>
                  <a:lnTo>
                    <a:pt x="1965268" y="239582"/>
                  </a:lnTo>
                  <a:lnTo>
                    <a:pt x="2020115" y="251941"/>
                  </a:lnTo>
                  <a:lnTo>
                    <a:pt x="2074961" y="265252"/>
                  </a:lnTo>
                  <a:lnTo>
                    <a:pt x="2129806" y="278845"/>
                  </a:lnTo>
                  <a:lnTo>
                    <a:pt x="2184651" y="292520"/>
                  </a:lnTo>
                  <a:lnTo>
                    <a:pt x="2239496" y="298942"/>
                  </a:lnTo>
                  <a:lnTo>
                    <a:pt x="2287062" y="308124"/>
                  </a:lnTo>
                  <a:lnTo>
                    <a:pt x="2337380" y="320493"/>
                  </a:lnTo>
                  <a:lnTo>
                    <a:pt x="2390884" y="333807"/>
                  </a:lnTo>
                  <a:lnTo>
                    <a:pt x="2445331" y="347400"/>
                  </a:lnTo>
                  <a:lnTo>
                    <a:pt x="2500058" y="361076"/>
                  </a:lnTo>
                  <a:lnTo>
                    <a:pt x="2554868" y="374777"/>
                  </a:lnTo>
                  <a:lnTo>
                    <a:pt x="2609703" y="388485"/>
                  </a:lnTo>
                  <a:lnTo>
                    <a:pt x="2657266" y="402196"/>
                  </a:lnTo>
                  <a:lnTo>
                    <a:pt x="2707583" y="408628"/>
                  </a:lnTo>
                  <a:lnTo>
                    <a:pt x="2769757" y="421747"/>
                  </a:lnTo>
                  <a:lnTo>
                    <a:pt x="2819795" y="434565"/>
                  </a:lnTo>
                  <a:lnTo>
                    <a:pt x="2878421" y="452544"/>
                  </a:lnTo>
                  <a:lnTo>
                    <a:pt x="2941292" y="470766"/>
                  </a:lnTo>
                  <a:lnTo>
                    <a:pt x="3001446" y="489036"/>
                  </a:lnTo>
                  <a:lnTo>
                    <a:pt x="3057340" y="507315"/>
                  </a:lnTo>
                  <a:lnTo>
                    <a:pt x="3110842" y="521026"/>
                  </a:lnTo>
                  <a:lnTo>
                    <a:pt x="3157435" y="531690"/>
                  </a:lnTo>
                  <a:lnTo>
                    <a:pt x="3203534" y="546586"/>
                  </a:lnTo>
                  <a:lnTo>
                    <a:pt x="3249414" y="559301"/>
                  </a:lnTo>
                  <a:lnTo>
                    <a:pt x="3295196" y="570030"/>
                  </a:lnTo>
                  <a:lnTo>
                    <a:pt x="3340935" y="579877"/>
                  </a:lnTo>
                  <a:lnTo>
                    <a:pt x="3402231" y="593985"/>
                  </a:lnTo>
                  <a:lnTo>
                    <a:pt x="3463544" y="610877"/>
                  </a:lnTo>
                  <a:lnTo>
                    <a:pt x="3496356" y="6170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453387" y="5509709"/>
              <a:ext cx="3276978" cy="822673"/>
            </a:xfrm>
            <a:custGeom>
              <a:avLst/>
              <a:gdLst/>
              <a:ahLst/>
              <a:cxnLst/>
              <a:rect l="0" t="0" r="0" b="0"/>
              <a:pathLst>
                <a:path w="3276978" h="822673">
                  <a:moveTo>
                    <a:pt x="0" y="822672"/>
                  </a:moveTo>
                  <a:lnTo>
                    <a:pt x="45447" y="784504"/>
                  </a:lnTo>
                  <a:lnTo>
                    <a:pt x="106254" y="760175"/>
                  </a:lnTo>
                  <a:lnTo>
                    <a:pt x="163856" y="740699"/>
                  </a:lnTo>
                  <a:lnTo>
                    <a:pt x="226524" y="714903"/>
                  </a:lnTo>
                  <a:lnTo>
                    <a:pt x="286836" y="696624"/>
                  </a:lnTo>
                  <a:lnTo>
                    <a:pt x="330612" y="682352"/>
                  </a:lnTo>
                  <a:lnTo>
                    <a:pt x="375459" y="667376"/>
                  </a:lnTo>
                  <a:lnTo>
                    <a:pt x="420782" y="655642"/>
                  </a:lnTo>
                  <a:lnTo>
                    <a:pt x="474566" y="640471"/>
                  </a:lnTo>
                  <a:lnTo>
                    <a:pt x="534005" y="626327"/>
                  </a:lnTo>
                  <a:lnTo>
                    <a:pt x="585303" y="612488"/>
                  </a:lnTo>
                  <a:lnTo>
                    <a:pt x="643582" y="594163"/>
                  </a:lnTo>
                  <a:lnTo>
                    <a:pt x="699105" y="575873"/>
                  </a:lnTo>
                  <a:lnTo>
                    <a:pt x="761362" y="557590"/>
                  </a:lnTo>
                  <a:lnTo>
                    <a:pt x="821395" y="539307"/>
                  </a:lnTo>
                  <a:lnTo>
                    <a:pt x="881327" y="521026"/>
                  </a:lnTo>
                  <a:lnTo>
                    <a:pt x="944118" y="502744"/>
                  </a:lnTo>
                  <a:lnTo>
                    <a:pt x="993906" y="489033"/>
                  </a:lnTo>
                  <a:lnTo>
                    <a:pt x="1047253" y="475322"/>
                  </a:lnTo>
                  <a:lnTo>
                    <a:pt x="1101654" y="461611"/>
                  </a:lnTo>
                  <a:lnTo>
                    <a:pt x="1149088" y="447899"/>
                  </a:lnTo>
                  <a:lnTo>
                    <a:pt x="1199368" y="426909"/>
                  </a:lnTo>
                  <a:lnTo>
                    <a:pt x="1252860" y="408672"/>
                  </a:lnTo>
                  <a:lnTo>
                    <a:pt x="1307304" y="393619"/>
                  </a:lnTo>
                  <a:lnTo>
                    <a:pt x="1362030" y="379511"/>
                  </a:lnTo>
                  <a:lnTo>
                    <a:pt x="1416839" y="365682"/>
                  </a:lnTo>
                  <a:lnTo>
                    <a:pt x="1464395" y="351936"/>
                  </a:lnTo>
                  <a:lnTo>
                    <a:pt x="1521989" y="338214"/>
                  </a:lnTo>
                  <a:lnTo>
                    <a:pt x="1580018" y="324500"/>
                  </a:lnTo>
                  <a:lnTo>
                    <a:pt x="1628528" y="310788"/>
                  </a:lnTo>
                  <a:lnTo>
                    <a:pt x="1686404" y="297076"/>
                  </a:lnTo>
                  <a:lnTo>
                    <a:pt x="1744517" y="283365"/>
                  </a:lnTo>
                  <a:lnTo>
                    <a:pt x="1800330" y="269653"/>
                  </a:lnTo>
                  <a:lnTo>
                    <a:pt x="1855462" y="255943"/>
                  </a:lnTo>
                  <a:lnTo>
                    <a:pt x="1910392" y="242231"/>
                  </a:lnTo>
                  <a:lnTo>
                    <a:pt x="1965262" y="235799"/>
                  </a:lnTo>
                  <a:lnTo>
                    <a:pt x="2027393" y="226614"/>
                  </a:lnTo>
                  <a:lnTo>
                    <a:pt x="2086766" y="214244"/>
                  </a:lnTo>
                  <a:lnTo>
                    <a:pt x="2142953" y="200930"/>
                  </a:lnTo>
                  <a:lnTo>
                    <a:pt x="2198196" y="187337"/>
                  </a:lnTo>
                  <a:lnTo>
                    <a:pt x="2253158" y="180939"/>
                  </a:lnTo>
                  <a:lnTo>
                    <a:pt x="2300759" y="171765"/>
                  </a:lnTo>
                  <a:lnTo>
                    <a:pt x="2358366" y="159398"/>
                  </a:lnTo>
                  <a:lnTo>
                    <a:pt x="2409635" y="150572"/>
                  </a:lnTo>
                  <a:lnTo>
                    <a:pt x="2463398" y="141571"/>
                  </a:lnTo>
                  <a:lnTo>
                    <a:pt x="2507605" y="132492"/>
                  </a:lnTo>
                  <a:lnTo>
                    <a:pt x="2566753" y="126094"/>
                  </a:lnTo>
                  <a:lnTo>
                    <a:pt x="2622873" y="116920"/>
                  </a:lnTo>
                  <a:lnTo>
                    <a:pt x="2671922" y="108841"/>
                  </a:lnTo>
                  <a:lnTo>
                    <a:pt x="2724699" y="100171"/>
                  </a:lnTo>
                  <a:lnTo>
                    <a:pt x="2768468" y="91241"/>
                  </a:lnTo>
                  <a:lnTo>
                    <a:pt x="2820422" y="82193"/>
                  </a:lnTo>
                  <a:lnTo>
                    <a:pt x="2874490" y="74617"/>
                  </a:lnTo>
                  <a:lnTo>
                    <a:pt x="2937666" y="68828"/>
                  </a:lnTo>
                  <a:lnTo>
                    <a:pt x="2987531" y="59665"/>
                  </a:lnTo>
                  <a:lnTo>
                    <a:pt x="3038700" y="54750"/>
                  </a:lnTo>
                  <a:lnTo>
                    <a:pt x="3097707" y="40212"/>
                  </a:lnTo>
                  <a:lnTo>
                    <a:pt x="3160653" y="29949"/>
                  </a:lnTo>
                  <a:lnTo>
                    <a:pt x="3203949" y="20420"/>
                  </a:lnTo>
                  <a:lnTo>
                    <a:pt x="3255340" y="6050"/>
                  </a:lnTo>
                  <a:lnTo>
                    <a:pt x="327697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7088691" y="7015628"/>
            <a:ext cx="493605" cy="342780"/>
            <a:chOff x="7088691" y="7015628"/>
            <a:chExt cx="493605" cy="342780"/>
          </a:xfrm>
        </p:grpSpPr>
        <p:sp>
          <p:nvSpPr>
            <p:cNvPr id="122" name="Freeform 121"/>
            <p:cNvSpPr/>
            <p:nvPr/>
          </p:nvSpPr>
          <p:spPr>
            <a:xfrm>
              <a:off x="7088691" y="7043050"/>
              <a:ext cx="82268" cy="315358"/>
            </a:xfrm>
            <a:custGeom>
              <a:avLst/>
              <a:gdLst/>
              <a:ahLst/>
              <a:cxnLst/>
              <a:rect l="0" t="0" r="0" b="0"/>
              <a:pathLst>
                <a:path w="82268" h="315358">
                  <a:moveTo>
                    <a:pt x="82267" y="0"/>
                  </a:moveTo>
                  <a:lnTo>
                    <a:pt x="67353" y="59659"/>
                  </a:lnTo>
                  <a:lnTo>
                    <a:pt x="54488" y="115179"/>
                  </a:lnTo>
                  <a:lnTo>
                    <a:pt x="45546" y="157833"/>
                  </a:lnTo>
                  <a:lnTo>
                    <a:pt x="36493" y="202181"/>
                  </a:lnTo>
                  <a:lnTo>
                    <a:pt x="23328" y="247283"/>
                  </a:lnTo>
                  <a:lnTo>
                    <a:pt x="6912" y="295187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7212092" y="7043050"/>
              <a:ext cx="54846" cy="315358"/>
            </a:xfrm>
            <a:custGeom>
              <a:avLst/>
              <a:gdLst/>
              <a:ahLst/>
              <a:cxnLst/>
              <a:rect l="0" t="0" r="0" b="0"/>
              <a:pathLst>
                <a:path w="54846" h="315358">
                  <a:moveTo>
                    <a:pt x="54845" y="0"/>
                  </a:moveTo>
                  <a:lnTo>
                    <a:pt x="51798" y="43786"/>
                  </a:lnTo>
                  <a:lnTo>
                    <a:pt x="35999" y="95071"/>
                  </a:lnTo>
                  <a:lnTo>
                    <a:pt x="28440" y="156310"/>
                  </a:lnTo>
                  <a:lnTo>
                    <a:pt x="18753" y="213726"/>
                  </a:lnTo>
                  <a:lnTo>
                    <a:pt x="13682" y="266286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088691" y="7207584"/>
              <a:ext cx="205669" cy="13713"/>
            </a:xfrm>
            <a:custGeom>
              <a:avLst/>
              <a:gdLst/>
              <a:ahLst/>
              <a:cxnLst/>
              <a:rect l="0" t="0" r="0" b="0"/>
              <a:pathLst>
                <a:path w="205669" h="13713">
                  <a:moveTo>
                    <a:pt x="0" y="13712"/>
                  </a:moveTo>
                  <a:lnTo>
                    <a:pt x="59660" y="9649"/>
                  </a:lnTo>
                  <a:lnTo>
                    <a:pt x="115179" y="2859"/>
                  </a:lnTo>
                  <a:lnTo>
                    <a:pt x="167685" y="847"/>
                  </a:lnTo>
                  <a:lnTo>
                    <a:pt x="205668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472605" y="7015628"/>
              <a:ext cx="109691" cy="260513"/>
            </a:xfrm>
            <a:custGeom>
              <a:avLst/>
              <a:gdLst/>
              <a:ahLst/>
              <a:cxnLst/>
              <a:rect l="0" t="0" r="0" b="0"/>
              <a:pathLst>
                <a:path w="109691" h="260513">
                  <a:moveTo>
                    <a:pt x="109690" y="0"/>
                  </a:moveTo>
                  <a:lnTo>
                    <a:pt x="95696" y="34363"/>
                  </a:lnTo>
                  <a:lnTo>
                    <a:pt x="67456" y="84154"/>
                  </a:lnTo>
                  <a:lnTo>
                    <a:pt x="53848" y="130333"/>
                  </a:lnTo>
                  <a:lnTo>
                    <a:pt x="37622" y="185885"/>
                  </a:lnTo>
                  <a:lnTo>
                    <a:pt x="7061" y="247525"/>
                  </a:lnTo>
                  <a:lnTo>
                    <a:pt x="0" y="2605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712128" y="6645425"/>
            <a:ext cx="501708" cy="329070"/>
            <a:chOff x="7712128" y="6645425"/>
            <a:chExt cx="501708" cy="329070"/>
          </a:xfrm>
        </p:grpSpPr>
        <p:sp>
          <p:nvSpPr>
            <p:cNvPr id="127" name="Freeform 126"/>
            <p:cNvSpPr/>
            <p:nvPr/>
          </p:nvSpPr>
          <p:spPr>
            <a:xfrm>
              <a:off x="7856518" y="6659136"/>
              <a:ext cx="41135" cy="41135"/>
            </a:xfrm>
            <a:custGeom>
              <a:avLst/>
              <a:gdLst/>
              <a:ahLst/>
              <a:cxnLst/>
              <a:rect l="0" t="0" r="0" b="0"/>
              <a:pathLst>
                <a:path w="41135" h="41135">
                  <a:moveTo>
                    <a:pt x="41134" y="41134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7712128" y="6727692"/>
              <a:ext cx="185525" cy="150824"/>
            </a:xfrm>
            <a:custGeom>
              <a:avLst/>
              <a:gdLst/>
              <a:ahLst/>
              <a:cxnLst/>
              <a:rect l="0" t="0" r="0" b="0"/>
              <a:pathLst>
                <a:path w="185525" h="150824">
                  <a:moveTo>
                    <a:pt x="7278" y="0"/>
                  </a:moveTo>
                  <a:lnTo>
                    <a:pt x="0" y="21836"/>
                  </a:lnTo>
                  <a:lnTo>
                    <a:pt x="2751" y="64531"/>
                  </a:lnTo>
                  <a:lnTo>
                    <a:pt x="20495" y="108497"/>
                  </a:lnTo>
                  <a:lnTo>
                    <a:pt x="44637" y="128457"/>
                  </a:lnTo>
                  <a:lnTo>
                    <a:pt x="77204" y="140883"/>
                  </a:lnTo>
                  <a:lnTo>
                    <a:pt x="133793" y="147877"/>
                  </a:lnTo>
                  <a:lnTo>
                    <a:pt x="185524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8041197" y="6672847"/>
              <a:ext cx="7279" cy="301648"/>
            </a:xfrm>
            <a:custGeom>
              <a:avLst/>
              <a:gdLst/>
              <a:ahLst/>
              <a:cxnLst/>
              <a:rect l="0" t="0" r="0" b="0"/>
              <a:pathLst>
                <a:path w="7279" h="301648">
                  <a:moveTo>
                    <a:pt x="7278" y="0"/>
                  </a:moveTo>
                  <a:lnTo>
                    <a:pt x="0" y="21837"/>
                  </a:lnTo>
                  <a:lnTo>
                    <a:pt x="4261" y="82631"/>
                  </a:lnTo>
                  <a:lnTo>
                    <a:pt x="6385" y="142976"/>
                  </a:lnTo>
                  <a:lnTo>
                    <a:pt x="7013" y="200127"/>
                  </a:lnTo>
                  <a:lnTo>
                    <a:pt x="7200" y="252608"/>
                  </a:lnTo>
                  <a:lnTo>
                    <a:pt x="7278" y="3016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7993631" y="6645425"/>
              <a:ext cx="220205" cy="274225"/>
            </a:xfrm>
            <a:custGeom>
              <a:avLst/>
              <a:gdLst/>
              <a:ahLst/>
              <a:cxnLst/>
              <a:rect l="0" t="0" r="0" b="0"/>
              <a:pathLst>
                <a:path w="220205" h="274225">
                  <a:moveTo>
                    <a:pt x="0" y="0"/>
                  </a:moveTo>
                  <a:lnTo>
                    <a:pt x="53208" y="10946"/>
                  </a:lnTo>
                  <a:lnTo>
                    <a:pt x="105988" y="23387"/>
                  </a:lnTo>
                  <a:lnTo>
                    <a:pt x="157175" y="39768"/>
                  </a:lnTo>
                  <a:lnTo>
                    <a:pt x="192993" y="72215"/>
                  </a:lnTo>
                  <a:lnTo>
                    <a:pt x="213238" y="97604"/>
                  </a:lnTo>
                  <a:lnTo>
                    <a:pt x="220204" y="132248"/>
                  </a:lnTo>
                  <a:lnTo>
                    <a:pt x="219929" y="152152"/>
                  </a:lnTo>
                  <a:lnTo>
                    <a:pt x="203373" y="186453"/>
                  </a:lnTo>
                  <a:lnTo>
                    <a:pt x="143090" y="245715"/>
                  </a:lnTo>
                  <a:lnTo>
                    <a:pt x="95978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438442" y="7056762"/>
            <a:ext cx="432707" cy="301646"/>
            <a:chOff x="8438442" y="7056762"/>
            <a:chExt cx="432707" cy="301646"/>
          </a:xfrm>
        </p:grpSpPr>
        <p:sp>
          <p:nvSpPr>
            <p:cNvPr id="132" name="Freeform 131"/>
            <p:cNvSpPr/>
            <p:nvPr/>
          </p:nvSpPr>
          <p:spPr>
            <a:xfrm>
              <a:off x="8438442" y="7060826"/>
              <a:ext cx="275853" cy="252286"/>
            </a:xfrm>
            <a:custGeom>
              <a:avLst/>
              <a:gdLst/>
              <a:ahLst/>
              <a:cxnLst/>
              <a:rect l="0" t="0" r="0" b="0"/>
              <a:pathLst>
                <a:path w="275853" h="252286">
                  <a:moveTo>
                    <a:pt x="254460" y="23357"/>
                  </a:moveTo>
                  <a:lnTo>
                    <a:pt x="239903" y="8800"/>
                  </a:lnTo>
                  <a:lnTo>
                    <a:pt x="216505" y="1653"/>
                  </a:lnTo>
                  <a:lnTo>
                    <a:pt x="187316" y="0"/>
                  </a:lnTo>
                  <a:lnTo>
                    <a:pt x="145188" y="9158"/>
                  </a:lnTo>
                  <a:lnTo>
                    <a:pt x="94070" y="38778"/>
                  </a:lnTo>
                  <a:lnTo>
                    <a:pt x="35345" y="95468"/>
                  </a:lnTo>
                  <a:lnTo>
                    <a:pt x="14377" y="127517"/>
                  </a:lnTo>
                  <a:lnTo>
                    <a:pt x="0" y="179821"/>
                  </a:lnTo>
                  <a:lnTo>
                    <a:pt x="4763" y="207664"/>
                  </a:lnTo>
                  <a:lnTo>
                    <a:pt x="10298" y="219355"/>
                  </a:lnTo>
                  <a:lnTo>
                    <a:pt x="32699" y="236408"/>
                  </a:lnTo>
                  <a:lnTo>
                    <a:pt x="62968" y="247541"/>
                  </a:lnTo>
                  <a:lnTo>
                    <a:pt x="112745" y="252285"/>
                  </a:lnTo>
                  <a:lnTo>
                    <a:pt x="175346" y="241011"/>
                  </a:lnTo>
                  <a:lnTo>
                    <a:pt x="207111" y="231306"/>
                  </a:lnTo>
                  <a:lnTo>
                    <a:pt x="269459" y="191558"/>
                  </a:lnTo>
                  <a:lnTo>
                    <a:pt x="275123" y="182719"/>
                  </a:lnTo>
                  <a:lnTo>
                    <a:pt x="275852" y="173779"/>
                  </a:lnTo>
                  <a:lnTo>
                    <a:pt x="273292" y="164772"/>
                  </a:lnTo>
                  <a:lnTo>
                    <a:pt x="265491" y="157244"/>
                  </a:lnTo>
                  <a:lnTo>
                    <a:pt x="240573" y="144817"/>
                  </a:lnTo>
                  <a:lnTo>
                    <a:pt x="209186" y="142341"/>
                  </a:lnTo>
                  <a:lnTo>
                    <a:pt x="157254" y="149512"/>
                  </a:lnTo>
                  <a:lnTo>
                    <a:pt x="107336" y="161285"/>
                  </a:lnTo>
                  <a:lnTo>
                    <a:pt x="62503" y="1741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8679190" y="7056762"/>
              <a:ext cx="191959" cy="301646"/>
            </a:xfrm>
            <a:custGeom>
              <a:avLst/>
              <a:gdLst/>
              <a:ahLst/>
              <a:cxnLst/>
              <a:rect l="0" t="0" r="0" b="0"/>
              <a:pathLst>
                <a:path w="191959" h="301646">
                  <a:moveTo>
                    <a:pt x="191958" y="0"/>
                  </a:moveTo>
                  <a:lnTo>
                    <a:pt x="173112" y="43785"/>
                  </a:lnTo>
                  <a:lnTo>
                    <a:pt x="168599" y="92023"/>
                  </a:lnTo>
                  <a:lnTo>
                    <a:pt x="174711" y="138986"/>
                  </a:lnTo>
                  <a:lnTo>
                    <a:pt x="177199" y="198267"/>
                  </a:lnTo>
                  <a:lnTo>
                    <a:pt x="177780" y="236402"/>
                  </a:lnTo>
                  <a:lnTo>
                    <a:pt x="171842" y="252056"/>
                  </a:lnTo>
                  <a:lnTo>
                    <a:pt x="148993" y="277575"/>
                  </a:lnTo>
                  <a:lnTo>
                    <a:pt x="114462" y="290948"/>
                  </a:lnTo>
                  <a:lnTo>
                    <a:pt x="56259" y="298476"/>
                  </a:lnTo>
                  <a:lnTo>
                    <a:pt x="0" y="3016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2536572" y="9478090"/>
            <a:ext cx="191958" cy="329071"/>
            <a:chOff x="2536572" y="9478090"/>
            <a:chExt cx="191958" cy="329071"/>
          </a:xfrm>
        </p:grpSpPr>
        <p:sp>
          <p:nvSpPr>
            <p:cNvPr id="135" name="Freeform 134"/>
            <p:cNvSpPr/>
            <p:nvPr/>
          </p:nvSpPr>
          <p:spPr>
            <a:xfrm>
              <a:off x="2550283" y="9478090"/>
              <a:ext cx="13713" cy="329071"/>
            </a:xfrm>
            <a:custGeom>
              <a:avLst/>
              <a:gdLst/>
              <a:ahLst/>
              <a:cxnLst/>
              <a:rect l="0" t="0" r="0" b="0"/>
              <a:pathLst>
                <a:path w="13713" h="329071">
                  <a:moveTo>
                    <a:pt x="13712" y="0"/>
                  </a:moveTo>
                  <a:lnTo>
                    <a:pt x="2859" y="59660"/>
                  </a:lnTo>
                  <a:lnTo>
                    <a:pt x="848" y="115179"/>
                  </a:lnTo>
                  <a:lnTo>
                    <a:pt x="251" y="175811"/>
                  </a:lnTo>
                  <a:lnTo>
                    <a:pt x="75" y="236433"/>
                  </a:lnTo>
                  <a:lnTo>
                    <a:pt x="23" y="290449"/>
                  </a:lnTo>
                  <a:lnTo>
                    <a:pt x="0" y="32907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2714818" y="9478090"/>
              <a:ext cx="1" cy="315359"/>
            </a:xfrm>
            <a:custGeom>
              <a:avLst/>
              <a:gdLst/>
              <a:ahLst/>
              <a:cxnLst/>
              <a:rect l="0" t="0" r="0" b="0"/>
              <a:pathLst>
                <a:path w="1" h="315359">
                  <a:moveTo>
                    <a:pt x="0" y="0"/>
                  </a:moveTo>
                  <a:lnTo>
                    <a:pt x="0" y="54733"/>
                  </a:lnTo>
                  <a:lnTo>
                    <a:pt x="0" y="95421"/>
                  </a:lnTo>
                  <a:lnTo>
                    <a:pt x="0" y="142958"/>
                  </a:lnTo>
                  <a:lnTo>
                    <a:pt x="0" y="191509"/>
                  </a:lnTo>
                  <a:lnTo>
                    <a:pt x="0" y="251578"/>
                  </a:lnTo>
                  <a:lnTo>
                    <a:pt x="0" y="268268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2536572" y="9601491"/>
              <a:ext cx="191958" cy="41135"/>
            </a:xfrm>
            <a:custGeom>
              <a:avLst/>
              <a:gdLst/>
              <a:ahLst/>
              <a:cxnLst/>
              <a:rect l="0" t="0" r="0" b="0"/>
              <a:pathLst>
                <a:path w="191958" h="41135">
                  <a:moveTo>
                    <a:pt x="0" y="0"/>
                  </a:moveTo>
                  <a:lnTo>
                    <a:pt x="21837" y="14558"/>
                  </a:lnTo>
                  <a:lnTo>
                    <a:pt x="81108" y="26405"/>
                  </a:lnTo>
                  <a:lnTo>
                    <a:pt x="132029" y="36093"/>
                  </a:lnTo>
                  <a:lnTo>
                    <a:pt x="191957" y="41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9" name="Freeform 138"/>
          <p:cNvSpPr/>
          <p:nvPr/>
        </p:nvSpPr>
        <p:spPr>
          <a:xfrm>
            <a:off x="2481727" y="9944271"/>
            <a:ext cx="226904" cy="267978"/>
          </a:xfrm>
          <a:custGeom>
            <a:avLst/>
            <a:gdLst/>
            <a:ahLst/>
            <a:cxnLst/>
            <a:rect l="0" t="0" r="0" b="0"/>
            <a:pathLst>
              <a:path w="226904" h="267978">
                <a:moveTo>
                  <a:pt x="205668" y="0"/>
                </a:moveTo>
                <a:lnTo>
                  <a:pt x="215091" y="45309"/>
                </a:lnTo>
                <a:lnTo>
                  <a:pt x="219633" y="101448"/>
                </a:lnTo>
                <a:lnTo>
                  <a:pt x="226903" y="148381"/>
                </a:lnTo>
                <a:lnTo>
                  <a:pt x="217255" y="205186"/>
                </a:lnTo>
                <a:lnTo>
                  <a:pt x="207771" y="231354"/>
                </a:lnTo>
                <a:lnTo>
                  <a:pt x="193399" y="253139"/>
                </a:lnTo>
                <a:lnTo>
                  <a:pt x="182255" y="260167"/>
                </a:lnTo>
                <a:lnTo>
                  <a:pt x="153621" y="267977"/>
                </a:lnTo>
                <a:lnTo>
                  <a:pt x="103240" y="265095"/>
                </a:lnTo>
                <a:lnTo>
                  <a:pt x="56997" y="254592"/>
                </a:lnTo>
                <a:lnTo>
                  <a:pt x="0" y="2193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2526892" y="10396741"/>
            <a:ext cx="242772" cy="325967"/>
            <a:chOff x="2526892" y="10396741"/>
            <a:chExt cx="242772" cy="325967"/>
          </a:xfrm>
        </p:grpSpPr>
        <p:sp>
          <p:nvSpPr>
            <p:cNvPr id="140" name="Freeform 139"/>
            <p:cNvSpPr/>
            <p:nvPr/>
          </p:nvSpPr>
          <p:spPr>
            <a:xfrm>
              <a:off x="2526892" y="10396741"/>
              <a:ext cx="242772" cy="325967"/>
            </a:xfrm>
            <a:custGeom>
              <a:avLst/>
              <a:gdLst/>
              <a:ahLst/>
              <a:cxnLst/>
              <a:rect l="0" t="0" r="0" b="0"/>
              <a:pathLst>
                <a:path w="242772" h="325967">
                  <a:moveTo>
                    <a:pt x="50814" y="68556"/>
                  </a:moveTo>
                  <a:lnTo>
                    <a:pt x="50814" y="113866"/>
                  </a:lnTo>
                  <a:lnTo>
                    <a:pt x="50814" y="171527"/>
                  </a:lnTo>
                  <a:lnTo>
                    <a:pt x="50814" y="227883"/>
                  </a:lnTo>
                  <a:lnTo>
                    <a:pt x="50814" y="283176"/>
                  </a:lnTo>
                  <a:lnTo>
                    <a:pt x="50814" y="319844"/>
                  </a:lnTo>
                  <a:lnTo>
                    <a:pt x="49290" y="325966"/>
                  </a:lnTo>
                  <a:lnTo>
                    <a:pt x="46751" y="323953"/>
                  </a:lnTo>
                  <a:lnTo>
                    <a:pt x="27427" y="271745"/>
                  </a:lnTo>
                  <a:lnTo>
                    <a:pt x="9575" y="218889"/>
                  </a:lnTo>
                  <a:lnTo>
                    <a:pt x="0" y="174039"/>
                  </a:lnTo>
                  <a:lnTo>
                    <a:pt x="1226" y="126217"/>
                  </a:lnTo>
                  <a:lnTo>
                    <a:pt x="8970" y="98753"/>
                  </a:lnTo>
                  <a:lnTo>
                    <a:pt x="22568" y="76391"/>
                  </a:lnTo>
                  <a:lnTo>
                    <a:pt x="42831" y="60359"/>
                  </a:lnTo>
                  <a:lnTo>
                    <a:pt x="93079" y="37652"/>
                  </a:lnTo>
                  <a:lnTo>
                    <a:pt x="156439" y="18497"/>
                  </a:lnTo>
                  <a:lnTo>
                    <a:pt x="210483" y="4106"/>
                  </a:lnTo>
                  <a:lnTo>
                    <a:pt x="24277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2563995" y="10533853"/>
              <a:ext cx="164535" cy="27424"/>
            </a:xfrm>
            <a:custGeom>
              <a:avLst/>
              <a:gdLst/>
              <a:ahLst/>
              <a:cxnLst/>
              <a:rect l="0" t="0" r="0" b="0"/>
              <a:pathLst>
                <a:path w="164535" h="27424">
                  <a:moveTo>
                    <a:pt x="0" y="27423"/>
                  </a:moveTo>
                  <a:lnTo>
                    <a:pt x="55597" y="23360"/>
                  </a:lnTo>
                  <a:lnTo>
                    <a:pt x="109838" y="8338"/>
                  </a:lnTo>
                  <a:lnTo>
                    <a:pt x="16453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Freeform 142"/>
          <p:cNvSpPr/>
          <p:nvPr/>
        </p:nvSpPr>
        <p:spPr>
          <a:xfrm>
            <a:off x="2466454" y="10862921"/>
            <a:ext cx="316234" cy="311227"/>
          </a:xfrm>
          <a:custGeom>
            <a:avLst/>
            <a:gdLst/>
            <a:ahLst/>
            <a:cxnLst/>
            <a:rect l="0" t="0" r="0" b="0"/>
            <a:pathLst>
              <a:path w="316234" h="311227">
                <a:moveTo>
                  <a:pt x="289498" y="0"/>
                </a:moveTo>
                <a:lnTo>
                  <a:pt x="232245" y="30890"/>
                </a:lnTo>
                <a:lnTo>
                  <a:pt x="185527" y="52657"/>
                </a:lnTo>
                <a:lnTo>
                  <a:pt x="133090" y="78403"/>
                </a:lnTo>
                <a:lnTo>
                  <a:pt x="73247" y="125347"/>
                </a:lnTo>
                <a:lnTo>
                  <a:pt x="30505" y="178631"/>
                </a:lnTo>
                <a:lnTo>
                  <a:pt x="6075" y="223556"/>
                </a:lnTo>
                <a:lnTo>
                  <a:pt x="0" y="240445"/>
                </a:lnTo>
                <a:lnTo>
                  <a:pt x="521" y="254752"/>
                </a:lnTo>
                <a:lnTo>
                  <a:pt x="5439" y="267337"/>
                </a:lnTo>
                <a:lnTo>
                  <a:pt x="13287" y="278773"/>
                </a:lnTo>
                <a:lnTo>
                  <a:pt x="38258" y="295544"/>
                </a:lnTo>
                <a:lnTo>
                  <a:pt x="69669" y="306552"/>
                </a:lnTo>
                <a:lnTo>
                  <a:pt x="120090" y="311226"/>
                </a:lnTo>
                <a:lnTo>
                  <a:pt x="182908" y="303990"/>
                </a:lnTo>
                <a:lnTo>
                  <a:pt x="246268" y="294831"/>
                </a:lnTo>
                <a:lnTo>
                  <a:pt x="288876" y="275422"/>
                </a:lnTo>
                <a:lnTo>
                  <a:pt x="308519" y="254952"/>
                </a:lnTo>
                <a:lnTo>
                  <a:pt x="315890" y="243094"/>
                </a:lnTo>
                <a:lnTo>
                  <a:pt x="316233" y="233666"/>
                </a:lnTo>
                <a:lnTo>
                  <a:pt x="311892" y="225856"/>
                </a:lnTo>
                <a:lnTo>
                  <a:pt x="304427" y="219127"/>
                </a:lnTo>
                <a:lnTo>
                  <a:pt x="275820" y="211650"/>
                </a:lnTo>
                <a:lnTo>
                  <a:pt x="225014" y="211503"/>
                </a:lnTo>
                <a:lnTo>
                  <a:pt x="185077" y="217046"/>
                </a:lnTo>
                <a:lnTo>
                  <a:pt x="152385" y="2193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7020135" y="9971694"/>
            <a:ext cx="411337" cy="342781"/>
            <a:chOff x="7020135" y="9971694"/>
            <a:chExt cx="411337" cy="342781"/>
          </a:xfrm>
        </p:grpSpPr>
        <p:sp>
          <p:nvSpPr>
            <p:cNvPr id="144" name="Freeform 143"/>
            <p:cNvSpPr/>
            <p:nvPr/>
          </p:nvSpPr>
          <p:spPr>
            <a:xfrm>
              <a:off x="7020135" y="9971694"/>
              <a:ext cx="189019" cy="301512"/>
            </a:xfrm>
            <a:custGeom>
              <a:avLst/>
              <a:gdLst/>
              <a:ahLst/>
              <a:cxnLst/>
              <a:rect l="0" t="0" r="0" b="0"/>
              <a:pathLst>
                <a:path w="189019" h="301512">
                  <a:moveTo>
                    <a:pt x="150823" y="0"/>
                  </a:moveTo>
                  <a:lnTo>
                    <a:pt x="169908" y="57252"/>
                  </a:lnTo>
                  <a:lnTo>
                    <a:pt x="178123" y="119588"/>
                  </a:lnTo>
                  <a:lnTo>
                    <a:pt x="187180" y="166452"/>
                  </a:lnTo>
                  <a:lnTo>
                    <a:pt x="189018" y="224179"/>
                  </a:lnTo>
                  <a:lnTo>
                    <a:pt x="184049" y="256551"/>
                  </a:lnTo>
                  <a:lnTo>
                    <a:pt x="172700" y="282112"/>
                  </a:lnTo>
                  <a:lnTo>
                    <a:pt x="165408" y="293193"/>
                  </a:lnTo>
                  <a:lnTo>
                    <a:pt x="152929" y="299058"/>
                  </a:lnTo>
                  <a:lnTo>
                    <a:pt x="118750" y="301511"/>
                  </a:lnTo>
                  <a:lnTo>
                    <a:pt x="63962" y="294327"/>
                  </a:lnTo>
                  <a:lnTo>
                    <a:pt x="35537" y="286714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 144"/>
            <p:cNvSpPr/>
            <p:nvPr/>
          </p:nvSpPr>
          <p:spPr>
            <a:xfrm>
              <a:off x="7269731" y="10040250"/>
              <a:ext cx="10918" cy="274225"/>
            </a:xfrm>
            <a:custGeom>
              <a:avLst/>
              <a:gdLst/>
              <a:ahLst/>
              <a:cxnLst/>
              <a:rect l="0" t="0" r="0" b="0"/>
              <a:pathLst>
                <a:path w="10918" h="274225">
                  <a:moveTo>
                    <a:pt x="10917" y="0"/>
                  </a:moveTo>
                  <a:lnTo>
                    <a:pt x="1494" y="53208"/>
                  </a:lnTo>
                  <a:lnTo>
                    <a:pt x="0" y="105989"/>
                  </a:lnTo>
                  <a:lnTo>
                    <a:pt x="7005" y="161745"/>
                  </a:lnTo>
                  <a:lnTo>
                    <a:pt x="9758" y="221261"/>
                  </a:lnTo>
                  <a:lnTo>
                    <a:pt x="10917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 145"/>
            <p:cNvSpPr/>
            <p:nvPr/>
          </p:nvSpPr>
          <p:spPr>
            <a:xfrm>
              <a:off x="7239515" y="10012828"/>
              <a:ext cx="164535" cy="182355"/>
            </a:xfrm>
            <a:custGeom>
              <a:avLst/>
              <a:gdLst/>
              <a:ahLst/>
              <a:cxnLst/>
              <a:rect l="0" t="0" r="0" b="0"/>
              <a:pathLst>
                <a:path w="164535" h="182355">
                  <a:moveTo>
                    <a:pt x="164534" y="0"/>
                  </a:moveTo>
                  <a:lnTo>
                    <a:pt x="145450" y="57252"/>
                  </a:lnTo>
                  <a:lnTo>
                    <a:pt x="128629" y="79274"/>
                  </a:lnTo>
                  <a:lnTo>
                    <a:pt x="78385" y="137000"/>
                  </a:lnTo>
                  <a:lnTo>
                    <a:pt x="48954" y="166193"/>
                  </a:lnTo>
                  <a:lnTo>
                    <a:pt x="24804" y="179490"/>
                  </a:lnTo>
                  <a:lnTo>
                    <a:pt x="16536" y="182123"/>
                  </a:lnTo>
                  <a:lnTo>
                    <a:pt x="11024" y="182354"/>
                  </a:lnTo>
                  <a:lnTo>
                    <a:pt x="0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 146"/>
            <p:cNvSpPr/>
            <p:nvPr/>
          </p:nvSpPr>
          <p:spPr>
            <a:xfrm>
              <a:off x="7321782" y="10149939"/>
              <a:ext cx="109690" cy="164536"/>
            </a:xfrm>
            <a:custGeom>
              <a:avLst/>
              <a:gdLst/>
              <a:ahLst/>
              <a:cxnLst/>
              <a:rect l="0" t="0" r="0" b="0"/>
              <a:pathLst>
                <a:path w="109690" h="164536">
                  <a:moveTo>
                    <a:pt x="0" y="0"/>
                  </a:moveTo>
                  <a:lnTo>
                    <a:pt x="55597" y="18978"/>
                  </a:lnTo>
                  <a:lnTo>
                    <a:pt x="69058" y="26364"/>
                  </a:lnTo>
                  <a:lnTo>
                    <a:pt x="88076" y="46757"/>
                  </a:lnTo>
                  <a:lnTo>
                    <a:pt x="100084" y="72579"/>
                  </a:lnTo>
                  <a:lnTo>
                    <a:pt x="107792" y="130684"/>
                  </a:lnTo>
                  <a:lnTo>
                    <a:pt x="109689" y="1645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7824175" y="9574069"/>
            <a:ext cx="453673" cy="312123"/>
            <a:chOff x="7824175" y="9574069"/>
            <a:chExt cx="453673" cy="312123"/>
          </a:xfrm>
        </p:grpSpPr>
        <p:sp>
          <p:nvSpPr>
            <p:cNvPr id="149" name="Freeform 148"/>
            <p:cNvSpPr/>
            <p:nvPr/>
          </p:nvSpPr>
          <p:spPr>
            <a:xfrm>
              <a:off x="7824175" y="9574069"/>
              <a:ext cx="183167" cy="312123"/>
            </a:xfrm>
            <a:custGeom>
              <a:avLst/>
              <a:gdLst/>
              <a:ahLst/>
              <a:cxnLst/>
              <a:rect l="0" t="0" r="0" b="0"/>
              <a:pathLst>
                <a:path w="183167" h="312123">
                  <a:moveTo>
                    <a:pt x="18632" y="109690"/>
                  </a:moveTo>
                  <a:lnTo>
                    <a:pt x="20155" y="154998"/>
                  </a:lnTo>
                  <a:lnTo>
                    <a:pt x="28055" y="212661"/>
                  </a:lnTo>
                  <a:lnTo>
                    <a:pt x="31073" y="269017"/>
                  </a:lnTo>
                  <a:lnTo>
                    <a:pt x="31779" y="305934"/>
                  </a:lnTo>
                  <a:lnTo>
                    <a:pt x="33490" y="312122"/>
                  </a:lnTo>
                  <a:lnTo>
                    <a:pt x="36155" y="310154"/>
                  </a:lnTo>
                  <a:lnTo>
                    <a:pt x="39455" y="302748"/>
                  </a:lnTo>
                  <a:lnTo>
                    <a:pt x="36820" y="263209"/>
                  </a:lnTo>
                  <a:lnTo>
                    <a:pt x="19112" y="212900"/>
                  </a:lnTo>
                  <a:lnTo>
                    <a:pt x="1847" y="166677"/>
                  </a:lnTo>
                  <a:lnTo>
                    <a:pt x="0" y="138065"/>
                  </a:lnTo>
                  <a:lnTo>
                    <a:pt x="5780" y="111636"/>
                  </a:lnTo>
                  <a:lnTo>
                    <a:pt x="18506" y="89734"/>
                  </a:lnTo>
                  <a:lnTo>
                    <a:pt x="50080" y="60273"/>
                  </a:lnTo>
                  <a:lnTo>
                    <a:pt x="101695" y="33968"/>
                  </a:lnTo>
                  <a:lnTo>
                    <a:pt x="151838" y="14102"/>
                  </a:lnTo>
                  <a:lnTo>
                    <a:pt x="18316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Freeform 149"/>
            <p:cNvSpPr/>
            <p:nvPr/>
          </p:nvSpPr>
          <p:spPr>
            <a:xfrm>
              <a:off x="7829096" y="9704553"/>
              <a:ext cx="150824" cy="20340"/>
            </a:xfrm>
            <a:custGeom>
              <a:avLst/>
              <a:gdLst/>
              <a:ahLst/>
              <a:cxnLst/>
              <a:rect l="0" t="0" r="0" b="0"/>
              <a:pathLst>
                <a:path w="150824" h="20340">
                  <a:moveTo>
                    <a:pt x="0" y="20339"/>
                  </a:moveTo>
                  <a:lnTo>
                    <a:pt x="52869" y="5425"/>
                  </a:lnTo>
                  <a:lnTo>
                    <a:pt x="89007" y="0"/>
                  </a:lnTo>
                  <a:lnTo>
                    <a:pt x="150823" y="662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reeform 150"/>
            <p:cNvSpPr/>
            <p:nvPr/>
          </p:nvSpPr>
          <p:spPr>
            <a:xfrm>
              <a:off x="8026487" y="9574069"/>
              <a:ext cx="251361" cy="277082"/>
            </a:xfrm>
            <a:custGeom>
              <a:avLst/>
              <a:gdLst/>
              <a:ahLst/>
              <a:cxnLst/>
              <a:rect l="0" t="0" r="0" b="0"/>
              <a:pathLst>
                <a:path w="251361" h="277082">
                  <a:moveTo>
                    <a:pt x="159100" y="0"/>
                  </a:moveTo>
                  <a:lnTo>
                    <a:pt x="118362" y="12470"/>
                  </a:lnTo>
                  <a:lnTo>
                    <a:pt x="87445" y="35857"/>
                  </a:lnTo>
                  <a:lnTo>
                    <a:pt x="40464" y="97089"/>
                  </a:lnTo>
                  <a:lnTo>
                    <a:pt x="12905" y="144720"/>
                  </a:lnTo>
                  <a:lnTo>
                    <a:pt x="0" y="197428"/>
                  </a:lnTo>
                  <a:lnTo>
                    <a:pt x="5106" y="229428"/>
                  </a:lnTo>
                  <a:lnTo>
                    <a:pt x="10733" y="244360"/>
                  </a:lnTo>
                  <a:lnTo>
                    <a:pt x="29173" y="265013"/>
                  </a:lnTo>
                  <a:lnTo>
                    <a:pt x="40490" y="272654"/>
                  </a:lnTo>
                  <a:lnTo>
                    <a:pt x="69313" y="277081"/>
                  </a:lnTo>
                  <a:lnTo>
                    <a:pt x="119801" y="271008"/>
                  </a:lnTo>
                  <a:lnTo>
                    <a:pt x="169293" y="255498"/>
                  </a:lnTo>
                  <a:lnTo>
                    <a:pt x="219683" y="222959"/>
                  </a:lnTo>
                  <a:lnTo>
                    <a:pt x="249500" y="188955"/>
                  </a:lnTo>
                  <a:lnTo>
                    <a:pt x="251360" y="179291"/>
                  </a:lnTo>
                  <a:lnTo>
                    <a:pt x="248029" y="171325"/>
                  </a:lnTo>
                  <a:lnTo>
                    <a:pt x="241238" y="164492"/>
                  </a:lnTo>
                  <a:lnTo>
                    <a:pt x="217442" y="156898"/>
                  </a:lnTo>
                  <a:lnTo>
                    <a:pt x="189601" y="155047"/>
                  </a:lnTo>
                  <a:lnTo>
                    <a:pt x="145389" y="1645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8629790" y="9587781"/>
            <a:ext cx="488257" cy="260513"/>
            <a:chOff x="8629790" y="9587781"/>
            <a:chExt cx="488257" cy="260513"/>
          </a:xfrm>
        </p:grpSpPr>
        <p:sp>
          <p:nvSpPr>
            <p:cNvPr id="153" name="Freeform 152"/>
            <p:cNvSpPr/>
            <p:nvPr/>
          </p:nvSpPr>
          <p:spPr>
            <a:xfrm>
              <a:off x="8629790" y="9587781"/>
              <a:ext cx="255236" cy="210478"/>
            </a:xfrm>
            <a:custGeom>
              <a:avLst/>
              <a:gdLst/>
              <a:ahLst/>
              <a:cxnLst/>
              <a:rect l="0" t="0" r="0" b="0"/>
              <a:pathLst>
                <a:path w="255236" h="210478">
                  <a:moveTo>
                    <a:pt x="90534" y="0"/>
                  </a:moveTo>
                  <a:lnTo>
                    <a:pt x="40561" y="38168"/>
                  </a:lnTo>
                  <a:lnTo>
                    <a:pt x="12927" y="71739"/>
                  </a:lnTo>
                  <a:lnTo>
                    <a:pt x="2721" y="101455"/>
                  </a:lnTo>
                  <a:lnTo>
                    <a:pt x="0" y="117911"/>
                  </a:lnTo>
                  <a:lnTo>
                    <a:pt x="5100" y="148383"/>
                  </a:lnTo>
                  <a:lnTo>
                    <a:pt x="10726" y="162908"/>
                  </a:lnTo>
                  <a:lnTo>
                    <a:pt x="29165" y="183108"/>
                  </a:lnTo>
                  <a:lnTo>
                    <a:pt x="78242" y="208490"/>
                  </a:lnTo>
                  <a:lnTo>
                    <a:pt x="108939" y="210477"/>
                  </a:lnTo>
                  <a:lnTo>
                    <a:pt x="171020" y="199339"/>
                  </a:lnTo>
                  <a:lnTo>
                    <a:pt x="225771" y="180944"/>
                  </a:lnTo>
                  <a:lnTo>
                    <a:pt x="247633" y="166241"/>
                  </a:lnTo>
                  <a:lnTo>
                    <a:pt x="253159" y="156531"/>
                  </a:lnTo>
                  <a:lnTo>
                    <a:pt x="255235" y="133554"/>
                  </a:lnTo>
                  <a:lnTo>
                    <a:pt x="250609" y="122553"/>
                  </a:lnTo>
                  <a:lnTo>
                    <a:pt x="233281" y="102202"/>
                  </a:lnTo>
                  <a:lnTo>
                    <a:pt x="206283" y="91127"/>
                  </a:lnTo>
                  <a:lnTo>
                    <a:pt x="156823" y="84891"/>
                  </a:lnTo>
                  <a:lnTo>
                    <a:pt x="111698" y="87106"/>
                  </a:lnTo>
                  <a:lnTo>
                    <a:pt x="76823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Freeform 153"/>
            <p:cNvSpPr/>
            <p:nvPr/>
          </p:nvSpPr>
          <p:spPr>
            <a:xfrm>
              <a:off x="8967126" y="9642625"/>
              <a:ext cx="27423" cy="178246"/>
            </a:xfrm>
            <a:custGeom>
              <a:avLst/>
              <a:gdLst/>
              <a:ahLst/>
              <a:cxnLst/>
              <a:rect l="0" t="0" r="0" b="0"/>
              <a:pathLst>
                <a:path w="27423" h="178246">
                  <a:moveTo>
                    <a:pt x="0" y="0"/>
                  </a:moveTo>
                  <a:lnTo>
                    <a:pt x="9422" y="35886"/>
                  </a:lnTo>
                  <a:lnTo>
                    <a:pt x="13964" y="90531"/>
                  </a:lnTo>
                  <a:lnTo>
                    <a:pt x="24312" y="152173"/>
                  </a:lnTo>
                  <a:lnTo>
                    <a:pt x="27422" y="17824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Freeform 154"/>
            <p:cNvSpPr/>
            <p:nvPr/>
          </p:nvSpPr>
          <p:spPr>
            <a:xfrm>
              <a:off x="8925992" y="9601491"/>
              <a:ext cx="192055" cy="246803"/>
            </a:xfrm>
            <a:custGeom>
              <a:avLst/>
              <a:gdLst/>
              <a:ahLst/>
              <a:cxnLst/>
              <a:rect l="0" t="0" r="0" b="0"/>
              <a:pathLst>
                <a:path w="192055" h="246803">
                  <a:moveTo>
                    <a:pt x="0" y="0"/>
                  </a:moveTo>
                  <a:lnTo>
                    <a:pt x="57252" y="30890"/>
                  </a:lnTo>
                  <a:lnTo>
                    <a:pt x="119588" y="51580"/>
                  </a:lnTo>
                  <a:lnTo>
                    <a:pt x="161882" y="76391"/>
                  </a:lnTo>
                  <a:lnTo>
                    <a:pt x="184177" y="99461"/>
                  </a:lnTo>
                  <a:lnTo>
                    <a:pt x="192054" y="133075"/>
                  </a:lnTo>
                  <a:lnTo>
                    <a:pt x="192022" y="152702"/>
                  </a:lnTo>
                  <a:lnTo>
                    <a:pt x="187430" y="168834"/>
                  </a:lnTo>
                  <a:lnTo>
                    <a:pt x="170140" y="194883"/>
                  </a:lnTo>
                  <a:lnTo>
                    <a:pt x="143158" y="212555"/>
                  </a:lnTo>
                  <a:lnTo>
                    <a:pt x="93707" y="231069"/>
                  </a:lnTo>
                  <a:lnTo>
                    <a:pt x="52648" y="242141"/>
                  </a:lnTo>
                  <a:lnTo>
                    <a:pt x="27423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8543306" y="9999116"/>
            <a:ext cx="451243" cy="342781"/>
            <a:chOff x="8543306" y="9999116"/>
            <a:chExt cx="451243" cy="342781"/>
          </a:xfrm>
        </p:grpSpPr>
        <p:sp>
          <p:nvSpPr>
            <p:cNvPr id="157" name="Freeform 156"/>
            <p:cNvSpPr/>
            <p:nvPr/>
          </p:nvSpPr>
          <p:spPr>
            <a:xfrm>
              <a:off x="8543306" y="10040250"/>
              <a:ext cx="163308" cy="229037"/>
            </a:xfrm>
            <a:custGeom>
              <a:avLst/>
              <a:gdLst/>
              <a:ahLst/>
              <a:cxnLst/>
              <a:rect l="0" t="0" r="0" b="0"/>
              <a:pathLst>
                <a:path w="163308" h="229037">
                  <a:moveTo>
                    <a:pt x="67328" y="0"/>
                  </a:moveTo>
                  <a:lnTo>
                    <a:pt x="52414" y="55597"/>
                  </a:lnTo>
                  <a:lnTo>
                    <a:pt x="35098" y="117117"/>
                  </a:lnTo>
                  <a:lnTo>
                    <a:pt x="15483" y="175481"/>
                  </a:lnTo>
                  <a:lnTo>
                    <a:pt x="614" y="197837"/>
                  </a:lnTo>
                  <a:lnTo>
                    <a:pt x="0" y="206542"/>
                  </a:lnTo>
                  <a:lnTo>
                    <a:pt x="4161" y="213868"/>
                  </a:lnTo>
                  <a:lnTo>
                    <a:pt x="11506" y="220275"/>
                  </a:lnTo>
                  <a:lnTo>
                    <a:pt x="35917" y="227395"/>
                  </a:lnTo>
                  <a:lnTo>
                    <a:pt x="65555" y="229036"/>
                  </a:lnTo>
                  <a:lnTo>
                    <a:pt x="121823" y="217676"/>
                  </a:lnTo>
                  <a:lnTo>
                    <a:pt x="163307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8816302" y="10067672"/>
              <a:ext cx="41135" cy="260514"/>
            </a:xfrm>
            <a:custGeom>
              <a:avLst/>
              <a:gdLst/>
              <a:ahLst/>
              <a:cxnLst/>
              <a:rect l="0" t="0" r="0" b="0"/>
              <a:pathLst>
                <a:path w="41135" h="260514">
                  <a:moveTo>
                    <a:pt x="41134" y="0"/>
                  </a:moveTo>
                  <a:lnTo>
                    <a:pt x="26219" y="59660"/>
                  </a:lnTo>
                  <a:lnTo>
                    <a:pt x="17418" y="111117"/>
                  </a:lnTo>
                  <a:lnTo>
                    <a:pt x="10747" y="160895"/>
                  </a:lnTo>
                  <a:lnTo>
                    <a:pt x="3184" y="208653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>
              <a:off x="8912281" y="9999116"/>
              <a:ext cx="82268" cy="342781"/>
            </a:xfrm>
            <a:custGeom>
              <a:avLst/>
              <a:gdLst/>
              <a:ahLst/>
              <a:cxnLst/>
              <a:rect l="0" t="0" r="0" b="0"/>
              <a:pathLst>
                <a:path w="82268" h="342781">
                  <a:moveTo>
                    <a:pt x="82267" y="0"/>
                  </a:moveTo>
                  <a:lnTo>
                    <a:pt x="79220" y="45310"/>
                  </a:lnTo>
                  <a:lnTo>
                    <a:pt x="61898" y="104495"/>
                  </a:lnTo>
                  <a:lnTo>
                    <a:pt x="51377" y="148006"/>
                  </a:lnTo>
                  <a:lnTo>
                    <a:pt x="36890" y="208050"/>
                  </a:lnTo>
                  <a:lnTo>
                    <a:pt x="22949" y="264435"/>
                  </a:lnTo>
                  <a:lnTo>
                    <a:pt x="6113" y="322564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Freeform 159"/>
            <p:cNvSpPr/>
            <p:nvPr/>
          </p:nvSpPr>
          <p:spPr>
            <a:xfrm>
              <a:off x="8802591" y="10163651"/>
              <a:ext cx="164536" cy="1"/>
            </a:xfrm>
            <a:custGeom>
              <a:avLst/>
              <a:gdLst/>
              <a:ahLst/>
              <a:cxnLst/>
              <a:rect l="0" t="0" r="0" b="0"/>
              <a:pathLst>
                <a:path w="164536" h="1">
                  <a:moveTo>
                    <a:pt x="0" y="0"/>
                  </a:moveTo>
                  <a:lnTo>
                    <a:pt x="54733" y="0"/>
                  </a:lnTo>
                  <a:lnTo>
                    <a:pt x="112365" y="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36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5400"/>
            <a:ext cx="9359646" cy="4073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381500"/>
            <a:ext cx="7620000" cy="2095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680200"/>
            <a:ext cx="8887841" cy="4468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Freeform 4"/>
          <p:cNvSpPr/>
          <p:nvPr/>
        </p:nvSpPr>
        <p:spPr>
          <a:xfrm>
            <a:off x="1040287" y="1628284"/>
            <a:ext cx="587327" cy="522400"/>
          </a:xfrm>
          <a:custGeom>
            <a:avLst/>
            <a:gdLst/>
            <a:ahLst/>
            <a:cxnLst/>
            <a:rect l="0" t="0" r="0" b="0"/>
            <a:pathLst>
              <a:path w="587327" h="522400">
                <a:moveTo>
                  <a:pt x="344544" y="30771"/>
                </a:moveTo>
                <a:lnTo>
                  <a:pt x="288947" y="34834"/>
                </a:lnTo>
                <a:lnTo>
                  <a:pt x="227427" y="57134"/>
                </a:lnTo>
                <a:lnTo>
                  <a:pt x="167540" y="89357"/>
                </a:lnTo>
                <a:lnTo>
                  <a:pt x="115762" y="116035"/>
                </a:lnTo>
                <a:lnTo>
                  <a:pt x="75742" y="150193"/>
                </a:lnTo>
                <a:lnTo>
                  <a:pt x="40151" y="206236"/>
                </a:lnTo>
                <a:lnTo>
                  <a:pt x="5792" y="259588"/>
                </a:lnTo>
                <a:lnTo>
                  <a:pt x="0" y="297510"/>
                </a:lnTo>
                <a:lnTo>
                  <a:pt x="2504" y="339755"/>
                </a:lnTo>
                <a:lnTo>
                  <a:pt x="8695" y="383922"/>
                </a:lnTo>
                <a:lnTo>
                  <a:pt x="28712" y="420818"/>
                </a:lnTo>
                <a:lnTo>
                  <a:pt x="78305" y="467284"/>
                </a:lnTo>
                <a:lnTo>
                  <a:pt x="119573" y="492907"/>
                </a:lnTo>
                <a:lnTo>
                  <a:pt x="163306" y="509373"/>
                </a:lnTo>
                <a:lnTo>
                  <a:pt x="223473" y="519930"/>
                </a:lnTo>
                <a:lnTo>
                  <a:pt x="265344" y="522399"/>
                </a:lnTo>
                <a:lnTo>
                  <a:pt x="310868" y="521973"/>
                </a:lnTo>
                <a:lnTo>
                  <a:pt x="361570" y="516706"/>
                </a:lnTo>
                <a:lnTo>
                  <a:pt x="410511" y="505224"/>
                </a:lnTo>
                <a:lnTo>
                  <a:pt x="468701" y="481629"/>
                </a:lnTo>
                <a:lnTo>
                  <a:pt x="522939" y="439081"/>
                </a:lnTo>
                <a:lnTo>
                  <a:pt x="565194" y="377242"/>
                </a:lnTo>
                <a:lnTo>
                  <a:pt x="582920" y="330464"/>
                </a:lnTo>
                <a:lnTo>
                  <a:pt x="587326" y="271239"/>
                </a:lnTo>
                <a:lnTo>
                  <a:pt x="579660" y="215942"/>
                </a:lnTo>
                <a:lnTo>
                  <a:pt x="566216" y="168412"/>
                </a:lnTo>
                <a:lnTo>
                  <a:pt x="542089" y="116411"/>
                </a:lnTo>
                <a:lnTo>
                  <a:pt x="505149" y="65456"/>
                </a:lnTo>
                <a:lnTo>
                  <a:pt x="456286" y="31230"/>
                </a:lnTo>
                <a:lnTo>
                  <a:pt x="404737" y="10764"/>
                </a:lnTo>
                <a:lnTo>
                  <a:pt x="374343" y="43"/>
                </a:lnTo>
                <a:lnTo>
                  <a:pt x="316980" y="0"/>
                </a:lnTo>
                <a:lnTo>
                  <a:pt x="266298" y="16914"/>
                </a:lnTo>
                <a:lnTo>
                  <a:pt x="209750" y="40504"/>
                </a:lnTo>
                <a:lnTo>
                  <a:pt x="150786" y="81726"/>
                </a:lnTo>
                <a:lnTo>
                  <a:pt x="118199" y="108670"/>
                </a:lnTo>
                <a:lnTo>
                  <a:pt x="81459" y="165051"/>
                </a:lnTo>
                <a:lnTo>
                  <a:pt x="42898" y="22272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659650" y="1676331"/>
            <a:ext cx="724413" cy="583789"/>
          </a:xfrm>
          <a:custGeom>
            <a:avLst/>
            <a:gdLst/>
            <a:ahLst/>
            <a:cxnLst/>
            <a:rect l="0" t="0" r="0" b="0"/>
            <a:pathLst>
              <a:path w="724413" h="583789">
                <a:moveTo>
                  <a:pt x="453711" y="51280"/>
                </a:moveTo>
                <a:lnTo>
                  <a:pt x="402025" y="52804"/>
                </a:lnTo>
                <a:lnTo>
                  <a:pt x="355621" y="63750"/>
                </a:lnTo>
                <a:lnTo>
                  <a:pt x="298030" y="85614"/>
                </a:lnTo>
                <a:lnTo>
                  <a:pt x="236080" y="120299"/>
                </a:lnTo>
                <a:lnTo>
                  <a:pt x="179832" y="163770"/>
                </a:lnTo>
                <a:lnTo>
                  <a:pt x="126233" y="206945"/>
                </a:lnTo>
                <a:lnTo>
                  <a:pt x="80663" y="257905"/>
                </a:lnTo>
                <a:lnTo>
                  <a:pt x="35380" y="319261"/>
                </a:lnTo>
                <a:lnTo>
                  <a:pt x="6447" y="379345"/>
                </a:lnTo>
                <a:lnTo>
                  <a:pt x="0" y="423068"/>
                </a:lnTo>
                <a:lnTo>
                  <a:pt x="3736" y="463321"/>
                </a:lnTo>
                <a:lnTo>
                  <a:pt x="15554" y="491368"/>
                </a:lnTo>
                <a:lnTo>
                  <a:pt x="65680" y="553339"/>
                </a:lnTo>
                <a:lnTo>
                  <a:pt x="107341" y="573965"/>
                </a:lnTo>
                <a:lnTo>
                  <a:pt x="153008" y="580661"/>
                </a:lnTo>
                <a:lnTo>
                  <a:pt x="204282" y="583636"/>
                </a:lnTo>
                <a:lnTo>
                  <a:pt x="267408" y="583788"/>
                </a:lnTo>
                <a:lnTo>
                  <a:pt x="324706" y="574862"/>
                </a:lnTo>
                <a:lnTo>
                  <a:pt x="380278" y="562568"/>
                </a:lnTo>
                <a:lnTo>
                  <a:pt x="435338" y="547754"/>
                </a:lnTo>
                <a:lnTo>
                  <a:pt x="488723" y="524744"/>
                </a:lnTo>
                <a:lnTo>
                  <a:pt x="535688" y="498629"/>
                </a:lnTo>
                <a:lnTo>
                  <a:pt x="597254" y="462508"/>
                </a:lnTo>
                <a:lnTo>
                  <a:pt x="629799" y="431099"/>
                </a:lnTo>
                <a:lnTo>
                  <a:pt x="677376" y="375522"/>
                </a:lnTo>
                <a:lnTo>
                  <a:pt x="710105" y="324551"/>
                </a:lnTo>
                <a:lnTo>
                  <a:pt x="720010" y="293088"/>
                </a:lnTo>
                <a:lnTo>
                  <a:pt x="724412" y="248635"/>
                </a:lnTo>
                <a:lnTo>
                  <a:pt x="719612" y="194054"/>
                </a:lnTo>
                <a:lnTo>
                  <a:pt x="701262" y="134379"/>
                </a:lnTo>
                <a:lnTo>
                  <a:pt x="667765" y="78811"/>
                </a:lnTo>
                <a:lnTo>
                  <a:pt x="649902" y="57930"/>
                </a:lnTo>
                <a:lnTo>
                  <a:pt x="600879" y="29044"/>
                </a:lnTo>
                <a:lnTo>
                  <a:pt x="552668" y="8467"/>
                </a:lnTo>
                <a:lnTo>
                  <a:pt x="502160" y="0"/>
                </a:lnTo>
                <a:lnTo>
                  <a:pt x="439921" y="8086"/>
                </a:lnTo>
                <a:lnTo>
                  <a:pt x="389871" y="20031"/>
                </a:lnTo>
                <a:lnTo>
                  <a:pt x="335304" y="37716"/>
                </a:lnTo>
                <a:lnTo>
                  <a:pt x="302887" y="5128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822614" y="2330941"/>
            <a:ext cx="521581" cy="432405"/>
          </a:xfrm>
          <a:custGeom>
            <a:avLst/>
            <a:gdLst/>
            <a:ahLst/>
            <a:cxnLst/>
            <a:rect l="0" t="0" r="0" b="0"/>
            <a:pathLst>
              <a:path w="521581" h="432405">
                <a:moveTo>
                  <a:pt x="374849" y="13674"/>
                </a:moveTo>
                <a:lnTo>
                  <a:pt x="329540" y="4252"/>
                </a:lnTo>
                <a:lnTo>
                  <a:pt x="271878" y="4281"/>
                </a:lnTo>
                <a:lnTo>
                  <a:pt x="215522" y="23756"/>
                </a:lnTo>
                <a:lnTo>
                  <a:pt x="161753" y="56272"/>
                </a:lnTo>
                <a:lnTo>
                  <a:pt x="105928" y="99391"/>
                </a:lnTo>
                <a:lnTo>
                  <a:pt x="65110" y="151468"/>
                </a:lnTo>
                <a:lnTo>
                  <a:pt x="37128" y="205766"/>
                </a:lnTo>
                <a:lnTo>
                  <a:pt x="7903" y="268628"/>
                </a:lnTo>
                <a:lnTo>
                  <a:pt x="0" y="306756"/>
                </a:lnTo>
                <a:lnTo>
                  <a:pt x="1566" y="338937"/>
                </a:lnTo>
                <a:lnTo>
                  <a:pt x="18291" y="382749"/>
                </a:lnTo>
                <a:lnTo>
                  <a:pt x="46258" y="406735"/>
                </a:lnTo>
                <a:lnTo>
                  <a:pt x="85603" y="424506"/>
                </a:lnTo>
                <a:lnTo>
                  <a:pt x="133558" y="432404"/>
                </a:lnTo>
                <a:lnTo>
                  <a:pt x="185342" y="431851"/>
                </a:lnTo>
                <a:lnTo>
                  <a:pt x="234255" y="426527"/>
                </a:lnTo>
                <a:lnTo>
                  <a:pt x="287487" y="413441"/>
                </a:lnTo>
                <a:lnTo>
                  <a:pt x="342357" y="382494"/>
                </a:lnTo>
                <a:lnTo>
                  <a:pt x="401886" y="337991"/>
                </a:lnTo>
                <a:lnTo>
                  <a:pt x="462775" y="280265"/>
                </a:lnTo>
                <a:lnTo>
                  <a:pt x="504954" y="220994"/>
                </a:lnTo>
                <a:lnTo>
                  <a:pt x="516464" y="189607"/>
                </a:lnTo>
                <a:lnTo>
                  <a:pt x="521580" y="150266"/>
                </a:lnTo>
                <a:lnTo>
                  <a:pt x="511665" y="111453"/>
                </a:lnTo>
                <a:lnTo>
                  <a:pt x="480389" y="59404"/>
                </a:lnTo>
                <a:lnTo>
                  <a:pt x="452225" y="30952"/>
                </a:lnTo>
                <a:lnTo>
                  <a:pt x="414317" y="8150"/>
                </a:lnTo>
                <a:lnTo>
                  <a:pt x="368014" y="47"/>
                </a:lnTo>
                <a:lnTo>
                  <a:pt x="320014" y="0"/>
                </a:lnTo>
                <a:lnTo>
                  <a:pt x="260253" y="3021"/>
                </a:lnTo>
                <a:lnTo>
                  <a:pt x="198343" y="25733"/>
                </a:lnTo>
                <a:lnTo>
                  <a:pt x="160048" y="40607"/>
                </a:lnTo>
                <a:lnTo>
                  <a:pt x="128048" y="54808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071309" y="2347617"/>
            <a:ext cx="558641" cy="418263"/>
          </a:xfrm>
          <a:custGeom>
            <a:avLst/>
            <a:gdLst/>
            <a:ahLst/>
            <a:cxnLst/>
            <a:rect l="0" t="0" r="0" b="0"/>
            <a:pathLst>
              <a:path w="558641" h="418263">
                <a:moveTo>
                  <a:pt x="109690" y="65555"/>
                </a:moveTo>
                <a:lnTo>
                  <a:pt x="69007" y="114362"/>
                </a:lnTo>
                <a:lnTo>
                  <a:pt x="45330" y="167869"/>
                </a:lnTo>
                <a:lnTo>
                  <a:pt x="36905" y="210053"/>
                </a:lnTo>
                <a:lnTo>
                  <a:pt x="38239" y="254192"/>
                </a:lnTo>
                <a:lnTo>
                  <a:pt x="47555" y="307310"/>
                </a:lnTo>
                <a:lnTo>
                  <a:pt x="74521" y="359273"/>
                </a:lnTo>
                <a:lnTo>
                  <a:pt x="98629" y="382975"/>
                </a:lnTo>
                <a:lnTo>
                  <a:pt x="127626" y="398587"/>
                </a:lnTo>
                <a:lnTo>
                  <a:pt x="185253" y="414418"/>
                </a:lnTo>
                <a:lnTo>
                  <a:pt x="244646" y="418262"/>
                </a:lnTo>
                <a:lnTo>
                  <a:pt x="293071" y="413763"/>
                </a:lnTo>
                <a:lnTo>
                  <a:pt x="336938" y="406684"/>
                </a:lnTo>
                <a:lnTo>
                  <a:pt x="391832" y="390072"/>
                </a:lnTo>
                <a:lnTo>
                  <a:pt x="444047" y="357161"/>
                </a:lnTo>
                <a:lnTo>
                  <a:pt x="502406" y="303136"/>
                </a:lnTo>
                <a:lnTo>
                  <a:pt x="530067" y="275769"/>
                </a:lnTo>
                <a:lnTo>
                  <a:pt x="550280" y="233806"/>
                </a:lnTo>
                <a:lnTo>
                  <a:pt x="558640" y="182778"/>
                </a:lnTo>
                <a:lnTo>
                  <a:pt x="553838" y="121785"/>
                </a:lnTo>
                <a:lnTo>
                  <a:pt x="542718" y="90038"/>
                </a:lnTo>
                <a:lnTo>
                  <a:pt x="535488" y="77306"/>
                </a:lnTo>
                <a:lnTo>
                  <a:pt x="496195" y="44830"/>
                </a:lnTo>
                <a:lnTo>
                  <a:pt x="439271" y="17506"/>
                </a:lnTo>
                <a:lnTo>
                  <a:pt x="393206" y="3752"/>
                </a:lnTo>
                <a:lnTo>
                  <a:pt x="348433" y="0"/>
                </a:lnTo>
                <a:lnTo>
                  <a:pt x="298065" y="2395"/>
                </a:lnTo>
                <a:lnTo>
                  <a:pt x="249781" y="10061"/>
                </a:lnTo>
                <a:lnTo>
                  <a:pt x="195378" y="29984"/>
                </a:lnTo>
                <a:lnTo>
                  <a:pt x="144389" y="49260"/>
                </a:lnTo>
                <a:lnTo>
                  <a:pt x="81119" y="108153"/>
                </a:lnTo>
                <a:lnTo>
                  <a:pt x="18983" y="170000"/>
                </a:lnTo>
                <a:lnTo>
                  <a:pt x="0" y="188955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303482" y="2111525"/>
            <a:ext cx="534738" cy="82268"/>
          </a:xfrm>
          <a:custGeom>
            <a:avLst/>
            <a:gdLst/>
            <a:ahLst/>
            <a:cxnLst/>
            <a:rect l="0" t="0" r="0" b="0"/>
            <a:pathLst>
              <a:path w="534738" h="82268">
                <a:moveTo>
                  <a:pt x="0" y="0"/>
                </a:moveTo>
                <a:lnTo>
                  <a:pt x="14557" y="14557"/>
                </a:lnTo>
                <a:lnTo>
                  <a:pt x="42017" y="21705"/>
                </a:lnTo>
                <a:lnTo>
                  <a:pt x="100303" y="29791"/>
                </a:lnTo>
                <a:lnTo>
                  <a:pt x="143604" y="36092"/>
                </a:lnTo>
                <a:lnTo>
                  <a:pt x="188241" y="38893"/>
                </a:lnTo>
                <a:lnTo>
                  <a:pt x="248916" y="40470"/>
                </a:lnTo>
                <a:lnTo>
                  <a:pt x="305489" y="48216"/>
                </a:lnTo>
                <a:lnTo>
                  <a:pt x="368125" y="52881"/>
                </a:lnTo>
                <a:lnTo>
                  <a:pt x="420369" y="61542"/>
                </a:lnTo>
                <a:lnTo>
                  <a:pt x="472073" y="66478"/>
                </a:lnTo>
                <a:lnTo>
                  <a:pt x="534737" y="8226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278813" y="2138947"/>
            <a:ext cx="493604" cy="27424"/>
          </a:xfrm>
          <a:custGeom>
            <a:avLst/>
            <a:gdLst/>
            <a:ahLst/>
            <a:cxnLst/>
            <a:rect l="0" t="0" r="0" b="0"/>
            <a:pathLst>
              <a:path w="493604" h="27424">
                <a:moveTo>
                  <a:pt x="0" y="0"/>
                </a:moveTo>
                <a:lnTo>
                  <a:pt x="54732" y="0"/>
                </a:lnTo>
                <a:lnTo>
                  <a:pt x="116934" y="0"/>
                </a:lnTo>
                <a:lnTo>
                  <a:pt x="161153" y="0"/>
                </a:lnTo>
                <a:lnTo>
                  <a:pt x="206196" y="4063"/>
                </a:lnTo>
                <a:lnTo>
                  <a:pt x="250083" y="9423"/>
                </a:lnTo>
                <a:lnTo>
                  <a:pt x="309051" y="12441"/>
                </a:lnTo>
                <a:lnTo>
                  <a:pt x="366641" y="13335"/>
                </a:lnTo>
                <a:lnTo>
                  <a:pt x="428224" y="15123"/>
                </a:lnTo>
                <a:lnTo>
                  <a:pt x="479334" y="24542"/>
                </a:lnTo>
                <a:lnTo>
                  <a:pt x="493603" y="274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75520" y="2703901"/>
            <a:ext cx="452470" cy="10918"/>
          </a:xfrm>
          <a:custGeom>
            <a:avLst/>
            <a:gdLst/>
            <a:ahLst/>
            <a:cxnLst/>
            <a:rect l="0" t="0" r="0" b="0"/>
            <a:pathLst>
              <a:path w="452470" h="10918">
                <a:moveTo>
                  <a:pt x="0" y="10917"/>
                </a:moveTo>
                <a:lnTo>
                  <a:pt x="54732" y="10917"/>
                </a:lnTo>
                <a:lnTo>
                  <a:pt x="115411" y="10917"/>
                </a:lnTo>
                <a:lnTo>
                  <a:pt x="174186" y="10917"/>
                </a:lnTo>
                <a:lnTo>
                  <a:pt x="237643" y="9393"/>
                </a:lnTo>
                <a:lnTo>
                  <a:pt x="295716" y="1494"/>
                </a:lnTo>
                <a:lnTo>
                  <a:pt x="349994" y="0"/>
                </a:lnTo>
                <a:lnTo>
                  <a:pt x="410053" y="8309"/>
                </a:lnTo>
                <a:lnTo>
                  <a:pt x="452469" y="10917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576788" y="2673684"/>
            <a:ext cx="603294" cy="27424"/>
          </a:xfrm>
          <a:custGeom>
            <a:avLst/>
            <a:gdLst/>
            <a:ahLst/>
            <a:cxnLst/>
            <a:rect l="0" t="0" r="0" b="0"/>
            <a:pathLst>
              <a:path w="603294" h="27424">
                <a:moveTo>
                  <a:pt x="0" y="0"/>
                </a:moveTo>
                <a:lnTo>
                  <a:pt x="45309" y="0"/>
                </a:lnTo>
                <a:lnTo>
                  <a:pt x="104495" y="0"/>
                </a:lnTo>
                <a:lnTo>
                  <a:pt x="148007" y="0"/>
                </a:lnTo>
                <a:lnTo>
                  <a:pt x="192736" y="4063"/>
                </a:lnTo>
                <a:lnTo>
                  <a:pt x="238007" y="9423"/>
                </a:lnTo>
                <a:lnTo>
                  <a:pt x="283519" y="11806"/>
                </a:lnTo>
                <a:lnTo>
                  <a:pt x="329137" y="12864"/>
                </a:lnTo>
                <a:lnTo>
                  <a:pt x="374803" y="13335"/>
                </a:lnTo>
                <a:lnTo>
                  <a:pt x="420491" y="13544"/>
                </a:lnTo>
                <a:lnTo>
                  <a:pt x="481758" y="13662"/>
                </a:lnTo>
                <a:lnTo>
                  <a:pt x="538506" y="13697"/>
                </a:lnTo>
                <a:lnTo>
                  <a:pt x="567389" y="17768"/>
                </a:lnTo>
                <a:lnTo>
                  <a:pt x="603293" y="27423"/>
                </a:lnTo>
              </a:path>
            </a:pathLst>
          </a:custGeom>
          <a:ln w="38100" cap="flat" cmpd="sng" algn="ctr">
            <a:solidFill>
              <a:srgbClr val="0093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180081" y="3167852"/>
            <a:ext cx="246347" cy="698708"/>
            <a:chOff x="2180081" y="3167852"/>
            <a:chExt cx="246347" cy="698708"/>
          </a:xfrm>
        </p:grpSpPr>
        <p:sp>
          <p:nvSpPr>
            <p:cNvPr id="13" name="Freeform 12"/>
            <p:cNvSpPr/>
            <p:nvPr/>
          </p:nvSpPr>
          <p:spPr>
            <a:xfrm>
              <a:off x="2262348" y="3167852"/>
              <a:ext cx="164080" cy="205104"/>
            </a:xfrm>
            <a:custGeom>
              <a:avLst/>
              <a:gdLst/>
              <a:ahLst/>
              <a:cxnLst/>
              <a:rect l="0" t="0" r="0" b="0"/>
              <a:pathLst>
                <a:path w="164080" h="205104">
                  <a:moveTo>
                    <a:pt x="0" y="13147"/>
                  </a:moveTo>
                  <a:lnTo>
                    <a:pt x="48808" y="2294"/>
                  </a:lnTo>
                  <a:lnTo>
                    <a:pt x="98252" y="283"/>
                  </a:lnTo>
                  <a:lnTo>
                    <a:pt x="115776" y="0"/>
                  </a:lnTo>
                  <a:lnTo>
                    <a:pt x="130506" y="4382"/>
                  </a:lnTo>
                  <a:lnTo>
                    <a:pt x="154997" y="21439"/>
                  </a:lnTo>
                  <a:lnTo>
                    <a:pt x="161223" y="33910"/>
                  </a:lnTo>
                  <a:lnTo>
                    <a:pt x="164079" y="64016"/>
                  </a:lnTo>
                  <a:lnTo>
                    <a:pt x="156207" y="93647"/>
                  </a:lnTo>
                  <a:lnTo>
                    <a:pt x="134645" y="131961"/>
                  </a:lnTo>
                  <a:lnTo>
                    <a:pt x="104896" y="162611"/>
                  </a:lnTo>
                  <a:lnTo>
                    <a:pt x="92783" y="172205"/>
                  </a:lnTo>
                  <a:lnTo>
                    <a:pt x="63073" y="182864"/>
                  </a:lnTo>
                  <a:lnTo>
                    <a:pt x="46619" y="185707"/>
                  </a:lnTo>
                  <a:lnTo>
                    <a:pt x="20212" y="180740"/>
                  </a:lnTo>
                  <a:lnTo>
                    <a:pt x="8904" y="175150"/>
                  </a:lnTo>
                  <a:lnTo>
                    <a:pt x="2889" y="166853"/>
                  </a:lnTo>
                  <a:lnTo>
                    <a:pt x="403" y="156751"/>
                  </a:lnTo>
                  <a:lnTo>
                    <a:pt x="269" y="145446"/>
                  </a:lnTo>
                  <a:lnTo>
                    <a:pt x="6273" y="136386"/>
                  </a:lnTo>
                  <a:lnTo>
                    <a:pt x="29195" y="122257"/>
                  </a:lnTo>
                  <a:lnTo>
                    <a:pt x="55633" y="119024"/>
                  </a:lnTo>
                  <a:lnTo>
                    <a:pt x="81094" y="124189"/>
                  </a:lnTo>
                  <a:lnTo>
                    <a:pt x="122267" y="152331"/>
                  </a:lnTo>
                  <a:lnTo>
                    <a:pt x="138131" y="169461"/>
                  </a:lnTo>
                  <a:lnTo>
                    <a:pt x="150824" y="2051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180081" y="3574692"/>
              <a:ext cx="185687" cy="291868"/>
            </a:xfrm>
            <a:custGeom>
              <a:avLst/>
              <a:gdLst/>
              <a:ahLst/>
              <a:cxnLst/>
              <a:rect l="0" t="0" r="0" b="0"/>
              <a:pathLst>
                <a:path w="185687" h="291868">
                  <a:moveTo>
                    <a:pt x="27422" y="17643"/>
                  </a:moveTo>
                  <a:lnTo>
                    <a:pt x="49259" y="3085"/>
                  </a:lnTo>
                  <a:lnTo>
                    <a:pt x="72167" y="0"/>
                  </a:lnTo>
                  <a:lnTo>
                    <a:pt x="124114" y="10434"/>
                  </a:lnTo>
                  <a:lnTo>
                    <a:pt x="134541" y="18931"/>
                  </a:lnTo>
                  <a:lnTo>
                    <a:pt x="150188" y="44622"/>
                  </a:lnTo>
                  <a:lnTo>
                    <a:pt x="151923" y="58481"/>
                  </a:lnTo>
                  <a:lnTo>
                    <a:pt x="145726" y="86067"/>
                  </a:lnTo>
                  <a:lnTo>
                    <a:pt x="125107" y="120015"/>
                  </a:lnTo>
                  <a:lnTo>
                    <a:pt x="99700" y="149371"/>
                  </a:lnTo>
                  <a:lnTo>
                    <a:pt x="96936" y="151165"/>
                  </a:lnTo>
                  <a:lnTo>
                    <a:pt x="101990" y="140972"/>
                  </a:lnTo>
                  <a:lnTo>
                    <a:pt x="110650" y="136425"/>
                  </a:lnTo>
                  <a:lnTo>
                    <a:pt x="136524" y="131374"/>
                  </a:lnTo>
                  <a:lnTo>
                    <a:pt x="160210" y="137254"/>
                  </a:lnTo>
                  <a:lnTo>
                    <a:pt x="170792" y="143087"/>
                  </a:lnTo>
                  <a:lnTo>
                    <a:pt x="177847" y="153070"/>
                  </a:lnTo>
                  <a:lnTo>
                    <a:pt x="185686" y="180413"/>
                  </a:lnTo>
                  <a:lnTo>
                    <a:pt x="184729" y="193188"/>
                  </a:lnTo>
                  <a:lnTo>
                    <a:pt x="175541" y="215509"/>
                  </a:lnTo>
                  <a:lnTo>
                    <a:pt x="153238" y="245205"/>
                  </a:lnTo>
                  <a:lnTo>
                    <a:pt x="120054" y="266023"/>
                  </a:lnTo>
                  <a:lnTo>
                    <a:pt x="66371" y="285182"/>
                  </a:lnTo>
                  <a:lnTo>
                    <a:pt x="14916" y="290546"/>
                  </a:lnTo>
                  <a:lnTo>
                    <a:pt x="0" y="29186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70866" y="3592335"/>
            <a:ext cx="503914" cy="309538"/>
            <a:chOff x="3370866" y="3592335"/>
            <a:chExt cx="503914" cy="309538"/>
          </a:xfrm>
        </p:grpSpPr>
        <p:sp>
          <p:nvSpPr>
            <p:cNvPr id="16" name="Freeform 15"/>
            <p:cNvSpPr/>
            <p:nvPr/>
          </p:nvSpPr>
          <p:spPr>
            <a:xfrm>
              <a:off x="3370866" y="3592335"/>
              <a:ext cx="262604" cy="309538"/>
            </a:xfrm>
            <a:custGeom>
              <a:avLst/>
              <a:gdLst/>
              <a:ahLst/>
              <a:cxnLst/>
              <a:rect l="0" t="0" r="0" b="0"/>
              <a:pathLst>
                <a:path w="262604" h="309538">
                  <a:moveTo>
                    <a:pt x="98068" y="0"/>
                  </a:moveTo>
                  <a:lnTo>
                    <a:pt x="151276" y="12469"/>
                  </a:lnTo>
                  <a:lnTo>
                    <a:pt x="201009" y="35857"/>
                  </a:lnTo>
                  <a:lnTo>
                    <a:pt x="225579" y="58593"/>
                  </a:lnTo>
                  <a:lnTo>
                    <a:pt x="249263" y="97089"/>
                  </a:lnTo>
                  <a:lnTo>
                    <a:pt x="252611" y="123894"/>
                  </a:lnTo>
                  <a:lnTo>
                    <a:pt x="247498" y="151042"/>
                  </a:lnTo>
                  <a:lnTo>
                    <a:pt x="219388" y="209774"/>
                  </a:lnTo>
                  <a:lnTo>
                    <a:pt x="199215" y="241009"/>
                  </a:lnTo>
                  <a:lnTo>
                    <a:pt x="140674" y="285888"/>
                  </a:lnTo>
                  <a:lnTo>
                    <a:pt x="110910" y="302260"/>
                  </a:lnTo>
                  <a:lnTo>
                    <a:pt x="77369" y="309537"/>
                  </a:lnTo>
                  <a:lnTo>
                    <a:pt x="31504" y="306354"/>
                  </a:lnTo>
                  <a:lnTo>
                    <a:pt x="20175" y="300215"/>
                  </a:lnTo>
                  <a:lnTo>
                    <a:pt x="3526" y="281205"/>
                  </a:lnTo>
                  <a:lnTo>
                    <a:pt x="0" y="269737"/>
                  </a:lnTo>
                  <a:lnTo>
                    <a:pt x="145" y="244807"/>
                  </a:lnTo>
                  <a:lnTo>
                    <a:pt x="13413" y="222555"/>
                  </a:lnTo>
                  <a:lnTo>
                    <a:pt x="59171" y="183443"/>
                  </a:lnTo>
                  <a:lnTo>
                    <a:pt x="89413" y="172938"/>
                  </a:lnTo>
                  <a:lnTo>
                    <a:pt x="123167" y="169793"/>
                  </a:lnTo>
                  <a:lnTo>
                    <a:pt x="174907" y="178110"/>
                  </a:lnTo>
                  <a:lnTo>
                    <a:pt x="205345" y="191389"/>
                  </a:lnTo>
                  <a:lnTo>
                    <a:pt x="230045" y="215572"/>
                  </a:lnTo>
                  <a:lnTo>
                    <a:pt x="248132" y="243586"/>
                  </a:lnTo>
                  <a:lnTo>
                    <a:pt x="262603" y="28793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47180" y="3602100"/>
              <a:ext cx="227600" cy="284471"/>
            </a:xfrm>
            <a:custGeom>
              <a:avLst/>
              <a:gdLst/>
              <a:ahLst/>
              <a:cxnLst/>
              <a:rect l="0" t="0" r="0" b="0"/>
              <a:pathLst>
                <a:path w="227600" h="284471">
                  <a:moveTo>
                    <a:pt x="41133" y="209614"/>
                  </a:moveTo>
                  <a:lnTo>
                    <a:pt x="33855" y="231451"/>
                  </a:lnTo>
                  <a:lnTo>
                    <a:pt x="38406" y="254359"/>
                  </a:lnTo>
                  <a:lnTo>
                    <a:pt x="43886" y="266867"/>
                  </a:lnTo>
                  <a:lnTo>
                    <a:pt x="53632" y="275205"/>
                  </a:lnTo>
                  <a:lnTo>
                    <a:pt x="80712" y="284470"/>
                  </a:lnTo>
                  <a:lnTo>
                    <a:pt x="108998" y="280462"/>
                  </a:lnTo>
                  <a:lnTo>
                    <a:pt x="135281" y="267001"/>
                  </a:lnTo>
                  <a:lnTo>
                    <a:pt x="167208" y="232204"/>
                  </a:lnTo>
                  <a:lnTo>
                    <a:pt x="205293" y="170685"/>
                  </a:lnTo>
                  <a:lnTo>
                    <a:pt x="220736" y="140515"/>
                  </a:lnTo>
                  <a:lnTo>
                    <a:pt x="227599" y="106793"/>
                  </a:lnTo>
                  <a:lnTo>
                    <a:pt x="224184" y="60826"/>
                  </a:lnTo>
                  <a:lnTo>
                    <a:pt x="213389" y="36335"/>
                  </a:lnTo>
                  <a:lnTo>
                    <a:pt x="206245" y="25539"/>
                  </a:lnTo>
                  <a:lnTo>
                    <a:pt x="186119" y="9480"/>
                  </a:lnTo>
                  <a:lnTo>
                    <a:pt x="174354" y="3065"/>
                  </a:lnTo>
                  <a:lnTo>
                    <a:pt x="145030" y="0"/>
                  </a:lnTo>
                  <a:lnTo>
                    <a:pt x="114732" y="5239"/>
                  </a:lnTo>
                  <a:lnTo>
                    <a:pt x="91110" y="17724"/>
                  </a:lnTo>
                  <a:lnTo>
                    <a:pt x="53402" y="56441"/>
                  </a:lnTo>
                  <a:lnTo>
                    <a:pt x="27841" y="106507"/>
                  </a:lnTo>
                  <a:lnTo>
                    <a:pt x="10619" y="159936"/>
                  </a:lnTo>
                  <a:lnTo>
                    <a:pt x="4720" y="192105"/>
                  </a:lnTo>
                  <a:lnTo>
                    <a:pt x="0" y="237036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223849" y="3149965"/>
            <a:ext cx="294153" cy="771440"/>
            <a:chOff x="4223849" y="3149965"/>
            <a:chExt cx="294153" cy="771440"/>
          </a:xfrm>
        </p:grpSpPr>
        <p:sp>
          <p:nvSpPr>
            <p:cNvPr id="19" name="Freeform 18"/>
            <p:cNvSpPr/>
            <p:nvPr/>
          </p:nvSpPr>
          <p:spPr>
            <a:xfrm>
              <a:off x="4319029" y="3149965"/>
              <a:ext cx="198973" cy="246601"/>
            </a:xfrm>
            <a:custGeom>
              <a:avLst/>
              <a:gdLst/>
              <a:ahLst/>
              <a:cxnLst/>
              <a:rect l="0" t="0" r="0" b="0"/>
              <a:pathLst>
                <a:path w="198973" h="246601">
                  <a:moveTo>
                    <a:pt x="27422" y="17322"/>
                  </a:moveTo>
                  <a:lnTo>
                    <a:pt x="41980" y="2765"/>
                  </a:lnTo>
                  <a:lnTo>
                    <a:pt x="50838" y="0"/>
                  </a:lnTo>
                  <a:lnTo>
                    <a:pt x="86666" y="3388"/>
                  </a:lnTo>
                  <a:lnTo>
                    <a:pt x="132152" y="15563"/>
                  </a:lnTo>
                  <a:lnTo>
                    <a:pt x="155728" y="29744"/>
                  </a:lnTo>
                  <a:lnTo>
                    <a:pt x="161710" y="39315"/>
                  </a:lnTo>
                  <a:lnTo>
                    <a:pt x="164294" y="62136"/>
                  </a:lnTo>
                  <a:lnTo>
                    <a:pt x="159804" y="73097"/>
                  </a:lnTo>
                  <a:lnTo>
                    <a:pt x="131647" y="103082"/>
                  </a:lnTo>
                  <a:lnTo>
                    <a:pt x="107261" y="121962"/>
                  </a:lnTo>
                  <a:lnTo>
                    <a:pt x="77125" y="132385"/>
                  </a:lnTo>
                  <a:lnTo>
                    <a:pt x="55606" y="135494"/>
                  </a:lnTo>
                  <a:lnTo>
                    <a:pt x="99389" y="121151"/>
                  </a:lnTo>
                  <a:lnTo>
                    <a:pt x="145401" y="122906"/>
                  </a:lnTo>
                  <a:lnTo>
                    <a:pt x="171772" y="133312"/>
                  </a:lnTo>
                  <a:lnTo>
                    <a:pt x="183071" y="140353"/>
                  </a:lnTo>
                  <a:lnTo>
                    <a:pt x="190603" y="151141"/>
                  </a:lnTo>
                  <a:lnTo>
                    <a:pt x="198972" y="179377"/>
                  </a:lnTo>
                  <a:lnTo>
                    <a:pt x="198157" y="192391"/>
                  </a:lnTo>
                  <a:lnTo>
                    <a:pt x="189126" y="214977"/>
                  </a:lnTo>
                  <a:lnTo>
                    <a:pt x="170893" y="231109"/>
                  </a:lnTo>
                  <a:lnTo>
                    <a:pt x="159633" y="237544"/>
                  </a:lnTo>
                  <a:lnTo>
                    <a:pt x="107390" y="246600"/>
                  </a:lnTo>
                  <a:lnTo>
                    <a:pt x="50947" y="242004"/>
                  </a:lnTo>
                  <a:lnTo>
                    <a:pt x="0" y="23670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4223849" y="3578623"/>
              <a:ext cx="191159" cy="155116"/>
            </a:xfrm>
            <a:custGeom>
              <a:avLst/>
              <a:gdLst/>
              <a:ahLst/>
              <a:cxnLst/>
              <a:rect l="0" t="0" r="0" b="0"/>
              <a:pathLst>
                <a:path w="191159" h="155116">
                  <a:moveTo>
                    <a:pt x="95180" y="0"/>
                  </a:moveTo>
                  <a:lnTo>
                    <a:pt x="68816" y="57253"/>
                  </a:lnTo>
                  <a:lnTo>
                    <a:pt x="33547" y="108642"/>
                  </a:lnTo>
                  <a:lnTo>
                    <a:pt x="9896" y="130045"/>
                  </a:lnTo>
                  <a:lnTo>
                    <a:pt x="3284" y="130878"/>
                  </a:lnTo>
                  <a:lnTo>
                    <a:pt x="400" y="125339"/>
                  </a:lnTo>
                  <a:lnTo>
                    <a:pt x="0" y="115552"/>
                  </a:lnTo>
                  <a:lnTo>
                    <a:pt x="4304" y="107504"/>
                  </a:lnTo>
                  <a:lnTo>
                    <a:pt x="21274" y="94500"/>
                  </a:lnTo>
                  <a:lnTo>
                    <a:pt x="63802" y="85892"/>
                  </a:lnTo>
                  <a:lnTo>
                    <a:pt x="75785" y="89254"/>
                  </a:lnTo>
                  <a:lnTo>
                    <a:pt x="85297" y="96066"/>
                  </a:lnTo>
                  <a:lnTo>
                    <a:pt x="118788" y="132559"/>
                  </a:lnTo>
                  <a:lnTo>
                    <a:pt x="152957" y="152691"/>
                  </a:lnTo>
                  <a:lnTo>
                    <a:pt x="162643" y="155115"/>
                  </a:lnTo>
                  <a:lnTo>
                    <a:pt x="191158" y="150824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4277895" y="3496356"/>
              <a:ext cx="219380" cy="425049"/>
            </a:xfrm>
            <a:custGeom>
              <a:avLst/>
              <a:gdLst/>
              <a:ahLst/>
              <a:cxnLst/>
              <a:rect l="0" t="0" r="0" b="0"/>
              <a:pathLst>
                <a:path w="219380" h="425049">
                  <a:moveTo>
                    <a:pt x="219379" y="0"/>
                  </a:moveTo>
                  <a:lnTo>
                    <a:pt x="189549" y="59660"/>
                  </a:lnTo>
                  <a:lnTo>
                    <a:pt x="162197" y="121644"/>
                  </a:lnTo>
                  <a:lnTo>
                    <a:pt x="129653" y="180946"/>
                  </a:lnTo>
                  <a:lnTo>
                    <a:pt x="96815" y="238123"/>
                  </a:lnTo>
                  <a:lnTo>
                    <a:pt x="66465" y="299932"/>
                  </a:lnTo>
                  <a:lnTo>
                    <a:pt x="36451" y="354460"/>
                  </a:lnTo>
                  <a:lnTo>
                    <a:pt x="10800" y="404133"/>
                  </a:lnTo>
                  <a:lnTo>
                    <a:pt x="0" y="42504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17571" y="3139865"/>
            <a:ext cx="907773" cy="740406"/>
            <a:chOff x="5717571" y="3139865"/>
            <a:chExt cx="907773" cy="740406"/>
          </a:xfrm>
        </p:grpSpPr>
        <p:sp>
          <p:nvSpPr>
            <p:cNvPr id="23" name="Freeform 22"/>
            <p:cNvSpPr/>
            <p:nvPr/>
          </p:nvSpPr>
          <p:spPr>
            <a:xfrm>
              <a:off x="5717571" y="3194710"/>
              <a:ext cx="82268" cy="233091"/>
            </a:xfrm>
            <a:custGeom>
              <a:avLst/>
              <a:gdLst/>
              <a:ahLst/>
              <a:cxnLst/>
              <a:rect l="0" t="0" r="0" b="0"/>
              <a:pathLst>
                <a:path w="82268" h="233091">
                  <a:moveTo>
                    <a:pt x="82267" y="0"/>
                  </a:moveTo>
                  <a:lnTo>
                    <a:pt x="67352" y="48807"/>
                  </a:lnTo>
                  <a:lnTo>
                    <a:pt x="50037" y="108497"/>
                  </a:lnTo>
                  <a:lnTo>
                    <a:pt x="29214" y="157749"/>
                  </a:lnTo>
                  <a:lnTo>
                    <a:pt x="4900" y="220009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5808958" y="3169483"/>
              <a:ext cx="150651" cy="244684"/>
            </a:xfrm>
            <a:custGeom>
              <a:avLst/>
              <a:gdLst/>
              <a:ahLst/>
              <a:cxnLst/>
              <a:rect l="0" t="0" r="0" b="0"/>
              <a:pathLst>
                <a:path w="150651" h="244684">
                  <a:moveTo>
                    <a:pt x="59436" y="11516"/>
                  </a:moveTo>
                  <a:lnTo>
                    <a:pt x="40352" y="68768"/>
                  </a:lnTo>
                  <a:lnTo>
                    <a:pt x="22714" y="123204"/>
                  </a:lnTo>
                  <a:lnTo>
                    <a:pt x="9115" y="171903"/>
                  </a:lnTo>
                  <a:lnTo>
                    <a:pt x="0" y="201629"/>
                  </a:lnTo>
                  <a:lnTo>
                    <a:pt x="7" y="214431"/>
                  </a:lnTo>
                  <a:lnTo>
                    <a:pt x="8140" y="236781"/>
                  </a:lnTo>
                  <a:lnTo>
                    <a:pt x="16098" y="242437"/>
                  </a:lnTo>
                  <a:lnTo>
                    <a:pt x="25973" y="244683"/>
                  </a:lnTo>
                  <a:lnTo>
                    <a:pt x="37128" y="244657"/>
                  </a:lnTo>
                  <a:lnTo>
                    <a:pt x="57646" y="236504"/>
                  </a:lnTo>
                  <a:lnTo>
                    <a:pt x="95646" y="206442"/>
                  </a:lnTo>
                  <a:lnTo>
                    <a:pt x="130804" y="147213"/>
                  </a:lnTo>
                  <a:lnTo>
                    <a:pt x="144477" y="119053"/>
                  </a:lnTo>
                  <a:lnTo>
                    <a:pt x="150650" y="68939"/>
                  </a:lnTo>
                  <a:lnTo>
                    <a:pt x="146696" y="33482"/>
                  </a:lnTo>
                  <a:lnTo>
                    <a:pt x="140461" y="20066"/>
                  </a:lnTo>
                  <a:lnTo>
                    <a:pt x="121346" y="1097"/>
                  </a:lnTo>
                  <a:lnTo>
                    <a:pt x="111374" y="0"/>
                  </a:lnTo>
                  <a:lnTo>
                    <a:pt x="101679" y="3838"/>
                  </a:lnTo>
                  <a:lnTo>
                    <a:pt x="92168" y="10968"/>
                  </a:lnTo>
                  <a:lnTo>
                    <a:pt x="77538" y="31077"/>
                  </a:lnTo>
                  <a:lnTo>
                    <a:pt x="41451" y="85130"/>
                  </a:lnTo>
                  <a:lnTo>
                    <a:pt x="19264" y="135916"/>
                  </a:lnTo>
                  <a:lnTo>
                    <a:pt x="4591" y="1760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6434238" y="3139865"/>
              <a:ext cx="191106" cy="260514"/>
            </a:xfrm>
            <a:custGeom>
              <a:avLst/>
              <a:gdLst/>
              <a:ahLst/>
              <a:cxnLst/>
              <a:rect l="0" t="0" r="0" b="0"/>
              <a:pathLst>
                <a:path w="191106" h="260514">
                  <a:moveTo>
                    <a:pt x="147139" y="0"/>
                  </a:moveTo>
                  <a:lnTo>
                    <a:pt x="168975" y="14558"/>
                  </a:lnTo>
                  <a:lnTo>
                    <a:pt x="183759" y="37955"/>
                  </a:lnTo>
                  <a:lnTo>
                    <a:pt x="189834" y="52726"/>
                  </a:lnTo>
                  <a:lnTo>
                    <a:pt x="191105" y="109908"/>
                  </a:lnTo>
                  <a:lnTo>
                    <a:pt x="181406" y="140764"/>
                  </a:lnTo>
                  <a:lnTo>
                    <a:pt x="150353" y="185399"/>
                  </a:lnTo>
                  <a:lnTo>
                    <a:pt x="94508" y="231457"/>
                  </a:lnTo>
                  <a:lnTo>
                    <a:pt x="65856" y="246583"/>
                  </a:lnTo>
                  <a:lnTo>
                    <a:pt x="16750" y="256386"/>
                  </a:lnTo>
                  <a:lnTo>
                    <a:pt x="6892" y="251668"/>
                  </a:lnTo>
                  <a:lnTo>
                    <a:pt x="1842" y="242429"/>
                  </a:lnTo>
                  <a:lnTo>
                    <a:pt x="0" y="230175"/>
                  </a:lnTo>
                  <a:lnTo>
                    <a:pt x="6079" y="208434"/>
                  </a:lnTo>
                  <a:lnTo>
                    <a:pt x="11965" y="198372"/>
                  </a:lnTo>
                  <a:lnTo>
                    <a:pt x="30693" y="183128"/>
                  </a:lnTo>
                  <a:lnTo>
                    <a:pt x="42086" y="176930"/>
                  </a:lnTo>
                  <a:lnTo>
                    <a:pt x="75058" y="174106"/>
                  </a:lnTo>
                  <a:lnTo>
                    <a:pt x="110532" y="179453"/>
                  </a:lnTo>
                  <a:lnTo>
                    <a:pt x="136456" y="191986"/>
                  </a:lnTo>
                  <a:lnTo>
                    <a:pt x="168180" y="223451"/>
                  </a:lnTo>
                  <a:lnTo>
                    <a:pt x="188272" y="2605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16842" y="3560981"/>
              <a:ext cx="190477" cy="319290"/>
            </a:xfrm>
            <a:custGeom>
              <a:avLst/>
              <a:gdLst/>
              <a:ahLst/>
              <a:cxnLst/>
              <a:rect l="0" t="0" r="0" b="0"/>
              <a:pathLst>
                <a:path w="190477" h="319290">
                  <a:moveTo>
                    <a:pt x="82268" y="17642"/>
                  </a:moveTo>
                  <a:lnTo>
                    <a:pt x="104104" y="3085"/>
                  </a:lnTo>
                  <a:lnTo>
                    <a:pt x="127013" y="0"/>
                  </a:lnTo>
                  <a:lnTo>
                    <a:pt x="152429" y="5231"/>
                  </a:lnTo>
                  <a:lnTo>
                    <a:pt x="178959" y="17712"/>
                  </a:lnTo>
                  <a:lnTo>
                    <a:pt x="186339" y="26830"/>
                  </a:lnTo>
                  <a:lnTo>
                    <a:pt x="189735" y="37479"/>
                  </a:lnTo>
                  <a:lnTo>
                    <a:pt x="190476" y="49148"/>
                  </a:lnTo>
                  <a:lnTo>
                    <a:pt x="179111" y="74303"/>
                  </a:lnTo>
                  <a:lnTo>
                    <a:pt x="157302" y="99193"/>
                  </a:lnTo>
                  <a:lnTo>
                    <a:pt x="127296" y="120412"/>
                  </a:lnTo>
                  <a:lnTo>
                    <a:pt x="122950" y="127289"/>
                  </a:lnTo>
                  <a:lnTo>
                    <a:pt x="126148" y="131874"/>
                  </a:lnTo>
                  <a:lnTo>
                    <a:pt x="134373" y="134931"/>
                  </a:lnTo>
                  <a:lnTo>
                    <a:pt x="151638" y="154577"/>
                  </a:lnTo>
                  <a:lnTo>
                    <a:pt x="180269" y="209564"/>
                  </a:lnTo>
                  <a:lnTo>
                    <a:pt x="181118" y="223287"/>
                  </a:lnTo>
                  <a:lnTo>
                    <a:pt x="173936" y="250722"/>
                  </a:lnTo>
                  <a:lnTo>
                    <a:pt x="156526" y="274088"/>
                  </a:lnTo>
                  <a:lnTo>
                    <a:pt x="145485" y="284585"/>
                  </a:lnTo>
                  <a:lnTo>
                    <a:pt x="93551" y="306637"/>
                  </a:lnTo>
                  <a:lnTo>
                    <a:pt x="37198" y="315541"/>
                  </a:lnTo>
                  <a:lnTo>
                    <a:pt x="0" y="3192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732831" y="3149646"/>
            <a:ext cx="1032100" cy="739515"/>
            <a:chOff x="7732831" y="3149646"/>
            <a:chExt cx="1032100" cy="739515"/>
          </a:xfrm>
        </p:grpSpPr>
        <p:sp>
          <p:nvSpPr>
            <p:cNvPr id="28" name="Freeform 27"/>
            <p:cNvSpPr/>
            <p:nvPr/>
          </p:nvSpPr>
          <p:spPr>
            <a:xfrm>
              <a:off x="7870230" y="3194710"/>
              <a:ext cx="95979" cy="260514"/>
            </a:xfrm>
            <a:custGeom>
              <a:avLst/>
              <a:gdLst/>
              <a:ahLst/>
              <a:cxnLst/>
              <a:rect l="0" t="0" r="0" b="0"/>
              <a:pathLst>
                <a:path w="95979" h="260514">
                  <a:moveTo>
                    <a:pt x="95978" y="0"/>
                  </a:moveTo>
                  <a:lnTo>
                    <a:pt x="76893" y="57252"/>
                  </a:lnTo>
                  <a:lnTo>
                    <a:pt x="57733" y="119588"/>
                  </a:lnTo>
                  <a:lnTo>
                    <a:pt x="30250" y="177492"/>
                  </a:lnTo>
                  <a:lnTo>
                    <a:pt x="9699" y="232942"/>
                  </a:lnTo>
                  <a:lnTo>
                    <a:pt x="0" y="26051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7979919" y="3177387"/>
              <a:ext cx="158406" cy="264126"/>
            </a:xfrm>
            <a:custGeom>
              <a:avLst/>
              <a:gdLst/>
              <a:ahLst/>
              <a:cxnLst/>
              <a:rect l="0" t="0" r="0" b="0"/>
              <a:pathLst>
                <a:path w="158406" h="264126">
                  <a:moveTo>
                    <a:pt x="150823" y="17323"/>
                  </a:moveTo>
                  <a:lnTo>
                    <a:pt x="136266" y="2765"/>
                  </a:lnTo>
                  <a:lnTo>
                    <a:pt x="127407" y="0"/>
                  </a:lnTo>
                  <a:lnTo>
                    <a:pt x="105377" y="991"/>
                  </a:lnTo>
                  <a:lnTo>
                    <a:pt x="84413" y="14634"/>
                  </a:lnTo>
                  <a:lnTo>
                    <a:pt x="46128" y="60634"/>
                  </a:lnTo>
                  <a:lnTo>
                    <a:pt x="25687" y="107514"/>
                  </a:lnTo>
                  <a:lnTo>
                    <a:pt x="26265" y="115537"/>
                  </a:lnTo>
                  <a:lnTo>
                    <a:pt x="31221" y="117839"/>
                  </a:lnTo>
                  <a:lnTo>
                    <a:pt x="72015" y="106919"/>
                  </a:lnTo>
                  <a:lnTo>
                    <a:pt x="97516" y="110972"/>
                  </a:lnTo>
                  <a:lnTo>
                    <a:pt x="133505" y="130385"/>
                  </a:lnTo>
                  <a:lnTo>
                    <a:pt x="143848" y="138402"/>
                  </a:lnTo>
                  <a:lnTo>
                    <a:pt x="155340" y="167622"/>
                  </a:lnTo>
                  <a:lnTo>
                    <a:pt x="158405" y="186078"/>
                  </a:lnTo>
                  <a:lnTo>
                    <a:pt x="153685" y="214711"/>
                  </a:lnTo>
                  <a:lnTo>
                    <a:pt x="148161" y="226611"/>
                  </a:lnTo>
                  <a:lnTo>
                    <a:pt x="129835" y="243897"/>
                  </a:lnTo>
                  <a:lnTo>
                    <a:pt x="104932" y="255135"/>
                  </a:lnTo>
                  <a:lnTo>
                    <a:pt x="43354" y="262349"/>
                  </a:lnTo>
                  <a:lnTo>
                    <a:pt x="0" y="264125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32831" y="3551201"/>
              <a:ext cx="188321" cy="317865"/>
            </a:xfrm>
            <a:custGeom>
              <a:avLst/>
              <a:gdLst/>
              <a:ahLst/>
              <a:cxnLst/>
              <a:rect l="0" t="0" r="0" b="0"/>
              <a:pathLst>
                <a:path w="188321" h="317865">
                  <a:moveTo>
                    <a:pt x="137399" y="0"/>
                  </a:moveTo>
                  <a:lnTo>
                    <a:pt x="159235" y="7279"/>
                  </a:lnTo>
                  <a:lnTo>
                    <a:pt x="174018" y="23040"/>
                  </a:lnTo>
                  <a:lnTo>
                    <a:pt x="184143" y="46803"/>
                  </a:lnTo>
                  <a:lnTo>
                    <a:pt x="188320" y="95966"/>
                  </a:lnTo>
                  <a:lnTo>
                    <a:pt x="179062" y="153528"/>
                  </a:lnTo>
                  <a:lnTo>
                    <a:pt x="149409" y="210717"/>
                  </a:lnTo>
                  <a:lnTo>
                    <a:pt x="114211" y="265234"/>
                  </a:lnTo>
                  <a:lnTo>
                    <a:pt x="79746" y="295767"/>
                  </a:lnTo>
                  <a:lnTo>
                    <a:pt x="40588" y="316832"/>
                  </a:lnTo>
                  <a:lnTo>
                    <a:pt x="28677" y="317864"/>
                  </a:lnTo>
                  <a:lnTo>
                    <a:pt x="7319" y="310886"/>
                  </a:lnTo>
                  <a:lnTo>
                    <a:pt x="1928" y="303236"/>
                  </a:lnTo>
                  <a:lnTo>
                    <a:pt x="0" y="282548"/>
                  </a:lnTo>
                  <a:lnTo>
                    <a:pt x="7480" y="245205"/>
                  </a:lnTo>
                  <a:lnTo>
                    <a:pt x="33903" y="205195"/>
                  </a:lnTo>
                  <a:lnTo>
                    <a:pt x="61947" y="190223"/>
                  </a:lnTo>
                  <a:lnTo>
                    <a:pt x="77957" y="186231"/>
                  </a:lnTo>
                  <a:lnTo>
                    <a:pt x="91677" y="186616"/>
                  </a:lnTo>
                  <a:lnTo>
                    <a:pt x="115047" y="195169"/>
                  </a:lnTo>
                  <a:lnTo>
                    <a:pt x="131527" y="217252"/>
                  </a:lnTo>
                  <a:lnTo>
                    <a:pt x="138054" y="231672"/>
                  </a:lnTo>
                  <a:lnTo>
                    <a:pt x="141245" y="263945"/>
                  </a:lnTo>
                  <a:lnTo>
                    <a:pt x="137399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897652" y="3647537"/>
              <a:ext cx="174742" cy="241624"/>
            </a:xfrm>
            <a:custGeom>
              <a:avLst/>
              <a:gdLst/>
              <a:ahLst/>
              <a:cxnLst/>
              <a:rect l="0" t="0" r="0" b="0"/>
              <a:pathLst>
                <a:path w="174742" h="241624">
                  <a:moveTo>
                    <a:pt x="82267" y="68199"/>
                  </a:moveTo>
                  <a:lnTo>
                    <a:pt x="63290" y="127858"/>
                  </a:lnTo>
                  <a:lnTo>
                    <a:pt x="43635" y="179315"/>
                  </a:lnTo>
                  <a:lnTo>
                    <a:pt x="38231" y="197121"/>
                  </a:lnTo>
                  <a:lnTo>
                    <a:pt x="37675" y="212039"/>
                  </a:lnTo>
                  <a:lnTo>
                    <a:pt x="45182" y="236739"/>
                  </a:lnTo>
                  <a:lnTo>
                    <a:pt x="51450" y="241498"/>
                  </a:lnTo>
                  <a:lnTo>
                    <a:pt x="58676" y="241623"/>
                  </a:lnTo>
                  <a:lnTo>
                    <a:pt x="74829" y="233637"/>
                  </a:lnTo>
                  <a:lnTo>
                    <a:pt x="92165" y="219932"/>
                  </a:lnTo>
                  <a:lnTo>
                    <a:pt x="128121" y="165937"/>
                  </a:lnTo>
                  <a:lnTo>
                    <a:pt x="160501" y="109680"/>
                  </a:lnTo>
                  <a:lnTo>
                    <a:pt x="170359" y="80541"/>
                  </a:lnTo>
                  <a:lnTo>
                    <a:pt x="174741" y="47277"/>
                  </a:lnTo>
                  <a:lnTo>
                    <a:pt x="168563" y="20306"/>
                  </a:lnTo>
                  <a:lnTo>
                    <a:pt x="162650" y="8848"/>
                  </a:lnTo>
                  <a:lnTo>
                    <a:pt x="152614" y="2732"/>
                  </a:lnTo>
                  <a:lnTo>
                    <a:pt x="125213" y="0"/>
                  </a:lnTo>
                  <a:lnTo>
                    <a:pt x="96784" y="11990"/>
                  </a:lnTo>
                  <a:lnTo>
                    <a:pt x="59146" y="44435"/>
                  </a:lnTo>
                  <a:lnTo>
                    <a:pt x="8503" y="100325"/>
                  </a:lnTo>
                  <a:lnTo>
                    <a:pt x="0" y="109332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8583212" y="3149646"/>
              <a:ext cx="181719" cy="264444"/>
            </a:xfrm>
            <a:custGeom>
              <a:avLst/>
              <a:gdLst/>
              <a:ahLst/>
              <a:cxnLst/>
              <a:rect l="0" t="0" r="0" b="0"/>
              <a:pathLst>
                <a:path w="181719" h="264444">
                  <a:moveTo>
                    <a:pt x="68556" y="17641"/>
                  </a:moveTo>
                  <a:lnTo>
                    <a:pt x="97671" y="3084"/>
                  </a:lnTo>
                  <a:lnTo>
                    <a:pt x="124153" y="0"/>
                  </a:lnTo>
                  <a:lnTo>
                    <a:pt x="149634" y="5230"/>
                  </a:lnTo>
                  <a:lnTo>
                    <a:pt x="171116" y="17711"/>
                  </a:lnTo>
                  <a:lnTo>
                    <a:pt x="176539" y="26829"/>
                  </a:lnTo>
                  <a:lnTo>
                    <a:pt x="178503" y="49147"/>
                  </a:lnTo>
                  <a:lnTo>
                    <a:pt x="170235" y="70238"/>
                  </a:lnTo>
                  <a:lnTo>
                    <a:pt x="163764" y="80129"/>
                  </a:lnTo>
                  <a:lnTo>
                    <a:pt x="144387" y="95180"/>
                  </a:lnTo>
                  <a:lnTo>
                    <a:pt x="132821" y="101327"/>
                  </a:lnTo>
                  <a:lnTo>
                    <a:pt x="122064" y="102378"/>
                  </a:lnTo>
                  <a:lnTo>
                    <a:pt x="101986" y="95420"/>
                  </a:lnTo>
                  <a:lnTo>
                    <a:pt x="101507" y="92346"/>
                  </a:lnTo>
                  <a:lnTo>
                    <a:pt x="117225" y="88930"/>
                  </a:lnTo>
                  <a:lnTo>
                    <a:pt x="140461" y="95537"/>
                  </a:lnTo>
                  <a:lnTo>
                    <a:pt x="153056" y="101565"/>
                  </a:lnTo>
                  <a:lnTo>
                    <a:pt x="171113" y="120450"/>
                  </a:lnTo>
                  <a:lnTo>
                    <a:pt x="178061" y="131884"/>
                  </a:lnTo>
                  <a:lnTo>
                    <a:pt x="181718" y="160840"/>
                  </a:lnTo>
                  <a:lnTo>
                    <a:pt x="176742" y="190975"/>
                  </a:lnTo>
                  <a:lnTo>
                    <a:pt x="164373" y="214525"/>
                  </a:lnTo>
                  <a:lnTo>
                    <a:pt x="144658" y="231085"/>
                  </a:lnTo>
                  <a:lnTo>
                    <a:pt x="94761" y="254130"/>
                  </a:lnTo>
                  <a:lnTo>
                    <a:pt x="34517" y="262406"/>
                  </a:lnTo>
                  <a:lnTo>
                    <a:pt x="0" y="264443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573595" y="3592335"/>
              <a:ext cx="133019" cy="123402"/>
            </a:xfrm>
            <a:custGeom>
              <a:avLst/>
              <a:gdLst/>
              <a:ahLst/>
              <a:cxnLst/>
              <a:rect l="0" t="0" r="0" b="0"/>
              <a:pathLst>
                <a:path w="133019" h="123402">
                  <a:moveTo>
                    <a:pt x="64462" y="0"/>
                  </a:moveTo>
                  <a:lnTo>
                    <a:pt x="34632" y="48807"/>
                  </a:lnTo>
                  <a:lnTo>
                    <a:pt x="0" y="101218"/>
                  </a:lnTo>
                  <a:lnTo>
                    <a:pt x="1682" y="108612"/>
                  </a:lnTo>
                  <a:lnTo>
                    <a:pt x="10421" y="113542"/>
                  </a:lnTo>
                  <a:lnTo>
                    <a:pt x="71900" y="121453"/>
                  </a:lnTo>
                  <a:lnTo>
                    <a:pt x="133018" y="123401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8596923" y="3551201"/>
              <a:ext cx="150825" cy="315359"/>
            </a:xfrm>
            <a:custGeom>
              <a:avLst/>
              <a:gdLst/>
              <a:ahLst/>
              <a:cxnLst/>
              <a:rect l="0" t="0" r="0" b="0"/>
              <a:pathLst>
                <a:path w="150825" h="315359">
                  <a:moveTo>
                    <a:pt x="150824" y="0"/>
                  </a:moveTo>
                  <a:lnTo>
                    <a:pt x="120994" y="59660"/>
                  </a:lnTo>
                  <a:lnTo>
                    <a:pt x="93641" y="121644"/>
                  </a:lnTo>
                  <a:lnTo>
                    <a:pt x="57998" y="180873"/>
                  </a:lnTo>
                  <a:lnTo>
                    <a:pt x="37186" y="233609"/>
                  </a:lnTo>
                  <a:lnTo>
                    <a:pt x="10505" y="292890"/>
                  </a:lnTo>
                  <a:lnTo>
                    <a:pt x="0" y="315358"/>
                  </a:lnTo>
                </a:path>
              </a:pathLst>
            </a:custGeom>
            <a:ln w="38100" cap="flat" cmpd="sng" algn="ctr">
              <a:solidFill>
                <a:srgbClr val="0093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Freeform 35"/>
          <p:cNvSpPr/>
          <p:nvPr/>
        </p:nvSpPr>
        <p:spPr>
          <a:xfrm>
            <a:off x="2009171" y="3012454"/>
            <a:ext cx="685641" cy="1170079"/>
          </a:xfrm>
          <a:custGeom>
            <a:avLst/>
            <a:gdLst/>
            <a:ahLst/>
            <a:cxnLst/>
            <a:rect l="0" t="0" r="0" b="0"/>
            <a:pathLst>
              <a:path w="685641" h="1170079">
                <a:moveTo>
                  <a:pt x="74932" y="27422"/>
                </a:moveTo>
                <a:lnTo>
                  <a:pt x="64079" y="76230"/>
                </a:lnTo>
                <a:lnTo>
                  <a:pt x="62067" y="125674"/>
                </a:lnTo>
                <a:lnTo>
                  <a:pt x="61471" y="178919"/>
                </a:lnTo>
                <a:lnTo>
                  <a:pt x="61295" y="233290"/>
                </a:lnTo>
                <a:lnTo>
                  <a:pt x="57180" y="283932"/>
                </a:lnTo>
                <a:lnTo>
                  <a:pt x="46312" y="336008"/>
                </a:lnTo>
                <a:lnTo>
                  <a:pt x="39360" y="377857"/>
                </a:lnTo>
                <a:lnTo>
                  <a:pt x="36270" y="421847"/>
                </a:lnTo>
                <a:lnTo>
                  <a:pt x="30834" y="470852"/>
                </a:lnTo>
                <a:lnTo>
                  <a:pt x="24863" y="520055"/>
                </a:lnTo>
                <a:lnTo>
                  <a:pt x="19979" y="580492"/>
                </a:lnTo>
                <a:lnTo>
                  <a:pt x="11083" y="631069"/>
                </a:lnTo>
                <a:lnTo>
                  <a:pt x="7770" y="691420"/>
                </a:lnTo>
                <a:lnTo>
                  <a:pt x="6789" y="748573"/>
                </a:lnTo>
                <a:lnTo>
                  <a:pt x="6498" y="804102"/>
                </a:lnTo>
                <a:lnTo>
                  <a:pt x="6412" y="859150"/>
                </a:lnTo>
                <a:lnTo>
                  <a:pt x="6386" y="914055"/>
                </a:lnTo>
                <a:lnTo>
                  <a:pt x="6379" y="970441"/>
                </a:lnTo>
                <a:lnTo>
                  <a:pt x="4853" y="1033190"/>
                </a:lnTo>
                <a:lnTo>
                  <a:pt x="0" y="1088007"/>
                </a:lnTo>
                <a:lnTo>
                  <a:pt x="9128" y="1113766"/>
                </a:lnTo>
                <a:lnTo>
                  <a:pt x="18875" y="1121854"/>
                </a:lnTo>
                <a:lnTo>
                  <a:pt x="45955" y="1130840"/>
                </a:lnTo>
                <a:lnTo>
                  <a:pt x="88182" y="1128621"/>
                </a:lnTo>
                <a:lnTo>
                  <a:pt x="146444" y="1115745"/>
                </a:lnTo>
                <a:lnTo>
                  <a:pt x="204964" y="1112130"/>
                </a:lnTo>
                <a:lnTo>
                  <a:pt x="261574" y="1111058"/>
                </a:lnTo>
                <a:lnTo>
                  <a:pt x="318466" y="1112264"/>
                </a:lnTo>
                <a:lnTo>
                  <a:pt x="360907" y="1117945"/>
                </a:lnTo>
                <a:lnTo>
                  <a:pt x="405161" y="1121486"/>
                </a:lnTo>
                <a:lnTo>
                  <a:pt x="448697" y="1124583"/>
                </a:lnTo>
                <a:lnTo>
                  <a:pt x="507467" y="1134892"/>
                </a:lnTo>
                <a:lnTo>
                  <a:pt x="561951" y="1147595"/>
                </a:lnTo>
                <a:lnTo>
                  <a:pt x="622079" y="1165536"/>
                </a:lnTo>
                <a:lnTo>
                  <a:pt x="636224" y="1170078"/>
                </a:lnTo>
                <a:lnTo>
                  <a:pt x="648701" y="1170059"/>
                </a:lnTo>
                <a:lnTo>
                  <a:pt x="670689" y="1161914"/>
                </a:lnTo>
                <a:lnTo>
                  <a:pt x="677771" y="1152429"/>
                </a:lnTo>
                <a:lnTo>
                  <a:pt x="685640" y="1125640"/>
                </a:lnTo>
                <a:lnTo>
                  <a:pt x="681269" y="1068211"/>
                </a:lnTo>
                <a:lnTo>
                  <a:pt x="679127" y="1015947"/>
                </a:lnTo>
                <a:lnTo>
                  <a:pt x="676968" y="952896"/>
                </a:lnTo>
                <a:lnTo>
                  <a:pt x="671065" y="908480"/>
                </a:lnTo>
                <a:lnTo>
                  <a:pt x="667425" y="859285"/>
                </a:lnTo>
                <a:lnTo>
                  <a:pt x="665807" y="806952"/>
                </a:lnTo>
                <a:lnTo>
                  <a:pt x="665088" y="753223"/>
                </a:lnTo>
                <a:lnTo>
                  <a:pt x="657405" y="693420"/>
                </a:lnTo>
                <a:lnTo>
                  <a:pt x="653737" y="649443"/>
                </a:lnTo>
                <a:lnTo>
                  <a:pt x="650583" y="603999"/>
                </a:lnTo>
                <a:lnTo>
                  <a:pt x="641766" y="551196"/>
                </a:lnTo>
                <a:lnTo>
                  <a:pt x="638476" y="494587"/>
                </a:lnTo>
                <a:lnTo>
                  <a:pt x="637707" y="446813"/>
                </a:lnTo>
                <a:lnTo>
                  <a:pt x="637364" y="395110"/>
                </a:lnTo>
                <a:lnTo>
                  <a:pt x="637212" y="343186"/>
                </a:lnTo>
                <a:lnTo>
                  <a:pt x="637145" y="294717"/>
                </a:lnTo>
                <a:lnTo>
                  <a:pt x="637115" y="247785"/>
                </a:lnTo>
                <a:lnTo>
                  <a:pt x="637102" y="203058"/>
                </a:lnTo>
                <a:lnTo>
                  <a:pt x="637094" y="143617"/>
                </a:lnTo>
                <a:lnTo>
                  <a:pt x="635568" y="88934"/>
                </a:lnTo>
                <a:lnTo>
                  <a:pt x="624621" y="44632"/>
                </a:lnTo>
                <a:lnTo>
                  <a:pt x="610728" y="21868"/>
                </a:lnTo>
                <a:lnTo>
                  <a:pt x="599711" y="14578"/>
                </a:lnTo>
                <a:lnTo>
                  <a:pt x="571219" y="6479"/>
                </a:lnTo>
                <a:lnTo>
                  <a:pt x="513639" y="1920"/>
                </a:lnTo>
                <a:lnTo>
                  <a:pt x="455614" y="569"/>
                </a:lnTo>
                <a:lnTo>
                  <a:pt x="399827" y="169"/>
                </a:lnTo>
                <a:lnTo>
                  <a:pt x="337424" y="50"/>
                </a:lnTo>
                <a:lnTo>
                  <a:pt x="293159" y="22"/>
                </a:lnTo>
                <a:lnTo>
                  <a:pt x="249618" y="10"/>
                </a:lnTo>
                <a:lnTo>
                  <a:pt x="189322" y="3"/>
                </a:lnTo>
                <a:lnTo>
                  <a:pt x="128461" y="1"/>
                </a:lnTo>
                <a:lnTo>
                  <a:pt x="74932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4017382" y="2971320"/>
            <a:ext cx="826347" cy="1117052"/>
          </a:xfrm>
          <a:custGeom>
            <a:avLst/>
            <a:gdLst/>
            <a:ahLst/>
            <a:cxnLst/>
            <a:rect l="0" t="0" r="0" b="0"/>
            <a:pathLst>
              <a:path w="826347" h="1117052">
                <a:moveTo>
                  <a:pt x="95979" y="0"/>
                </a:moveTo>
                <a:lnTo>
                  <a:pt x="95979" y="59660"/>
                </a:lnTo>
                <a:lnTo>
                  <a:pt x="91916" y="119241"/>
                </a:lnTo>
                <a:lnTo>
                  <a:pt x="85032" y="170303"/>
                </a:lnTo>
                <a:lnTo>
                  <a:pt x="76895" y="228545"/>
                </a:lnTo>
                <a:lnTo>
                  <a:pt x="72262" y="277790"/>
                </a:lnTo>
                <a:lnTo>
                  <a:pt x="68680" y="324560"/>
                </a:lnTo>
                <a:lnTo>
                  <a:pt x="62009" y="380894"/>
                </a:lnTo>
                <a:lnTo>
                  <a:pt x="58029" y="429291"/>
                </a:lnTo>
                <a:lnTo>
                  <a:pt x="56260" y="472638"/>
                </a:lnTo>
                <a:lnTo>
                  <a:pt x="55474" y="517294"/>
                </a:lnTo>
                <a:lnTo>
                  <a:pt x="55031" y="577981"/>
                </a:lnTo>
                <a:lnTo>
                  <a:pt x="54900" y="634557"/>
                </a:lnTo>
                <a:lnTo>
                  <a:pt x="54861" y="689915"/>
                </a:lnTo>
                <a:lnTo>
                  <a:pt x="54852" y="738786"/>
                </a:lnTo>
                <a:lnTo>
                  <a:pt x="54848" y="791483"/>
                </a:lnTo>
                <a:lnTo>
                  <a:pt x="56369" y="853888"/>
                </a:lnTo>
                <a:lnTo>
                  <a:pt x="64268" y="905048"/>
                </a:lnTo>
                <a:lnTo>
                  <a:pt x="67286" y="967095"/>
                </a:lnTo>
                <a:lnTo>
                  <a:pt x="67992" y="1011277"/>
                </a:lnTo>
                <a:lnTo>
                  <a:pt x="75668" y="1064418"/>
                </a:lnTo>
                <a:lnTo>
                  <a:pt x="87591" y="1109110"/>
                </a:lnTo>
                <a:lnTo>
                  <a:pt x="93434" y="1115703"/>
                </a:lnTo>
                <a:lnTo>
                  <a:pt x="100376" y="1117051"/>
                </a:lnTo>
                <a:lnTo>
                  <a:pt x="153208" y="1100509"/>
                </a:lnTo>
                <a:lnTo>
                  <a:pt x="214264" y="1087059"/>
                </a:lnTo>
                <a:lnTo>
                  <a:pt x="256716" y="1084907"/>
                </a:lnTo>
                <a:lnTo>
                  <a:pt x="306053" y="1083950"/>
                </a:lnTo>
                <a:lnTo>
                  <a:pt x="354387" y="1083526"/>
                </a:lnTo>
                <a:lnTo>
                  <a:pt x="399736" y="1083336"/>
                </a:lnTo>
                <a:lnTo>
                  <a:pt x="458004" y="1084753"/>
                </a:lnTo>
                <a:lnTo>
                  <a:pt x="507939" y="1092621"/>
                </a:lnTo>
                <a:lnTo>
                  <a:pt x="566576" y="1097153"/>
                </a:lnTo>
                <a:lnTo>
                  <a:pt x="615774" y="1105944"/>
                </a:lnTo>
                <a:lnTo>
                  <a:pt x="668268" y="1109226"/>
                </a:lnTo>
                <a:lnTo>
                  <a:pt x="722416" y="1110198"/>
                </a:lnTo>
                <a:lnTo>
                  <a:pt x="774008" y="1107440"/>
                </a:lnTo>
                <a:lnTo>
                  <a:pt x="799012" y="1095996"/>
                </a:lnTo>
                <a:lnTo>
                  <a:pt x="816219" y="1076691"/>
                </a:lnTo>
                <a:lnTo>
                  <a:pt x="822941" y="1065144"/>
                </a:lnTo>
                <a:lnTo>
                  <a:pt x="826346" y="1040127"/>
                </a:lnTo>
                <a:lnTo>
                  <a:pt x="823761" y="992223"/>
                </a:lnTo>
                <a:lnTo>
                  <a:pt x="818932" y="937910"/>
                </a:lnTo>
                <a:lnTo>
                  <a:pt x="807853" y="880684"/>
                </a:lnTo>
                <a:lnTo>
                  <a:pt x="800851" y="830174"/>
                </a:lnTo>
                <a:lnTo>
                  <a:pt x="797739" y="772177"/>
                </a:lnTo>
                <a:lnTo>
                  <a:pt x="788708" y="708686"/>
                </a:lnTo>
                <a:lnTo>
                  <a:pt x="783663" y="653648"/>
                </a:lnTo>
                <a:lnTo>
                  <a:pt x="774889" y="598747"/>
                </a:lnTo>
                <a:lnTo>
                  <a:pt x="769920" y="543885"/>
                </a:lnTo>
                <a:lnTo>
                  <a:pt x="768757" y="495130"/>
                </a:lnTo>
                <a:lnTo>
                  <a:pt x="766717" y="439437"/>
                </a:lnTo>
                <a:lnTo>
                  <a:pt x="760732" y="384215"/>
                </a:lnTo>
                <a:lnTo>
                  <a:pt x="757056" y="329203"/>
                </a:lnTo>
                <a:lnTo>
                  <a:pt x="755423" y="277331"/>
                </a:lnTo>
                <a:lnTo>
                  <a:pt x="754503" y="213868"/>
                </a:lnTo>
                <a:lnTo>
                  <a:pt x="752707" y="157992"/>
                </a:lnTo>
                <a:lnTo>
                  <a:pt x="739224" y="97395"/>
                </a:lnTo>
                <a:lnTo>
                  <a:pt x="735047" y="83211"/>
                </a:lnTo>
                <a:lnTo>
                  <a:pt x="726169" y="72232"/>
                </a:lnTo>
                <a:lnTo>
                  <a:pt x="700054" y="55971"/>
                </a:lnTo>
                <a:lnTo>
                  <a:pt x="643812" y="45530"/>
                </a:lnTo>
                <a:lnTo>
                  <a:pt x="586184" y="42436"/>
                </a:lnTo>
                <a:lnTo>
                  <a:pt x="523235" y="41520"/>
                </a:lnTo>
                <a:lnTo>
                  <a:pt x="478842" y="37243"/>
                </a:lnTo>
                <a:lnTo>
                  <a:pt x="432198" y="31787"/>
                </a:lnTo>
                <a:lnTo>
                  <a:pt x="380998" y="29363"/>
                </a:lnTo>
                <a:lnTo>
                  <a:pt x="335898" y="24222"/>
                </a:lnTo>
                <a:lnTo>
                  <a:pt x="292494" y="18383"/>
                </a:lnTo>
                <a:lnTo>
                  <a:pt x="242734" y="15787"/>
                </a:lnTo>
                <a:lnTo>
                  <a:pt x="198274" y="14634"/>
                </a:lnTo>
                <a:lnTo>
                  <a:pt x="143047" y="18047"/>
                </a:lnTo>
                <a:lnTo>
                  <a:pt x="89612" y="24645"/>
                </a:lnTo>
                <a:lnTo>
                  <a:pt x="37724" y="26600"/>
                </a:lnTo>
                <a:lnTo>
                  <a:pt x="0" y="274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6261432" y="2904793"/>
            <a:ext cx="741729" cy="1178591"/>
            <a:chOff x="6261432" y="2904793"/>
            <a:chExt cx="741729" cy="1178591"/>
          </a:xfrm>
        </p:grpSpPr>
        <p:sp>
          <p:nvSpPr>
            <p:cNvPr id="38" name="Freeform 37"/>
            <p:cNvSpPr/>
            <p:nvPr/>
          </p:nvSpPr>
          <p:spPr>
            <a:xfrm>
              <a:off x="6307153" y="2998743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261432" y="2904793"/>
              <a:ext cx="741729" cy="1178591"/>
            </a:xfrm>
            <a:custGeom>
              <a:avLst/>
              <a:gdLst/>
              <a:ahLst/>
              <a:cxnLst/>
              <a:rect l="0" t="0" r="0" b="0"/>
              <a:pathLst>
                <a:path w="741729" h="1178591">
                  <a:moveTo>
                    <a:pt x="73143" y="518997"/>
                  </a:moveTo>
                  <a:lnTo>
                    <a:pt x="73143" y="562669"/>
                  </a:lnTo>
                  <a:lnTo>
                    <a:pt x="73143" y="604424"/>
                  </a:lnTo>
                  <a:lnTo>
                    <a:pt x="73143" y="666693"/>
                  </a:lnTo>
                  <a:lnTo>
                    <a:pt x="71619" y="709564"/>
                  </a:lnTo>
                  <a:lnTo>
                    <a:pt x="65864" y="764165"/>
                  </a:lnTo>
                  <a:lnTo>
                    <a:pt x="62291" y="819917"/>
                  </a:lnTo>
                  <a:lnTo>
                    <a:pt x="59179" y="870595"/>
                  </a:lnTo>
                  <a:lnTo>
                    <a:pt x="48862" y="929391"/>
                  </a:lnTo>
                  <a:lnTo>
                    <a:pt x="40515" y="977141"/>
                  </a:lnTo>
                  <a:lnTo>
                    <a:pt x="31727" y="1020708"/>
                  </a:lnTo>
                  <a:lnTo>
                    <a:pt x="18215" y="1075433"/>
                  </a:lnTo>
                  <a:lnTo>
                    <a:pt x="4562" y="1124657"/>
                  </a:lnTo>
                  <a:lnTo>
                    <a:pt x="0" y="1142150"/>
                  </a:lnTo>
                  <a:lnTo>
                    <a:pt x="1529" y="1155334"/>
                  </a:lnTo>
                  <a:lnTo>
                    <a:pt x="7119" y="1165648"/>
                  </a:lnTo>
                  <a:lnTo>
                    <a:pt x="15416" y="1174047"/>
                  </a:lnTo>
                  <a:lnTo>
                    <a:pt x="25517" y="1178123"/>
                  </a:lnTo>
                  <a:lnTo>
                    <a:pt x="48929" y="1178590"/>
                  </a:lnTo>
                  <a:lnTo>
                    <a:pt x="104246" y="1166476"/>
                  </a:lnTo>
                  <a:lnTo>
                    <a:pt x="165303" y="1155356"/>
                  </a:lnTo>
                  <a:lnTo>
                    <a:pt x="214652" y="1152221"/>
                  </a:lnTo>
                  <a:lnTo>
                    <a:pt x="267054" y="1150827"/>
                  </a:lnTo>
                  <a:lnTo>
                    <a:pt x="320814" y="1150208"/>
                  </a:lnTo>
                  <a:lnTo>
                    <a:pt x="375175" y="1149933"/>
                  </a:lnTo>
                  <a:lnTo>
                    <a:pt x="421680" y="1149810"/>
                  </a:lnTo>
                  <a:lnTo>
                    <a:pt x="465709" y="1151279"/>
                  </a:lnTo>
                  <a:lnTo>
                    <a:pt x="515747" y="1157010"/>
                  </a:lnTo>
                  <a:lnTo>
                    <a:pt x="560331" y="1160573"/>
                  </a:lnTo>
                  <a:lnTo>
                    <a:pt x="619690" y="1158516"/>
                  </a:lnTo>
                  <a:lnTo>
                    <a:pt x="671810" y="1148258"/>
                  </a:lnTo>
                  <a:lnTo>
                    <a:pt x="687063" y="1144172"/>
                  </a:lnTo>
                  <a:lnTo>
                    <a:pt x="698756" y="1136878"/>
                  </a:lnTo>
                  <a:lnTo>
                    <a:pt x="715810" y="1116586"/>
                  </a:lnTo>
                  <a:lnTo>
                    <a:pt x="733976" y="1079466"/>
                  </a:lnTo>
                  <a:lnTo>
                    <a:pt x="741728" y="1024964"/>
                  </a:lnTo>
                  <a:lnTo>
                    <a:pt x="736746" y="975130"/>
                  </a:lnTo>
                  <a:lnTo>
                    <a:pt x="733710" y="933485"/>
                  </a:lnTo>
                  <a:lnTo>
                    <a:pt x="727938" y="870836"/>
                  </a:lnTo>
                  <a:lnTo>
                    <a:pt x="720642" y="819265"/>
                  </a:lnTo>
                  <a:lnTo>
                    <a:pt x="717412" y="778897"/>
                  </a:lnTo>
                  <a:lnTo>
                    <a:pt x="710897" y="725408"/>
                  </a:lnTo>
                  <a:lnTo>
                    <a:pt x="706987" y="678276"/>
                  </a:lnTo>
                  <a:lnTo>
                    <a:pt x="704785" y="617480"/>
                  </a:lnTo>
                  <a:lnTo>
                    <a:pt x="704134" y="560873"/>
                  </a:lnTo>
                  <a:lnTo>
                    <a:pt x="703940" y="505506"/>
                  </a:lnTo>
                  <a:lnTo>
                    <a:pt x="703895" y="464250"/>
                  </a:lnTo>
                  <a:lnTo>
                    <a:pt x="703875" y="410366"/>
                  </a:lnTo>
                  <a:lnTo>
                    <a:pt x="703865" y="354933"/>
                  </a:lnTo>
                  <a:lnTo>
                    <a:pt x="705385" y="304397"/>
                  </a:lnTo>
                  <a:lnTo>
                    <a:pt x="713282" y="247205"/>
                  </a:lnTo>
                  <a:lnTo>
                    <a:pt x="717823" y="184893"/>
                  </a:lnTo>
                  <a:lnTo>
                    <a:pt x="728140" y="127159"/>
                  </a:lnTo>
                  <a:lnTo>
                    <a:pt x="737798" y="72981"/>
                  </a:lnTo>
                  <a:lnTo>
                    <a:pt x="735193" y="41973"/>
                  </a:lnTo>
                  <a:lnTo>
                    <a:pt x="729319" y="30353"/>
                  </a:lnTo>
                  <a:lnTo>
                    <a:pt x="710604" y="13379"/>
                  </a:lnTo>
                  <a:lnTo>
                    <a:pt x="682988" y="4819"/>
                  </a:lnTo>
                  <a:lnTo>
                    <a:pt x="633181" y="0"/>
                  </a:lnTo>
                  <a:lnTo>
                    <a:pt x="579829" y="2635"/>
                  </a:lnTo>
                  <a:lnTo>
                    <a:pt x="517302" y="9002"/>
                  </a:lnTo>
                  <a:lnTo>
                    <a:pt x="467074" y="10491"/>
                  </a:lnTo>
                  <a:lnTo>
                    <a:pt x="414281" y="11153"/>
                  </a:lnTo>
                  <a:lnTo>
                    <a:pt x="360349" y="11447"/>
                  </a:lnTo>
                  <a:lnTo>
                    <a:pt x="304386" y="13101"/>
                  </a:lnTo>
                  <a:lnTo>
                    <a:pt x="243966" y="18915"/>
                  </a:lnTo>
                  <a:lnTo>
                    <a:pt x="197816" y="26577"/>
                  </a:lnTo>
                  <a:lnTo>
                    <a:pt x="146138" y="39455"/>
                  </a:lnTo>
                  <a:lnTo>
                    <a:pt x="87731" y="57455"/>
                  </a:lnTo>
                  <a:lnTo>
                    <a:pt x="27330" y="74158"/>
                  </a:lnTo>
                  <a:lnTo>
                    <a:pt x="4587" y="8023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Freeform 40"/>
          <p:cNvSpPr/>
          <p:nvPr/>
        </p:nvSpPr>
        <p:spPr>
          <a:xfrm>
            <a:off x="8364398" y="2875342"/>
            <a:ext cx="884114" cy="1149035"/>
          </a:xfrm>
          <a:custGeom>
            <a:avLst/>
            <a:gdLst/>
            <a:ahLst/>
            <a:cxnLst/>
            <a:rect l="0" t="0" r="0" b="0"/>
            <a:pathLst>
              <a:path w="884114" h="1149035">
                <a:moveTo>
                  <a:pt x="81702" y="0"/>
                </a:moveTo>
                <a:lnTo>
                  <a:pt x="66787" y="48807"/>
                </a:lnTo>
                <a:lnTo>
                  <a:pt x="49472" y="108497"/>
                </a:lnTo>
                <a:lnTo>
                  <a:pt x="40463" y="152832"/>
                </a:lnTo>
                <a:lnTo>
                  <a:pt x="32904" y="208084"/>
                </a:lnTo>
                <a:lnTo>
                  <a:pt x="29545" y="268188"/>
                </a:lnTo>
                <a:lnTo>
                  <a:pt x="28052" y="318261"/>
                </a:lnTo>
                <a:lnTo>
                  <a:pt x="27211" y="380711"/>
                </a:lnTo>
                <a:lnTo>
                  <a:pt x="22899" y="437809"/>
                </a:lnTo>
                <a:lnTo>
                  <a:pt x="19004" y="474900"/>
                </a:lnTo>
                <a:lnTo>
                  <a:pt x="22330" y="530041"/>
                </a:lnTo>
                <a:lnTo>
                  <a:pt x="16544" y="584974"/>
                </a:lnTo>
                <a:lnTo>
                  <a:pt x="14153" y="639845"/>
                </a:lnTo>
                <a:lnTo>
                  <a:pt x="13443" y="694697"/>
                </a:lnTo>
                <a:lnTo>
                  <a:pt x="13234" y="749544"/>
                </a:lnTo>
                <a:lnTo>
                  <a:pt x="13172" y="804390"/>
                </a:lnTo>
                <a:lnTo>
                  <a:pt x="13153" y="863805"/>
                </a:lnTo>
                <a:lnTo>
                  <a:pt x="13149" y="917635"/>
                </a:lnTo>
                <a:lnTo>
                  <a:pt x="9085" y="968981"/>
                </a:lnTo>
                <a:lnTo>
                  <a:pt x="3724" y="1015669"/>
                </a:lnTo>
                <a:lnTo>
                  <a:pt x="705" y="1076214"/>
                </a:lnTo>
                <a:lnTo>
                  <a:pt x="0" y="1114111"/>
                </a:lnTo>
                <a:lnTo>
                  <a:pt x="2858" y="1123607"/>
                </a:lnTo>
                <a:lnTo>
                  <a:pt x="7811" y="1126891"/>
                </a:lnTo>
                <a:lnTo>
                  <a:pt x="14160" y="1126034"/>
                </a:lnTo>
                <a:lnTo>
                  <a:pt x="63140" y="1098777"/>
                </a:lnTo>
                <a:lnTo>
                  <a:pt x="121878" y="1078986"/>
                </a:lnTo>
                <a:lnTo>
                  <a:pt x="178243" y="1072292"/>
                </a:lnTo>
                <a:lnTo>
                  <a:pt x="225158" y="1070726"/>
                </a:lnTo>
                <a:lnTo>
                  <a:pt x="276478" y="1071554"/>
                </a:lnTo>
                <a:lnTo>
                  <a:pt x="329757" y="1077000"/>
                </a:lnTo>
                <a:lnTo>
                  <a:pt x="387969" y="1084498"/>
                </a:lnTo>
                <a:lnTo>
                  <a:pt x="443294" y="1092909"/>
                </a:lnTo>
                <a:lnTo>
                  <a:pt x="506230" y="1106210"/>
                </a:lnTo>
                <a:lnTo>
                  <a:pt x="560347" y="1115254"/>
                </a:lnTo>
                <a:lnTo>
                  <a:pt x="615885" y="1124353"/>
                </a:lnTo>
                <a:lnTo>
                  <a:pt x="669514" y="1133474"/>
                </a:lnTo>
                <a:lnTo>
                  <a:pt x="718741" y="1142607"/>
                </a:lnTo>
                <a:lnTo>
                  <a:pt x="782000" y="1149034"/>
                </a:lnTo>
                <a:lnTo>
                  <a:pt x="832060" y="1143660"/>
                </a:lnTo>
                <a:lnTo>
                  <a:pt x="857507" y="1132407"/>
                </a:lnTo>
                <a:lnTo>
                  <a:pt x="868559" y="1125140"/>
                </a:lnTo>
                <a:lnTo>
                  <a:pt x="875927" y="1112679"/>
                </a:lnTo>
                <a:lnTo>
                  <a:pt x="884113" y="1078519"/>
                </a:lnTo>
                <a:lnTo>
                  <a:pt x="881444" y="1023741"/>
                </a:lnTo>
                <a:lnTo>
                  <a:pt x="874886" y="979068"/>
                </a:lnTo>
                <a:lnTo>
                  <a:pt x="868416" y="927221"/>
                </a:lnTo>
                <a:lnTo>
                  <a:pt x="865541" y="868630"/>
                </a:lnTo>
                <a:lnTo>
                  <a:pt x="860201" y="823293"/>
                </a:lnTo>
                <a:lnTo>
                  <a:pt x="852691" y="768011"/>
                </a:lnTo>
                <a:lnTo>
                  <a:pt x="850466" y="713037"/>
                </a:lnTo>
                <a:lnTo>
                  <a:pt x="845744" y="658154"/>
                </a:lnTo>
                <a:lnTo>
                  <a:pt x="838759" y="603298"/>
                </a:lnTo>
                <a:lnTo>
                  <a:pt x="836689" y="548449"/>
                </a:lnTo>
                <a:lnTo>
                  <a:pt x="832014" y="493603"/>
                </a:lnTo>
                <a:lnTo>
                  <a:pt x="825042" y="438758"/>
                </a:lnTo>
                <a:lnTo>
                  <a:pt x="818914" y="375788"/>
                </a:lnTo>
                <a:lnTo>
                  <a:pt x="813070" y="326981"/>
                </a:lnTo>
                <a:lnTo>
                  <a:pt x="810473" y="279898"/>
                </a:lnTo>
                <a:lnTo>
                  <a:pt x="809011" y="217844"/>
                </a:lnTo>
                <a:lnTo>
                  <a:pt x="808578" y="160863"/>
                </a:lnTo>
                <a:lnTo>
                  <a:pt x="800351" y="131926"/>
                </a:lnTo>
                <a:lnTo>
                  <a:pt x="793892" y="119943"/>
                </a:lnTo>
                <a:lnTo>
                  <a:pt x="774527" y="102567"/>
                </a:lnTo>
                <a:lnTo>
                  <a:pt x="749163" y="91289"/>
                </a:lnTo>
                <a:lnTo>
                  <a:pt x="700622" y="83417"/>
                </a:lnTo>
                <a:lnTo>
                  <a:pt x="644598" y="72113"/>
                </a:lnTo>
                <a:lnTo>
                  <a:pt x="596961" y="63535"/>
                </a:lnTo>
                <a:lnTo>
                  <a:pt x="541257" y="54644"/>
                </a:lnTo>
                <a:lnTo>
                  <a:pt x="479429" y="45615"/>
                </a:lnTo>
                <a:lnTo>
                  <a:pt x="445879" y="41074"/>
                </a:lnTo>
                <a:lnTo>
                  <a:pt x="411324" y="36523"/>
                </a:lnTo>
                <a:lnTo>
                  <a:pt x="356680" y="31467"/>
                </a:lnTo>
                <a:lnTo>
                  <a:pt x="310557" y="29220"/>
                </a:lnTo>
                <a:lnTo>
                  <a:pt x="264667" y="28221"/>
                </a:lnTo>
                <a:lnTo>
                  <a:pt x="203284" y="27659"/>
                </a:lnTo>
                <a:lnTo>
                  <a:pt x="161130" y="31590"/>
                </a:lnTo>
                <a:lnTo>
                  <a:pt x="98635" y="38306"/>
                </a:lnTo>
                <a:lnTo>
                  <a:pt x="49648" y="40296"/>
                </a:lnTo>
                <a:lnTo>
                  <a:pt x="13146" y="411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959784" y="4849755"/>
            <a:ext cx="740406" cy="1404024"/>
            <a:chOff x="959784" y="4849755"/>
            <a:chExt cx="740406" cy="1404024"/>
          </a:xfrm>
        </p:grpSpPr>
        <p:sp>
          <p:nvSpPr>
            <p:cNvPr id="42" name="Freeform 41"/>
            <p:cNvSpPr/>
            <p:nvPr/>
          </p:nvSpPr>
          <p:spPr>
            <a:xfrm>
              <a:off x="1000918" y="4918311"/>
              <a:ext cx="329070" cy="329070"/>
            </a:xfrm>
            <a:custGeom>
              <a:avLst/>
              <a:gdLst/>
              <a:ahLst/>
              <a:cxnLst/>
              <a:rect l="0" t="0" r="0" b="0"/>
              <a:pathLst>
                <a:path w="329070" h="329070">
                  <a:moveTo>
                    <a:pt x="0" y="0"/>
                  </a:moveTo>
                  <a:lnTo>
                    <a:pt x="48807" y="29829"/>
                  </a:lnTo>
                  <a:lnTo>
                    <a:pt x="108497" y="71739"/>
                  </a:lnTo>
                  <a:lnTo>
                    <a:pt x="157748" y="110633"/>
                  </a:lnTo>
                  <a:lnTo>
                    <a:pt x="218039" y="166244"/>
                  </a:lnTo>
                  <a:lnTo>
                    <a:pt x="258592" y="215146"/>
                  </a:lnTo>
                  <a:lnTo>
                    <a:pt x="296301" y="273388"/>
                  </a:lnTo>
                  <a:lnTo>
                    <a:pt x="329069" y="32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987207" y="4849755"/>
              <a:ext cx="452470" cy="452470"/>
            </a:xfrm>
            <a:custGeom>
              <a:avLst/>
              <a:gdLst/>
              <a:ahLst/>
              <a:cxnLst/>
              <a:rect l="0" t="0" r="0" b="0"/>
              <a:pathLst>
                <a:path w="452470" h="452470">
                  <a:moveTo>
                    <a:pt x="452469" y="0"/>
                  </a:moveTo>
                  <a:lnTo>
                    <a:pt x="405695" y="49821"/>
                  </a:lnTo>
                  <a:lnTo>
                    <a:pt x="369990" y="104183"/>
                  </a:lnTo>
                  <a:lnTo>
                    <a:pt x="315339" y="164051"/>
                  </a:lnTo>
                  <a:lnTo>
                    <a:pt x="268127" y="219598"/>
                  </a:lnTo>
                  <a:lnTo>
                    <a:pt x="212144" y="276359"/>
                  </a:lnTo>
                  <a:lnTo>
                    <a:pt x="153933" y="328146"/>
                  </a:lnTo>
                  <a:lnTo>
                    <a:pt x="96105" y="376174"/>
                  </a:lnTo>
                  <a:lnTo>
                    <a:pt x="47647" y="422164"/>
                  </a:lnTo>
                  <a:lnTo>
                    <a:pt x="0" y="4524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987207" y="5411914"/>
              <a:ext cx="329069" cy="329070"/>
            </a:xfrm>
            <a:custGeom>
              <a:avLst/>
              <a:gdLst/>
              <a:ahLst/>
              <a:cxnLst/>
              <a:rect l="0" t="0" r="0" b="0"/>
              <a:pathLst>
                <a:path w="329069" h="329070">
                  <a:moveTo>
                    <a:pt x="0" y="0"/>
                  </a:moveTo>
                  <a:lnTo>
                    <a:pt x="48297" y="60738"/>
                  </a:lnTo>
                  <a:lnTo>
                    <a:pt x="110632" y="124177"/>
                  </a:lnTo>
                  <a:lnTo>
                    <a:pt x="158381" y="164764"/>
                  </a:lnTo>
                  <a:lnTo>
                    <a:pt x="218163" y="219424"/>
                  </a:lnTo>
                  <a:lnTo>
                    <a:pt x="273983" y="274233"/>
                  </a:lnTo>
                  <a:lnTo>
                    <a:pt x="329068" y="32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959784" y="5384491"/>
              <a:ext cx="397626" cy="493605"/>
            </a:xfrm>
            <a:custGeom>
              <a:avLst/>
              <a:gdLst/>
              <a:ahLst/>
              <a:cxnLst/>
              <a:rect l="0" t="0" r="0" b="0"/>
              <a:pathLst>
                <a:path w="397626" h="493605">
                  <a:moveTo>
                    <a:pt x="397625" y="0"/>
                  </a:moveTo>
                  <a:lnTo>
                    <a:pt x="350851" y="60739"/>
                  </a:lnTo>
                  <a:lnTo>
                    <a:pt x="306076" y="124178"/>
                  </a:lnTo>
                  <a:lnTo>
                    <a:pt x="260494" y="181207"/>
                  </a:lnTo>
                  <a:lnTo>
                    <a:pt x="213283" y="237769"/>
                  </a:lnTo>
                  <a:lnTo>
                    <a:pt x="167393" y="288860"/>
                  </a:lnTo>
                  <a:lnTo>
                    <a:pt x="121257" y="342963"/>
                  </a:lnTo>
                  <a:lnTo>
                    <a:pt x="79079" y="397661"/>
                  </a:lnTo>
                  <a:lnTo>
                    <a:pt x="32175" y="458907"/>
                  </a:lnTo>
                  <a:lnTo>
                    <a:pt x="0" y="49360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1083185" y="5878095"/>
              <a:ext cx="617005" cy="375684"/>
            </a:xfrm>
            <a:custGeom>
              <a:avLst/>
              <a:gdLst/>
              <a:ahLst/>
              <a:cxnLst/>
              <a:rect l="0" t="0" r="0" b="0"/>
              <a:pathLst>
                <a:path w="617005" h="375684">
                  <a:moveTo>
                    <a:pt x="0" y="233090"/>
                  </a:moveTo>
                  <a:lnTo>
                    <a:pt x="9423" y="278400"/>
                  </a:lnTo>
                  <a:lnTo>
                    <a:pt x="13964" y="334538"/>
                  </a:lnTo>
                  <a:lnTo>
                    <a:pt x="20425" y="366539"/>
                  </a:lnTo>
                  <a:lnTo>
                    <a:pt x="28851" y="373854"/>
                  </a:lnTo>
                  <a:lnTo>
                    <a:pt x="40563" y="375683"/>
                  </a:lnTo>
                  <a:lnTo>
                    <a:pt x="54464" y="373856"/>
                  </a:lnTo>
                  <a:lnTo>
                    <a:pt x="82098" y="359638"/>
                  </a:lnTo>
                  <a:lnTo>
                    <a:pt x="139854" y="311201"/>
                  </a:lnTo>
                  <a:lnTo>
                    <a:pt x="197890" y="255979"/>
                  </a:lnTo>
                  <a:lnTo>
                    <a:pt x="261294" y="210243"/>
                  </a:lnTo>
                  <a:lnTo>
                    <a:pt x="318319" y="164535"/>
                  </a:lnTo>
                  <a:lnTo>
                    <a:pt x="370787" y="127971"/>
                  </a:lnTo>
                  <a:lnTo>
                    <a:pt x="418788" y="100549"/>
                  </a:lnTo>
                  <a:lnTo>
                    <a:pt x="478656" y="65509"/>
                  </a:lnTo>
                  <a:lnTo>
                    <a:pt x="534493" y="42337"/>
                  </a:lnTo>
                  <a:lnTo>
                    <a:pt x="589533" y="15811"/>
                  </a:lnTo>
                  <a:lnTo>
                    <a:pt x="61700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49015" y="4676971"/>
            <a:ext cx="3153577" cy="1064013"/>
            <a:chOff x="5649015" y="4676971"/>
            <a:chExt cx="3153577" cy="1064013"/>
          </a:xfrm>
        </p:grpSpPr>
        <p:sp>
          <p:nvSpPr>
            <p:cNvPr id="48" name="Freeform 47"/>
            <p:cNvSpPr/>
            <p:nvPr/>
          </p:nvSpPr>
          <p:spPr>
            <a:xfrm>
              <a:off x="5923239" y="5261091"/>
              <a:ext cx="191958" cy="479893"/>
            </a:xfrm>
            <a:custGeom>
              <a:avLst/>
              <a:gdLst/>
              <a:ahLst/>
              <a:cxnLst/>
              <a:rect l="0" t="0" r="0" b="0"/>
              <a:pathLst>
                <a:path w="191958" h="479893">
                  <a:moveTo>
                    <a:pt x="0" y="0"/>
                  </a:moveTo>
                  <a:lnTo>
                    <a:pt x="29830" y="52870"/>
                  </a:lnTo>
                  <a:lnTo>
                    <a:pt x="51496" y="105042"/>
                  </a:lnTo>
                  <a:lnTo>
                    <a:pt x="72465" y="163616"/>
                  </a:lnTo>
                  <a:lnTo>
                    <a:pt x="92801" y="219198"/>
                  </a:lnTo>
                  <a:lnTo>
                    <a:pt x="120516" y="278250"/>
                  </a:lnTo>
                  <a:lnTo>
                    <a:pt x="141113" y="340867"/>
                  </a:lnTo>
                  <a:lnTo>
                    <a:pt x="162504" y="397904"/>
                  </a:lnTo>
                  <a:lnTo>
                    <a:pt x="184559" y="458957"/>
                  </a:lnTo>
                  <a:lnTo>
                    <a:pt x="191957" y="47989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649015" y="5151401"/>
              <a:ext cx="411337" cy="191958"/>
            </a:xfrm>
            <a:custGeom>
              <a:avLst/>
              <a:gdLst/>
              <a:ahLst/>
              <a:cxnLst/>
              <a:rect l="0" t="0" r="0" b="0"/>
              <a:pathLst>
                <a:path w="411337" h="191958">
                  <a:moveTo>
                    <a:pt x="0" y="191957"/>
                  </a:moveTo>
                  <a:lnTo>
                    <a:pt x="57252" y="153789"/>
                  </a:lnTo>
                  <a:lnTo>
                    <a:pt x="111249" y="127496"/>
                  </a:lnTo>
                  <a:lnTo>
                    <a:pt x="168213" y="100408"/>
                  </a:lnTo>
                  <a:lnTo>
                    <a:pt x="216406" y="80364"/>
                  </a:lnTo>
                  <a:lnTo>
                    <a:pt x="274190" y="57497"/>
                  </a:lnTo>
                  <a:lnTo>
                    <a:pt x="317374" y="40281"/>
                  </a:lnTo>
                  <a:lnTo>
                    <a:pt x="372323" y="17521"/>
                  </a:lnTo>
                  <a:lnTo>
                    <a:pt x="411336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252308" y="5000578"/>
              <a:ext cx="452471" cy="536068"/>
            </a:xfrm>
            <a:custGeom>
              <a:avLst/>
              <a:gdLst/>
              <a:ahLst/>
              <a:cxnLst/>
              <a:rect l="0" t="0" r="0" b="0"/>
              <a:pathLst>
                <a:path w="452471" h="536068">
                  <a:moveTo>
                    <a:pt x="0" y="0"/>
                  </a:moveTo>
                  <a:lnTo>
                    <a:pt x="1523" y="45309"/>
                  </a:lnTo>
                  <a:lnTo>
                    <a:pt x="10946" y="107541"/>
                  </a:lnTo>
                  <a:lnTo>
                    <a:pt x="19084" y="162564"/>
                  </a:lnTo>
                  <a:lnTo>
                    <a:pt x="32230" y="224381"/>
                  </a:lnTo>
                  <a:lnTo>
                    <a:pt x="45774" y="271644"/>
                  </a:lnTo>
                  <a:lnTo>
                    <a:pt x="66714" y="329151"/>
                  </a:lnTo>
                  <a:lnTo>
                    <a:pt x="92216" y="379875"/>
                  </a:lnTo>
                  <a:lnTo>
                    <a:pt x="119069" y="431130"/>
                  </a:lnTo>
                  <a:lnTo>
                    <a:pt x="146323" y="484910"/>
                  </a:lnTo>
                  <a:lnTo>
                    <a:pt x="173696" y="532161"/>
                  </a:lnTo>
                  <a:lnTo>
                    <a:pt x="181306" y="536067"/>
                  </a:lnTo>
                  <a:lnTo>
                    <a:pt x="187903" y="532577"/>
                  </a:lnTo>
                  <a:lnTo>
                    <a:pt x="193825" y="524156"/>
                  </a:lnTo>
                  <a:lnTo>
                    <a:pt x="196249" y="513972"/>
                  </a:lnTo>
                  <a:lnTo>
                    <a:pt x="189194" y="460725"/>
                  </a:lnTo>
                  <a:lnTo>
                    <a:pt x="181490" y="405657"/>
                  </a:lnTo>
                  <a:lnTo>
                    <a:pt x="179207" y="345160"/>
                  </a:lnTo>
                  <a:lnTo>
                    <a:pt x="182593" y="292703"/>
                  </a:lnTo>
                  <a:lnTo>
                    <a:pt x="190842" y="264155"/>
                  </a:lnTo>
                  <a:lnTo>
                    <a:pt x="204665" y="241311"/>
                  </a:lnTo>
                  <a:lnTo>
                    <a:pt x="225027" y="225064"/>
                  </a:lnTo>
                  <a:lnTo>
                    <a:pt x="236855" y="218599"/>
                  </a:lnTo>
                  <a:lnTo>
                    <a:pt x="249311" y="217335"/>
                  </a:lnTo>
                  <a:lnTo>
                    <a:pt x="275339" y="224057"/>
                  </a:lnTo>
                  <a:lnTo>
                    <a:pt x="308409" y="244972"/>
                  </a:lnTo>
                  <a:lnTo>
                    <a:pt x="354780" y="299705"/>
                  </a:lnTo>
                  <a:lnTo>
                    <a:pt x="381770" y="356107"/>
                  </a:lnTo>
                  <a:lnTo>
                    <a:pt x="409051" y="411260"/>
                  </a:lnTo>
                  <a:lnTo>
                    <a:pt x="432834" y="472542"/>
                  </a:lnTo>
                  <a:lnTo>
                    <a:pt x="452470" y="5073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87045" y="5123979"/>
              <a:ext cx="65187" cy="246802"/>
            </a:xfrm>
            <a:custGeom>
              <a:avLst/>
              <a:gdLst/>
              <a:ahLst/>
              <a:cxnLst/>
              <a:rect l="0" t="0" r="0" b="0"/>
              <a:pathLst>
                <a:path w="65187" h="246802">
                  <a:moveTo>
                    <a:pt x="0" y="246801"/>
                  </a:moveTo>
                  <a:lnTo>
                    <a:pt x="38168" y="201354"/>
                  </a:lnTo>
                  <a:lnTo>
                    <a:pt x="57182" y="155977"/>
                  </a:lnTo>
                  <a:lnTo>
                    <a:pt x="65186" y="96659"/>
                  </a:lnTo>
                  <a:lnTo>
                    <a:pt x="58467" y="33312"/>
                  </a:lnTo>
                  <a:lnTo>
                    <a:pt x="54844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759622" y="5219957"/>
              <a:ext cx="274226" cy="184285"/>
            </a:xfrm>
            <a:custGeom>
              <a:avLst/>
              <a:gdLst/>
              <a:ahLst/>
              <a:cxnLst/>
              <a:rect l="0" t="0" r="0" b="0"/>
              <a:pathLst>
                <a:path w="274226" h="184285">
                  <a:moveTo>
                    <a:pt x="0" y="0"/>
                  </a:moveTo>
                  <a:lnTo>
                    <a:pt x="4063" y="59660"/>
                  </a:lnTo>
                  <a:lnTo>
                    <a:pt x="14916" y="111116"/>
                  </a:lnTo>
                  <a:lnTo>
                    <a:pt x="19084" y="128922"/>
                  </a:lnTo>
                  <a:lnTo>
                    <a:pt x="35904" y="156832"/>
                  </a:lnTo>
                  <a:lnTo>
                    <a:pt x="46789" y="168540"/>
                  </a:lnTo>
                  <a:lnTo>
                    <a:pt x="79195" y="181550"/>
                  </a:lnTo>
                  <a:lnTo>
                    <a:pt x="117464" y="184284"/>
                  </a:lnTo>
                  <a:lnTo>
                    <a:pt x="171747" y="170217"/>
                  </a:lnTo>
                  <a:lnTo>
                    <a:pt x="231807" y="146980"/>
                  </a:lnTo>
                  <a:lnTo>
                    <a:pt x="274225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221460" y="4932022"/>
              <a:ext cx="318892" cy="393805"/>
            </a:xfrm>
            <a:custGeom>
              <a:avLst/>
              <a:gdLst/>
              <a:ahLst/>
              <a:cxnLst/>
              <a:rect l="0" t="0" r="0" b="0"/>
              <a:pathLst>
                <a:path w="318892" h="393805">
                  <a:moveTo>
                    <a:pt x="72899" y="0"/>
                  </a:moveTo>
                  <a:lnTo>
                    <a:pt x="41583" y="23416"/>
                  </a:lnTo>
                  <a:lnTo>
                    <a:pt x="15208" y="59244"/>
                  </a:lnTo>
                  <a:lnTo>
                    <a:pt x="2570" y="90824"/>
                  </a:lnTo>
                  <a:lnTo>
                    <a:pt x="0" y="125172"/>
                  </a:lnTo>
                  <a:lnTo>
                    <a:pt x="1448" y="142864"/>
                  </a:lnTo>
                  <a:lnTo>
                    <a:pt x="6983" y="156181"/>
                  </a:lnTo>
                  <a:lnTo>
                    <a:pt x="25322" y="175041"/>
                  </a:lnTo>
                  <a:lnTo>
                    <a:pt x="56832" y="184439"/>
                  </a:lnTo>
                  <a:lnTo>
                    <a:pt x="117397" y="189729"/>
                  </a:lnTo>
                  <a:lnTo>
                    <a:pt x="161232" y="192490"/>
                  </a:lnTo>
                  <a:lnTo>
                    <a:pt x="206106" y="198795"/>
                  </a:lnTo>
                  <a:lnTo>
                    <a:pt x="266915" y="210910"/>
                  </a:lnTo>
                  <a:lnTo>
                    <a:pt x="308969" y="231427"/>
                  </a:lnTo>
                  <a:lnTo>
                    <a:pt x="315594" y="244169"/>
                  </a:lnTo>
                  <a:lnTo>
                    <a:pt x="318891" y="278640"/>
                  </a:lnTo>
                  <a:lnTo>
                    <a:pt x="307153" y="311227"/>
                  </a:lnTo>
                  <a:lnTo>
                    <a:pt x="286702" y="339421"/>
                  </a:lnTo>
                  <a:lnTo>
                    <a:pt x="249493" y="370900"/>
                  </a:lnTo>
                  <a:lnTo>
                    <a:pt x="222988" y="384731"/>
                  </a:lnTo>
                  <a:lnTo>
                    <a:pt x="175092" y="393804"/>
                  </a:lnTo>
                  <a:lnTo>
                    <a:pt x="156404" y="391864"/>
                  </a:lnTo>
                  <a:lnTo>
                    <a:pt x="141455" y="38391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517267" y="4873566"/>
              <a:ext cx="462653" cy="349106"/>
            </a:xfrm>
            <a:custGeom>
              <a:avLst/>
              <a:gdLst/>
              <a:ahLst/>
              <a:cxnLst/>
              <a:rect l="0" t="0" r="0" b="0"/>
              <a:pathLst>
                <a:path w="462653" h="349106">
                  <a:moveTo>
                    <a:pt x="202139" y="17322"/>
                  </a:moveTo>
                  <a:lnTo>
                    <a:pt x="187582" y="2765"/>
                  </a:lnTo>
                  <a:lnTo>
                    <a:pt x="178723" y="0"/>
                  </a:lnTo>
                  <a:lnTo>
                    <a:pt x="156692" y="991"/>
                  </a:lnTo>
                  <a:lnTo>
                    <a:pt x="131666" y="14634"/>
                  </a:lnTo>
                  <a:lnTo>
                    <a:pt x="75721" y="62672"/>
                  </a:lnTo>
                  <a:lnTo>
                    <a:pt x="20983" y="119364"/>
                  </a:lnTo>
                  <a:lnTo>
                    <a:pt x="8381" y="143418"/>
                  </a:lnTo>
                  <a:lnTo>
                    <a:pt x="0" y="204491"/>
                  </a:lnTo>
                  <a:lnTo>
                    <a:pt x="4796" y="265921"/>
                  </a:lnTo>
                  <a:lnTo>
                    <a:pt x="19975" y="299962"/>
                  </a:lnTo>
                  <a:lnTo>
                    <a:pt x="30422" y="315439"/>
                  </a:lnTo>
                  <a:lnTo>
                    <a:pt x="58280" y="336697"/>
                  </a:lnTo>
                  <a:lnTo>
                    <a:pt x="74240" y="344499"/>
                  </a:lnTo>
                  <a:lnTo>
                    <a:pt x="108224" y="349105"/>
                  </a:lnTo>
                  <a:lnTo>
                    <a:pt x="125818" y="348201"/>
                  </a:lnTo>
                  <a:lnTo>
                    <a:pt x="179695" y="325091"/>
                  </a:lnTo>
                  <a:lnTo>
                    <a:pt x="234253" y="289298"/>
                  </a:lnTo>
                  <a:lnTo>
                    <a:pt x="274455" y="242468"/>
                  </a:lnTo>
                  <a:lnTo>
                    <a:pt x="298385" y="189998"/>
                  </a:lnTo>
                  <a:lnTo>
                    <a:pt x="307846" y="135857"/>
                  </a:lnTo>
                  <a:lnTo>
                    <a:pt x="303370" y="81220"/>
                  </a:lnTo>
                  <a:lnTo>
                    <a:pt x="292328" y="52831"/>
                  </a:lnTo>
                  <a:lnTo>
                    <a:pt x="260411" y="9779"/>
                  </a:lnTo>
                  <a:lnTo>
                    <a:pt x="256222" y="10770"/>
                  </a:lnTo>
                  <a:lnTo>
                    <a:pt x="255630" y="32184"/>
                  </a:lnTo>
                  <a:lnTo>
                    <a:pt x="267663" y="95529"/>
                  </a:lnTo>
                  <a:lnTo>
                    <a:pt x="281816" y="142567"/>
                  </a:lnTo>
                  <a:lnTo>
                    <a:pt x="304628" y="198822"/>
                  </a:lnTo>
                  <a:lnTo>
                    <a:pt x="343697" y="251507"/>
                  </a:lnTo>
                  <a:lnTo>
                    <a:pt x="394975" y="298195"/>
                  </a:lnTo>
                  <a:lnTo>
                    <a:pt x="421909" y="309736"/>
                  </a:lnTo>
                  <a:lnTo>
                    <a:pt x="462652" y="3189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979919" y="4676971"/>
              <a:ext cx="822673" cy="421028"/>
            </a:xfrm>
            <a:custGeom>
              <a:avLst/>
              <a:gdLst/>
              <a:ahLst/>
              <a:cxnLst/>
              <a:rect l="0" t="0" r="0" b="0"/>
              <a:pathLst>
                <a:path w="822673" h="421028">
                  <a:moveTo>
                    <a:pt x="0" y="213917"/>
                  </a:moveTo>
                  <a:lnTo>
                    <a:pt x="19085" y="271169"/>
                  </a:lnTo>
                  <a:lnTo>
                    <a:pt x="39510" y="317888"/>
                  </a:lnTo>
                  <a:lnTo>
                    <a:pt x="57580" y="370325"/>
                  </a:lnTo>
                  <a:lnTo>
                    <a:pt x="72583" y="417177"/>
                  </a:lnTo>
                  <a:lnTo>
                    <a:pt x="72764" y="421027"/>
                  </a:lnTo>
                  <a:lnTo>
                    <a:pt x="64840" y="409054"/>
                  </a:lnTo>
                  <a:lnTo>
                    <a:pt x="45873" y="350190"/>
                  </a:lnTo>
                  <a:lnTo>
                    <a:pt x="35090" y="291704"/>
                  </a:lnTo>
                  <a:lnTo>
                    <a:pt x="43551" y="229452"/>
                  </a:lnTo>
                  <a:lnTo>
                    <a:pt x="47316" y="215133"/>
                  </a:lnTo>
                  <a:lnTo>
                    <a:pt x="55919" y="204064"/>
                  </a:lnTo>
                  <a:lnTo>
                    <a:pt x="81729" y="187701"/>
                  </a:lnTo>
                  <a:lnTo>
                    <a:pt x="117575" y="187539"/>
                  </a:lnTo>
                  <a:lnTo>
                    <a:pt x="155852" y="199147"/>
                  </a:lnTo>
                  <a:lnTo>
                    <a:pt x="188098" y="219540"/>
                  </a:lnTo>
                  <a:lnTo>
                    <a:pt x="224669" y="263996"/>
                  </a:lnTo>
                  <a:lnTo>
                    <a:pt x="247523" y="315762"/>
                  </a:lnTo>
                  <a:lnTo>
                    <a:pt x="263943" y="362416"/>
                  </a:lnTo>
                  <a:lnTo>
                    <a:pt x="264324" y="367761"/>
                  </a:lnTo>
                  <a:lnTo>
                    <a:pt x="261530" y="366754"/>
                  </a:lnTo>
                  <a:lnTo>
                    <a:pt x="251824" y="353448"/>
                  </a:lnTo>
                  <a:lnTo>
                    <a:pt x="233180" y="299540"/>
                  </a:lnTo>
                  <a:lnTo>
                    <a:pt x="223469" y="238272"/>
                  </a:lnTo>
                  <a:lnTo>
                    <a:pt x="224655" y="175937"/>
                  </a:lnTo>
                  <a:lnTo>
                    <a:pt x="232388" y="140669"/>
                  </a:lnTo>
                  <a:lnTo>
                    <a:pt x="245982" y="114838"/>
                  </a:lnTo>
                  <a:lnTo>
                    <a:pt x="256919" y="106730"/>
                  </a:lnTo>
                  <a:lnTo>
                    <a:pt x="285322" y="97722"/>
                  </a:lnTo>
                  <a:lnTo>
                    <a:pt x="299904" y="99891"/>
                  </a:lnTo>
                  <a:lnTo>
                    <a:pt x="328295" y="114488"/>
                  </a:lnTo>
                  <a:lnTo>
                    <a:pt x="362694" y="155680"/>
                  </a:lnTo>
                  <a:lnTo>
                    <a:pt x="384905" y="206480"/>
                  </a:lnTo>
                  <a:lnTo>
                    <a:pt x="408414" y="260126"/>
                  </a:lnTo>
                  <a:lnTo>
                    <a:pt x="427398" y="307337"/>
                  </a:lnTo>
                  <a:lnTo>
                    <a:pt x="445897" y="328056"/>
                  </a:lnTo>
                  <a:lnTo>
                    <a:pt x="457229" y="335714"/>
                  </a:lnTo>
                  <a:lnTo>
                    <a:pt x="467830" y="337772"/>
                  </a:lnTo>
                  <a:lnTo>
                    <a:pt x="477945" y="336097"/>
                  </a:lnTo>
                  <a:lnTo>
                    <a:pt x="487735" y="331934"/>
                  </a:lnTo>
                  <a:lnTo>
                    <a:pt x="506737" y="311057"/>
                  </a:lnTo>
                  <a:lnTo>
                    <a:pt x="530503" y="265044"/>
                  </a:lnTo>
                  <a:lnTo>
                    <a:pt x="552183" y="202180"/>
                  </a:lnTo>
                  <a:lnTo>
                    <a:pt x="566482" y="145100"/>
                  </a:lnTo>
                  <a:lnTo>
                    <a:pt x="573088" y="87223"/>
                  </a:lnTo>
                  <a:lnTo>
                    <a:pt x="567768" y="38758"/>
                  </a:lnTo>
                  <a:lnTo>
                    <a:pt x="556527" y="13684"/>
                  </a:lnTo>
                  <a:lnTo>
                    <a:pt x="549263" y="2732"/>
                  </a:lnTo>
                  <a:lnTo>
                    <a:pt x="541375" y="0"/>
                  </a:lnTo>
                  <a:lnTo>
                    <a:pt x="533068" y="2750"/>
                  </a:lnTo>
                  <a:lnTo>
                    <a:pt x="524484" y="9154"/>
                  </a:lnTo>
                  <a:lnTo>
                    <a:pt x="505123" y="40002"/>
                  </a:lnTo>
                  <a:lnTo>
                    <a:pt x="489738" y="92646"/>
                  </a:lnTo>
                  <a:lnTo>
                    <a:pt x="488331" y="134628"/>
                  </a:lnTo>
                  <a:lnTo>
                    <a:pt x="494307" y="175630"/>
                  </a:lnTo>
                  <a:lnTo>
                    <a:pt x="507120" y="209089"/>
                  </a:lnTo>
                  <a:lnTo>
                    <a:pt x="531096" y="235131"/>
                  </a:lnTo>
                  <a:lnTo>
                    <a:pt x="546020" y="246341"/>
                  </a:lnTo>
                  <a:lnTo>
                    <a:pt x="582916" y="254735"/>
                  </a:lnTo>
                  <a:lnTo>
                    <a:pt x="624706" y="251863"/>
                  </a:lnTo>
                  <a:lnTo>
                    <a:pt x="668671" y="240431"/>
                  </a:lnTo>
                  <a:lnTo>
                    <a:pt x="728968" y="216864"/>
                  </a:lnTo>
                  <a:lnTo>
                    <a:pt x="789943" y="183127"/>
                  </a:lnTo>
                  <a:lnTo>
                    <a:pt x="822672" y="1590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032929" y="5491147"/>
            <a:ext cx="3318111" cy="1447200"/>
            <a:chOff x="6032929" y="5491147"/>
            <a:chExt cx="3318111" cy="1447200"/>
          </a:xfrm>
        </p:grpSpPr>
        <p:sp>
          <p:nvSpPr>
            <p:cNvPr id="57" name="Freeform 56"/>
            <p:cNvSpPr/>
            <p:nvPr/>
          </p:nvSpPr>
          <p:spPr>
            <a:xfrm>
              <a:off x="6032929" y="6152319"/>
              <a:ext cx="221807" cy="560468"/>
            </a:xfrm>
            <a:custGeom>
              <a:avLst/>
              <a:gdLst/>
              <a:ahLst/>
              <a:cxnLst/>
              <a:rect l="0" t="0" r="0" b="0"/>
              <a:pathLst>
                <a:path w="221807" h="560468">
                  <a:moveTo>
                    <a:pt x="0" y="137112"/>
                  </a:moveTo>
                  <a:lnTo>
                    <a:pt x="18977" y="196771"/>
                  </a:lnTo>
                  <a:lnTo>
                    <a:pt x="51314" y="258756"/>
                  </a:lnTo>
                  <a:lnTo>
                    <a:pt x="87042" y="315010"/>
                  </a:lnTo>
                  <a:lnTo>
                    <a:pt x="123441" y="370133"/>
                  </a:lnTo>
                  <a:lnTo>
                    <a:pt x="159972" y="425034"/>
                  </a:lnTo>
                  <a:lnTo>
                    <a:pt x="187106" y="479889"/>
                  </a:lnTo>
                  <a:lnTo>
                    <a:pt x="216164" y="534736"/>
                  </a:lnTo>
                  <a:lnTo>
                    <a:pt x="221806" y="548447"/>
                  </a:lnTo>
                  <a:lnTo>
                    <a:pt x="219473" y="556065"/>
                  </a:lnTo>
                  <a:lnTo>
                    <a:pt x="211825" y="559620"/>
                  </a:lnTo>
                  <a:lnTo>
                    <a:pt x="200632" y="560467"/>
                  </a:lnTo>
                  <a:lnTo>
                    <a:pt x="171944" y="549219"/>
                  </a:lnTo>
                  <a:lnTo>
                    <a:pt x="118432" y="512037"/>
                  </a:lnTo>
                  <a:lnTo>
                    <a:pt x="69105" y="451286"/>
                  </a:lnTo>
                  <a:lnTo>
                    <a:pt x="39379" y="397391"/>
                  </a:lnTo>
                  <a:lnTo>
                    <a:pt x="23686" y="349143"/>
                  </a:lnTo>
                  <a:lnTo>
                    <a:pt x="9388" y="296253"/>
                  </a:lnTo>
                  <a:lnTo>
                    <a:pt x="2781" y="241987"/>
                  </a:lnTo>
                  <a:lnTo>
                    <a:pt x="1236" y="197435"/>
                  </a:lnTo>
                  <a:lnTo>
                    <a:pt x="2072" y="151734"/>
                  </a:lnTo>
                  <a:lnTo>
                    <a:pt x="12633" y="98787"/>
                  </a:lnTo>
                  <a:lnTo>
                    <a:pt x="35905" y="48229"/>
                  </a:lnTo>
                  <a:lnTo>
                    <a:pt x="58615" y="23466"/>
                  </a:lnTo>
                  <a:lnTo>
                    <a:pt x="79880" y="10430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375709" y="6097474"/>
              <a:ext cx="27423" cy="1"/>
            </a:xfrm>
            <a:custGeom>
              <a:avLst/>
              <a:gdLst/>
              <a:ahLst/>
              <a:cxnLst/>
              <a:rect l="0" t="0" r="0" b="0"/>
              <a:pathLst>
                <a:path w="27423" h="1">
                  <a:moveTo>
                    <a:pt x="2742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281001" y="6084876"/>
              <a:ext cx="382644" cy="468678"/>
            </a:xfrm>
            <a:custGeom>
              <a:avLst/>
              <a:gdLst/>
              <a:ahLst/>
              <a:cxnLst/>
              <a:rect l="0" t="0" r="0" b="0"/>
              <a:pathLst>
                <a:path w="382644" h="468678">
                  <a:moveTo>
                    <a:pt x="12440" y="94865"/>
                  </a:moveTo>
                  <a:lnTo>
                    <a:pt x="3017" y="157496"/>
                  </a:lnTo>
                  <a:lnTo>
                    <a:pt x="0" y="213294"/>
                  </a:lnTo>
                  <a:lnTo>
                    <a:pt x="629" y="268421"/>
                  </a:lnTo>
                  <a:lnTo>
                    <a:pt x="9787" y="321827"/>
                  </a:lnTo>
                  <a:lnTo>
                    <a:pt x="26531" y="381590"/>
                  </a:lnTo>
                  <a:lnTo>
                    <a:pt x="48100" y="427638"/>
                  </a:lnTo>
                  <a:lnTo>
                    <a:pt x="59065" y="444685"/>
                  </a:lnTo>
                  <a:lnTo>
                    <a:pt x="72470" y="456050"/>
                  </a:lnTo>
                  <a:lnTo>
                    <a:pt x="103614" y="468677"/>
                  </a:lnTo>
                  <a:lnTo>
                    <a:pt x="117403" y="467474"/>
                  </a:lnTo>
                  <a:lnTo>
                    <a:pt x="140850" y="453950"/>
                  </a:lnTo>
                  <a:lnTo>
                    <a:pt x="157365" y="428641"/>
                  </a:lnTo>
                  <a:lnTo>
                    <a:pt x="175227" y="376070"/>
                  </a:lnTo>
                  <a:lnTo>
                    <a:pt x="185339" y="334105"/>
                  </a:lnTo>
                  <a:lnTo>
                    <a:pt x="196550" y="270701"/>
                  </a:lnTo>
                  <a:lnTo>
                    <a:pt x="193101" y="217044"/>
                  </a:lnTo>
                  <a:lnTo>
                    <a:pt x="191759" y="170496"/>
                  </a:lnTo>
                  <a:lnTo>
                    <a:pt x="187100" y="123400"/>
                  </a:lnTo>
                  <a:lnTo>
                    <a:pt x="175913" y="62186"/>
                  </a:lnTo>
                  <a:lnTo>
                    <a:pt x="158483" y="557"/>
                  </a:lnTo>
                  <a:lnTo>
                    <a:pt x="155507" y="0"/>
                  </a:lnTo>
                  <a:lnTo>
                    <a:pt x="152199" y="23757"/>
                  </a:lnTo>
                  <a:lnTo>
                    <a:pt x="161022" y="86744"/>
                  </a:lnTo>
                  <a:lnTo>
                    <a:pt x="168869" y="137467"/>
                  </a:lnTo>
                  <a:lnTo>
                    <a:pt x="189131" y="196865"/>
                  </a:lnTo>
                  <a:lnTo>
                    <a:pt x="213852" y="257880"/>
                  </a:lnTo>
                  <a:lnTo>
                    <a:pt x="239361" y="298560"/>
                  </a:lnTo>
                  <a:lnTo>
                    <a:pt x="275188" y="329064"/>
                  </a:lnTo>
                  <a:lnTo>
                    <a:pt x="301369" y="342667"/>
                  </a:lnTo>
                  <a:lnTo>
                    <a:pt x="314749" y="343857"/>
                  </a:lnTo>
                  <a:lnTo>
                    <a:pt x="360937" y="331999"/>
                  </a:lnTo>
                  <a:lnTo>
                    <a:pt x="382643" y="32795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677355" y="5754694"/>
              <a:ext cx="191958" cy="603294"/>
            </a:xfrm>
            <a:custGeom>
              <a:avLst/>
              <a:gdLst/>
              <a:ahLst/>
              <a:cxnLst/>
              <a:rect l="0" t="0" r="0" b="0"/>
              <a:pathLst>
                <a:path w="191958" h="603294">
                  <a:moveTo>
                    <a:pt x="0" y="0"/>
                  </a:moveTo>
                  <a:lnTo>
                    <a:pt x="1523" y="61108"/>
                  </a:lnTo>
                  <a:lnTo>
                    <a:pt x="10946" y="110530"/>
                  </a:lnTo>
                  <a:lnTo>
                    <a:pt x="23386" y="170539"/>
                  </a:lnTo>
                  <a:lnTo>
                    <a:pt x="36721" y="227590"/>
                  </a:lnTo>
                  <a:lnTo>
                    <a:pt x="51845" y="283089"/>
                  </a:lnTo>
                  <a:lnTo>
                    <a:pt x="73423" y="336605"/>
                  </a:lnTo>
                  <a:lnTo>
                    <a:pt x="91665" y="383607"/>
                  </a:lnTo>
                  <a:lnTo>
                    <a:pt x="114168" y="433928"/>
                  </a:lnTo>
                  <a:lnTo>
                    <a:pt x="132684" y="481508"/>
                  </a:lnTo>
                  <a:lnTo>
                    <a:pt x="156790" y="537924"/>
                  </a:lnTo>
                  <a:lnTo>
                    <a:pt x="184108" y="582537"/>
                  </a:lnTo>
                  <a:lnTo>
                    <a:pt x="191957" y="60329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649933" y="6042629"/>
              <a:ext cx="246802" cy="164536"/>
            </a:xfrm>
            <a:custGeom>
              <a:avLst/>
              <a:gdLst/>
              <a:ahLst/>
              <a:cxnLst/>
              <a:rect l="0" t="0" r="0" b="0"/>
              <a:pathLst>
                <a:path w="246802" h="164536">
                  <a:moveTo>
                    <a:pt x="0" y="164535"/>
                  </a:moveTo>
                  <a:lnTo>
                    <a:pt x="48806" y="134705"/>
                  </a:lnTo>
                  <a:lnTo>
                    <a:pt x="108496" y="92795"/>
                  </a:lnTo>
                  <a:lnTo>
                    <a:pt x="157748" y="61180"/>
                  </a:lnTo>
                  <a:lnTo>
                    <a:pt x="217281" y="18006"/>
                  </a:lnTo>
                  <a:lnTo>
                    <a:pt x="2468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047557" y="6042629"/>
              <a:ext cx="95980" cy="219380"/>
            </a:xfrm>
            <a:custGeom>
              <a:avLst/>
              <a:gdLst/>
              <a:ahLst/>
              <a:cxnLst/>
              <a:rect l="0" t="0" r="0" b="0"/>
              <a:pathLst>
                <a:path w="95980" h="219380">
                  <a:moveTo>
                    <a:pt x="0" y="0"/>
                  </a:moveTo>
                  <a:lnTo>
                    <a:pt x="14916" y="52870"/>
                  </a:lnTo>
                  <a:lnTo>
                    <a:pt x="31842" y="109105"/>
                  </a:lnTo>
                  <a:lnTo>
                    <a:pt x="56154" y="160299"/>
                  </a:lnTo>
                  <a:lnTo>
                    <a:pt x="95979" y="2193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951579" y="5960362"/>
              <a:ext cx="13712" cy="27424"/>
            </a:xfrm>
            <a:custGeom>
              <a:avLst/>
              <a:gdLst/>
              <a:ahLst/>
              <a:cxnLst/>
              <a:rect l="0" t="0" r="0" b="0"/>
              <a:pathLst>
                <a:path w="13712" h="27424">
                  <a:moveTo>
                    <a:pt x="13711" y="27423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143536" y="5919229"/>
              <a:ext cx="223446" cy="263692"/>
            </a:xfrm>
            <a:custGeom>
              <a:avLst/>
              <a:gdLst/>
              <a:ahLst/>
              <a:cxnLst/>
              <a:rect l="0" t="0" r="0" b="0"/>
              <a:pathLst>
                <a:path w="223446" h="263692">
                  <a:moveTo>
                    <a:pt x="0" y="0"/>
                  </a:moveTo>
                  <a:lnTo>
                    <a:pt x="25767" y="55597"/>
                  </a:lnTo>
                  <a:lnTo>
                    <a:pt x="45377" y="109837"/>
                  </a:lnTo>
                  <a:lnTo>
                    <a:pt x="63921" y="164563"/>
                  </a:lnTo>
                  <a:lnTo>
                    <a:pt x="86317" y="219384"/>
                  </a:lnTo>
                  <a:lnTo>
                    <a:pt x="94108" y="233094"/>
                  </a:lnTo>
                  <a:lnTo>
                    <a:pt x="114952" y="252389"/>
                  </a:lnTo>
                  <a:lnTo>
                    <a:pt x="126909" y="259667"/>
                  </a:lnTo>
                  <a:lnTo>
                    <a:pt x="152382" y="263691"/>
                  </a:lnTo>
                  <a:lnTo>
                    <a:pt x="165574" y="262632"/>
                  </a:lnTo>
                  <a:lnTo>
                    <a:pt x="177415" y="255831"/>
                  </a:lnTo>
                  <a:lnTo>
                    <a:pt x="198697" y="232025"/>
                  </a:lnTo>
                  <a:lnTo>
                    <a:pt x="220530" y="184362"/>
                  </a:lnTo>
                  <a:lnTo>
                    <a:pt x="223445" y="149478"/>
                  </a:lnTo>
                  <a:lnTo>
                    <a:pt x="218139" y="115186"/>
                  </a:lnTo>
                  <a:lnTo>
                    <a:pt x="205624" y="84710"/>
                  </a:lnTo>
                  <a:lnTo>
                    <a:pt x="174170" y="49136"/>
                  </a:lnTo>
                  <a:lnTo>
                    <a:pt x="135904" y="26577"/>
                  </a:lnTo>
                  <a:lnTo>
                    <a:pt x="109153" y="19429"/>
                  </a:lnTo>
                  <a:lnTo>
                    <a:pt x="68556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7678272" y="5669074"/>
              <a:ext cx="209099" cy="254127"/>
            </a:xfrm>
            <a:custGeom>
              <a:avLst/>
              <a:gdLst/>
              <a:ahLst/>
              <a:cxnLst/>
              <a:rect l="0" t="0" r="0" b="0"/>
              <a:pathLst>
                <a:path w="209099" h="254127">
                  <a:moveTo>
                    <a:pt x="13712" y="113042"/>
                  </a:moveTo>
                  <a:lnTo>
                    <a:pt x="26182" y="164727"/>
                  </a:lnTo>
                  <a:lnTo>
                    <a:pt x="56406" y="218045"/>
                  </a:lnTo>
                  <a:lnTo>
                    <a:pt x="75345" y="237407"/>
                  </a:lnTo>
                  <a:lnTo>
                    <a:pt x="98996" y="251091"/>
                  </a:lnTo>
                  <a:lnTo>
                    <a:pt x="128805" y="254126"/>
                  </a:lnTo>
                  <a:lnTo>
                    <a:pt x="159319" y="248873"/>
                  </a:lnTo>
                  <a:lnTo>
                    <a:pt x="183037" y="236381"/>
                  </a:lnTo>
                  <a:lnTo>
                    <a:pt x="199673" y="212548"/>
                  </a:lnTo>
                  <a:lnTo>
                    <a:pt x="209098" y="183166"/>
                  </a:lnTo>
                  <a:lnTo>
                    <a:pt x="202735" y="123000"/>
                  </a:lnTo>
                  <a:lnTo>
                    <a:pt x="193700" y="91569"/>
                  </a:lnTo>
                  <a:lnTo>
                    <a:pt x="169961" y="55221"/>
                  </a:lnTo>
                  <a:lnTo>
                    <a:pt x="147142" y="29452"/>
                  </a:lnTo>
                  <a:lnTo>
                    <a:pt x="101321" y="3807"/>
                  </a:lnTo>
                  <a:lnTo>
                    <a:pt x="70931" y="0"/>
                  </a:lnTo>
                  <a:lnTo>
                    <a:pt x="32189" y="6422"/>
                  </a:lnTo>
                  <a:lnTo>
                    <a:pt x="0" y="1706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7856518" y="5509087"/>
              <a:ext cx="493604" cy="323533"/>
            </a:xfrm>
            <a:custGeom>
              <a:avLst/>
              <a:gdLst/>
              <a:ahLst/>
              <a:cxnLst/>
              <a:rect l="0" t="0" r="0" b="0"/>
              <a:pathLst>
                <a:path w="493604" h="323533">
                  <a:moveTo>
                    <a:pt x="0" y="149628"/>
                  </a:moveTo>
                  <a:lnTo>
                    <a:pt x="57252" y="195076"/>
                  </a:lnTo>
                  <a:lnTo>
                    <a:pt x="118240" y="254324"/>
                  </a:lnTo>
                  <a:lnTo>
                    <a:pt x="175310" y="311248"/>
                  </a:lnTo>
                  <a:lnTo>
                    <a:pt x="185429" y="321361"/>
                  </a:lnTo>
                  <a:lnTo>
                    <a:pt x="193699" y="323532"/>
                  </a:lnTo>
                  <a:lnTo>
                    <a:pt x="200736" y="320409"/>
                  </a:lnTo>
                  <a:lnTo>
                    <a:pt x="206950" y="313756"/>
                  </a:lnTo>
                  <a:lnTo>
                    <a:pt x="209570" y="304751"/>
                  </a:lnTo>
                  <a:lnTo>
                    <a:pt x="208418" y="282558"/>
                  </a:lnTo>
                  <a:lnTo>
                    <a:pt x="191926" y="237089"/>
                  </a:lnTo>
                  <a:lnTo>
                    <a:pt x="175020" y="177743"/>
                  </a:lnTo>
                  <a:lnTo>
                    <a:pt x="160363" y="119195"/>
                  </a:lnTo>
                  <a:lnTo>
                    <a:pt x="160929" y="55974"/>
                  </a:lnTo>
                  <a:lnTo>
                    <a:pt x="171057" y="23706"/>
                  </a:lnTo>
                  <a:lnTo>
                    <a:pt x="178024" y="10835"/>
                  </a:lnTo>
                  <a:lnTo>
                    <a:pt x="188762" y="3778"/>
                  </a:lnTo>
                  <a:lnTo>
                    <a:pt x="216944" y="0"/>
                  </a:lnTo>
                  <a:lnTo>
                    <a:pt x="241657" y="7462"/>
                  </a:lnTo>
                  <a:lnTo>
                    <a:pt x="264320" y="23981"/>
                  </a:lnTo>
                  <a:lnTo>
                    <a:pt x="316110" y="84240"/>
                  </a:lnTo>
                  <a:lnTo>
                    <a:pt x="363073" y="140267"/>
                  </a:lnTo>
                  <a:lnTo>
                    <a:pt x="411113" y="191622"/>
                  </a:lnTo>
                  <a:lnTo>
                    <a:pt x="455585" y="245776"/>
                  </a:lnTo>
                  <a:lnTo>
                    <a:pt x="493603" y="28674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7041054" y="6604508"/>
              <a:ext cx="308151" cy="333839"/>
            </a:xfrm>
            <a:custGeom>
              <a:avLst/>
              <a:gdLst/>
              <a:ahLst/>
              <a:cxnLst/>
              <a:rect l="0" t="0" r="0" b="0"/>
              <a:pathLst>
                <a:path w="308151" h="333839">
                  <a:moveTo>
                    <a:pt x="143615" y="274505"/>
                  </a:moveTo>
                  <a:lnTo>
                    <a:pt x="165452" y="259947"/>
                  </a:lnTo>
                  <a:lnTo>
                    <a:pt x="180235" y="240612"/>
                  </a:lnTo>
                  <a:lnTo>
                    <a:pt x="197124" y="195906"/>
                  </a:lnTo>
                  <a:lnTo>
                    <a:pt x="203960" y="158828"/>
                  </a:lnTo>
                  <a:lnTo>
                    <a:pt x="195935" y="97785"/>
                  </a:lnTo>
                  <a:lnTo>
                    <a:pt x="179939" y="55578"/>
                  </a:lnTo>
                  <a:lnTo>
                    <a:pt x="172401" y="41716"/>
                  </a:lnTo>
                  <a:lnTo>
                    <a:pt x="147776" y="18189"/>
                  </a:lnTo>
                  <a:lnTo>
                    <a:pt x="132679" y="7649"/>
                  </a:lnTo>
                  <a:lnTo>
                    <a:pt x="103715" y="0"/>
                  </a:lnTo>
                  <a:lnTo>
                    <a:pt x="47881" y="7504"/>
                  </a:lnTo>
                  <a:lnTo>
                    <a:pt x="24385" y="23296"/>
                  </a:lnTo>
                  <a:lnTo>
                    <a:pt x="13855" y="33906"/>
                  </a:lnTo>
                  <a:lnTo>
                    <a:pt x="2153" y="66008"/>
                  </a:lnTo>
                  <a:lnTo>
                    <a:pt x="0" y="105666"/>
                  </a:lnTo>
                  <a:lnTo>
                    <a:pt x="9199" y="148683"/>
                  </a:lnTo>
                  <a:lnTo>
                    <a:pt x="38787" y="208447"/>
                  </a:lnTo>
                  <a:lnTo>
                    <a:pt x="80308" y="269243"/>
                  </a:lnTo>
                  <a:lnTo>
                    <a:pt x="135004" y="303145"/>
                  </a:lnTo>
                  <a:lnTo>
                    <a:pt x="196759" y="331452"/>
                  </a:lnTo>
                  <a:lnTo>
                    <a:pt x="229190" y="333838"/>
                  </a:lnTo>
                  <a:lnTo>
                    <a:pt x="273582" y="326617"/>
                  </a:lnTo>
                  <a:lnTo>
                    <a:pt x="308150" y="3156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253225" y="6453965"/>
              <a:ext cx="261514" cy="392681"/>
            </a:xfrm>
            <a:custGeom>
              <a:avLst/>
              <a:gdLst/>
              <a:ahLst/>
              <a:cxnLst/>
              <a:rect l="0" t="0" r="0" b="0"/>
              <a:pathLst>
                <a:path w="261514" h="392681">
                  <a:moveTo>
                    <a:pt x="0" y="178246"/>
                  </a:moveTo>
                  <a:lnTo>
                    <a:pt x="59215" y="225020"/>
                  </a:lnTo>
                  <a:lnTo>
                    <a:pt x="112372" y="269795"/>
                  </a:lnTo>
                  <a:lnTo>
                    <a:pt x="171809" y="319439"/>
                  </a:lnTo>
                  <a:lnTo>
                    <a:pt x="235009" y="373505"/>
                  </a:lnTo>
                  <a:lnTo>
                    <a:pt x="254764" y="392492"/>
                  </a:lnTo>
                  <a:lnTo>
                    <a:pt x="259727" y="392680"/>
                  </a:lnTo>
                  <a:lnTo>
                    <a:pt x="261513" y="386711"/>
                  </a:lnTo>
                  <a:lnTo>
                    <a:pt x="257910" y="363828"/>
                  </a:lnTo>
                  <a:lnTo>
                    <a:pt x="234834" y="303548"/>
                  </a:lnTo>
                  <a:lnTo>
                    <a:pt x="215153" y="247177"/>
                  </a:lnTo>
                  <a:lnTo>
                    <a:pt x="208478" y="198500"/>
                  </a:lnTo>
                  <a:lnTo>
                    <a:pt x="195277" y="138405"/>
                  </a:lnTo>
                  <a:lnTo>
                    <a:pt x="177999" y="78460"/>
                  </a:lnTo>
                  <a:lnTo>
                    <a:pt x="168524" y="34420"/>
                  </a:lnTo>
                  <a:lnTo>
                    <a:pt x="164535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507133" y="6371698"/>
              <a:ext cx="298350" cy="330689"/>
            </a:xfrm>
            <a:custGeom>
              <a:avLst/>
              <a:gdLst/>
              <a:ahLst/>
              <a:cxnLst/>
              <a:rect l="0" t="0" r="0" b="0"/>
              <a:pathLst>
                <a:path w="298350" h="330689">
                  <a:moveTo>
                    <a:pt x="34028" y="246802"/>
                  </a:moveTo>
                  <a:lnTo>
                    <a:pt x="72196" y="284969"/>
                  </a:lnTo>
                  <a:lnTo>
                    <a:pt x="79278" y="285958"/>
                  </a:lnTo>
                  <a:lnTo>
                    <a:pt x="85523" y="282046"/>
                  </a:lnTo>
                  <a:lnTo>
                    <a:pt x="91210" y="274868"/>
                  </a:lnTo>
                  <a:lnTo>
                    <a:pt x="99214" y="235651"/>
                  </a:lnTo>
                  <a:lnTo>
                    <a:pt x="87028" y="185437"/>
                  </a:lnTo>
                  <a:lnTo>
                    <a:pt x="65035" y="126345"/>
                  </a:lnTo>
                  <a:lnTo>
                    <a:pt x="49840" y="103889"/>
                  </a:lnTo>
                  <a:lnTo>
                    <a:pt x="39999" y="101252"/>
                  </a:lnTo>
                  <a:lnTo>
                    <a:pt x="28867" y="104064"/>
                  </a:lnTo>
                  <a:lnTo>
                    <a:pt x="16876" y="110510"/>
                  </a:lnTo>
                  <a:lnTo>
                    <a:pt x="8883" y="120901"/>
                  </a:lnTo>
                  <a:lnTo>
                    <a:pt x="0" y="148696"/>
                  </a:lnTo>
                  <a:lnTo>
                    <a:pt x="9557" y="205884"/>
                  </a:lnTo>
                  <a:lnTo>
                    <a:pt x="38965" y="263793"/>
                  </a:lnTo>
                  <a:lnTo>
                    <a:pt x="83903" y="304988"/>
                  </a:lnTo>
                  <a:lnTo>
                    <a:pt x="128533" y="329213"/>
                  </a:lnTo>
                  <a:lnTo>
                    <a:pt x="142736" y="330688"/>
                  </a:lnTo>
                  <a:lnTo>
                    <a:pt x="170704" y="324203"/>
                  </a:lnTo>
                  <a:lnTo>
                    <a:pt x="194305" y="307101"/>
                  </a:lnTo>
                  <a:lnTo>
                    <a:pt x="204865" y="296142"/>
                  </a:lnTo>
                  <a:lnTo>
                    <a:pt x="227006" y="244325"/>
                  </a:lnTo>
                  <a:lnTo>
                    <a:pt x="235935" y="188006"/>
                  </a:lnTo>
                  <a:lnTo>
                    <a:pt x="231303" y="140005"/>
                  </a:lnTo>
                  <a:lnTo>
                    <a:pt x="232578" y="135993"/>
                  </a:lnTo>
                  <a:lnTo>
                    <a:pt x="236473" y="139413"/>
                  </a:lnTo>
                  <a:lnTo>
                    <a:pt x="280969" y="194066"/>
                  </a:lnTo>
                  <a:lnTo>
                    <a:pt x="297967" y="224575"/>
                  </a:lnTo>
                  <a:lnTo>
                    <a:pt x="298349" y="222842"/>
                  </a:lnTo>
                  <a:lnTo>
                    <a:pt x="284096" y="162621"/>
                  </a:lnTo>
                  <a:lnTo>
                    <a:pt x="271302" y="104891"/>
                  </a:lnTo>
                  <a:lnTo>
                    <a:pt x="257394" y="42894"/>
                  </a:lnTo>
                  <a:lnTo>
                    <a:pt x="253407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856518" y="6164497"/>
              <a:ext cx="504591" cy="670560"/>
            </a:xfrm>
            <a:custGeom>
              <a:avLst/>
              <a:gdLst/>
              <a:ahLst/>
              <a:cxnLst/>
              <a:rect l="0" t="0" r="0" b="0"/>
              <a:pathLst>
                <a:path w="504591" h="670560">
                  <a:moveTo>
                    <a:pt x="0" y="220912"/>
                  </a:moveTo>
                  <a:lnTo>
                    <a:pt x="36620" y="276509"/>
                  </a:lnTo>
                  <a:lnTo>
                    <a:pt x="57570" y="313051"/>
                  </a:lnTo>
                  <a:lnTo>
                    <a:pt x="77385" y="333466"/>
                  </a:lnTo>
                  <a:lnTo>
                    <a:pt x="106504" y="352695"/>
                  </a:lnTo>
                  <a:lnTo>
                    <a:pt x="157159" y="366094"/>
                  </a:lnTo>
                  <a:lnTo>
                    <a:pt x="184617" y="361103"/>
                  </a:lnTo>
                  <a:lnTo>
                    <a:pt x="196204" y="355507"/>
                  </a:lnTo>
                  <a:lnTo>
                    <a:pt x="213142" y="333038"/>
                  </a:lnTo>
                  <a:lnTo>
                    <a:pt x="224224" y="301215"/>
                  </a:lnTo>
                  <a:lnTo>
                    <a:pt x="228940" y="243521"/>
                  </a:lnTo>
                  <a:lnTo>
                    <a:pt x="219843" y="193079"/>
                  </a:lnTo>
                  <a:lnTo>
                    <a:pt x="200051" y="134292"/>
                  </a:lnTo>
                  <a:lnTo>
                    <a:pt x="182337" y="85049"/>
                  </a:lnTo>
                  <a:lnTo>
                    <a:pt x="158468" y="34065"/>
                  </a:lnTo>
                  <a:lnTo>
                    <a:pt x="141018" y="3804"/>
                  </a:lnTo>
                  <a:lnTo>
                    <a:pt x="136669" y="0"/>
                  </a:lnTo>
                  <a:lnTo>
                    <a:pt x="135293" y="3558"/>
                  </a:lnTo>
                  <a:lnTo>
                    <a:pt x="135900" y="12024"/>
                  </a:lnTo>
                  <a:lnTo>
                    <a:pt x="158766" y="59974"/>
                  </a:lnTo>
                  <a:lnTo>
                    <a:pt x="185339" y="109072"/>
                  </a:lnTo>
                  <a:lnTo>
                    <a:pt x="219958" y="163738"/>
                  </a:lnTo>
                  <a:lnTo>
                    <a:pt x="240457" y="205658"/>
                  </a:lnTo>
                  <a:lnTo>
                    <a:pt x="263787" y="249680"/>
                  </a:lnTo>
                  <a:lnTo>
                    <a:pt x="290914" y="293113"/>
                  </a:lnTo>
                  <a:lnTo>
                    <a:pt x="337400" y="351825"/>
                  </a:lnTo>
                  <a:lnTo>
                    <a:pt x="373349" y="407816"/>
                  </a:lnTo>
                  <a:lnTo>
                    <a:pt x="410746" y="463000"/>
                  </a:lnTo>
                  <a:lnTo>
                    <a:pt x="441800" y="516422"/>
                  </a:lnTo>
                  <a:lnTo>
                    <a:pt x="475528" y="576192"/>
                  </a:lnTo>
                  <a:lnTo>
                    <a:pt x="504590" y="639288"/>
                  </a:lnTo>
                  <a:lnTo>
                    <a:pt x="503975" y="652176"/>
                  </a:lnTo>
                  <a:lnTo>
                    <a:pt x="497471" y="662291"/>
                  </a:lnTo>
                  <a:lnTo>
                    <a:pt x="487041" y="670559"/>
                  </a:lnTo>
                  <a:lnTo>
                    <a:pt x="473994" y="669976"/>
                  </a:lnTo>
                  <a:lnTo>
                    <a:pt x="443247" y="653078"/>
                  </a:lnTo>
                  <a:lnTo>
                    <a:pt x="385709" y="590247"/>
                  </a:lnTo>
                  <a:lnTo>
                    <a:pt x="367954" y="561783"/>
                  </a:lnTo>
                  <a:lnTo>
                    <a:pt x="349393" y="511499"/>
                  </a:lnTo>
                  <a:lnTo>
                    <a:pt x="334245" y="456481"/>
                  </a:lnTo>
                  <a:lnTo>
                    <a:pt x="321632" y="394137"/>
                  </a:lnTo>
                  <a:lnTo>
                    <a:pt x="317217" y="336393"/>
                  </a:lnTo>
                  <a:lnTo>
                    <a:pt x="317433" y="280689"/>
                  </a:lnTo>
                  <a:lnTo>
                    <a:pt x="327991" y="227113"/>
                  </a:lnTo>
                  <a:lnTo>
                    <a:pt x="354022" y="167292"/>
                  </a:lnTo>
                  <a:lnTo>
                    <a:pt x="367582" y="140713"/>
                  </a:lnTo>
                  <a:lnTo>
                    <a:pt x="388843" y="118744"/>
                  </a:lnTo>
                  <a:lnTo>
                    <a:pt x="409464" y="106948"/>
                  </a:lnTo>
                  <a:lnTo>
                    <a:pt x="438759" y="975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382484" y="5974666"/>
              <a:ext cx="273213" cy="342188"/>
            </a:xfrm>
            <a:custGeom>
              <a:avLst/>
              <a:gdLst/>
              <a:ahLst/>
              <a:cxnLst/>
              <a:rect l="0" t="0" r="0" b="0"/>
              <a:pathLst>
                <a:path w="273213" h="342188">
                  <a:moveTo>
                    <a:pt x="49905" y="136519"/>
                  </a:moveTo>
                  <a:lnTo>
                    <a:pt x="49905" y="76859"/>
                  </a:lnTo>
                  <a:lnTo>
                    <a:pt x="49905" y="25403"/>
                  </a:lnTo>
                  <a:lnTo>
                    <a:pt x="49905" y="7597"/>
                  </a:lnTo>
                  <a:lnTo>
                    <a:pt x="46858" y="296"/>
                  </a:lnTo>
                  <a:lnTo>
                    <a:pt x="41780" y="0"/>
                  </a:lnTo>
                  <a:lnTo>
                    <a:pt x="28013" y="11859"/>
                  </a:lnTo>
                  <a:lnTo>
                    <a:pt x="11736" y="32363"/>
                  </a:lnTo>
                  <a:lnTo>
                    <a:pt x="2471" y="60774"/>
                  </a:lnTo>
                  <a:lnTo>
                    <a:pt x="0" y="76882"/>
                  </a:lnTo>
                  <a:lnTo>
                    <a:pt x="2924" y="89144"/>
                  </a:lnTo>
                  <a:lnTo>
                    <a:pt x="9443" y="98842"/>
                  </a:lnTo>
                  <a:lnTo>
                    <a:pt x="18361" y="106830"/>
                  </a:lnTo>
                  <a:lnTo>
                    <a:pt x="44518" y="115707"/>
                  </a:lnTo>
                  <a:lnTo>
                    <a:pt x="101630" y="120703"/>
                  </a:lnTo>
                  <a:lnTo>
                    <a:pt x="149067" y="123396"/>
                  </a:lnTo>
                  <a:lnTo>
                    <a:pt x="195541" y="129671"/>
                  </a:lnTo>
                  <a:lnTo>
                    <a:pt x="249974" y="149048"/>
                  </a:lnTo>
                  <a:lnTo>
                    <a:pt x="260981" y="160106"/>
                  </a:lnTo>
                  <a:lnTo>
                    <a:pt x="273212" y="188644"/>
                  </a:lnTo>
                  <a:lnTo>
                    <a:pt x="270523" y="221640"/>
                  </a:lnTo>
                  <a:lnTo>
                    <a:pt x="247815" y="274477"/>
                  </a:lnTo>
                  <a:lnTo>
                    <a:pt x="223179" y="307523"/>
                  </a:lnTo>
                  <a:lnTo>
                    <a:pt x="191917" y="332367"/>
                  </a:lnTo>
                  <a:lnTo>
                    <a:pt x="161773" y="341377"/>
                  </a:lnTo>
                  <a:lnTo>
                    <a:pt x="118461" y="34218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596923" y="5891806"/>
              <a:ext cx="164535" cy="274225"/>
            </a:xfrm>
            <a:custGeom>
              <a:avLst/>
              <a:gdLst/>
              <a:ahLst/>
              <a:cxnLst/>
              <a:rect l="0" t="0" r="0" b="0"/>
              <a:pathLst>
                <a:path w="164535" h="274225">
                  <a:moveTo>
                    <a:pt x="0" y="0"/>
                  </a:moveTo>
                  <a:lnTo>
                    <a:pt x="38169" y="57252"/>
                  </a:lnTo>
                  <a:lnTo>
                    <a:pt x="64461" y="111249"/>
                  </a:lnTo>
                  <a:lnTo>
                    <a:pt x="91220" y="174322"/>
                  </a:lnTo>
                  <a:lnTo>
                    <a:pt x="133119" y="234681"/>
                  </a:lnTo>
                  <a:lnTo>
                    <a:pt x="164534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778449" y="5491147"/>
              <a:ext cx="284656" cy="627476"/>
            </a:xfrm>
            <a:custGeom>
              <a:avLst/>
              <a:gdLst/>
              <a:ahLst/>
              <a:cxnLst/>
              <a:rect l="0" t="0" r="0" b="0"/>
              <a:pathLst>
                <a:path w="284656" h="627476">
                  <a:moveTo>
                    <a:pt x="65276" y="222414"/>
                  </a:moveTo>
                  <a:lnTo>
                    <a:pt x="46298" y="275284"/>
                  </a:lnTo>
                  <a:lnTo>
                    <a:pt x="26644" y="327455"/>
                  </a:lnTo>
                  <a:lnTo>
                    <a:pt x="15234" y="375922"/>
                  </a:lnTo>
                  <a:lnTo>
                    <a:pt x="7791" y="424815"/>
                  </a:lnTo>
                  <a:lnTo>
                    <a:pt x="0" y="472310"/>
                  </a:lnTo>
                  <a:lnTo>
                    <a:pt x="1755" y="520914"/>
                  </a:lnTo>
                  <a:lnTo>
                    <a:pt x="15996" y="578283"/>
                  </a:lnTo>
                  <a:lnTo>
                    <a:pt x="36287" y="612575"/>
                  </a:lnTo>
                  <a:lnTo>
                    <a:pt x="47473" y="619633"/>
                  </a:lnTo>
                  <a:lnTo>
                    <a:pt x="76153" y="627475"/>
                  </a:lnTo>
                  <a:lnTo>
                    <a:pt x="109212" y="622836"/>
                  </a:lnTo>
                  <a:lnTo>
                    <a:pt x="126559" y="617333"/>
                  </a:lnTo>
                  <a:lnTo>
                    <a:pt x="153959" y="594968"/>
                  </a:lnTo>
                  <a:lnTo>
                    <a:pt x="186515" y="544054"/>
                  </a:lnTo>
                  <a:lnTo>
                    <a:pt x="202950" y="502477"/>
                  </a:lnTo>
                  <a:lnTo>
                    <a:pt x="210255" y="458607"/>
                  </a:lnTo>
                  <a:lnTo>
                    <a:pt x="214367" y="398362"/>
                  </a:lnTo>
                  <a:lnTo>
                    <a:pt x="208307" y="349196"/>
                  </a:lnTo>
                  <a:lnTo>
                    <a:pt x="196894" y="303645"/>
                  </a:lnTo>
                  <a:lnTo>
                    <a:pt x="183188" y="253946"/>
                  </a:lnTo>
                  <a:lnTo>
                    <a:pt x="166907" y="200271"/>
                  </a:lnTo>
                  <a:lnTo>
                    <a:pt x="147757" y="141189"/>
                  </a:lnTo>
                  <a:lnTo>
                    <a:pt x="129304" y="85507"/>
                  </a:lnTo>
                  <a:lnTo>
                    <a:pt x="109465" y="30497"/>
                  </a:lnTo>
                  <a:lnTo>
                    <a:pt x="94564" y="3053"/>
                  </a:lnTo>
                  <a:lnTo>
                    <a:pt x="90896" y="0"/>
                  </a:lnTo>
                  <a:lnTo>
                    <a:pt x="89973" y="4058"/>
                  </a:lnTo>
                  <a:lnTo>
                    <a:pt x="103286" y="59820"/>
                  </a:lnTo>
                  <a:lnTo>
                    <a:pt x="120407" y="117170"/>
                  </a:lnTo>
                  <a:lnTo>
                    <a:pt x="137979" y="172949"/>
                  </a:lnTo>
                  <a:lnTo>
                    <a:pt x="158420" y="233656"/>
                  </a:lnTo>
                  <a:lnTo>
                    <a:pt x="178188" y="290238"/>
                  </a:lnTo>
                  <a:lnTo>
                    <a:pt x="199280" y="345597"/>
                  </a:lnTo>
                  <a:lnTo>
                    <a:pt x="219241" y="396532"/>
                  </a:lnTo>
                  <a:lnTo>
                    <a:pt x="246004" y="454689"/>
                  </a:lnTo>
                  <a:lnTo>
                    <a:pt x="277459" y="511765"/>
                  </a:lnTo>
                  <a:lnTo>
                    <a:pt x="284655" y="52406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9117949" y="5549026"/>
              <a:ext cx="127345" cy="370204"/>
            </a:xfrm>
            <a:custGeom>
              <a:avLst/>
              <a:gdLst/>
              <a:ahLst/>
              <a:cxnLst/>
              <a:rect l="0" t="0" r="0" b="0"/>
              <a:pathLst>
                <a:path w="127345" h="370204">
                  <a:moveTo>
                    <a:pt x="0" y="370203"/>
                  </a:moveTo>
                  <a:lnTo>
                    <a:pt x="26363" y="312950"/>
                  </a:lnTo>
                  <a:lnTo>
                    <a:pt x="64956" y="257337"/>
                  </a:lnTo>
                  <a:lnTo>
                    <a:pt x="93405" y="197762"/>
                  </a:lnTo>
                  <a:lnTo>
                    <a:pt x="112143" y="137986"/>
                  </a:lnTo>
                  <a:lnTo>
                    <a:pt x="127344" y="79310"/>
                  </a:lnTo>
                  <a:lnTo>
                    <a:pt x="125760" y="2040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9111320" y="5645004"/>
              <a:ext cx="239720" cy="277970"/>
            </a:xfrm>
            <a:custGeom>
              <a:avLst/>
              <a:gdLst/>
              <a:ahLst/>
              <a:cxnLst/>
              <a:rect l="0" t="0" r="0" b="0"/>
              <a:pathLst>
                <a:path w="239720" h="277970">
                  <a:moveTo>
                    <a:pt x="20340" y="0"/>
                  </a:moveTo>
                  <a:lnTo>
                    <a:pt x="5425" y="56933"/>
                  </a:lnTo>
                  <a:lnTo>
                    <a:pt x="0" y="103001"/>
                  </a:lnTo>
                  <a:lnTo>
                    <a:pt x="2667" y="153944"/>
                  </a:lnTo>
                  <a:lnTo>
                    <a:pt x="12734" y="212179"/>
                  </a:lnTo>
                  <a:lnTo>
                    <a:pt x="33210" y="239540"/>
                  </a:lnTo>
                  <a:lnTo>
                    <a:pt x="62623" y="260332"/>
                  </a:lnTo>
                  <a:lnTo>
                    <a:pt x="96009" y="274652"/>
                  </a:lnTo>
                  <a:lnTo>
                    <a:pt x="127097" y="277969"/>
                  </a:lnTo>
                  <a:lnTo>
                    <a:pt x="184296" y="267685"/>
                  </a:lnTo>
                  <a:lnTo>
                    <a:pt x="207977" y="251513"/>
                  </a:lnTo>
                  <a:lnTo>
                    <a:pt x="225612" y="230614"/>
                  </a:lnTo>
                  <a:lnTo>
                    <a:pt x="239719" y="1919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8528367" y="5631293"/>
              <a:ext cx="54846" cy="27423"/>
            </a:xfrm>
            <a:custGeom>
              <a:avLst/>
              <a:gdLst/>
              <a:ahLst/>
              <a:cxnLst/>
              <a:rect l="0" t="0" r="0" b="0"/>
              <a:pathLst>
                <a:path w="54846" h="27423">
                  <a:moveTo>
                    <a:pt x="54845" y="0"/>
                  </a:moveTo>
                  <a:lnTo>
                    <a:pt x="0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663644" y="6371698"/>
            <a:ext cx="2495440" cy="1288854"/>
            <a:chOff x="6663644" y="6371698"/>
            <a:chExt cx="2495440" cy="1288854"/>
          </a:xfrm>
        </p:grpSpPr>
        <p:sp>
          <p:nvSpPr>
            <p:cNvPr id="78" name="Freeform 77"/>
            <p:cNvSpPr/>
            <p:nvPr/>
          </p:nvSpPr>
          <p:spPr>
            <a:xfrm>
              <a:off x="6691066" y="7194370"/>
              <a:ext cx="164536" cy="466182"/>
            </a:xfrm>
            <a:custGeom>
              <a:avLst/>
              <a:gdLst/>
              <a:ahLst/>
              <a:cxnLst/>
              <a:rect l="0" t="0" r="0" b="0"/>
              <a:pathLst>
                <a:path w="164536" h="466182">
                  <a:moveTo>
                    <a:pt x="0" y="0"/>
                  </a:moveTo>
                  <a:lnTo>
                    <a:pt x="3047" y="45309"/>
                  </a:lnTo>
                  <a:lnTo>
                    <a:pt x="20369" y="104495"/>
                  </a:lnTo>
                  <a:lnTo>
                    <a:pt x="30890" y="148007"/>
                  </a:lnTo>
                  <a:lnTo>
                    <a:pt x="44706" y="192736"/>
                  </a:lnTo>
                  <a:lnTo>
                    <a:pt x="61003" y="236484"/>
                  </a:lnTo>
                  <a:lnTo>
                    <a:pt x="85785" y="293850"/>
                  </a:lnTo>
                  <a:lnTo>
                    <a:pt x="104977" y="341994"/>
                  </a:lnTo>
                  <a:lnTo>
                    <a:pt x="127760" y="392652"/>
                  </a:lnTo>
                  <a:lnTo>
                    <a:pt x="149878" y="443362"/>
                  </a:lnTo>
                  <a:lnTo>
                    <a:pt x="164535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663644" y="7386327"/>
              <a:ext cx="150824" cy="137112"/>
            </a:xfrm>
            <a:custGeom>
              <a:avLst/>
              <a:gdLst/>
              <a:ahLst/>
              <a:cxnLst/>
              <a:rect l="0" t="0" r="0" b="0"/>
              <a:pathLst>
                <a:path w="150824" h="137112">
                  <a:moveTo>
                    <a:pt x="0" y="137111"/>
                  </a:moveTo>
                  <a:lnTo>
                    <a:pt x="12469" y="105796"/>
                  </a:lnTo>
                  <a:lnTo>
                    <a:pt x="35856" y="77897"/>
                  </a:lnTo>
                  <a:lnTo>
                    <a:pt x="89810" y="32019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83023" y="7317771"/>
              <a:ext cx="147169" cy="193708"/>
            </a:xfrm>
            <a:custGeom>
              <a:avLst/>
              <a:gdLst/>
              <a:ahLst/>
              <a:cxnLst/>
              <a:rect l="0" t="0" r="0" b="0"/>
              <a:pathLst>
                <a:path w="147169" h="193708">
                  <a:moveTo>
                    <a:pt x="13711" y="0"/>
                  </a:moveTo>
                  <a:lnTo>
                    <a:pt x="17774" y="59660"/>
                  </a:lnTo>
                  <a:lnTo>
                    <a:pt x="28626" y="111117"/>
                  </a:lnTo>
                  <a:lnTo>
                    <a:pt x="38621" y="143840"/>
                  </a:lnTo>
                  <a:lnTo>
                    <a:pt x="53220" y="168540"/>
                  </a:lnTo>
                  <a:lnTo>
                    <a:pt x="73928" y="185612"/>
                  </a:lnTo>
                  <a:lnTo>
                    <a:pt x="85849" y="192297"/>
                  </a:lnTo>
                  <a:lnTo>
                    <a:pt x="96842" y="193707"/>
                  </a:lnTo>
                  <a:lnTo>
                    <a:pt x="117183" y="187148"/>
                  </a:lnTo>
                  <a:lnTo>
                    <a:pt x="132317" y="170015"/>
                  </a:lnTo>
                  <a:lnTo>
                    <a:pt x="142599" y="145642"/>
                  </a:lnTo>
                  <a:lnTo>
                    <a:pt x="147168" y="114495"/>
                  </a:lnTo>
                  <a:lnTo>
                    <a:pt x="141074" y="84404"/>
                  </a:lnTo>
                  <a:lnTo>
                    <a:pt x="135184" y="69980"/>
                  </a:lnTo>
                  <a:lnTo>
                    <a:pt x="116450" y="49892"/>
                  </a:lnTo>
                  <a:lnTo>
                    <a:pt x="67183" y="24582"/>
                  </a:lnTo>
                  <a:lnTo>
                    <a:pt x="40523" y="22606"/>
                  </a:lnTo>
                  <a:lnTo>
                    <a:pt x="0" y="274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7102402" y="7190698"/>
              <a:ext cx="301846" cy="300556"/>
            </a:xfrm>
            <a:custGeom>
              <a:avLst/>
              <a:gdLst/>
              <a:ahLst/>
              <a:cxnLst/>
              <a:rect l="0" t="0" r="0" b="0"/>
              <a:pathLst>
                <a:path w="301846" h="300556">
                  <a:moveTo>
                    <a:pt x="0" y="3672"/>
                  </a:moveTo>
                  <a:lnTo>
                    <a:pt x="12470" y="56881"/>
                  </a:lnTo>
                  <a:lnTo>
                    <a:pt x="32811" y="108137"/>
                  </a:lnTo>
                  <a:lnTo>
                    <a:pt x="58166" y="163113"/>
                  </a:lnTo>
                  <a:lnTo>
                    <a:pt x="79189" y="198182"/>
                  </a:lnTo>
                  <a:lnTo>
                    <a:pt x="99129" y="233457"/>
                  </a:lnTo>
                  <a:lnTo>
                    <a:pt x="151099" y="291317"/>
                  </a:lnTo>
                  <a:lnTo>
                    <a:pt x="160149" y="300555"/>
                  </a:lnTo>
                  <a:lnTo>
                    <a:pt x="164658" y="299096"/>
                  </a:lnTo>
                  <a:lnTo>
                    <a:pt x="165606" y="277162"/>
                  </a:lnTo>
                  <a:lnTo>
                    <a:pt x="157573" y="229266"/>
                  </a:lnTo>
                  <a:lnTo>
                    <a:pt x="138265" y="176481"/>
                  </a:lnTo>
                  <a:lnTo>
                    <a:pt x="127806" y="122246"/>
                  </a:lnTo>
                  <a:lnTo>
                    <a:pt x="124706" y="67581"/>
                  </a:lnTo>
                  <a:lnTo>
                    <a:pt x="132106" y="39186"/>
                  </a:lnTo>
                  <a:lnTo>
                    <a:pt x="138345" y="27347"/>
                  </a:lnTo>
                  <a:lnTo>
                    <a:pt x="161528" y="10132"/>
                  </a:lnTo>
                  <a:lnTo>
                    <a:pt x="176241" y="3409"/>
                  </a:lnTo>
                  <a:lnTo>
                    <a:pt x="204778" y="0"/>
                  </a:lnTo>
                  <a:lnTo>
                    <a:pt x="232695" y="5087"/>
                  </a:lnTo>
                  <a:lnTo>
                    <a:pt x="272583" y="25081"/>
                  </a:lnTo>
                  <a:lnTo>
                    <a:pt x="294316" y="41625"/>
                  </a:lnTo>
                  <a:lnTo>
                    <a:pt x="299807" y="53350"/>
                  </a:lnTo>
                  <a:lnTo>
                    <a:pt x="301845" y="82627"/>
                  </a:lnTo>
                  <a:lnTo>
                    <a:pt x="294426" y="140649"/>
                  </a:lnTo>
                  <a:lnTo>
                    <a:pt x="275300" y="198805"/>
                  </a:lnTo>
                  <a:lnTo>
                    <a:pt x="243058" y="247352"/>
                  </a:lnTo>
                  <a:lnTo>
                    <a:pt x="189940" y="284726"/>
                  </a:lnTo>
                  <a:lnTo>
                    <a:pt x="178246" y="29160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7404049" y="7136801"/>
              <a:ext cx="205669" cy="188796"/>
            </a:xfrm>
            <a:custGeom>
              <a:avLst/>
              <a:gdLst/>
              <a:ahLst/>
              <a:cxnLst/>
              <a:rect l="0" t="0" r="0" b="0"/>
              <a:pathLst>
                <a:path w="205669" h="188796">
                  <a:moveTo>
                    <a:pt x="0" y="167259"/>
                  </a:moveTo>
                  <a:lnTo>
                    <a:pt x="31315" y="143842"/>
                  </a:lnTo>
                  <a:lnTo>
                    <a:pt x="49974" y="121812"/>
                  </a:lnTo>
                  <a:lnTo>
                    <a:pt x="60297" y="88660"/>
                  </a:lnTo>
                  <a:lnTo>
                    <a:pt x="66109" y="31234"/>
                  </a:lnTo>
                  <a:lnTo>
                    <a:pt x="66924" y="12591"/>
                  </a:lnTo>
                  <a:lnTo>
                    <a:pt x="61374" y="3208"/>
                  </a:lnTo>
                  <a:lnTo>
                    <a:pt x="51580" y="0"/>
                  </a:lnTo>
                  <a:lnTo>
                    <a:pt x="38957" y="908"/>
                  </a:lnTo>
                  <a:lnTo>
                    <a:pt x="29018" y="7607"/>
                  </a:lnTo>
                  <a:lnTo>
                    <a:pt x="13913" y="31302"/>
                  </a:lnTo>
                  <a:lnTo>
                    <a:pt x="4122" y="86180"/>
                  </a:lnTo>
                  <a:lnTo>
                    <a:pt x="8500" y="136126"/>
                  </a:lnTo>
                  <a:lnTo>
                    <a:pt x="23582" y="161547"/>
                  </a:lnTo>
                  <a:lnTo>
                    <a:pt x="34003" y="172592"/>
                  </a:lnTo>
                  <a:lnTo>
                    <a:pt x="61832" y="184864"/>
                  </a:lnTo>
                  <a:lnTo>
                    <a:pt x="92990" y="188795"/>
                  </a:lnTo>
                  <a:lnTo>
                    <a:pt x="122072" y="185464"/>
                  </a:lnTo>
                  <a:lnTo>
                    <a:pt x="146171" y="174843"/>
                  </a:lnTo>
                  <a:lnTo>
                    <a:pt x="205668" y="1398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7655592" y="6973919"/>
              <a:ext cx="176634" cy="275297"/>
            </a:xfrm>
            <a:custGeom>
              <a:avLst/>
              <a:gdLst/>
              <a:ahLst/>
              <a:cxnLst/>
              <a:rect l="0" t="0" r="0" b="0"/>
              <a:pathLst>
                <a:path w="176634" h="275297">
                  <a:moveTo>
                    <a:pt x="91237" y="28494"/>
                  </a:moveTo>
                  <a:lnTo>
                    <a:pt x="83958" y="6658"/>
                  </a:lnTo>
                  <a:lnTo>
                    <a:pt x="77244" y="1749"/>
                  </a:lnTo>
                  <a:lnTo>
                    <a:pt x="68196" y="0"/>
                  </a:lnTo>
                  <a:lnTo>
                    <a:pt x="57595" y="358"/>
                  </a:lnTo>
                  <a:lnTo>
                    <a:pt x="37690" y="8880"/>
                  </a:lnTo>
                  <a:lnTo>
                    <a:pt x="18688" y="24347"/>
                  </a:lnTo>
                  <a:lnTo>
                    <a:pt x="85" y="46456"/>
                  </a:lnTo>
                  <a:lnTo>
                    <a:pt x="0" y="54180"/>
                  </a:lnTo>
                  <a:lnTo>
                    <a:pt x="6036" y="59329"/>
                  </a:lnTo>
                  <a:lnTo>
                    <a:pt x="43648" y="66576"/>
                  </a:lnTo>
                  <a:lnTo>
                    <a:pt x="103673" y="76303"/>
                  </a:lnTo>
                  <a:lnTo>
                    <a:pt x="145704" y="88533"/>
                  </a:lnTo>
                  <a:lnTo>
                    <a:pt x="156494" y="95942"/>
                  </a:lnTo>
                  <a:lnTo>
                    <a:pt x="172546" y="116363"/>
                  </a:lnTo>
                  <a:lnTo>
                    <a:pt x="176633" y="140674"/>
                  </a:lnTo>
                  <a:lnTo>
                    <a:pt x="171847" y="168237"/>
                  </a:lnTo>
                  <a:lnTo>
                    <a:pt x="152023" y="214967"/>
                  </a:lnTo>
                  <a:lnTo>
                    <a:pt x="135518" y="238835"/>
                  </a:lnTo>
                  <a:lnTo>
                    <a:pt x="113965" y="255536"/>
                  </a:lnTo>
                  <a:lnTo>
                    <a:pt x="77526" y="2752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 83"/>
            <p:cNvSpPr/>
            <p:nvPr/>
          </p:nvSpPr>
          <p:spPr>
            <a:xfrm>
              <a:off x="7870230" y="6920147"/>
              <a:ext cx="68557" cy="233090"/>
            </a:xfrm>
            <a:custGeom>
              <a:avLst/>
              <a:gdLst/>
              <a:ahLst/>
              <a:cxnLst/>
              <a:rect l="0" t="0" r="0" b="0"/>
              <a:pathLst>
                <a:path w="68557" h="233090">
                  <a:moveTo>
                    <a:pt x="0" y="0"/>
                  </a:moveTo>
                  <a:lnTo>
                    <a:pt x="10946" y="53208"/>
                  </a:lnTo>
                  <a:lnTo>
                    <a:pt x="23387" y="105988"/>
                  </a:lnTo>
                  <a:lnTo>
                    <a:pt x="36721" y="158697"/>
                  </a:lnTo>
                  <a:lnTo>
                    <a:pt x="54875" y="210100"/>
                  </a:lnTo>
                  <a:lnTo>
                    <a:pt x="68556" y="2330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7938786" y="6769339"/>
              <a:ext cx="452470" cy="344240"/>
            </a:xfrm>
            <a:custGeom>
              <a:avLst/>
              <a:gdLst/>
              <a:ahLst/>
              <a:cxnLst/>
              <a:rect l="0" t="0" r="0" b="0"/>
              <a:pathLst>
                <a:path w="452470" h="344240">
                  <a:moveTo>
                    <a:pt x="0" y="150808"/>
                  </a:moveTo>
                  <a:lnTo>
                    <a:pt x="38168" y="196254"/>
                  </a:lnTo>
                  <a:lnTo>
                    <a:pt x="73444" y="258584"/>
                  </a:lnTo>
                  <a:lnTo>
                    <a:pt x="99119" y="310035"/>
                  </a:lnTo>
                  <a:lnTo>
                    <a:pt x="114005" y="344239"/>
                  </a:lnTo>
                  <a:lnTo>
                    <a:pt x="110558" y="283957"/>
                  </a:lnTo>
                  <a:lnTo>
                    <a:pt x="109948" y="221405"/>
                  </a:lnTo>
                  <a:lnTo>
                    <a:pt x="109804" y="177105"/>
                  </a:lnTo>
                  <a:lnTo>
                    <a:pt x="112787" y="135073"/>
                  </a:lnTo>
                  <a:lnTo>
                    <a:pt x="124269" y="101157"/>
                  </a:lnTo>
                  <a:lnTo>
                    <a:pt x="143591" y="78973"/>
                  </a:lnTo>
                  <a:lnTo>
                    <a:pt x="155142" y="70925"/>
                  </a:lnTo>
                  <a:lnTo>
                    <a:pt x="167414" y="68606"/>
                  </a:lnTo>
                  <a:lnTo>
                    <a:pt x="193236" y="74156"/>
                  </a:lnTo>
                  <a:lnTo>
                    <a:pt x="215884" y="90841"/>
                  </a:lnTo>
                  <a:lnTo>
                    <a:pt x="234584" y="115014"/>
                  </a:lnTo>
                  <a:lnTo>
                    <a:pt x="259002" y="176125"/>
                  </a:lnTo>
                  <a:lnTo>
                    <a:pt x="265935" y="195575"/>
                  </a:lnTo>
                  <a:lnTo>
                    <a:pt x="261527" y="145023"/>
                  </a:lnTo>
                  <a:lnTo>
                    <a:pt x="260814" y="91032"/>
                  </a:lnTo>
                  <a:lnTo>
                    <a:pt x="267881" y="43720"/>
                  </a:lnTo>
                  <a:lnTo>
                    <a:pt x="286902" y="8034"/>
                  </a:lnTo>
                  <a:lnTo>
                    <a:pt x="296387" y="2303"/>
                  </a:lnTo>
                  <a:lnTo>
                    <a:pt x="319114" y="0"/>
                  </a:lnTo>
                  <a:lnTo>
                    <a:pt x="340387" y="8116"/>
                  </a:lnTo>
                  <a:lnTo>
                    <a:pt x="359998" y="23403"/>
                  </a:lnTo>
                  <a:lnTo>
                    <a:pt x="386645" y="59228"/>
                  </a:lnTo>
                  <a:lnTo>
                    <a:pt x="414132" y="117031"/>
                  </a:lnTo>
                  <a:lnTo>
                    <a:pt x="452469" y="16451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8487234" y="6673345"/>
              <a:ext cx="68556" cy="233091"/>
            </a:xfrm>
            <a:custGeom>
              <a:avLst/>
              <a:gdLst/>
              <a:ahLst/>
              <a:cxnLst/>
              <a:rect l="0" t="0" r="0" b="0"/>
              <a:pathLst>
                <a:path w="68556" h="233091">
                  <a:moveTo>
                    <a:pt x="0" y="0"/>
                  </a:moveTo>
                  <a:lnTo>
                    <a:pt x="14914" y="59660"/>
                  </a:lnTo>
                  <a:lnTo>
                    <a:pt x="31841" y="111116"/>
                  </a:lnTo>
                  <a:lnTo>
                    <a:pt x="52091" y="160894"/>
                  </a:lnTo>
                  <a:lnTo>
                    <a:pt x="63677" y="200527"/>
                  </a:lnTo>
                  <a:lnTo>
                    <a:pt x="68555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8500945" y="6399121"/>
              <a:ext cx="233091" cy="466182"/>
            </a:xfrm>
            <a:custGeom>
              <a:avLst/>
              <a:gdLst/>
              <a:ahLst/>
              <a:cxnLst/>
              <a:rect l="0" t="0" r="0" b="0"/>
              <a:pathLst>
                <a:path w="233091" h="466182">
                  <a:moveTo>
                    <a:pt x="0" y="0"/>
                  </a:moveTo>
                  <a:lnTo>
                    <a:pt x="31316" y="23416"/>
                  </a:lnTo>
                  <a:lnTo>
                    <a:pt x="72484" y="78598"/>
                  </a:lnTo>
                  <a:lnTo>
                    <a:pt x="102728" y="131962"/>
                  </a:lnTo>
                  <a:lnTo>
                    <a:pt x="133875" y="190939"/>
                  </a:lnTo>
                  <a:lnTo>
                    <a:pt x="158422" y="246600"/>
                  </a:lnTo>
                  <a:lnTo>
                    <a:pt x="177941" y="301606"/>
                  </a:lnTo>
                  <a:lnTo>
                    <a:pt x="195929" y="350893"/>
                  </a:lnTo>
                  <a:lnTo>
                    <a:pt x="216493" y="405614"/>
                  </a:lnTo>
                  <a:lnTo>
                    <a:pt x="233090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 87"/>
            <p:cNvSpPr/>
            <p:nvPr/>
          </p:nvSpPr>
          <p:spPr>
            <a:xfrm>
              <a:off x="8804216" y="6494027"/>
              <a:ext cx="217755" cy="240209"/>
            </a:xfrm>
            <a:custGeom>
              <a:avLst/>
              <a:gdLst/>
              <a:ahLst/>
              <a:cxnLst/>
              <a:rect l="0" t="0" r="0" b="0"/>
              <a:pathLst>
                <a:path w="217755" h="240209">
                  <a:moveTo>
                    <a:pt x="80642" y="28494"/>
                  </a:moveTo>
                  <a:lnTo>
                    <a:pt x="87921" y="6658"/>
                  </a:lnTo>
                  <a:lnTo>
                    <a:pt x="83972" y="1749"/>
                  </a:lnTo>
                  <a:lnTo>
                    <a:pt x="75245" y="0"/>
                  </a:lnTo>
                  <a:lnTo>
                    <a:pt x="63333" y="358"/>
                  </a:lnTo>
                  <a:lnTo>
                    <a:pt x="52344" y="5166"/>
                  </a:lnTo>
                  <a:lnTo>
                    <a:pt x="32011" y="22696"/>
                  </a:lnTo>
                  <a:lnTo>
                    <a:pt x="10711" y="58261"/>
                  </a:lnTo>
                  <a:lnTo>
                    <a:pt x="2030" y="112302"/>
                  </a:lnTo>
                  <a:lnTo>
                    <a:pt x="0" y="154612"/>
                  </a:lnTo>
                  <a:lnTo>
                    <a:pt x="2144" y="194236"/>
                  </a:lnTo>
                  <a:lnTo>
                    <a:pt x="13254" y="222003"/>
                  </a:lnTo>
                  <a:lnTo>
                    <a:pt x="23529" y="230627"/>
                  </a:lnTo>
                  <a:lnTo>
                    <a:pt x="51196" y="240208"/>
                  </a:lnTo>
                  <a:lnTo>
                    <a:pt x="64058" y="238193"/>
                  </a:lnTo>
                  <a:lnTo>
                    <a:pt x="86475" y="223766"/>
                  </a:lnTo>
                  <a:lnTo>
                    <a:pt x="98469" y="193994"/>
                  </a:lnTo>
                  <a:lnTo>
                    <a:pt x="105222" y="138470"/>
                  </a:lnTo>
                  <a:lnTo>
                    <a:pt x="107222" y="83423"/>
                  </a:lnTo>
                  <a:lnTo>
                    <a:pt x="109214" y="57478"/>
                  </a:lnTo>
                  <a:lnTo>
                    <a:pt x="111878" y="56958"/>
                  </a:lnTo>
                  <a:lnTo>
                    <a:pt x="142366" y="110222"/>
                  </a:lnTo>
                  <a:lnTo>
                    <a:pt x="159365" y="137944"/>
                  </a:lnTo>
                  <a:lnTo>
                    <a:pt x="169687" y="144118"/>
                  </a:lnTo>
                  <a:lnTo>
                    <a:pt x="181139" y="145187"/>
                  </a:lnTo>
                  <a:lnTo>
                    <a:pt x="217754" y="1381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9035682" y="6371698"/>
              <a:ext cx="123402" cy="222526"/>
            </a:xfrm>
            <a:custGeom>
              <a:avLst/>
              <a:gdLst/>
              <a:ahLst/>
              <a:cxnLst/>
              <a:rect l="0" t="0" r="0" b="0"/>
              <a:pathLst>
                <a:path w="123402" h="222526">
                  <a:moveTo>
                    <a:pt x="0" y="109690"/>
                  </a:moveTo>
                  <a:lnTo>
                    <a:pt x="4062" y="165287"/>
                  </a:lnTo>
                  <a:lnTo>
                    <a:pt x="19084" y="219528"/>
                  </a:lnTo>
                  <a:lnTo>
                    <a:pt x="23387" y="222525"/>
                  </a:lnTo>
                  <a:lnTo>
                    <a:pt x="27779" y="218430"/>
                  </a:lnTo>
                  <a:lnTo>
                    <a:pt x="45774" y="168071"/>
                  </a:lnTo>
                  <a:lnTo>
                    <a:pt x="66714" y="117170"/>
                  </a:lnTo>
                  <a:lnTo>
                    <a:pt x="91665" y="5784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8500945" y="6495099"/>
              <a:ext cx="41135" cy="13712"/>
            </a:xfrm>
            <a:custGeom>
              <a:avLst/>
              <a:gdLst/>
              <a:ahLst/>
              <a:cxnLst/>
              <a:rect l="0" t="0" r="0" b="0"/>
              <a:pathLst>
                <a:path w="41135" h="13712">
                  <a:moveTo>
                    <a:pt x="41134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Freeform 91"/>
          <p:cNvSpPr/>
          <p:nvPr/>
        </p:nvSpPr>
        <p:spPr>
          <a:xfrm>
            <a:off x="1083185" y="7966112"/>
            <a:ext cx="708532" cy="551926"/>
          </a:xfrm>
          <a:custGeom>
            <a:avLst/>
            <a:gdLst/>
            <a:ahLst/>
            <a:cxnLst/>
            <a:rect l="0" t="0" r="0" b="0"/>
            <a:pathLst>
              <a:path w="708532" h="551926">
                <a:moveTo>
                  <a:pt x="123401" y="218121"/>
                </a:moveTo>
                <a:lnTo>
                  <a:pt x="86781" y="273718"/>
                </a:lnTo>
                <a:lnTo>
                  <a:pt x="64877" y="327959"/>
                </a:lnTo>
                <a:lnTo>
                  <a:pt x="50539" y="383546"/>
                </a:lnTo>
                <a:lnTo>
                  <a:pt x="53439" y="426216"/>
                </a:lnTo>
                <a:lnTo>
                  <a:pt x="58478" y="448260"/>
                </a:lnTo>
                <a:lnTo>
                  <a:pt x="80327" y="484940"/>
                </a:lnTo>
                <a:lnTo>
                  <a:pt x="108827" y="513429"/>
                </a:lnTo>
                <a:lnTo>
                  <a:pt x="136729" y="531170"/>
                </a:lnTo>
                <a:lnTo>
                  <a:pt x="180614" y="544132"/>
                </a:lnTo>
                <a:lnTo>
                  <a:pt x="229573" y="551925"/>
                </a:lnTo>
                <a:lnTo>
                  <a:pt x="284354" y="549270"/>
                </a:lnTo>
                <a:lnTo>
                  <a:pt x="338503" y="546283"/>
                </a:lnTo>
                <a:lnTo>
                  <a:pt x="391618" y="534903"/>
                </a:lnTo>
                <a:lnTo>
                  <a:pt x="438502" y="514434"/>
                </a:lnTo>
                <a:lnTo>
                  <a:pt x="488787" y="496520"/>
                </a:lnTo>
                <a:lnTo>
                  <a:pt x="547497" y="463942"/>
                </a:lnTo>
                <a:lnTo>
                  <a:pt x="603105" y="428166"/>
                </a:lnTo>
                <a:lnTo>
                  <a:pt x="666459" y="373498"/>
                </a:lnTo>
                <a:lnTo>
                  <a:pt x="687179" y="338808"/>
                </a:lnTo>
                <a:lnTo>
                  <a:pt x="702967" y="285027"/>
                </a:lnTo>
                <a:lnTo>
                  <a:pt x="708531" y="242779"/>
                </a:lnTo>
                <a:lnTo>
                  <a:pt x="707601" y="184294"/>
                </a:lnTo>
                <a:lnTo>
                  <a:pt x="699926" y="154336"/>
                </a:lnTo>
                <a:lnTo>
                  <a:pt x="670173" y="110277"/>
                </a:lnTo>
                <a:lnTo>
                  <a:pt x="620397" y="64954"/>
                </a:lnTo>
                <a:lnTo>
                  <a:pt x="562829" y="33883"/>
                </a:lnTo>
                <a:lnTo>
                  <a:pt x="507447" y="13075"/>
                </a:lnTo>
                <a:lnTo>
                  <a:pt x="462157" y="2989"/>
                </a:lnTo>
                <a:lnTo>
                  <a:pt x="410144" y="0"/>
                </a:lnTo>
                <a:lnTo>
                  <a:pt x="360201" y="3178"/>
                </a:lnTo>
                <a:lnTo>
                  <a:pt x="312394" y="13768"/>
                </a:lnTo>
                <a:lnTo>
                  <a:pt x="248924" y="30994"/>
                </a:lnTo>
                <a:lnTo>
                  <a:pt x="193900" y="60014"/>
                </a:lnTo>
                <a:lnTo>
                  <a:pt x="135261" y="111384"/>
                </a:lnTo>
                <a:lnTo>
                  <a:pt x="92848" y="163860"/>
                </a:lnTo>
                <a:lnTo>
                  <a:pt x="59192" y="222299"/>
                </a:lnTo>
                <a:lnTo>
                  <a:pt x="38359" y="278267"/>
                </a:lnTo>
                <a:lnTo>
                  <a:pt x="16952" y="334967"/>
                </a:lnTo>
                <a:lnTo>
                  <a:pt x="5023" y="380713"/>
                </a:lnTo>
                <a:lnTo>
                  <a:pt x="0" y="423789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1195616" y="9150968"/>
            <a:ext cx="465804" cy="308408"/>
            <a:chOff x="1195616" y="9150968"/>
            <a:chExt cx="465804" cy="308408"/>
          </a:xfrm>
        </p:grpSpPr>
        <p:sp>
          <p:nvSpPr>
            <p:cNvPr id="93" name="Freeform 92"/>
            <p:cNvSpPr/>
            <p:nvPr/>
          </p:nvSpPr>
          <p:spPr>
            <a:xfrm>
              <a:off x="1195616" y="9150968"/>
              <a:ext cx="144230" cy="296280"/>
            </a:xfrm>
            <a:custGeom>
              <a:avLst/>
              <a:gdLst/>
              <a:ahLst/>
              <a:cxnLst/>
              <a:rect l="0" t="0" r="0" b="0"/>
              <a:pathLst>
                <a:path w="144230" h="296280">
                  <a:moveTo>
                    <a:pt x="79526" y="61605"/>
                  </a:moveTo>
                  <a:lnTo>
                    <a:pt x="68673" y="110412"/>
                  </a:lnTo>
                  <a:lnTo>
                    <a:pt x="64038" y="142712"/>
                  </a:lnTo>
                  <a:lnTo>
                    <a:pt x="45822" y="196681"/>
                  </a:lnTo>
                  <a:lnTo>
                    <a:pt x="30099" y="257190"/>
                  </a:lnTo>
                  <a:lnTo>
                    <a:pt x="20487" y="290215"/>
                  </a:lnTo>
                  <a:lnTo>
                    <a:pt x="15791" y="296279"/>
                  </a:lnTo>
                  <a:lnTo>
                    <a:pt x="11137" y="295752"/>
                  </a:lnTo>
                  <a:lnTo>
                    <a:pt x="6511" y="290829"/>
                  </a:lnTo>
                  <a:lnTo>
                    <a:pt x="0" y="254787"/>
                  </a:lnTo>
                  <a:lnTo>
                    <a:pt x="5350" y="205513"/>
                  </a:lnTo>
                  <a:lnTo>
                    <a:pt x="23862" y="152318"/>
                  </a:lnTo>
                  <a:lnTo>
                    <a:pt x="41366" y="97963"/>
                  </a:lnTo>
                  <a:lnTo>
                    <a:pt x="71875" y="35948"/>
                  </a:lnTo>
                  <a:lnTo>
                    <a:pt x="89329" y="7546"/>
                  </a:lnTo>
                  <a:lnTo>
                    <a:pt x="98249" y="1190"/>
                  </a:lnTo>
                  <a:lnTo>
                    <a:pt x="107242" y="0"/>
                  </a:lnTo>
                  <a:lnTo>
                    <a:pt x="116285" y="2254"/>
                  </a:lnTo>
                  <a:lnTo>
                    <a:pt x="123837" y="12897"/>
                  </a:lnTo>
                  <a:lnTo>
                    <a:pt x="140221" y="68502"/>
                  </a:lnTo>
                  <a:lnTo>
                    <a:pt x="144229" y="123402"/>
                  </a:lnTo>
                  <a:lnTo>
                    <a:pt x="136445" y="172340"/>
                  </a:lnTo>
                  <a:lnTo>
                    <a:pt x="126014" y="230681"/>
                  </a:lnTo>
                  <a:lnTo>
                    <a:pt x="124229" y="247449"/>
                  </a:lnTo>
                  <a:lnTo>
                    <a:pt x="120659" y="29469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1206586" y="9281130"/>
              <a:ext cx="123402" cy="27422"/>
            </a:xfrm>
            <a:custGeom>
              <a:avLst/>
              <a:gdLst/>
              <a:ahLst/>
              <a:cxnLst/>
              <a:rect l="0" t="0" r="0" b="0"/>
              <a:pathLst>
                <a:path w="123402" h="27422">
                  <a:moveTo>
                    <a:pt x="0" y="27421"/>
                  </a:moveTo>
                  <a:lnTo>
                    <a:pt x="48807" y="16569"/>
                  </a:lnTo>
                  <a:lnTo>
                    <a:pt x="90127" y="10495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1442329" y="9170628"/>
              <a:ext cx="219091" cy="288748"/>
            </a:xfrm>
            <a:custGeom>
              <a:avLst/>
              <a:gdLst/>
              <a:ahLst/>
              <a:cxnLst/>
              <a:rect l="0" t="0" r="0" b="0"/>
              <a:pathLst>
                <a:path w="219091" h="288748">
                  <a:moveTo>
                    <a:pt x="52192" y="96790"/>
                  </a:moveTo>
                  <a:lnTo>
                    <a:pt x="41340" y="156450"/>
                  </a:lnTo>
                  <a:lnTo>
                    <a:pt x="31767" y="218434"/>
                  </a:lnTo>
                  <a:lnTo>
                    <a:pt x="19564" y="260803"/>
                  </a:lnTo>
                  <a:lnTo>
                    <a:pt x="15205" y="265547"/>
                  </a:lnTo>
                  <a:lnTo>
                    <a:pt x="10776" y="264140"/>
                  </a:lnTo>
                  <a:lnTo>
                    <a:pt x="6300" y="258631"/>
                  </a:lnTo>
                  <a:lnTo>
                    <a:pt x="0" y="221762"/>
                  </a:lnTo>
                  <a:lnTo>
                    <a:pt x="5412" y="172244"/>
                  </a:lnTo>
                  <a:lnTo>
                    <a:pt x="16664" y="118977"/>
                  </a:lnTo>
                  <a:lnTo>
                    <a:pt x="35638" y="57330"/>
                  </a:lnTo>
                  <a:lnTo>
                    <a:pt x="50421" y="28979"/>
                  </a:lnTo>
                  <a:lnTo>
                    <a:pt x="71210" y="9267"/>
                  </a:lnTo>
                  <a:lnTo>
                    <a:pt x="83152" y="1879"/>
                  </a:lnTo>
                  <a:lnTo>
                    <a:pt x="95684" y="0"/>
                  </a:lnTo>
                  <a:lnTo>
                    <a:pt x="121796" y="6037"/>
                  </a:lnTo>
                  <a:lnTo>
                    <a:pt x="132111" y="13436"/>
                  </a:lnTo>
                  <a:lnTo>
                    <a:pt x="147635" y="33845"/>
                  </a:lnTo>
                  <a:lnTo>
                    <a:pt x="151487" y="58151"/>
                  </a:lnTo>
                  <a:lnTo>
                    <a:pt x="146597" y="84187"/>
                  </a:lnTo>
                  <a:lnTo>
                    <a:pt x="126714" y="123017"/>
                  </a:lnTo>
                  <a:lnTo>
                    <a:pt x="110196" y="144503"/>
                  </a:lnTo>
                  <a:lnTo>
                    <a:pt x="106096" y="146880"/>
                  </a:lnTo>
                  <a:lnTo>
                    <a:pt x="104886" y="143895"/>
                  </a:lnTo>
                  <a:lnTo>
                    <a:pt x="105603" y="137334"/>
                  </a:lnTo>
                  <a:lnTo>
                    <a:pt x="110651" y="131437"/>
                  </a:lnTo>
                  <a:lnTo>
                    <a:pt x="128448" y="120822"/>
                  </a:lnTo>
                  <a:lnTo>
                    <a:pt x="151593" y="119151"/>
                  </a:lnTo>
                  <a:lnTo>
                    <a:pt x="175590" y="125009"/>
                  </a:lnTo>
                  <a:lnTo>
                    <a:pt x="196412" y="137770"/>
                  </a:lnTo>
                  <a:lnTo>
                    <a:pt x="211761" y="157661"/>
                  </a:lnTo>
                  <a:lnTo>
                    <a:pt x="217986" y="169363"/>
                  </a:lnTo>
                  <a:lnTo>
                    <a:pt x="219090" y="180212"/>
                  </a:lnTo>
                  <a:lnTo>
                    <a:pt x="212191" y="200391"/>
                  </a:lnTo>
                  <a:lnTo>
                    <a:pt x="183898" y="228882"/>
                  </a:lnTo>
                  <a:lnTo>
                    <a:pt x="146568" y="256621"/>
                  </a:lnTo>
                  <a:lnTo>
                    <a:pt x="115973" y="266852"/>
                  </a:lnTo>
                  <a:lnTo>
                    <a:pt x="72614" y="276674"/>
                  </a:lnTo>
                  <a:lnTo>
                    <a:pt x="38481" y="28874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Freeform 96"/>
          <p:cNvSpPr/>
          <p:nvPr/>
        </p:nvSpPr>
        <p:spPr>
          <a:xfrm>
            <a:off x="1347413" y="9797659"/>
            <a:ext cx="243100" cy="289424"/>
          </a:xfrm>
          <a:custGeom>
            <a:avLst/>
            <a:gdLst/>
            <a:ahLst/>
            <a:cxnLst/>
            <a:rect l="0" t="0" r="0" b="0"/>
            <a:pathLst>
              <a:path w="243100" h="289424">
                <a:moveTo>
                  <a:pt x="147108" y="32518"/>
                </a:moveTo>
                <a:lnTo>
                  <a:pt x="123692" y="12149"/>
                </a:lnTo>
                <a:lnTo>
                  <a:pt x="101661" y="1629"/>
                </a:lnTo>
                <a:lnTo>
                  <a:pt x="76635" y="0"/>
                </a:lnTo>
                <a:lnTo>
                  <a:pt x="51801" y="5878"/>
                </a:lnTo>
                <a:lnTo>
                  <a:pt x="30607" y="18647"/>
                </a:lnTo>
                <a:lnTo>
                  <a:pt x="15094" y="38541"/>
                </a:lnTo>
                <a:lnTo>
                  <a:pt x="4644" y="64141"/>
                </a:lnTo>
                <a:lnTo>
                  <a:pt x="0" y="95831"/>
                </a:lnTo>
                <a:lnTo>
                  <a:pt x="4856" y="106719"/>
                </a:lnTo>
                <a:lnTo>
                  <a:pt x="14186" y="113979"/>
                </a:lnTo>
                <a:lnTo>
                  <a:pt x="26501" y="118818"/>
                </a:lnTo>
                <a:lnTo>
                  <a:pt x="37757" y="118997"/>
                </a:lnTo>
                <a:lnTo>
                  <a:pt x="85841" y="105517"/>
                </a:lnTo>
                <a:lnTo>
                  <a:pt x="135557" y="106453"/>
                </a:lnTo>
                <a:lnTo>
                  <a:pt x="169396" y="114129"/>
                </a:lnTo>
                <a:lnTo>
                  <a:pt x="212619" y="135581"/>
                </a:lnTo>
                <a:lnTo>
                  <a:pt x="235131" y="152466"/>
                </a:lnTo>
                <a:lnTo>
                  <a:pt x="240830" y="164282"/>
                </a:lnTo>
                <a:lnTo>
                  <a:pt x="243099" y="193660"/>
                </a:lnTo>
                <a:lnTo>
                  <a:pt x="234967" y="218905"/>
                </a:lnTo>
                <a:lnTo>
                  <a:pt x="204919" y="259938"/>
                </a:lnTo>
                <a:lnTo>
                  <a:pt x="171347" y="280855"/>
                </a:lnTo>
                <a:lnTo>
                  <a:pt x="125175" y="289423"/>
                </a:lnTo>
                <a:lnTo>
                  <a:pt x="67449" y="282895"/>
                </a:lnTo>
                <a:lnTo>
                  <a:pt x="23707" y="279320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1905857" y="10229720"/>
            <a:ext cx="444268" cy="372324"/>
            <a:chOff x="1905857" y="10229720"/>
            <a:chExt cx="444268" cy="372324"/>
          </a:xfrm>
        </p:grpSpPr>
        <p:sp>
          <p:nvSpPr>
            <p:cNvPr id="98" name="Freeform 97"/>
            <p:cNvSpPr/>
            <p:nvPr/>
          </p:nvSpPr>
          <p:spPr>
            <a:xfrm>
              <a:off x="1905857" y="10268936"/>
              <a:ext cx="192175" cy="333108"/>
            </a:xfrm>
            <a:custGeom>
              <a:avLst/>
              <a:gdLst/>
              <a:ahLst/>
              <a:cxnLst/>
              <a:rect l="0" t="0" r="0" b="0"/>
              <a:pathLst>
                <a:path w="192175" h="333108">
                  <a:moveTo>
                    <a:pt x="95978" y="0"/>
                  </a:moveTo>
                  <a:lnTo>
                    <a:pt x="127294" y="12470"/>
                  </a:lnTo>
                  <a:lnTo>
                    <a:pt x="145952" y="26362"/>
                  </a:lnTo>
                  <a:lnTo>
                    <a:pt x="156275" y="50819"/>
                  </a:lnTo>
                  <a:lnTo>
                    <a:pt x="159029" y="65872"/>
                  </a:lnTo>
                  <a:lnTo>
                    <a:pt x="153962" y="94785"/>
                  </a:lnTo>
                  <a:lnTo>
                    <a:pt x="140031" y="121347"/>
                  </a:lnTo>
                  <a:lnTo>
                    <a:pt x="118604" y="143309"/>
                  </a:lnTo>
                  <a:lnTo>
                    <a:pt x="80846" y="165524"/>
                  </a:lnTo>
                  <a:lnTo>
                    <a:pt x="75226" y="165194"/>
                  </a:lnTo>
                  <a:lnTo>
                    <a:pt x="74526" y="160403"/>
                  </a:lnTo>
                  <a:lnTo>
                    <a:pt x="77106" y="152640"/>
                  </a:lnTo>
                  <a:lnTo>
                    <a:pt x="84921" y="147464"/>
                  </a:lnTo>
                  <a:lnTo>
                    <a:pt x="109853" y="141713"/>
                  </a:lnTo>
                  <a:lnTo>
                    <a:pt x="150872" y="145754"/>
                  </a:lnTo>
                  <a:lnTo>
                    <a:pt x="174205" y="156695"/>
                  </a:lnTo>
                  <a:lnTo>
                    <a:pt x="184693" y="163878"/>
                  </a:lnTo>
                  <a:lnTo>
                    <a:pt x="190161" y="173237"/>
                  </a:lnTo>
                  <a:lnTo>
                    <a:pt x="192174" y="195825"/>
                  </a:lnTo>
                  <a:lnTo>
                    <a:pt x="177464" y="234236"/>
                  </a:lnTo>
                  <a:lnTo>
                    <a:pt x="134249" y="286638"/>
                  </a:lnTo>
                  <a:lnTo>
                    <a:pt x="95130" y="316665"/>
                  </a:lnTo>
                  <a:lnTo>
                    <a:pt x="68179" y="330157"/>
                  </a:lnTo>
                  <a:lnTo>
                    <a:pt x="40966" y="333107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2138947" y="10229720"/>
              <a:ext cx="211178" cy="285454"/>
            </a:xfrm>
            <a:custGeom>
              <a:avLst/>
              <a:gdLst/>
              <a:ahLst/>
              <a:cxnLst/>
              <a:rect l="0" t="0" r="0" b="0"/>
              <a:pathLst>
                <a:path w="211178" h="285454">
                  <a:moveTo>
                    <a:pt x="54845" y="52927"/>
                  </a:moveTo>
                  <a:lnTo>
                    <a:pt x="39930" y="112586"/>
                  </a:lnTo>
                  <a:lnTo>
                    <a:pt x="27066" y="164042"/>
                  </a:lnTo>
                  <a:lnTo>
                    <a:pt x="17668" y="217883"/>
                  </a:lnTo>
                  <a:lnTo>
                    <a:pt x="18517" y="251165"/>
                  </a:lnTo>
                  <a:lnTo>
                    <a:pt x="29051" y="276114"/>
                  </a:lnTo>
                  <a:lnTo>
                    <a:pt x="39172" y="282462"/>
                  </a:lnTo>
                  <a:lnTo>
                    <a:pt x="66669" y="285453"/>
                  </a:lnTo>
                  <a:lnTo>
                    <a:pt x="95140" y="277642"/>
                  </a:lnTo>
                  <a:lnTo>
                    <a:pt x="132801" y="256113"/>
                  </a:lnTo>
                  <a:lnTo>
                    <a:pt x="153478" y="236164"/>
                  </a:lnTo>
                  <a:lnTo>
                    <a:pt x="180725" y="190671"/>
                  </a:lnTo>
                  <a:lnTo>
                    <a:pt x="199124" y="138598"/>
                  </a:lnTo>
                  <a:lnTo>
                    <a:pt x="211177" y="86097"/>
                  </a:lnTo>
                  <a:lnTo>
                    <a:pt x="209133" y="55482"/>
                  </a:lnTo>
                  <a:lnTo>
                    <a:pt x="195020" y="26640"/>
                  </a:lnTo>
                  <a:lnTo>
                    <a:pt x="184858" y="12550"/>
                  </a:lnTo>
                  <a:lnTo>
                    <a:pt x="173513" y="4681"/>
                  </a:lnTo>
                  <a:lnTo>
                    <a:pt x="148720" y="0"/>
                  </a:lnTo>
                  <a:lnTo>
                    <a:pt x="122466" y="7060"/>
                  </a:lnTo>
                  <a:lnTo>
                    <a:pt x="81991" y="32226"/>
                  </a:lnTo>
                  <a:lnTo>
                    <a:pt x="56246" y="58961"/>
                  </a:lnTo>
                  <a:lnTo>
                    <a:pt x="26145" y="115314"/>
                  </a:lnTo>
                  <a:lnTo>
                    <a:pt x="8424" y="171284"/>
                  </a:lnTo>
                  <a:lnTo>
                    <a:pt x="1664" y="228541"/>
                  </a:lnTo>
                  <a:lnTo>
                    <a:pt x="0" y="24488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608799" y="9288446"/>
            <a:ext cx="1426408" cy="1762029"/>
            <a:chOff x="6608799" y="9288446"/>
            <a:chExt cx="1426408" cy="1762029"/>
          </a:xfrm>
        </p:grpSpPr>
        <p:sp>
          <p:nvSpPr>
            <p:cNvPr id="101" name="Freeform 100"/>
            <p:cNvSpPr/>
            <p:nvPr/>
          </p:nvSpPr>
          <p:spPr>
            <a:xfrm>
              <a:off x="7327819" y="9775332"/>
              <a:ext cx="176006" cy="466182"/>
            </a:xfrm>
            <a:custGeom>
              <a:avLst/>
              <a:gdLst/>
              <a:ahLst/>
              <a:cxnLst/>
              <a:rect l="0" t="0" r="0" b="0"/>
              <a:pathLst>
                <a:path w="176006" h="466182">
                  <a:moveTo>
                    <a:pt x="21385" y="0"/>
                  </a:moveTo>
                  <a:lnTo>
                    <a:pt x="50500" y="14558"/>
                  </a:lnTo>
                  <a:lnTo>
                    <a:pt x="72920" y="37956"/>
                  </a:lnTo>
                  <a:lnTo>
                    <a:pt x="83164" y="52726"/>
                  </a:lnTo>
                  <a:lnTo>
                    <a:pt x="90484" y="85389"/>
                  </a:lnTo>
                  <a:lnTo>
                    <a:pt x="87135" y="120218"/>
                  </a:lnTo>
                  <a:lnTo>
                    <a:pt x="66596" y="172563"/>
                  </a:lnTo>
                  <a:lnTo>
                    <a:pt x="44526" y="203143"/>
                  </a:lnTo>
                  <a:lnTo>
                    <a:pt x="6405" y="231496"/>
                  </a:lnTo>
                  <a:lnTo>
                    <a:pt x="734" y="233552"/>
                  </a:lnTo>
                  <a:lnTo>
                    <a:pt x="0" y="231874"/>
                  </a:lnTo>
                  <a:lnTo>
                    <a:pt x="2558" y="227709"/>
                  </a:lnTo>
                  <a:lnTo>
                    <a:pt x="27994" y="214568"/>
                  </a:lnTo>
                  <a:lnTo>
                    <a:pt x="51745" y="213686"/>
                  </a:lnTo>
                  <a:lnTo>
                    <a:pt x="64477" y="215585"/>
                  </a:lnTo>
                  <a:lnTo>
                    <a:pt x="111511" y="240092"/>
                  </a:lnTo>
                  <a:lnTo>
                    <a:pt x="149484" y="276299"/>
                  </a:lnTo>
                  <a:lnTo>
                    <a:pt x="172753" y="315972"/>
                  </a:lnTo>
                  <a:lnTo>
                    <a:pt x="176005" y="343053"/>
                  </a:lnTo>
                  <a:lnTo>
                    <a:pt x="170849" y="370324"/>
                  </a:lnTo>
                  <a:lnTo>
                    <a:pt x="158401" y="397679"/>
                  </a:lnTo>
                  <a:lnTo>
                    <a:pt x="126984" y="431496"/>
                  </a:lnTo>
                  <a:lnTo>
                    <a:pt x="81450" y="453534"/>
                  </a:lnTo>
                  <a:lnTo>
                    <a:pt x="51127" y="460560"/>
                  </a:lnTo>
                  <a:lnTo>
                    <a:pt x="7674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532773" y="9795702"/>
              <a:ext cx="238249" cy="392700"/>
            </a:xfrm>
            <a:custGeom>
              <a:avLst/>
              <a:gdLst/>
              <a:ahLst/>
              <a:cxnLst/>
              <a:rect l="0" t="0" r="0" b="0"/>
              <a:pathLst>
                <a:path w="238249" h="392700">
                  <a:moveTo>
                    <a:pt x="35810" y="75609"/>
                  </a:moveTo>
                  <a:lnTo>
                    <a:pt x="28531" y="119281"/>
                  </a:lnTo>
                  <a:lnTo>
                    <a:pt x="24958" y="165099"/>
                  </a:lnTo>
                  <a:lnTo>
                    <a:pt x="21846" y="211360"/>
                  </a:lnTo>
                  <a:lnTo>
                    <a:pt x="14576" y="266147"/>
                  </a:lnTo>
                  <a:lnTo>
                    <a:pt x="20716" y="326221"/>
                  </a:lnTo>
                  <a:lnTo>
                    <a:pt x="28086" y="359144"/>
                  </a:lnTo>
                  <a:lnTo>
                    <a:pt x="35231" y="371274"/>
                  </a:lnTo>
                  <a:lnTo>
                    <a:pt x="55358" y="388817"/>
                  </a:lnTo>
                  <a:lnTo>
                    <a:pt x="67124" y="392580"/>
                  </a:lnTo>
                  <a:lnTo>
                    <a:pt x="92384" y="392699"/>
                  </a:lnTo>
                  <a:lnTo>
                    <a:pt x="139580" y="369643"/>
                  </a:lnTo>
                  <a:lnTo>
                    <a:pt x="184879" y="326587"/>
                  </a:lnTo>
                  <a:lnTo>
                    <a:pt x="212690" y="275235"/>
                  </a:lnTo>
                  <a:lnTo>
                    <a:pt x="230579" y="228705"/>
                  </a:lnTo>
                  <a:lnTo>
                    <a:pt x="238248" y="171414"/>
                  </a:lnTo>
                  <a:lnTo>
                    <a:pt x="235980" y="128346"/>
                  </a:lnTo>
                  <a:lnTo>
                    <a:pt x="226847" y="86860"/>
                  </a:lnTo>
                  <a:lnTo>
                    <a:pt x="207553" y="53187"/>
                  </a:lnTo>
                  <a:lnTo>
                    <a:pt x="170996" y="15814"/>
                  </a:lnTo>
                  <a:lnTo>
                    <a:pt x="140580" y="3329"/>
                  </a:lnTo>
                  <a:lnTo>
                    <a:pt x="123939" y="0"/>
                  </a:lnTo>
                  <a:lnTo>
                    <a:pt x="108274" y="2351"/>
                  </a:lnTo>
                  <a:lnTo>
                    <a:pt x="65914" y="25972"/>
                  </a:lnTo>
                  <a:lnTo>
                    <a:pt x="43604" y="43900"/>
                  </a:lnTo>
                  <a:lnTo>
                    <a:pt x="13914" y="92959"/>
                  </a:lnTo>
                  <a:lnTo>
                    <a:pt x="3227" y="138165"/>
                  </a:lnTo>
                  <a:lnTo>
                    <a:pt x="0" y="187203"/>
                  </a:lnTo>
                  <a:lnTo>
                    <a:pt x="3645" y="234387"/>
                  </a:lnTo>
                  <a:lnTo>
                    <a:pt x="14261" y="296498"/>
                  </a:lnTo>
                  <a:lnTo>
                    <a:pt x="42772" y="352608"/>
                  </a:lnTo>
                  <a:lnTo>
                    <a:pt x="49522" y="36354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942785" y="9514819"/>
              <a:ext cx="886312" cy="976406"/>
            </a:xfrm>
            <a:custGeom>
              <a:avLst/>
              <a:gdLst/>
              <a:ahLst/>
              <a:cxnLst/>
              <a:rect l="0" t="0" r="0" b="0"/>
              <a:pathLst>
                <a:path w="886312" h="976406">
                  <a:moveTo>
                    <a:pt x="91062" y="425048"/>
                  </a:moveTo>
                  <a:lnTo>
                    <a:pt x="105976" y="481980"/>
                  </a:lnTo>
                  <a:lnTo>
                    <a:pt x="114778" y="545004"/>
                  </a:lnTo>
                  <a:lnTo>
                    <a:pt x="119884" y="583481"/>
                  </a:lnTo>
                  <a:lnTo>
                    <a:pt x="138365" y="639403"/>
                  </a:lnTo>
                  <a:lnTo>
                    <a:pt x="154166" y="694567"/>
                  </a:lnTo>
                  <a:lnTo>
                    <a:pt x="168497" y="747983"/>
                  </a:lnTo>
                  <a:lnTo>
                    <a:pt x="186988" y="807749"/>
                  </a:lnTo>
                  <a:lnTo>
                    <a:pt x="196673" y="853798"/>
                  </a:lnTo>
                  <a:lnTo>
                    <a:pt x="203605" y="906037"/>
                  </a:lnTo>
                  <a:lnTo>
                    <a:pt x="215308" y="956047"/>
                  </a:lnTo>
                  <a:lnTo>
                    <a:pt x="220932" y="976405"/>
                  </a:lnTo>
                  <a:lnTo>
                    <a:pt x="194861" y="919584"/>
                  </a:lnTo>
                  <a:lnTo>
                    <a:pt x="173971" y="863991"/>
                  </a:lnTo>
                  <a:lnTo>
                    <a:pt x="147895" y="808997"/>
                  </a:lnTo>
                  <a:lnTo>
                    <a:pt x="124350" y="754124"/>
                  </a:lnTo>
                  <a:lnTo>
                    <a:pt x="100966" y="699274"/>
                  </a:lnTo>
                  <a:lnTo>
                    <a:pt x="74736" y="644428"/>
                  </a:lnTo>
                  <a:lnTo>
                    <a:pt x="54885" y="589582"/>
                  </a:lnTo>
                  <a:lnTo>
                    <a:pt x="32230" y="526611"/>
                  </a:lnTo>
                  <a:lnTo>
                    <a:pt x="11676" y="467836"/>
                  </a:lnTo>
                  <a:lnTo>
                    <a:pt x="0" y="411827"/>
                  </a:lnTo>
                  <a:lnTo>
                    <a:pt x="315" y="376514"/>
                  </a:lnTo>
                  <a:lnTo>
                    <a:pt x="17623" y="332463"/>
                  </a:lnTo>
                  <a:lnTo>
                    <a:pt x="33539" y="309757"/>
                  </a:lnTo>
                  <a:lnTo>
                    <a:pt x="54831" y="293571"/>
                  </a:lnTo>
                  <a:lnTo>
                    <a:pt x="111230" y="256403"/>
                  </a:lnTo>
                  <a:lnTo>
                    <a:pt x="158314" y="237628"/>
                  </a:lnTo>
                  <a:lnTo>
                    <a:pt x="210861" y="213445"/>
                  </a:lnTo>
                  <a:lnTo>
                    <a:pt x="265024" y="186983"/>
                  </a:lnTo>
                  <a:lnTo>
                    <a:pt x="321190" y="159845"/>
                  </a:lnTo>
                  <a:lnTo>
                    <a:pt x="383875" y="132507"/>
                  </a:lnTo>
                  <a:lnTo>
                    <a:pt x="441719" y="106633"/>
                  </a:lnTo>
                  <a:lnTo>
                    <a:pt x="497453" y="87117"/>
                  </a:lnTo>
                  <a:lnTo>
                    <a:pt x="552561" y="64237"/>
                  </a:lnTo>
                  <a:lnTo>
                    <a:pt x="607484" y="48657"/>
                  </a:lnTo>
                  <a:lnTo>
                    <a:pt x="662352" y="41840"/>
                  </a:lnTo>
                  <a:lnTo>
                    <a:pt x="715680" y="30848"/>
                  </a:lnTo>
                  <a:lnTo>
                    <a:pt x="764151" y="17943"/>
                  </a:lnTo>
                  <a:lnTo>
                    <a:pt x="822355" y="5994"/>
                  </a:lnTo>
                  <a:lnTo>
                    <a:pt x="839103" y="3995"/>
                  </a:lnTo>
                  <a:lnTo>
                    <a:pt x="88631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718488" y="10159246"/>
              <a:ext cx="123402" cy="95979"/>
            </a:xfrm>
            <a:custGeom>
              <a:avLst/>
              <a:gdLst/>
              <a:ahLst/>
              <a:cxnLst/>
              <a:rect l="0" t="0" r="0" b="0"/>
              <a:pathLst>
                <a:path w="123402" h="95979">
                  <a:moveTo>
                    <a:pt x="123401" y="95978"/>
                  </a:moveTo>
                  <a:lnTo>
                    <a:pt x="75104" y="39781"/>
                  </a:lnTo>
                  <a:lnTo>
                    <a:pt x="40534" y="13141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608799" y="10215547"/>
              <a:ext cx="315358" cy="437303"/>
            </a:xfrm>
            <a:custGeom>
              <a:avLst/>
              <a:gdLst/>
              <a:ahLst/>
              <a:cxnLst/>
              <a:rect l="0" t="0" r="0" b="0"/>
              <a:pathLst>
                <a:path w="315358" h="437303">
                  <a:moveTo>
                    <a:pt x="0" y="39677"/>
                  </a:moveTo>
                  <a:lnTo>
                    <a:pt x="0" y="99337"/>
                  </a:lnTo>
                  <a:lnTo>
                    <a:pt x="7279" y="161321"/>
                  </a:lnTo>
                  <a:lnTo>
                    <a:pt x="23040" y="185657"/>
                  </a:lnTo>
                  <a:lnTo>
                    <a:pt x="33641" y="196413"/>
                  </a:lnTo>
                  <a:lnTo>
                    <a:pt x="46803" y="202060"/>
                  </a:lnTo>
                  <a:lnTo>
                    <a:pt x="77677" y="204271"/>
                  </a:lnTo>
                  <a:lnTo>
                    <a:pt x="129320" y="189671"/>
                  </a:lnTo>
                  <a:lnTo>
                    <a:pt x="157009" y="170327"/>
                  </a:lnTo>
                  <a:lnTo>
                    <a:pt x="199612" y="120668"/>
                  </a:lnTo>
                  <a:lnTo>
                    <a:pt x="220801" y="65875"/>
                  </a:lnTo>
                  <a:lnTo>
                    <a:pt x="222171" y="8675"/>
                  </a:lnTo>
                  <a:lnTo>
                    <a:pt x="222764" y="728"/>
                  </a:lnTo>
                  <a:lnTo>
                    <a:pt x="224682" y="0"/>
                  </a:lnTo>
                  <a:lnTo>
                    <a:pt x="245987" y="46227"/>
                  </a:lnTo>
                  <a:lnTo>
                    <a:pt x="263488" y="106958"/>
                  </a:lnTo>
                  <a:lnTo>
                    <a:pt x="278322" y="158638"/>
                  </a:lnTo>
                  <a:lnTo>
                    <a:pt x="292365" y="217454"/>
                  </a:lnTo>
                  <a:lnTo>
                    <a:pt x="297521" y="260879"/>
                  </a:lnTo>
                  <a:lnTo>
                    <a:pt x="304487" y="320028"/>
                  </a:lnTo>
                  <a:lnTo>
                    <a:pt x="312136" y="370562"/>
                  </a:lnTo>
                  <a:lnTo>
                    <a:pt x="314403" y="411942"/>
                  </a:lnTo>
                  <a:lnTo>
                    <a:pt x="315357" y="4373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253225" y="9288446"/>
              <a:ext cx="219364" cy="294931"/>
            </a:xfrm>
            <a:custGeom>
              <a:avLst/>
              <a:gdLst/>
              <a:ahLst/>
              <a:cxnLst/>
              <a:rect l="0" t="0" r="0" b="0"/>
              <a:pathLst>
                <a:path w="219364" h="294931">
                  <a:moveTo>
                    <a:pt x="0" y="61839"/>
                  </a:moveTo>
                  <a:lnTo>
                    <a:pt x="12470" y="30523"/>
                  </a:lnTo>
                  <a:lnTo>
                    <a:pt x="26363" y="11865"/>
                  </a:lnTo>
                  <a:lnTo>
                    <a:pt x="54882" y="1541"/>
                  </a:lnTo>
                  <a:lnTo>
                    <a:pt x="89901" y="0"/>
                  </a:lnTo>
                  <a:lnTo>
                    <a:pt x="120700" y="9472"/>
                  </a:lnTo>
                  <a:lnTo>
                    <a:pt x="141498" y="27900"/>
                  </a:lnTo>
                  <a:lnTo>
                    <a:pt x="149177" y="39213"/>
                  </a:lnTo>
                  <a:lnTo>
                    <a:pt x="153647" y="63972"/>
                  </a:lnTo>
                  <a:lnTo>
                    <a:pt x="152706" y="76972"/>
                  </a:lnTo>
                  <a:lnTo>
                    <a:pt x="139473" y="99542"/>
                  </a:lnTo>
                  <a:lnTo>
                    <a:pt x="101015" y="138858"/>
                  </a:lnTo>
                  <a:lnTo>
                    <a:pt x="91719" y="142131"/>
                  </a:lnTo>
                  <a:lnTo>
                    <a:pt x="82475" y="141266"/>
                  </a:lnTo>
                  <a:lnTo>
                    <a:pt x="73265" y="137642"/>
                  </a:lnTo>
                  <a:lnTo>
                    <a:pt x="71695" y="133704"/>
                  </a:lnTo>
                  <a:lnTo>
                    <a:pt x="75219" y="129554"/>
                  </a:lnTo>
                  <a:lnTo>
                    <a:pt x="82140" y="125264"/>
                  </a:lnTo>
                  <a:lnTo>
                    <a:pt x="128273" y="126505"/>
                  </a:lnTo>
                  <a:lnTo>
                    <a:pt x="175627" y="143800"/>
                  </a:lnTo>
                  <a:lnTo>
                    <a:pt x="211325" y="168223"/>
                  </a:lnTo>
                  <a:lnTo>
                    <a:pt x="217057" y="179988"/>
                  </a:lnTo>
                  <a:lnTo>
                    <a:pt x="219363" y="209312"/>
                  </a:lnTo>
                  <a:lnTo>
                    <a:pt x="214798" y="222617"/>
                  </a:lnTo>
                  <a:lnTo>
                    <a:pt x="197538" y="245525"/>
                  </a:lnTo>
                  <a:lnTo>
                    <a:pt x="170571" y="261800"/>
                  </a:lnTo>
                  <a:lnTo>
                    <a:pt x="110882" y="284661"/>
                  </a:lnTo>
                  <a:lnTo>
                    <a:pt x="82268" y="29493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362915" y="10280097"/>
              <a:ext cx="246803" cy="359258"/>
            </a:xfrm>
            <a:custGeom>
              <a:avLst/>
              <a:gdLst/>
              <a:ahLst/>
              <a:cxnLst/>
              <a:rect l="0" t="0" r="0" b="0"/>
              <a:pathLst>
                <a:path w="246803" h="359258">
                  <a:moveTo>
                    <a:pt x="0" y="84817"/>
                  </a:moveTo>
                  <a:lnTo>
                    <a:pt x="7279" y="48423"/>
                  </a:lnTo>
                  <a:lnTo>
                    <a:pt x="13994" y="36179"/>
                  </a:lnTo>
                  <a:lnTo>
                    <a:pt x="33642" y="18512"/>
                  </a:lnTo>
                  <a:lnTo>
                    <a:pt x="77678" y="0"/>
                  </a:lnTo>
                  <a:lnTo>
                    <a:pt x="107650" y="1925"/>
                  </a:lnTo>
                  <a:lnTo>
                    <a:pt x="134682" y="12936"/>
                  </a:lnTo>
                  <a:lnTo>
                    <a:pt x="167031" y="37789"/>
                  </a:lnTo>
                  <a:lnTo>
                    <a:pt x="194389" y="73421"/>
                  </a:lnTo>
                  <a:lnTo>
                    <a:pt x="211298" y="114449"/>
                  </a:lnTo>
                  <a:lnTo>
                    <a:pt x="215788" y="147246"/>
                  </a:lnTo>
                  <a:lnTo>
                    <a:pt x="209658" y="190260"/>
                  </a:lnTo>
                  <a:lnTo>
                    <a:pt x="196778" y="236800"/>
                  </a:lnTo>
                  <a:lnTo>
                    <a:pt x="170872" y="295737"/>
                  </a:lnTo>
                  <a:lnTo>
                    <a:pt x="134927" y="339776"/>
                  </a:lnTo>
                  <a:lnTo>
                    <a:pt x="108719" y="357081"/>
                  </a:lnTo>
                  <a:lnTo>
                    <a:pt x="96854" y="359257"/>
                  </a:lnTo>
                  <a:lnTo>
                    <a:pt x="85899" y="357662"/>
                  </a:lnTo>
                  <a:lnTo>
                    <a:pt x="75547" y="353552"/>
                  </a:lnTo>
                  <a:lnTo>
                    <a:pt x="67123" y="344717"/>
                  </a:lnTo>
                  <a:lnTo>
                    <a:pt x="53701" y="318651"/>
                  </a:lnTo>
                  <a:lnTo>
                    <a:pt x="50781" y="286753"/>
                  </a:lnTo>
                  <a:lnTo>
                    <a:pt x="56086" y="253786"/>
                  </a:lnTo>
                  <a:lnTo>
                    <a:pt x="68600" y="223900"/>
                  </a:lnTo>
                  <a:lnTo>
                    <a:pt x="88381" y="203508"/>
                  </a:lnTo>
                  <a:lnTo>
                    <a:pt x="100054" y="195937"/>
                  </a:lnTo>
                  <a:lnTo>
                    <a:pt x="125212" y="191588"/>
                  </a:lnTo>
                  <a:lnTo>
                    <a:pt x="138319" y="192561"/>
                  </a:lnTo>
                  <a:lnTo>
                    <a:pt x="161009" y="201767"/>
                  </a:lnTo>
                  <a:lnTo>
                    <a:pt x="219070" y="249989"/>
                  </a:lnTo>
                  <a:lnTo>
                    <a:pt x="246802" y="2767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637139" y="10198543"/>
              <a:ext cx="164535" cy="276062"/>
            </a:xfrm>
            <a:custGeom>
              <a:avLst/>
              <a:gdLst/>
              <a:ahLst/>
              <a:cxnLst/>
              <a:rect l="0" t="0" r="0" b="0"/>
              <a:pathLst>
                <a:path w="164535" h="276062">
                  <a:moveTo>
                    <a:pt x="0" y="97815"/>
                  </a:moveTo>
                  <a:lnTo>
                    <a:pt x="12470" y="66499"/>
                  </a:lnTo>
                  <a:lnTo>
                    <a:pt x="35857" y="38600"/>
                  </a:lnTo>
                  <a:lnTo>
                    <a:pt x="71055" y="12561"/>
                  </a:lnTo>
                  <a:lnTo>
                    <a:pt x="97090" y="0"/>
                  </a:lnTo>
                  <a:lnTo>
                    <a:pt x="108907" y="613"/>
                  </a:lnTo>
                  <a:lnTo>
                    <a:pt x="119832" y="5591"/>
                  </a:lnTo>
                  <a:lnTo>
                    <a:pt x="138573" y="23311"/>
                  </a:lnTo>
                  <a:lnTo>
                    <a:pt x="151981" y="46421"/>
                  </a:lnTo>
                  <a:lnTo>
                    <a:pt x="160815" y="92405"/>
                  </a:lnTo>
                  <a:lnTo>
                    <a:pt x="163433" y="151903"/>
                  </a:lnTo>
                  <a:lnTo>
                    <a:pt x="164208" y="210496"/>
                  </a:lnTo>
                  <a:lnTo>
                    <a:pt x="164389" y="239812"/>
                  </a:lnTo>
                  <a:lnTo>
                    <a:pt x="164534" y="2760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349204" y="10570582"/>
              <a:ext cx="603294" cy="219381"/>
            </a:xfrm>
            <a:custGeom>
              <a:avLst/>
              <a:gdLst/>
              <a:ahLst/>
              <a:cxnLst/>
              <a:rect l="0" t="0" r="0" b="0"/>
              <a:pathLst>
                <a:path w="603294" h="219381">
                  <a:moveTo>
                    <a:pt x="0" y="219380"/>
                  </a:moveTo>
                  <a:lnTo>
                    <a:pt x="55598" y="204464"/>
                  </a:lnTo>
                  <a:lnTo>
                    <a:pt x="109838" y="179870"/>
                  </a:lnTo>
                  <a:lnTo>
                    <a:pt x="166087" y="155094"/>
                  </a:lnTo>
                  <a:lnTo>
                    <a:pt x="215100" y="131099"/>
                  </a:lnTo>
                  <a:lnTo>
                    <a:pt x="277441" y="99756"/>
                  </a:lnTo>
                  <a:lnTo>
                    <a:pt x="340706" y="71164"/>
                  </a:lnTo>
                  <a:lnTo>
                    <a:pt x="397215" y="47122"/>
                  </a:lnTo>
                  <a:lnTo>
                    <a:pt x="452389" y="27702"/>
                  </a:lnTo>
                  <a:lnTo>
                    <a:pt x="514577" y="9196"/>
                  </a:lnTo>
                  <a:lnTo>
                    <a:pt x="567528" y="2725"/>
                  </a:lnTo>
                  <a:lnTo>
                    <a:pt x="603293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7829096" y="10594074"/>
              <a:ext cx="206111" cy="456401"/>
            </a:xfrm>
            <a:custGeom>
              <a:avLst/>
              <a:gdLst/>
              <a:ahLst/>
              <a:cxnLst/>
              <a:rect l="0" t="0" r="0" b="0"/>
              <a:pathLst>
                <a:path w="206111" h="456401">
                  <a:moveTo>
                    <a:pt x="0" y="17641"/>
                  </a:moveTo>
                  <a:lnTo>
                    <a:pt x="29115" y="3085"/>
                  </a:lnTo>
                  <a:lnTo>
                    <a:pt x="59660" y="0"/>
                  </a:lnTo>
                  <a:lnTo>
                    <a:pt x="76336" y="1310"/>
                  </a:lnTo>
                  <a:lnTo>
                    <a:pt x="107054" y="14954"/>
                  </a:lnTo>
                  <a:lnTo>
                    <a:pt x="121644" y="24990"/>
                  </a:lnTo>
                  <a:lnTo>
                    <a:pt x="129846" y="37775"/>
                  </a:lnTo>
                  <a:lnTo>
                    <a:pt x="134899" y="68232"/>
                  </a:lnTo>
                  <a:lnTo>
                    <a:pt x="121899" y="119638"/>
                  </a:lnTo>
                  <a:lnTo>
                    <a:pt x="91471" y="166185"/>
                  </a:lnTo>
                  <a:lnTo>
                    <a:pt x="53509" y="194366"/>
                  </a:lnTo>
                  <a:lnTo>
                    <a:pt x="46336" y="194873"/>
                  </a:lnTo>
                  <a:lnTo>
                    <a:pt x="43079" y="190641"/>
                  </a:lnTo>
                  <a:lnTo>
                    <a:pt x="42431" y="183248"/>
                  </a:lnTo>
                  <a:lnTo>
                    <a:pt x="49835" y="166909"/>
                  </a:lnTo>
                  <a:lnTo>
                    <a:pt x="56075" y="158288"/>
                  </a:lnTo>
                  <a:lnTo>
                    <a:pt x="79259" y="144644"/>
                  </a:lnTo>
                  <a:lnTo>
                    <a:pt x="93973" y="138873"/>
                  </a:lnTo>
                  <a:lnTo>
                    <a:pt x="126572" y="136524"/>
                  </a:lnTo>
                  <a:lnTo>
                    <a:pt x="143796" y="138030"/>
                  </a:lnTo>
                  <a:lnTo>
                    <a:pt x="171060" y="151891"/>
                  </a:lnTo>
                  <a:lnTo>
                    <a:pt x="182596" y="161986"/>
                  </a:lnTo>
                  <a:lnTo>
                    <a:pt x="199477" y="189453"/>
                  </a:lnTo>
                  <a:lnTo>
                    <a:pt x="206110" y="205309"/>
                  </a:lnTo>
                  <a:lnTo>
                    <a:pt x="205357" y="243240"/>
                  </a:lnTo>
                  <a:lnTo>
                    <a:pt x="193342" y="283965"/>
                  </a:lnTo>
                  <a:lnTo>
                    <a:pt x="162405" y="338107"/>
                  </a:lnTo>
                  <a:lnTo>
                    <a:pt x="114581" y="395250"/>
                  </a:lnTo>
                  <a:lnTo>
                    <a:pt x="58915" y="431682"/>
                  </a:lnTo>
                  <a:lnTo>
                    <a:pt x="13711" y="456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905857" y="10611715"/>
            <a:ext cx="706368" cy="479893"/>
            <a:chOff x="1905857" y="10611715"/>
            <a:chExt cx="706368" cy="479893"/>
          </a:xfrm>
        </p:grpSpPr>
        <p:sp>
          <p:nvSpPr>
            <p:cNvPr id="112" name="Freeform 111"/>
            <p:cNvSpPr/>
            <p:nvPr/>
          </p:nvSpPr>
          <p:spPr>
            <a:xfrm>
              <a:off x="1905857" y="10700415"/>
              <a:ext cx="212769" cy="300332"/>
            </a:xfrm>
            <a:custGeom>
              <a:avLst/>
              <a:gdLst/>
              <a:ahLst/>
              <a:cxnLst/>
              <a:rect l="0" t="0" r="0" b="0"/>
              <a:pathLst>
                <a:path w="212769" h="300332">
                  <a:moveTo>
                    <a:pt x="109690" y="7279"/>
                  </a:moveTo>
                  <a:lnTo>
                    <a:pt x="131526" y="0"/>
                  </a:lnTo>
                  <a:lnTo>
                    <a:pt x="154434" y="4552"/>
                  </a:lnTo>
                  <a:lnTo>
                    <a:pt x="166942" y="10031"/>
                  </a:lnTo>
                  <a:lnTo>
                    <a:pt x="184902" y="28307"/>
                  </a:lnTo>
                  <a:lnTo>
                    <a:pt x="191824" y="39579"/>
                  </a:lnTo>
                  <a:lnTo>
                    <a:pt x="193392" y="51664"/>
                  </a:lnTo>
                  <a:lnTo>
                    <a:pt x="187008" y="77280"/>
                  </a:lnTo>
                  <a:lnTo>
                    <a:pt x="166285" y="110118"/>
                  </a:lnTo>
                  <a:lnTo>
                    <a:pt x="121038" y="156411"/>
                  </a:lnTo>
                  <a:lnTo>
                    <a:pt x="94928" y="171569"/>
                  </a:lnTo>
                  <a:lnTo>
                    <a:pt x="89184" y="171651"/>
                  </a:lnTo>
                  <a:lnTo>
                    <a:pt x="88402" y="167136"/>
                  </a:lnTo>
                  <a:lnTo>
                    <a:pt x="90928" y="159554"/>
                  </a:lnTo>
                  <a:lnTo>
                    <a:pt x="105921" y="147068"/>
                  </a:lnTo>
                  <a:lnTo>
                    <a:pt x="129343" y="137963"/>
                  </a:lnTo>
                  <a:lnTo>
                    <a:pt x="160066" y="133917"/>
                  </a:lnTo>
                  <a:lnTo>
                    <a:pt x="185908" y="140243"/>
                  </a:lnTo>
                  <a:lnTo>
                    <a:pt x="197065" y="146197"/>
                  </a:lnTo>
                  <a:lnTo>
                    <a:pt x="204503" y="156259"/>
                  </a:lnTo>
                  <a:lnTo>
                    <a:pt x="212768" y="183690"/>
                  </a:lnTo>
                  <a:lnTo>
                    <a:pt x="210142" y="226115"/>
                  </a:lnTo>
                  <a:lnTo>
                    <a:pt x="199531" y="249776"/>
                  </a:lnTo>
                  <a:lnTo>
                    <a:pt x="192436" y="260352"/>
                  </a:lnTo>
                  <a:lnTo>
                    <a:pt x="172365" y="276165"/>
                  </a:lnTo>
                  <a:lnTo>
                    <a:pt x="114960" y="298731"/>
                  </a:lnTo>
                  <a:lnTo>
                    <a:pt x="84610" y="300331"/>
                  </a:lnTo>
                  <a:lnTo>
                    <a:pt x="27885" y="288947"/>
                  </a:lnTo>
                  <a:lnTo>
                    <a:pt x="0" y="2815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2303482" y="10611715"/>
              <a:ext cx="27423" cy="150824"/>
            </a:xfrm>
            <a:custGeom>
              <a:avLst/>
              <a:gdLst/>
              <a:ahLst/>
              <a:cxnLst/>
              <a:rect l="0" t="0" r="0" b="0"/>
              <a:pathLst>
                <a:path w="27423" h="150824">
                  <a:moveTo>
                    <a:pt x="27422" y="0"/>
                  </a:moveTo>
                  <a:lnTo>
                    <a:pt x="12865" y="21837"/>
                  </a:lnTo>
                  <a:lnTo>
                    <a:pt x="3811" y="71810"/>
                  </a:lnTo>
                  <a:lnTo>
                    <a:pt x="1694" y="105042"/>
                  </a:lnTo>
                  <a:lnTo>
                    <a:pt x="0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2248637" y="10639138"/>
              <a:ext cx="219380" cy="274225"/>
            </a:xfrm>
            <a:custGeom>
              <a:avLst/>
              <a:gdLst/>
              <a:ahLst/>
              <a:cxnLst/>
              <a:rect l="0" t="0" r="0" b="0"/>
              <a:pathLst>
                <a:path w="219380" h="274225">
                  <a:moveTo>
                    <a:pt x="219379" y="0"/>
                  </a:moveTo>
                  <a:lnTo>
                    <a:pt x="189549" y="48808"/>
                  </a:lnTo>
                  <a:lnTo>
                    <a:pt x="145936" y="111659"/>
                  </a:lnTo>
                  <a:lnTo>
                    <a:pt x="93228" y="174179"/>
                  </a:lnTo>
                  <a:lnTo>
                    <a:pt x="41975" y="231352"/>
                  </a:lnTo>
                  <a:lnTo>
                    <a:pt x="0" y="2742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2330904" y="10757246"/>
              <a:ext cx="281321" cy="334362"/>
            </a:xfrm>
            <a:custGeom>
              <a:avLst/>
              <a:gdLst/>
              <a:ahLst/>
              <a:cxnLst/>
              <a:rect l="0" t="0" r="0" b="0"/>
              <a:pathLst>
                <a:path w="281321" h="334362">
                  <a:moveTo>
                    <a:pt x="54845" y="73849"/>
                  </a:moveTo>
                  <a:lnTo>
                    <a:pt x="103143" y="28598"/>
                  </a:lnTo>
                  <a:lnTo>
                    <a:pt x="165478" y="1384"/>
                  </a:lnTo>
                  <a:lnTo>
                    <a:pt x="192376" y="0"/>
                  </a:lnTo>
                  <a:lnTo>
                    <a:pt x="205948" y="1765"/>
                  </a:lnTo>
                  <a:lnTo>
                    <a:pt x="213472" y="9034"/>
                  </a:lnTo>
                  <a:lnTo>
                    <a:pt x="216965" y="19974"/>
                  </a:lnTo>
                  <a:lnTo>
                    <a:pt x="217770" y="33362"/>
                  </a:lnTo>
                  <a:lnTo>
                    <a:pt x="206476" y="60425"/>
                  </a:lnTo>
                  <a:lnTo>
                    <a:pt x="174423" y="97295"/>
                  </a:lnTo>
                  <a:lnTo>
                    <a:pt x="161986" y="107761"/>
                  </a:lnTo>
                  <a:lnTo>
                    <a:pt x="156742" y="110168"/>
                  </a:lnTo>
                  <a:lnTo>
                    <a:pt x="156292" y="107203"/>
                  </a:lnTo>
                  <a:lnTo>
                    <a:pt x="159040" y="100656"/>
                  </a:lnTo>
                  <a:lnTo>
                    <a:pt x="174280" y="89318"/>
                  </a:lnTo>
                  <a:lnTo>
                    <a:pt x="197812" y="80724"/>
                  </a:lnTo>
                  <a:lnTo>
                    <a:pt x="228583" y="76904"/>
                  </a:lnTo>
                  <a:lnTo>
                    <a:pt x="254447" y="83332"/>
                  </a:lnTo>
                  <a:lnTo>
                    <a:pt x="265610" y="89311"/>
                  </a:lnTo>
                  <a:lnTo>
                    <a:pt x="273052" y="99392"/>
                  </a:lnTo>
                  <a:lnTo>
                    <a:pt x="281320" y="126842"/>
                  </a:lnTo>
                  <a:lnTo>
                    <a:pt x="276870" y="155293"/>
                  </a:lnTo>
                  <a:lnTo>
                    <a:pt x="271418" y="169279"/>
                  </a:lnTo>
                  <a:lnTo>
                    <a:pt x="234629" y="210798"/>
                  </a:lnTo>
                  <a:lnTo>
                    <a:pt x="177855" y="252047"/>
                  </a:lnTo>
                  <a:lnTo>
                    <a:pt x="127348" y="278656"/>
                  </a:lnTo>
                  <a:lnTo>
                    <a:pt x="76158" y="303468"/>
                  </a:lnTo>
                  <a:lnTo>
                    <a:pt x="13189" y="329240"/>
                  </a:lnTo>
                  <a:lnTo>
                    <a:pt x="0" y="33436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499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09600"/>
            <a:ext cx="7442454" cy="46824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549900"/>
            <a:ext cx="9659620" cy="65164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" name="Group 5"/>
          <p:cNvGrpSpPr/>
          <p:nvPr/>
        </p:nvGrpSpPr>
        <p:grpSpPr>
          <a:xfrm>
            <a:off x="2234926" y="2118398"/>
            <a:ext cx="400799" cy="332726"/>
            <a:chOff x="2234926" y="2118398"/>
            <a:chExt cx="400799" cy="332726"/>
          </a:xfrm>
        </p:grpSpPr>
        <p:sp>
          <p:nvSpPr>
            <p:cNvPr id="4" name="Freeform 3"/>
            <p:cNvSpPr/>
            <p:nvPr/>
          </p:nvSpPr>
          <p:spPr>
            <a:xfrm>
              <a:off x="2234926" y="2145820"/>
              <a:ext cx="209725" cy="287936"/>
            </a:xfrm>
            <a:custGeom>
              <a:avLst/>
              <a:gdLst/>
              <a:ahLst/>
              <a:cxnLst/>
              <a:rect l="0" t="0" r="0" b="0"/>
              <a:pathLst>
                <a:path w="209725" h="287936">
                  <a:moveTo>
                    <a:pt x="82267" y="0"/>
                  </a:moveTo>
                  <a:lnTo>
                    <a:pt x="111382" y="7279"/>
                  </a:lnTo>
                  <a:lnTo>
                    <a:pt x="151325" y="33642"/>
                  </a:lnTo>
                  <a:lnTo>
                    <a:pt x="177548" y="70399"/>
                  </a:lnTo>
                  <a:lnTo>
                    <a:pt x="179304" y="83496"/>
                  </a:lnTo>
                  <a:lnTo>
                    <a:pt x="173130" y="110236"/>
                  </a:lnTo>
                  <a:lnTo>
                    <a:pt x="156167" y="133292"/>
                  </a:lnTo>
                  <a:lnTo>
                    <a:pt x="145245" y="143706"/>
                  </a:lnTo>
                  <a:lnTo>
                    <a:pt x="116859" y="155278"/>
                  </a:lnTo>
                  <a:lnTo>
                    <a:pt x="100758" y="158363"/>
                  </a:lnTo>
                  <a:lnTo>
                    <a:pt x="91547" y="155850"/>
                  </a:lnTo>
                  <a:lnTo>
                    <a:pt x="86930" y="149604"/>
                  </a:lnTo>
                  <a:lnTo>
                    <a:pt x="85376" y="140870"/>
                  </a:lnTo>
                  <a:lnTo>
                    <a:pt x="90434" y="135047"/>
                  </a:lnTo>
                  <a:lnTo>
                    <a:pt x="112303" y="128577"/>
                  </a:lnTo>
                  <a:lnTo>
                    <a:pt x="138274" y="133827"/>
                  </a:lnTo>
                  <a:lnTo>
                    <a:pt x="174527" y="153912"/>
                  </a:lnTo>
                  <a:lnTo>
                    <a:pt x="193351" y="172002"/>
                  </a:lnTo>
                  <a:lnTo>
                    <a:pt x="206795" y="195276"/>
                  </a:lnTo>
                  <a:lnTo>
                    <a:pt x="209724" y="220854"/>
                  </a:lnTo>
                  <a:lnTo>
                    <a:pt x="208372" y="234074"/>
                  </a:lnTo>
                  <a:lnTo>
                    <a:pt x="201377" y="244410"/>
                  </a:lnTo>
                  <a:lnTo>
                    <a:pt x="177354" y="259958"/>
                  </a:lnTo>
                  <a:lnTo>
                    <a:pt x="136848" y="277276"/>
                  </a:lnTo>
                  <a:lnTo>
                    <a:pt x="81342" y="284777"/>
                  </a:lnTo>
                  <a:lnTo>
                    <a:pt x="46816" y="286532"/>
                  </a:lnTo>
                  <a:lnTo>
                    <a:pt x="0" y="28793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2432120" y="2118398"/>
              <a:ext cx="203605" cy="332726"/>
            </a:xfrm>
            <a:custGeom>
              <a:avLst/>
              <a:gdLst/>
              <a:ahLst/>
              <a:cxnLst/>
              <a:rect l="0" t="0" r="0" b="0"/>
              <a:pathLst>
                <a:path w="203605" h="332726">
                  <a:moveTo>
                    <a:pt x="118163" y="0"/>
                  </a:moveTo>
                  <a:lnTo>
                    <a:pt x="79995" y="57252"/>
                  </a:lnTo>
                  <a:lnTo>
                    <a:pt x="54143" y="113212"/>
                  </a:lnTo>
                  <a:lnTo>
                    <a:pt x="29961" y="171333"/>
                  </a:lnTo>
                  <a:lnTo>
                    <a:pt x="6546" y="227826"/>
                  </a:lnTo>
                  <a:lnTo>
                    <a:pt x="0" y="264775"/>
                  </a:lnTo>
                  <a:lnTo>
                    <a:pt x="5215" y="293384"/>
                  </a:lnTo>
                  <a:lnTo>
                    <a:pt x="10872" y="305279"/>
                  </a:lnTo>
                  <a:lnTo>
                    <a:pt x="33407" y="322558"/>
                  </a:lnTo>
                  <a:lnTo>
                    <a:pt x="47948" y="329299"/>
                  </a:lnTo>
                  <a:lnTo>
                    <a:pt x="76292" y="332725"/>
                  </a:lnTo>
                  <a:lnTo>
                    <a:pt x="131729" y="322512"/>
                  </a:lnTo>
                  <a:lnTo>
                    <a:pt x="172965" y="302920"/>
                  </a:lnTo>
                  <a:lnTo>
                    <a:pt x="192286" y="282407"/>
                  </a:lnTo>
                  <a:lnTo>
                    <a:pt x="199571" y="270539"/>
                  </a:lnTo>
                  <a:lnTo>
                    <a:pt x="203604" y="245164"/>
                  </a:lnTo>
                  <a:lnTo>
                    <a:pt x="202546" y="231998"/>
                  </a:lnTo>
                  <a:lnTo>
                    <a:pt x="197270" y="224745"/>
                  </a:lnTo>
                  <a:lnTo>
                    <a:pt x="189183" y="221433"/>
                  </a:lnTo>
                  <a:lnTo>
                    <a:pt x="179221" y="220748"/>
                  </a:lnTo>
                  <a:lnTo>
                    <a:pt x="160027" y="228113"/>
                  </a:lnTo>
                  <a:lnTo>
                    <a:pt x="150643" y="234342"/>
                  </a:lnTo>
                  <a:lnTo>
                    <a:pt x="108579" y="296695"/>
                  </a:lnTo>
                  <a:lnTo>
                    <a:pt x="90741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36950" y="2214376"/>
            <a:ext cx="315695" cy="370204"/>
            <a:chOff x="5936950" y="2214376"/>
            <a:chExt cx="315695" cy="370204"/>
          </a:xfrm>
        </p:grpSpPr>
        <p:sp>
          <p:nvSpPr>
            <p:cNvPr id="7" name="Freeform 6"/>
            <p:cNvSpPr/>
            <p:nvPr/>
          </p:nvSpPr>
          <p:spPr>
            <a:xfrm>
              <a:off x="5936950" y="2282932"/>
              <a:ext cx="41135" cy="95980"/>
            </a:xfrm>
            <a:custGeom>
              <a:avLst/>
              <a:gdLst/>
              <a:ahLst/>
              <a:cxnLst/>
              <a:rect l="0" t="0" r="0" b="0"/>
              <a:pathLst>
                <a:path w="41135" h="95980">
                  <a:moveTo>
                    <a:pt x="41134" y="0"/>
                  </a:moveTo>
                  <a:lnTo>
                    <a:pt x="22156" y="48807"/>
                  </a:lnTo>
                  <a:lnTo>
                    <a:pt x="0" y="9597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5936950" y="2392622"/>
              <a:ext cx="164536" cy="20341"/>
            </a:xfrm>
            <a:custGeom>
              <a:avLst/>
              <a:gdLst/>
              <a:ahLst/>
              <a:cxnLst/>
              <a:rect l="0" t="0" r="0" b="0"/>
              <a:pathLst>
                <a:path w="164536" h="20341">
                  <a:moveTo>
                    <a:pt x="0" y="0"/>
                  </a:moveTo>
                  <a:lnTo>
                    <a:pt x="48808" y="14915"/>
                  </a:lnTo>
                  <a:lnTo>
                    <a:pt x="81107" y="20340"/>
                  </a:lnTo>
                  <a:lnTo>
                    <a:pt x="139309" y="15472"/>
                  </a:lnTo>
                  <a:lnTo>
                    <a:pt x="164535" y="137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32929" y="2214376"/>
              <a:ext cx="54845" cy="370204"/>
            </a:xfrm>
            <a:custGeom>
              <a:avLst/>
              <a:gdLst/>
              <a:ahLst/>
              <a:cxnLst/>
              <a:rect l="0" t="0" r="0" b="0"/>
              <a:pathLst>
                <a:path w="54845" h="370204">
                  <a:moveTo>
                    <a:pt x="54844" y="0"/>
                  </a:moveTo>
                  <a:lnTo>
                    <a:pt x="45421" y="37410"/>
                  </a:lnTo>
                  <a:lnTo>
                    <a:pt x="42404" y="99953"/>
                  </a:lnTo>
                  <a:lnTo>
                    <a:pt x="39986" y="156910"/>
                  </a:lnTo>
                  <a:lnTo>
                    <a:pt x="30298" y="204933"/>
                  </a:lnTo>
                  <a:lnTo>
                    <a:pt x="19303" y="257079"/>
                  </a:lnTo>
                  <a:lnTo>
                    <a:pt x="13844" y="309601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137196" y="2228087"/>
              <a:ext cx="115449" cy="297692"/>
            </a:xfrm>
            <a:custGeom>
              <a:avLst/>
              <a:gdLst/>
              <a:ahLst/>
              <a:cxnLst/>
              <a:rect l="0" t="0" r="0" b="0"/>
              <a:pathLst>
                <a:path w="115449" h="297692">
                  <a:moveTo>
                    <a:pt x="87690" y="27423"/>
                  </a:moveTo>
                  <a:lnTo>
                    <a:pt x="73132" y="12865"/>
                  </a:lnTo>
                  <a:lnTo>
                    <a:pt x="64273" y="11624"/>
                  </a:lnTo>
                  <a:lnTo>
                    <a:pt x="42242" y="18369"/>
                  </a:lnTo>
                  <a:lnTo>
                    <a:pt x="4144" y="39298"/>
                  </a:lnTo>
                  <a:lnTo>
                    <a:pt x="0" y="47527"/>
                  </a:lnTo>
                  <a:lnTo>
                    <a:pt x="1807" y="56060"/>
                  </a:lnTo>
                  <a:lnTo>
                    <a:pt x="16003" y="73667"/>
                  </a:lnTo>
                  <a:lnTo>
                    <a:pt x="75371" y="126181"/>
                  </a:lnTo>
                  <a:lnTo>
                    <a:pt x="108246" y="158080"/>
                  </a:lnTo>
                  <a:lnTo>
                    <a:pt x="113581" y="172419"/>
                  </a:lnTo>
                  <a:lnTo>
                    <a:pt x="115448" y="208665"/>
                  </a:lnTo>
                  <a:lnTo>
                    <a:pt x="100654" y="257338"/>
                  </a:lnTo>
                  <a:lnTo>
                    <a:pt x="69694" y="293427"/>
                  </a:lnTo>
                  <a:lnTo>
                    <a:pt x="58934" y="297691"/>
                  </a:lnTo>
                  <a:lnTo>
                    <a:pt x="48714" y="297486"/>
                  </a:lnTo>
                  <a:lnTo>
                    <a:pt x="38854" y="294302"/>
                  </a:lnTo>
                  <a:lnTo>
                    <a:pt x="33804" y="286086"/>
                  </a:lnTo>
                  <a:lnTo>
                    <a:pt x="32255" y="260707"/>
                  </a:lnTo>
                  <a:lnTo>
                    <a:pt x="53097" y="205706"/>
                  </a:lnTo>
                  <a:lnTo>
                    <a:pt x="77527" y="146769"/>
                  </a:lnTo>
                  <a:lnTo>
                    <a:pt x="90791" y="112458"/>
                  </a:lnTo>
                  <a:lnTo>
                    <a:pt x="96734" y="60405"/>
                  </a:lnTo>
                  <a:lnTo>
                    <a:pt x="876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31633" y="2557156"/>
            <a:ext cx="465768" cy="342781"/>
            <a:chOff x="1631633" y="2557156"/>
            <a:chExt cx="465768" cy="342781"/>
          </a:xfrm>
        </p:grpSpPr>
        <p:sp>
          <p:nvSpPr>
            <p:cNvPr id="12" name="Freeform 11"/>
            <p:cNvSpPr/>
            <p:nvPr/>
          </p:nvSpPr>
          <p:spPr>
            <a:xfrm>
              <a:off x="1631633" y="2606628"/>
              <a:ext cx="228991" cy="290288"/>
            </a:xfrm>
            <a:custGeom>
              <a:avLst/>
              <a:gdLst/>
              <a:ahLst/>
              <a:cxnLst/>
              <a:rect l="0" t="0" r="0" b="0"/>
              <a:pathLst>
                <a:path w="228991" h="290288">
                  <a:moveTo>
                    <a:pt x="54845" y="19084"/>
                  </a:moveTo>
                  <a:lnTo>
                    <a:pt x="112097" y="0"/>
                  </a:lnTo>
                  <a:lnTo>
                    <a:pt x="158815" y="1411"/>
                  </a:lnTo>
                  <a:lnTo>
                    <a:pt x="211252" y="11478"/>
                  </a:lnTo>
                  <a:lnTo>
                    <a:pt x="221578" y="18584"/>
                  </a:lnTo>
                  <a:lnTo>
                    <a:pt x="226939" y="27891"/>
                  </a:lnTo>
                  <a:lnTo>
                    <a:pt x="228990" y="38667"/>
                  </a:lnTo>
                  <a:lnTo>
                    <a:pt x="225786" y="48897"/>
                  </a:lnTo>
                  <a:lnTo>
                    <a:pt x="175478" y="103773"/>
                  </a:lnTo>
                  <a:lnTo>
                    <a:pt x="136292" y="128645"/>
                  </a:lnTo>
                  <a:lnTo>
                    <a:pt x="130471" y="130211"/>
                  </a:lnTo>
                  <a:lnTo>
                    <a:pt x="129638" y="128209"/>
                  </a:lnTo>
                  <a:lnTo>
                    <a:pt x="132129" y="123827"/>
                  </a:lnTo>
                  <a:lnTo>
                    <a:pt x="151148" y="118958"/>
                  </a:lnTo>
                  <a:lnTo>
                    <a:pt x="164751" y="117659"/>
                  </a:lnTo>
                  <a:lnTo>
                    <a:pt x="187990" y="124342"/>
                  </a:lnTo>
                  <a:lnTo>
                    <a:pt x="198453" y="130390"/>
                  </a:lnTo>
                  <a:lnTo>
                    <a:pt x="214142" y="153360"/>
                  </a:lnTo>
                  <a:lnTo>
                    <a:pt x="223145" y="182358"/>
                  </a:lnTo>
                  <a:lnTo>
                    <a:pt x="222069" y="210481"/>
                  </a:lnTo>
                  <a:lnTo>
                    <a:pt x="212449" y="234152"/>
                  </a:lnTo>
                  <a:lnTo>
                    <a:pt x="205618" y="244730"/>
                  </a:lnTo>
                  <a:lnTo>
                    <a:pt x="185841" y="260546"/>
                  </a:lnTo>
                  <a:lnTo>
                    <a:pt x="135904" y="283112"/>
                  </a:lnTo>
                  <a:lnTo>
                    <a:pt x="88342" y="290287"/>
                  </a:lnTo>
                  <a:lnTo>
                    <a:pt x="35655" y="285134"/>
                  </a:lnTo>
                  <a:lnTo>
                    <a:pt x="0" y="27959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942120" y="2557156"/>
              <a:ext cx="155281" cy="342781"/>
            </a:xfrm>
            <a:custGeom>
              <a:avLst/>
              <a:gdLst/>
              <a:ahLst/>
              <a:cxnLst/>
              <a:rect l="0" t="0" r="0" b="0"/>
              <a:pathLst>
                <a:path w="155281" h="342781">
                  <a:moveTo>
                    <a:pt x="59715" y="0"/>
                  </a:moveTo>
                  <a:lnTo>
                    <a:pt x="44800" y="48807"/>
                  </a:lnTo>
                  <a:lnTo>
                    <a:pt x="27874" y="98252"/>
                  </a:lnTo>
                  <a:lnTo>
                    <a:pt x="7624" y="147435"/>
                  </a:lnTo>
                  <a:lnTo>
                    <a:pt x="0" y="176740"/>
                  </a:lnTo>
                  <a:lnTo>
                    <a:pt x="1690" y="204999"/>
                  </a:lnTo>
                  <a:lnTo>
                    <a:pt x="18486" y="246603"/>
                  </a:lnTo>
                  <a:lnTo>
                    <a:pt x="29182" y="255810"/>
                  </a:lnTo>
                  <a:lnTo>
                    <a:pt x="57317" y="266040"/>
                  </a:lnTo>
                  <a:lnTo>
                    <a:pt x="107417" y="264521"/>
                  </a:lnTo>
                  <a:lnTo>
                    <a:pt x="134745" y="250107"/>
                  </a:lnTo>
                  <a:lnTo>
                    <a:pt x="146298" y="239864"/>
                  </a:lnTo>
                  <a:lnTo>
                    <a:pt x="152477" y="228466"/>
                  </a:lnTo>
                  <a:lnTo>
                    <a:pt x="155280" y="203613"/>
                  </a:lnTo>
                  <a:lnTo>
                    <a:pt x="150847" y="196681"/>
                  </a:lnTo>
                  <a:lnTo>
                    <a:pt x="143322" y="193582"/>
                  </a:lnTo>
                  <a:lnTo>
                    <a:pt x="133735" y="193041"/>
                  </a:lnTo>
                  <a:lnTo>
                    <a:pt x="124296" y="198773"/>
                  </a:lnTo>
                  <a:lnTo>
                    <a:pt x="97978" y="234433"/>
                  </a:lnTo>
                  <a:lnTo>
                    <a:pt x="74665" y="288201"/>
                  </a:lnTo>
                  <a:lnTo>
                    <a:pt x="46004" y="3427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93983" y="2598290"/>
            <a:ext cx="372907" cy="356492"/>
            <a:chOff x="5293983" y="2598290"/>
            <a:chExt cx="372907" cy="356492"/>
          </a:xfrm>
        </p:grpSpPr>
        <p:sp>
          <p:nvSpPr>
            <p:cNvPr id="15" name="Freeform 14"/>
            <p:cNvSpPr/>
            <p:nvPr/>
          </p:nvSpPr>
          <p:spPr>
            <a:xfrm>
              <a:off x="5293983" y="2639423"/>
              <a:ext cx="190499" cy="123402"/>
            </a:xfrm>
            <a:custGeom>
              <a:avLst/>
              <a:gdLst/>
              <a:ahLst/>
              <a:cxnLst/>
              <a:rect l="0" t="0" r="0" b="0"/>
              <a:pathLst>
                <a:path w="190499" h="123402">
                  <a:moveTo>
                    <a:pt x="53386" y="0"/>
                  </a:moveTo>
                  <a:lnTo>
                    <a:pt x="22496" y="57253"/>
                  </a:lnTo>
                  <a:lnTo>
                    <a:pt x="730" y="89413"/>
                  </a:lnTo>
                  <a:lnTo>
                    <a:pt x="0" y="94649"/>
                  </a:lnTo>
                  <a:lnTo>
                    <a:pt x="4084" y="96615"/>
                  </a:lnTo>
                  <a:lnTo>
                    <a:pt x="20809" y="97785"/>
                  </a:lnTo>
                  <a:lnTo>
                    <a:pt x="72850" y="110950"/>
                  </a:lnTo>
                  <a:lnTo>
                    <a:pt x="123646" y="119712"/>
                  </a:lnTo>
                  <a:lnTo>
                    <a:pt x="165104" y="122308"/>
                  </a:lnTo>
                  <a:lnTo>
                    <a:pt x="190498" y="12340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15924" y="2598290"/>
              <a:ext cx="54846" cy="356492"/>
            </a:xfrm>
            <a:custGeom>
              <a:avLst/>
              <a:gdLst/>
              <a:ahLst/>
              <a:cxnLst/>
              <a:rect l="0" t="0" r="0" b="0"/>
              <a:pathLst>
                <a:path w="54846" h="356492">
                  <a:moveTo>
                    <a:pt x="54845" y="0"/>
                  </a:moveTo>
                  <a:lnTo>
                    <a:pt x="50783" y="55597"/>
                  </a:lnTo>
                  <a:lnTo>
                    <a:pt x="43040" y="117117"/>
                  </a:lnTo>
                  <a:lnTo>
                    <a:pt x="34420" y="169951"/>
                  </a:lnTo>
                  <a:lnTo>
                    <a:pt x="22217" y="231479"/>
                  </a:lnTo>
                  <a:lnTo>
                    <a:pt x="8953" y="290674"/>
                  </a:lnTo>
                  <a:lnTo>
                    <a:pt x="3979" y="320130"/>
                  </a:lnTo>
                  <a:lnTo>
                    <a:pt x="0" y="35649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50849" y="2641624"/>
              <a:ext cx="116041" cy="272258"/>
            </a:xfrm>
            <a:custGeom>
              <a:avLst/>
              <a:gdLst/>
              <a:ahLst/>
              <a:cxnLst/>
              <a:rect l="0" t="0" r="0" b="0"/>
              <a:pathLst>
                <a:path w="116041" h="272258">
                  <a:moveTo>
                    <a:pt x="57032" y="25222"/>
                  </a:moveTo>
                  <a:lnTo>
                    <a:pt x="49754" y="3385"/>
                  </a:lnTo>
                  <a:lnTo>
                    <a:pt x="43039" y="0"/>
                  </a:lnTo>
                  <a:lnTo>
                    <a:pt x="33992" y="790"/>
                  </a:lnTo>
                  <a:lnTo>
                    <a:pt x="23391" y="4364"/>
                  </a:lnTo>
                  <a:lnTo>
                    <a:pt x="7549" y="20522"/>
                  </a:lnTo>
                  <a:lnTo>
                    <a:pt x="1191" y="31229"/>
                  </a:lnTo>
                  <a:lnTo>
                    <a:pt x="0" y="41414"/>
                  </a:lnTo>
                  <a:lnTo>
                    <a:pt x="6802" y="60857"/>
                  </a:lnTo>
                  <a:lnTo>
                    <a:pt x="27761" y="88932"/>
                  </a:lnTo>
                  <a:lnTo>
                    <a:pt x="81954" y="138938"/>
                  </a:lnTo>
                  <a:lnTo>
                    <a:pt x="107074" y="177238"/>
                  </a:lnTo>
                  <a:lnTo>
                    <a:pt x="113245" y="190552"/>
                  </a:lnTo>
                  <a:lnTo>
                    <a:pt x="116040" y="217532"/>
                  </a:lnTo>
                  <a:lnTo>
                    <a:pt x="114652" y="231125"/>
                  </a:lnTo>
                  <a:lnTo>
                    <a:pt x="100923" y="254354"/>
                  </a:lnTo>
                  <a:lnTo>
                    <a:pt x="90863" y="264814"/>
                  </a:lnTo>
                  <a:lnTo>
                    <a:pt x="79586" y="270264"/>
                  </a:lnTo>
                  <a:lnTo>
                    <a:pt x="54869" y="272257"/>
                  </a:lnTo>
                  <a:lnTo>
                    <a:pt x="46449" y="266086"/>
                  </a:lnTo>
                  <a:lnTo>
                    <a:pt x="37094" y="242977"/>
                  </a:lnTo>
                  <a:lnTo>
                    <a:pt x="39106" y="188429"/>
                  </a:lnTo>
                  <a:lnTo>
                    <a:pt x="56630" y="138581"/>
                  </a:lnTo>
                  <a:lnTo>
                    <a:pt x="73841" y="87586"/>
                  </a:lnTo>
                  <a:lnTo>
                    <a:pt x="79737" y="55986"/>
                  </a:lnTo>
                  <a:lnTo>
                    <a:pt x="84455" y="1151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29505" y="2488600"/>
            <a:ext cx="553045" cy="573607"/>
            <a:chOff x="6929505" y="2488600"/>
            <a:chExt cx="553045" cy="573607"/>
          </a:xfrm>
        </p:grpSpPr>
        <p:sp>
          <p:nvSpPr>
            <p:cNvPr id="19" name="Freeform 18"/>
            <p:cNvSpPr/>
            <p:nvPr/>
          </p:nvSpPr>
          <p:spPr>
            <a:xfrm>
              <a:off x="7335493" y="2488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929505" y="2502311"/>
              <a:ext cx="553045" cy="559896"/>
            </a:xfrm>
            <a:custGeom>
              <a:avLst/>
              <a:gdLst/>
              <a:ahLst/>
              <a:cxnLst/>
              <a:rect l="0" t="0" r="0" b="0"/>
              <a:pathLst>
                <a:path w="553045" h="559896">
                  <a:moveTo>
                    <a:pt x="241453" y="0"/>
                  </a:moveTo>
                  <a:lnTo>
                    <a:pt x="183733" y="48298"/>
                  </a:lnTo>
                  <a:lnTo>
                    <a:pt x="146146" y="85914"/>
                  </a:lnTo>
                  <a:lnTo>
                    <a:pt x="101315" y="148384"/>
                  </a:lnTo>
                  <a:lnTo>
                    <a:pt x="66374" y="195297"/>
                  </a:lnTo>
                  <a:lnTo>
                    <a:pt x="36723" y="247791"/>
                  </a:lnTo>
                  <a:lnTo>
                    <a:pt x="12704" y="301940"/>
                  </a:lnTo>
                  <a:lnTo>
                    <a:pt x="0" y="356578"/>
                  </a:lnTo>
                  <a:lnTo>
                    <a:pt x="299" y="419487"/>
                  </a:lnTo>
                  <a:lnTo>
                    <a:pt x="7826" y="463710"/>
                  </a:lnTo>
                  <a:lnTo>
                    <a:pt x="29194" y="505736"/>
                  </a:lnTo>
                  <a:lnTo>
                    <a:pt x="46059" y="527434"/>
                  </a:lnTo>
                  <a:lnTo>
                    <a:pt x="79963" y="549501"/>
                  </a:lnTo>
                  <a:lnTo>
                    <a:pt x="121944" y="556533"/>
                  </a:lnTo>
                  <a:lnTo>
                    <a:pt x="171580" y="559659"/>
                  </a:lnTo>
                  <a:lnTo>
                    <a:pt x="233784" y="559895"/>
                  </a:lnTo>
                  <a:lnTo>
                    <a:pt x="289286" y="549470"/>
                  </a:lnTo>
                  <a:lnTo>
                    <a:pt x="349758" y="519422"/>
                  </a:lnTo>
                  <a:lnTo>
                    <a:pt x="405714" y="484146"/>
                  </a:lnTo>
                  <a:lnTo>
                    <a:pt x="459255" y="447837"/>
                  </a:lnTo>
                  <a:lnTo>
                    <a:pt x="489480" y="418935"/>
                  </a:lnTo>
                  <a:lnTo>
                    <a:pt x="526484" y="355687"/>
                  </a:lnTo>
                  <a:lnTo>
                    <a:pt x="545455" y="300562"/>
                  </a:lnTo>
                  <a:lnTo>
                    <a:pt x="551764" y="253937"/>
                  </a:lnTo>
                  <a:lnTo>
                    <a:pt x="553044" y="207316"/>
                  </a:lnTo>
                  <a:lnTo>
                    <a:pt x="548535" y="171361"/>
                  </a:lnTo>
                  <a:lnTo>
                    <a:pt x="537390" y="144209"/>
                  </a:lnTo>
                  <a:lnTo>
                    <a:pt x="487754" y="82891"/>
                  </a:lnTo>
                  <a:lnTo>
                    <a:pt x="465180" y="64263"/>
                  </a:lnTo>
                  <a:lnTo>
                    <a:pt x="429757" y="45827"/>
                  </a:lnTo>
                  <a:lnTo>
                    <a:pt x="396746" y="39665"/>
                  </a:lnTo>
                  <a:lnTo>
                    <a:pt x="348404" y="40699"/>
                  </a:lnTo>
                  <a:lnTo>
                    <a:pt x="299550" y="45068"/>
                  </a:lnTo>
                  <a:lnTo>
                    <a:pt x="241453" y="5484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94628" y="2968492"/>
            <a:ext cx="451824" cy="397626"/>
            <a:chOff x="3894628" y="2968492"/>
            <a:chExt cx="451824" cy="397626"/>
          </a:xfrm>
        </p:grpSpPr>
        <p:sp>
          <p:nvSpPr>
            <p:cNvPr id="22" name="Freeform 21"/>
            <p:cNvSpPr/>
            <p:nvPr/>
          </p:nvSpPr>
          <p:spPr>
            <a:xfrm>
              <a:off x="3894628" y="3037048"/>
              <a:ext cx="205022" cy="173436"/>
            </a:xfrm>
            <a:custGeom>
              <a:avLst/>
              <a:gdLst/>
              <a:ahLst/>
              <a:cxnLst/>
              <a:rect l="0" t="0" r="0" b="0"/>
              <a:pathLst>
                <a:path w="205022" h="173436">
                  <a:moveTo>
                    <a:pt x="95332" y="0"/>
                  </a:moveTo>
                  <a:lnTo>
                    <a:pt x="76247" y="57252"/>
                  </a:lnTo>
                  <a:lnTo>
                    <a:pt x="57087" y="110165"/>
                  </a:lnTo>
                  <a:lnTo>
                    <a:pt x="32540" y="149441"/>
                  </a:lnTo>
                  <a:lnTo>
                    <a:pt x="9533" y="171030"/>
                  </a:lnTo>
                  <a:lnTo>
                    <a:pt x="3093" y="173435"/>
                  </a:lnTo>
                  <a:lnTo>
                    <a:pt x="323" y="170468"/>
                  </a:lnTo>
                  <a:lnTo>
                    <a:pt x="0" y="163920"/>
                  </a:lnTo>
                  <a:lnTo>
                    <a:pt x="4355" y="158031"/>
                  </a:lnTo>
                  <a:lnTo>
                    <a:pt x="32320" y="142464"/>
                  </a:lnTo>
                  <a:lnTo>
                    <a:pt x="56662" y="132889"/>
                  </a:lnTo>
                  <a:lnTo>
                    <a:pt x="82715" y="131680"/>
                  </a:lnTo>
                  <a:lnTo>
                    <a:pt x="143960" y="136039"/>
                  </a:lnTo>
                  <a:lnTo>
                    <a:pt x="205021" y="13711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976248" y="2968492"/>
              <a:ext cx="123402" cy="397626"/>
            </a:xfrm>
            <a:custGeom>
              <a:avLst/>
              <a:gdLst/>
              <a:ahLst/>
              <a:cxnLst/>
              <a:rect l="0" t="0" r="0" b="0"/>
              <a:pathLst>
                <a:path w="123402" h="397626">
                  <a:moveTo>
                    <a:pt x="123401" y="0"/>
                  </a:moveTo>
                  <a:lnTo>
                    <a:pt x="119339" y="59660"/>
                  </a:lnTo>
                  <a:lnTo>
                    <a:pt x="104317" y="121644"/>
                  </a:lnTo>
                  <a:lnTo>
                    <a:pt x="91170" y="178572"/>
                  </a:lnTo>
                  <a:lnTo>
                    <a:pt x="78099" y="221556"/>
                  </a:lnTo>
                  <a:lnTo>
                    <a:pt x="53610" y="284518"/>
                  </a:lnTo>
                  <a:lnTo>
                    <a:pt x="27056" y="337705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113361" y="3283850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4193179" y="2979498"/>
              <a:ext cx="153273" cy="357337"/>
            </a:xfrm>
            <a:custGeom>
              <a:avLst/>
              <a:gdLst/>
              <a:ahLst/>
              <a:cxnLst/>
              <a:rect l="0" t="0" r="0" b="0"/>
              <a:pathLst>
                <a:path w="153273" h="357337">
                  <a:moveTo>
                    <a:pt x="112138" y="71262"/>
                  </a:moveTo>
                  <a:lnTo>
                    <a:pt x="99668" y="39946"/>
                  </a:lnTo>
                  <a:lnTo>
                    <a:pt x="85775" y="21288"/>
                  </a:lnTo>
                  <a:lnTo>
                    <a:pt x="53545" y="933"/>
                  </a:lnTo>
                  <a:lnTo>
                    <a:pt x="42607" y="0"/>
                  </a:lnTo>
                  <a:lnTo>
                    <a:pt x="22328" y="7089"/>
                  </a:lnTo>
                  <a:lnTo>
                    <a:pt x="7221" y="24459"/>
                  </a:lnTo>
                  <a:lnTo>
                    <a:pt x="1060" y="35489"/>
                  </a:lnTo>
                  <a:lnTo>
                    <a:pt x="0" y="48937"/>
                  </a:lnTo>
                  <a:lnTo>
                    <a:pt x="6946" y="80129"/>
                  </a:lnTo>
                  <a:lnTo>
                    <a:pt x="36233" y="138861"/>
                  </a:lnTo>
                  <a:lnTo>
                    <a:pt x="71358" y="194473"/>
                  </a:lnTo>
                  <a:lnTo>
                    <a:pt x="86396" y="223524"/>
                  </a:lnTo>
                  <a:lnTo>
                    <a:pt x="93080" y="256748"/>
                  </a:lnTo>
                  <a:lnTo>
                    <a:pt x="89564" y="302435"/>
                  </a:lnTo>
                  <a:lnTo>
                    <a:pt x="74683" y="330922"/>
                  </a:lnTo>
                  <a:lnTo>
                    <a:pt x="64316" y="344917"/>
                  </a:lnTo>
                  <a:lnTo>
                    <a:pt x="52834" y="352724"/>
                  </a:lnTo>
                  <a:lnTo>
                    <a:pt x="27889" y="357336"/>
                  </a:lnTo>
                  <a:lnTo>
                    <a:pt x="20932" y="353386"/>
                  </a:lnTo>
                  <a:lnTo>
                    <a:pt x="17818" y="346182"/>
                  </a:lnTo>
                  <a:lnTo>
                    <a:pt x="18421" y="325990"/>
                  </a:lnTo>
                  <a:lnTo>
                    <a:pt x="23766" y="301781"/>
                  </a:lnTo>
                  <a:lnTo>
                    <a:pt x="58897" y="242247"/>
                  </a:lnTo>
                  <a:lnTo>
                    <a:pt x="85191" y="192511"/>
                  </a:lnTo>
                  <a:lnTo>
                    <a:pt x="108217" y="143243"/>
                  </a:lnTo>
                  <a:lnTo>
                    <a:pt x="129646" y="85649"/>
                  </a:lnTo>
                  <a:lnTo>
                    <a:pt x="153272" y="3012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440594" y="3704582"/>
            <a:ext cx="850095" cy="950389"/>
            <a:chOff x="2440594" y="3704582"/>
            <a:chExt cx="850095" cy="950389"/>
          </a:xfrm>
        </p:grpSpPr>
        <p:sp>
          <p:nvSpPr>
            <p:cNvPr id="27" name="Freeform 26"/>
            <p:cNvSpPr/>
            <p:nvPr/>
          </p:nvSpPr>
          <p:spPr>
            <a:xfrm>
              <a:off x="2728529" y="3763742"/>
              <a:ext cx="54846" cy="315358"/>
            </a:xfrm>
            <a:custGeom>
              <a:avLst/>
              <a:gdLst/>
              <a:ahLst/>
              <a:cxnLst/>
              <a:rect l="0" t="0" r="0" b="0"/>
              <a:pathLst>
                <a:path w="54846" h="315358">
                  <a:moveTo>
                    <a:pt x="54845" y="0"/>
                  </a:moveTo>
                  <a:lnTo>
                    <a:pt x="43992" y="59660"/>
                  </a:lnTo>
                  <a:lnTo>
                    <a:pt x="34420" y="121643"/>
                  </a:lnTo>
                  <a:lnTo>
                    <a:pt x="22217" y="171292"/>
                  </a:lnTo>
                  <a:lnTo>
                    <a:pt x="16232" y="224598"/>
                  </a:lnTo>
                  <a:lnTo>
                    <a:pt x="4786" y="283211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934197" y="3750031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873994" y="3704582"/>
              <a:ext cx="195086" cy="358878"/>
            </a:xfrm>
            <a:custGeom>
              <a:avLst/>
              <a:gdLst/>
              <a:ahLst/>
              <a:cxnLst/>
              <a:rect l="0" t="0" r="0" b="0"/>
              <a:pathLst>
                <a:path w="195086" h="358878">
                  <a:moveTo>
                    <a:pt x="32781" y="182561"/>
                  </a:moveTo>
                  <a:lnTo>
                    <a:pt x="7013" y="242221"/>
                  </a:lnTo>
                  <a:lnTo>
                    <a:pt x="0" y="277632"/>
                  </a:lnTo>
                  <a:lnTo>
                    <a:pt x="1961" y="318762"/>
                  </a:lnTo>
                  <a:lnTo>
                    <a:pt x="7664" y="334300"/>
                  </a:lnTo>
                  <a:lnTo>
                    <a:pt x="26188" y="355628"/>
                  </a:lnTo>
                  <a:lnTo>
                    <a:pt x="37527" y="358877"/>
                  </a:lnTo>
                  <a:lnTo>
                    <a:pt x="62312" y="354363"/>
                  </a:lnTo>
                  <a:lnTo>
                    <a:pt x="101962" y="334691"/>
                  </a:lnTo>
                  <a:lnTo>
                    <a:pt x="135377" y="295007"/>
                  </a:lnTo>
                  <a:lnTo>
                    <a:pt x="172441" y="234903"/>
                  </a:lnTo>
                  <a:lnTo>
                    <a:pt x="189268" y="176064"/>
                  </a:lnTo>
                  <a:lnTo>
                    <a:pt x="194931" y="117835"/>
                  </a:lnTo>
                  <a:lnTo>
                    <a:pt x="195085" y="56062"/>
                  </a:lnTo>
                  <a:lnTo>
                    <a:pt x="189722" y="22744"/>
                  </a:lnTo>
                  <a:lnTo>
                    <a:pt x="181589" y="12030"/>
                  </a:lnTo>
                  <a:lnTo>
                    <a:pt x="156302" y="127"/>
                  </a:lnTo>
                  <a:lnTo>
                    <a:pt x="144074" y="0"/>
                  </a:lnTo>
                  <a:lnTo>
                    <a:pt x="122362" y="7983"/>
                  </a:lnTo>
                  <a:lnTo>
                    <a:pt x="102556" y="29813"/>
                  </a:lnTo>
                  <a:lnTo>
                    <a:pt x="74276" y="76364"/>
                  </a:lnTo>
                  <a:lnTo>
                    <a:pt x="44701" y="139409"/>
                  </a:lnTo>
                  <a:lnTo>
                    <a:pt x="25713" y="198920"/>
                  </a:lnTo>
                  <a:lnTo>
                    <a:pt x="21038" y="256133"/>
                  </a:lnTo>
                  <a:lnTo>
                    <a:pt x="20382" y="272743"/>
                  </a:lnTo>
                  <a:lnTo>
                    <a:pt x="19070" y="31967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440594" y="4092811"/>
              <a:ext cx="850095" cy="13712"/>
            </a:xfrm>
            <a:custGeom>
              <a:avLst/>
              <a:gdLst/>
              <a:ahLst/>
              <a:cxnLst/>
              <a:rect l="0" t="0" r="0" b="0"/>
              <a:pathLst>
                <a:path w="850095" h="13712">
                  <a:moveTo>
                    <a:pt x="0" y="13711"/>
                  </a:moveTo>
                  <a:lnTo>
                    <a:pt x="45309" y="13711"/>
                  </a:lnTo>
                  <a:lnTo>
                    <a:pt x="106018" y="13711"/>
                  </a:lnTo>
                  <a:lnTo>
                    <a:pt x="155285" y="13711"/>
                  </a:lnTo>
                  <a:lnTo>
                    <a:pt x="207651" y="13711"/>
                  </a:lnTo>
                  <a:lnTo>
                    <a:pt x="258347" y="13711"/>
                  </a:lnTo>
                  <a:lnTo>
                    <a:pt x="321148" y="13711"/>
                  </a:lnTo>
                  <a:lnTo>
                    <a:pt x="382921" y="13711"/>
                  </a:lnTo>
                  <a:lnTo>
                    <a:pt x="437301" y="13711"/>
                  </a:lnTo>
                  <a:lnTo>
                    <a:pt x="484831" y="9648"/>
                  </a:lnTo>
                  <a:lnTo>
                    <a:pt x="545849" y="2858"/>
                  </a:lnTo>
                  <a:lnTo>
                    <a:pt x="588426" y="1270"/>
                  </a:lnTo>
                  <a:lnTo>
                    <a:pt x="642897" y="564"/>
                  </a:lnTo>
                  <a:lnTo>
                    <a:pt x="690466" y="251"/>
                  </a:lnTo>
                  <a:lnTo>
                    <a:pt x="733444" y="111"/>
                  </a:lnTo>
                  <a:lnTo>
                    <a:pt x="795896" y="33"/>
                  </a:lnTo>
                  <a:lnTo>
                    <a:pt x="85009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2554936" y="4312190"/>
              <a:ext cx="283284" cy="148841"/>
            </a:xfrm>
            <a:custGeom>
              <a:avLst/>
              <a:gdLst/>
              <a:ahLst/>
              <a:cxnLst/>
              <a:rect l="0" t="0" r="0" b="0"/>
              <a:pathLst>
                <a:path w="283284" h="148841">
                  <a:moveTo>
                    <a:pt x="159882" y="0"/>
                  </a:moveTo>
                  <a:lnTo>
                    <a:pt x="139513" y="23416"/>
                  </a:lnTo>
                  <a:lnTo>
                    <a:pt x="107226" y="83545"/>
                  </a:lnTo>
                  <a:lnTo>
                    <a:pt x="61628" y="126418"/>
                  </a:lnTo>
                  <a:lnTo>
                    <a:pt x="35469" y="145563"/>
                  </a:lnTo>
                  <a:lnTo>
                    <a:pt x="23619" y="148840"/>
                  </a:lnTo>
                  <a:lnTo>
                    <a:pt x="12672" y="147977"/>
                  </a:lnTo>
                  <a:lnTo>
                    <a:pt x="2327" y="144356"/>
                  </a:lnTo>
                  <a:lnTo>
                    <a:pt x="0" y="140418"/>
                  </a:lnTo>
                  <a:lnTo>
                    <a:pt x="3020" y="136269"/>
                  </a:lnTo>
                  <a:lnTo>
                    <a:pt x="20086" y="127596"/>
                  </a:lnTo>
                  <a:lnTo>
                    <a:pt x="65478" y="115672"/>
                  </a:lnTo>
                  <a:lnTo>
                    <a:pt x="126494" y="112986"/>
                  </a:lnTo>
                  <a:lnTo>
                    <a:pt x="170434" y="117756"/>
                  </a:lnTo>
                  <a:lnTo>
                    <a:pt x="230718" y="121728"/>
                  </a:lnTo>
                  <a:lnTo>
                    <a:pt x="283283" y="123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2701107" y="4202500"/>
              <a:ext cx="219380" cy="452471"/>
            </a:xfrm>
            <a:custGeom>
              <a:avLst/>
              <a:gdLst/>
              <a:ahLst/>
              <a:cxnLst/>
              <a:rect l="0" t="0" r="0" b="0"/>
              <a:pathLst>
                <a:path w="219380" h="452471">
                  <a:moveTo>
                    <a:pt x="219379" y="0"/>
                  </a:moveTo>
                  <a:lnTo>
                    <a:pt x="181211" y="57253"/>
                  </a:lnTo>
                  <a:lnTo>
                    <a:pt x="162197" y="103971"/>
                  </a:lnTo>
                  <a:lnTo>
                    <a:pt x="139635" y="156408"/>
                  </a:lnTo>
                  <a:lnTo>
                    <a:pt x="112614" y="219298"/>
                  </a:lnTo>
                  <a:lnTo>
                    <a:pt x="82118" y="269460"/>
                  </a:lnTo>
                  <a:lnTo>
                    <a:pt x="52558" y="332191"/>
                  </a:lnTo>
                  <a:lnTo>
                    <a:pt x="25108" y="395533"/>
                  </a:lnTo>
                  <a:lnTo>
                    <a:pt x="0" y="4524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030176" y="4202500"/>
              <a:ext cx="13712" cy="68557"/>
            </a:xfrm>
            <a:custGeom>
              <a:avLst/>
              <a:gdLst/>
              <a:ahLst/>
              <a:cxnLst/>
              <a:rect l="0" t="0" r="0" b="0"/>
              <a:pathLst>
                <a:path w="13712" h="68557">
                  <a:moveTo>
                    <a:pt x="0" y="68556"/>
                  </a:moveTo>
                  <a:lnTo>
                    <a:pt x="10852" y="27874"/>
                  </a:lnTo>
                  <a:lnTo>
                    <a:pt x="13711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953908" y="4216212"/>
              <a:ext cx="131113" cy="421231"/>
            </a:xfrm>
            <a:custGeom>
              <a:avLst/>
              <a:gdLst/>
              <a:ahLst/>
              <a:cxnLst/>
              <a:rect l="0" t="0" r="0" b="0"/>
              <a:pathLst>
                <a:path w="131113" h="421231">
                  <a:moveTo>
                    <a:pt x="48845" y="27422"/>
                  </a:moveTo>
                  <a:lnTo>
                    <a:pt x="28476" y="50838"/>
                  </a:lnTo>
                  <a:lnTo>
                    <a:pt x="17956" y="72869"/>
                  </a:lnTo>
                  <a:lnTo>
                    <a:pt x="17588" y="85142"/>
                  </a:lnTo>
                  <a:lnTo>
                    <a:pt x="25305" y="110967"/>
                  </a:lnTo>
                  <a:lnTo>
                    <a:pt x="55085" y="164786"/>
                  </a:lnTo>
                  <a:lnTo>
                    <a:pt x="86246" y="219429"/>
                  </a:lnTo>
                  <a:lnTo>
                    <a:pt x="95937" y="248347"/>
                  </a:lnTo>
                  <a:lnTo>
                    <a:pt x="101393" y="298888"/>
                  </a:lnTo>
                  <a:lnTo>
                    <a:pt x="102669" y="334444"/>
                  </a:lnTo>
                  <a:lnTo>
                    <a:pt x="91049" y="366497"/>
                  </a:lnTo>
                  <a:lnTo>
                    <a:pt x="70649" y="394455"/>
                  </a:lnTo>
                  <a:lnTo>
                    <a:pt x="46348" y="417037"/>
                  </a:lnTo>
                  <a:lnTo>
                    <a:pt x="34993" y="421230"/>
                  </a:lnTo>
                  <a:lnTo>
                    <a:pt x="24376" y="420979"/>
                  </a:lnTo>
                  <a:lnTo>
                    <a:pt x="14251" y="417764"/>
                  </a:lnTo>
                  <a:lnTo>
                    <a:pt x="7500" y="408004"/>
                  </a:lnTo>
                  <a:lnTo>
                    <a:pt x="0" y="376846"/>
                  </a:lnTo>
                  <a:lnTo>
                    <a:pt x="3057" y="323758"/>
                  </a:lnTo>
                  <a:lnTo>
                    <a:pt x="20890" y="262155"/>
                  </a:lnTo>
                  <a:lnTo>
                    <a:pt x="45471" y="202938"/>
                  </a:lnTo>
                  <a:lnTo>
                    <a:pt x="72051" y="146798"/>
                  </a:lnTo>
                  <a:lnTo>
                    <a:pt x="106807" y="84180"/>
                  </a:lnTo>
                  <a:lnTo>
                    <a:pt x="125860" y="31862"/>
                  </a:lnTo>
                  <a:lnTo>
                    <a:pt x="131112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496356" y="3736319"/>
            <a:ext cx="1138031" cy="767829"/>
            <a:chOff x="3496356" y="3736319"/>
            <a:chExt cx="1138031" cy="767829"/>
          </a:xfrm>
        </p:grpSpPr>
        <p:sp>
          <p:nvSpPr>
            <p:cNvPr id="36" name="Freeform 35"/>
            <p:cNvSpPr/>
            <p:nvPr/>
          </p:nvSpPr>
          <p:spPr>
            <a:xfrm>
              <a:off x="3496356" y="4065388"/>
              <a:ext cx="219381" cy="13712"/>
            </a:xfrm>
            <a:custGeom>
              <a:avLst/>
              <a:gdLst/>
              <a:ahLst/>
              <a:cxnLst/>
              <a:rect l="0" t="0" r="0" b="0"/>
              <a:pathLst>
                <a:path w="219381" h="13712">
                  <a:moveTo>
                    <a:pt x="0" y="13711"/>
                  </a:moveTo>
                  <a:lnTo>
                    <a:pt x="45309" y="13711"/>
                  </a:lnTo>
                  <a:lnTo>
                    <a:pt x="102971" y="13711"/>
                  </a:lnTo>
                  <a:lnTo>
                    <a:pt x="157805" y="12188"/>
                  </a:lnTo>
                  <a:lnTo>
                    <a:pt x="219380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51201" y="4189887"/>
              <a:ext cx="219380" cy="26326"/>
            </a:xfrm>
            <a:custGeom>
              <a:avLst/>
              <a:gdLst/>
              <a:ahLst/>
              <a:cxnLst/>
              <a:rect l="0" t="0" r="0" b="0"/>
              <a:pathLst>
                <a:path w="219380" h="26326">
                  <a:moveTo>
                    <a:pt x="0" y="26325"/>
                  </a:moveTo>
                  <a:lnTo>
                    <a:pt x="55597" y="11410"/>
                  </a:lnTo>
                  <a:lnTo>
                    <a:pt x="100264" y="2608"/>
                  </a:lnTo>
                  <a:lnTo>
                    <a:pt x="152093" y="0"/>
                  </a:lnTo>
                  <a:lnTo>
                    <a:pt x="183380" y="914"/>
                  </a:lnTo>
                  <a:lnTo>
                    <a:pt x="219379" y="126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135801" y="3736319"/>
              <a:ext cx="228392" cy="274226"/>
            </a:xfrm>
            <a:custGeom>
              <a:avLst/>
              <a:gdLst/>
              <a:ahLst/>
              <a:cxnLst/>
              <a:rect l="0" t="0" r="0" b="0"/>
              <a:pathLst>
                <a:path w="228392" h="274226">
                  <a:moveTo>
                    <a:pt x="46115" y="0"/>
                  </a:moveTo>
                  <a:lnTo>
                    <a:pt x="27138" y="48808"/>
                  </a:lnTo>
                  <a:lnTo>
                    <a:pt x="7484" y="98252"/>
                  </a:lnTo>
                  <a:lnTo>
                    <a:pt x="0" y="135076"/>
                  </a:lnTo>
                  <a:lnTo>
                    <a:pt x="5876" y="195586"/>
                  </a:lnTo>
                  <a:lnTo>
                    <a:pt x="18583" y="228610"/>
                  </a:lnTo>
                  <a:lnTo>
                    <a:pt x="38449" y="250397"/>
                  </a:lnTo>
                  <a:lnTo>
                    <a:pt x="50145" y="258339"/>
                  </a:lnTo>
                  <a:lnTo>
                    <a:pt x="75329" y="263102"/>
                  </a:lnTo>
                  <a:lnTo>
                    <a:pt x="128736" y="253746"/>
                  </a:lnTo>
                  <a:lnTo>
                    <a:pt x="181774" y="226281"/>
                  </a:lnTo>
                  <a:lnTo>
                    <a:pt x="203402" y="209244"/>
                  </a:lnTo>
                  <a:lnTo>
                    <a:pt x="225430" y="175243"/>
                  </a:lnTo>
                  <a:lnTo>
                    <a:pt x="228391" y="145427"/>
                  </a:lnTo>
                  <a:lnTo>
                    <a:pt x="227047" y="128944"/>
                  </a:lnTo>
                  <a:lnTo>
                    <a:pt x="221582" y="121003"/>
                  </a:lnTo>
                  <a:lnTo>
                    <a:pt x="213368" y="118755"/>
                  </a:lnTo>
                  <a:lnTo>
                    <a:pt x="203321" y="120304"/>
                  </a:lnTo>
                  <a:lnTo>
                    <a:pt x="167344" y="144320"/>
                  </a:lnTo>
                  <a:lnTo>
                    <a:pt x="135018" y="180381"/>
                  </a:lnTo>
                  <a:lnTo>
                    <a:pt x="123714" y="210680"/>
                  </a:lnTo>
                  <a:lnTo>
                    <a:pt x="117351" y="249811"/>
                  </a:lnTo>
                  <a:lnTo>
                    <a:pt x="114671" y="2742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3907692" y="4024255"/>
              <a:ext cx="726695" cy="1"/>
            </a:xfrm>
            <a:custGeom>
              <a:avLst/>
              <a:gdLst/>
              <a:ahLst/>
              <a:cxnLst/>
              <a:rect l="0" t="0" r="0" b="0"/>
              <a:pathLst>
                <a:path w="726695" h="1">
                  <a:moveTo>
                    <a:pt x="0" y="0"/>
                  </a:moveTo>
                  <a:lnTo>
                    <a:pt x="45309" y="0"/>
                  </a:lnTo>
                  <a:lnTo>
                    <a:pt x="104495" y="0"/>
                  </a:lnTo>
                  <a:lnTo>
                    <a:pt x="148007" y="0"/>
                  </a:lnTo>
                  <a:lnTo>
                    <a:pt x="196799" y="0"/>
                  </a:lnTo>
                  <a:lnTo>
                    <a:pt x="248954" y="0"/>
                  </a:lnTo>
                  <a:lnTo>
                    <a:pt x="302603" y="0"/>
                  </a:lnTo>
                  <a:lnTo>
                    <a:pt x="356917" y="0"/>
                  </a:lnTo>
                  <a:lnTo>
                    <a:pt x="408478" y="0"/>
                  </a:lnTo>
                  <a:lnTo>
                    <a:pt x="451707" y="0"/>
                  </a:lnTo>
                  <a:lnTo>
                    <a:pt x="499358" y="0"/>
                  </a:lnTo>
                  <a:lnTo>
                    <a:pt x="549483" y="0"/>
                  </a:lnTo>
                  <a:lnTo>
                    <a:pt x="597151" y="0"/>
                  </a:lnTo>
                  <a:lnTo>
                    <a:pt x="659535" y="0"/>
                  </a:lnTo>
                  <a:lnTo>
                    <a:pt x="689736" y="0"/>
                  </a:lnTo>
                  <a:lnTo>
                    <a:pt x="72669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154494" y="4202500"/>
              <a:ext cx="150824" cy="260514"/>
            </a:xfrm>
            <a:custGeom>
              <a:avLst/>
              <a:gdLst/>
              <a:ahLst/>
              <a:cxnLst/>
              <a:rect l="0" t="0" r="0" b="0"/>
              <a:pathLst>
                <a:path w="150824" h="260514">
                  <a:moveTo>
                    <a:pt x="0" y="0"/>
                  </a:moveTo>
                  <a:lnTo>
                    <a:pt x="26363" y="57253"/>
                  </a:lnTo>
                  <a:lnTo>
                    <a:pt x="60108" y="111689"/>
                  </a:lnTo>
                  <a:lnTo>
                    <a:pt x="96116" y="171418"/>
                  </a:lnTo>
                  <a:lnTo>
                    <a:pt x="138654" y="230950"/>
                  </a:lnTo>
                  <a:lnTo>
                    <a:pt x="150823" y="26051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99649" y="4175078"/>
              <a:ext cx="246803" cy="329070"/>
            </a:xfrm>
            <a:custGeom>
              <a:avLst/>
              <a:gdLst/>
              <a:ahLst/>
              <a:cxnLst/>
              <a:rect l="0" t="0" r="0" b="0"/>
              <a:pathLst>
                <a:path w="246803" h="329070">
                  <a:moveTo>
                    <a:pt x="246802" y="0"/>
                  </a:moveTo>
                  <a:lnTo>
                    <a:pt x="234332" y="31316"/>
                  </a:lnTo>
                  <a:lnTo>
                    <a:pt x="188208" y="92165"/>
                  </a:lnTo>
                  <a:lnTo>
                    <a:pt x="137822" y="153180"/>
                  </a:lnTo>
                  <a:lnTo>
                    <a:pt x="93411" y="213412"/>
                  </a:lnTo>
                  <a:lnTo>
                    <a:pt x="42150" y="273045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894899" y="4062289"/>
            <a:ext cx="850096" cy="414436"/>
            <a:chOff x="4894899" y="4062289"/>
            <a:chExt cx="850096" cy="414436"/>
          </a:xfrm>
        </p:grpSpPr>
        <p:sp>
          <p:nvSpPr>
            <p:cNvPr id="43" name="Freeform 42"/>
            <p:cNvSpPr/>
            <p:nvPr/>
          </p:nvSpPr>
          <p:spPr>
            <a:xfrm>
              <a:off x="4894899" y="4079099"/>
              <a:ext cx="95979" cy="397626"/>
            </a:xfrm>
            <a:custGeom>
              <a:avLst/>
              <a:gdLst/>
              <a:ahLst/>
              <a:cxnLst/>
              <a:rect l="0" t="0" r="0" b="0"/>
              <a:pathLst>
                <a:path w="95979" h="397626">
                  <a:moveTo>
                    <a:pt x="95978" y="0"/>
                  </a:moveTo>
                  <a:lnTo>
                    <a:pt x="75609" y="46833"/>
                  </a:lnTo>
                  <a:lnTo>
                    <a:pt x="65089" y="90894"/>
                  </a:lnTo>
                  <a:lnTo>
                    <a:pt x="50601" y="145255"/>
                  </a:lnTo>
                  <a:lnTo>
                    <a:pt x="41279" y="187959"/>
                  </a:lnTo>
                  <a:lnTo>
                    <a:pt x="32057" y="235884"/>
                  </a:lnTo>
                  <a:lnTo>
                    <a:pt x="22881" y="282575"/>
                  </a:lnTo>
                  <a:lnTo>
                    <a:pt x="9149" y="337130"/>
                  </a:lnTo>
                  <a:lnTo>
                    <a:pt x="0" y="39762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054842" y="4062289"/>
              <a:ext cx="188497" cy="359618"/>
            </a:xfrm>
            <a:custGeom>
              <a:avLst/>
              <a:gdLst/>
              <a:ahLst/>
              <a:cxnLst/>
              <a:rect l="0" t="0" r="0" b="0"/>
              <a:pathLst>
                <a:path w="188497" h="359618">
                  <a:moveTo>
                    <a:pt x="59436" y="85366"/>
                  </a:moveTo>
                  <a:lnTo>
                    <a:pt x="48490" y="130676"/>
                  </a:lnTo>
                  <a:lnTo>
                    <a:pt x="36049" y="186814"/>
                  </a:lnTo>
                  <a:lnTo>
                    <a:pt x="22714" y="235271"/>
                  </a:lnTo>
                  <a:lnTo>
                    <a:pt x="9115" y="286023"/>
                  </a:lnTo>
                  <a:lnTo>
                    <a:pt x="0" y="316230"/>
                  </a:lnTo>
                  <a:lnTo>
                    <a:pt x="7" y="329160"/>
                  </a:lnTo>
                  <a:lnTo>
                    <a:pt x="8140" y="351652"/>
                  </a:lnTo>
                  <a:lnTo>
                    <a:pt x="16098" y="357345"/>
                  </a:lnTo>
                  <a:lnTo>
                    <a:pt x="25973" y="359617"/>
                  </a:lnTo>
                  <a:lnTo>
                    <a:pt x="37128" y="359608"/>
                  </a:lnTo>
                  <a:lnTo>
                    <a:pt x="61709" y="347411"/>
                  </a:lnTo>
                  <a:lnTo>
                    <a:pt x="86345" y="325232"/>
                  </a:lnTo>
                  <a:lnTo>
                    <a:pt x="122925" y="265402"/>
                  </a:lnTo>
                  <a:lnTo>
                    <a:pt x="144265" y="227072"/>
                  </a:lnTo>
                  <a:lnTo>
                    <a:pt x="159600" y="203191"/>
                  </a:lnTo>
                  <a:lnTo>
                    <a:pt x="176798" y="155486"/>
                  </a:lnTo>
                  <a:lnTo>
                    <a:pt x="188496" y="102757"/>
                  </a:lnTo>
                  <a:lnTo>
                    <a:pt x="185190" y="48539"/>
                  </a:lnTo>
                  <a:lnTo>
                    <a:pt x="183883" y="12123"/>
                  </a:lnTo>
                  <a:lnTo>
                    <a:pt x="177440" y="3021"/>
                  </a:lnTo>
                  <a:lnTo>
                    <a:pt x="167051" y="0"/>
                  </a:lnTo>
                  <a:lnTo>
                    <a:pt x="154032" y="1033"/>
                  </a:lnTo>
                  <a:lnTo>
                    <a:pt x="142305" y="9339"/>
                  </a:lnTo>
                  <a:lnTo>
                    <a:pt x="112766" y="54376"/>
                  </a:lnTo>
                  <a:lnTo>
                    <a:pt x="88365" y="112084"/>
                  </a:lnTo>
                  <a:lnTo>
                    <a:pt x="77656" y="157776"/>
                  </a:lnTo>
                  <a:lnTo>
                    <a:pt x="74484" y="213972"/>
                  </a:lnTo>
                  <a:lnTo>
                    <a:pt x="73543" y="274803"/>
                  </a:lnTo>
                  <a:lnTo>
                    <a:pt x="77327" y="323296"/>
                  </a:lnTo>
                  <a:lnTo>
                    <a:pt x="86858" y="35959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47369" y="4161367"/>
              <a:ext cx="82268" cy="274225"/>
            </a:xfrm>
            <a:custGeom>
              <a:avLst/>
              <a:gdLst/>
              <a:ahLst/>
              <a:cxnLst/>
              <a:rect l="0" t="0" r="0" b="0"/>
              <a:pathLst>
                <a:path w="82268" h="274225">
                  <a:moveTo>
                    <a:pt x="0" y="0"/>
                  </a:moveTo>
                  <a:lnTo>
                    <a:pt x="1523" y="54732"/>
                  </a:lnTo>
                  <a:lnTo>
                    <a:pt x="12469" y="115411"/>
                  </a:lnTo>
                  <a:lnTo>
                    <a:pt x="32810" y="171138"/>
                  </a:lnTo>
                  <a:lnTo>
                    <a:pt x="58165" y="231687"/>
                  </a:lnTo>
                  <a:lnTo>
                    <a:pt x="82267" y="2742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347369" y="4133944"/>
              <a:ext cx="178246" cy="329070"/>
            </a:xfrm>
            <a:custGeom>
              <a:avLst/>
              <a:gdLst/>
              <a:ahLst/>
              <a:cxnLst/>
              <a:rect l="0" t="0" r="0" b="0"/>
              <a:pathLst>
                <a:path w="178246" h="329070">
                  <a:moveTo>
                    <a:pt x="178245" y="0"/>
                  </a:moveTo>
                  <a:lnTo>
                    <a:pt x="148415" y="59660"/>
                  </a:lnTo>
                  <a:lnTo>
                    <a:pt x="122687" y="111117"/>
                  </a:lnTo>
                  <a:lnTo>
                    <a:pt x="91704" y="169020"/>
                  </a:lnTo>
                  <a:lnTo>
                    <a:pt x="57640" y="222232"/>
                  </a:lnTo>
                  <a:lnTo>
                    <a:pt x="18834" y="282067"/>
                  </a:lnTo>
                  <a:lnTo>
                    <a:pt x="0" y="32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594170" y="4219070"/>
              <a:ext cx="137113" cy="10854"/>
            </a:xfrm>
            <a:custGeom>
              <a:avLst/>
              <a:gdLst/>
              <a:ahLst/>
              <a:cxnLst/>
              <a:rect l="0" t="0" r="0" b="0"/>
              <a:pathLst>
                <a:path w="137113" h="10854">
                  <a:moveTo>
                    <a:pt x="0" y="10853"/>
                  </a:moveTo>
                  <a:lnTo>
                    <a:pt x="48808" y="0"/>
                  </a:lnTo>
                  <a:lnTo>
                    <a:pt x="94190" y="2051"/>
                  </a:lnTo>
                  <a:lnTo>
                    <a:pt x="137112" y="1085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566748" y="4298479"/>
              <a:ext cx="178247" cy="13712"/>
            </a:xfrm>
            <a:custGeom>
              <a:avLst/>
              <a:gdLst/>
              <a:ahLst/>
              <a:cxnLst/>
              <a:rect l="0" t="0" r="0" b="0"/>
              <a:pathLst>
                <a:path w="178247" h="13712">
                  <a:moveTo>
                    <a:pt x="0" y="13711"/>
                  </a:moveTo>
                  <a:lnTo>
                    <a:pt x="45309" y="12187"/>
                  </a:lnTo>
                  <a:lnTo>
                    <a:pt x="102971" y="4288"/>
                  </a:lnTo>
                  <a:lnTo>
                    <a:pt x="161571" y="847"/>
                  </a:lnTo>
                  <a:lnTo>
                    <a:pt x="17824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22170" y="3873432"/>
            <a:ext cx="912374" cy="575871"/>
            <a:chOff x="6022170" y="3873432"/>
            <a:chExt cx="912374" cy="575871"/>
          </a:xfrm>
        </p:grpSpPr>
        <p:sp>
          <p:nvSpPr>
            <p:cNvPr id="50" name="Freeform 49"/>
            <p:cNvSpPr/>
            <p:nvPr/>
          </p:nvSpPr>
          <p:spPr>
            <a:xfrm>
              <a:off x="6022170" y="4065388"/>
              <a:ext cx="161583" cy="124663"/>
            </a:xfrm>
            <a:custGeom>
              <a:avLst/>
              <a:gdLst/>
              <a:ahLst/>
              <a:cxnLst/>
              <a:rect l="0" t="0" r="0" b="0"/>
              <a:pathLst>
                <a:path w="161583" h="124663">
                  <a:moveTo>
                    <a:pt x="93026" y="0"/>
                  </a:moveTo>
                  <a:lnTo>
                    <a:pt x="54858" y="57252"/>
                  </a:lnTo>
                  <a:lnTo>
                    <a:pt x="1477" y="118240"/>
                  </a:lnTo>
                  <a:lnTo>
                    <a:pt x="0" y="123007"/>
                  </a:lnTo>
                  <a:lnTo>
                    <a:pt x="3587" y="124662"/>
                  </a:lnTo>
                  <a:lnTo>
                    <a:pt x="65505" y="123567"/>
                  </a:lnTo>
                  <a:lnTo>
                    <a:pt x="126917" y="123434"/>
                  </a:lnTo>
                  <a:lnTo>
                    <a:pt x="161582" y="12340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142618" y="3996832"/>
              <a:ext cx="150824" cy="370204"/>
            </a:xfrm>
            <a:custGeom>
              <a:avLst/>
              <a:gdLst/>
              <a:ahLst/>
              <a:cxnLst/>
              <a:rect l="0" t="0" r="0" b="0"/>
              <a:pathLst>
                <a:path w="150824" h="370204">
                  <a:moveTo>
                    <a:pt x="150823" y="0"/>
                  </a:moveTo>
                  <a:lnTo>
                    <a:pt x="130454" y="34363"/>
                  </a:lnTo>
                  <a:lnTo>
                    <a:pt x="113473" y="82631"/>
                  </a:lnTo>
                  <a:lnTo>
                    <a:pt x="89821" y="144499"/>
                  </a:lnTo>
                  <a:lnTo>
                    <a:pt x="72421" y="188638"/>
                  </a:lnTo>
                  <a:lnTo>
                    <a:pt x="54531" y="233647"/>
                  </a:lnTo>
                  <a:lnTo>
                    <a:pt x="36424" y="279042"/>
                  </a:lnTo>
                  <a:lnTo>
                    <a:pt x="12147" y="339807"/>
                  </a:lnTo>
                  <a:lnTo>
                    <a:pt x="0" y="370203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373073" y="4051677"/>
              <a:ext cx="129381" cy="302641"/>
            </a:xfrm>
            <a:custGeom>
              <a:avLst/>
              <a:gdLst/>
              <a:ahLst/>
              <a:cxnLst/>
              <a:rect l="0" t="0" r="0" b="0"/>
              <a:pathLst>
                <a:path w="129381" h="302641">
                  <a:moveTo>
                    <a:pt x="112325" y="0"/>
                  </a:moveTo>
                  <a:lnTo>
                    <a:pt x="71587" y="12470"/>
                  </a:lnTo>
                  <a:lnTo>
                    <a:pt x="21571" y="51314"/>
                  </a:lnTo>
                  <a:lnTo>
                    <a:pt x="967" y="85284"/>
                  </a:lnTo>
                  <a:lnTo>
                    <a:pt x="0" y="97990"/>
                  </a:lnTo>
                  <a:lnTo>
                    <a:pt x="7050" y="124295"/>
                  </a:lnTo>
                  <a:lnTo>
                    <a:pt x="28149" y="157521"/>
                  </a:lnTo>
                  <a:lnTo>
                    <a:pt x="78332" y="220261"/>
                  </a:lnTo>
                  <a:lnTo>
                    <a:pt x="85092" y="233678"/>
                  </a:lnTo>
                  <a:lnTo>
                    <a:pt x="86553" y="247194"/>
                  </a:lnTo>
                  <a:lnTo>
                    <a:pt x="80050" y="274398"/>
                  </a:lnTo>
                  <a:lnTo>
                    <a:pt x="62941" y="293599"/>
                  </a:lnTo>
                  <a:lnTo>
                    <a:pt x="51980" y="300852"/>
                  </a:lnTo>
                  <a:lnTo>
                    <a:pt x="41626" y="302640"/>
                  </a:lnTo>
                  <a:lnTo>
                    <a:pt x="31676" y="300785"/>
                  </a:lnTo>
                  <a:lnTo>
                    <a:pt x="21996" y="296502"/>
                  </a:lnTo>
                  <a:lnTo>
                    <a:pt x="17066" y="287552"/>
                  </a:lnTo>
                  <a:lnTo>
                    <a:pt x="15651" y="261359"/>
                  </a:lnTo>
                  <a:lnTo>
                    <a:pt x="30698" y="205072"/>
                  </a:lnTo>
                  <a:lnTo>
                    <a:pt x="61732" y="147431"/>
                  </a:lnTo>
                  <a:lnTo>
                    <a:pt x="110118" y="84305"/>
                  </a:lnTo>
                  <a:lnTo>
                    <a:pt x="125563" y="55751"/>
                  </a:lnTo>
                  <a:lnTo>
                    <a:pt x="129380" y="35950"/>
                  </a:lnTo>
                  <a:lnTo>
                    <a:pt x="126037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555764" y="3914565"/>
              <a:ext cx="135303" cy="521027"/>
            </a:xfrm>
            <a:custGeom>
              <a:avLst/>
              <a:gdLst/>
              <a:ahLst/>
              <a:cxnLst/>
              <a:rect l="0" t="0" r="0" b="0"/>
              <a:pathLst>
                <a:path w="135303" h="521027">
                  <a:moveTo>
                    <a:pt x="135302" y="0"/>
                  </a:moveTo>
                  <a:lnTo>
                    <a:pt x="113466" y="7279"/>
                  </a:lnTo>
                  <a:lnTo>
                    <a:pt x="94620" y="23040"/>
                  </a:lnTo>
                  <a:lnTo>
                    <a:pt x="85329" y="33642"/>
                  </a:lnTo>
                  <a:lnTo>
                    <a:pt x="64974" y="84957"/>
                  </a:lnTo>
                  <a:lnTo>
                    <a:pt x="49294" y="148404"/>
                  </a:lnTo>
                  <a:lnTo>
                    <a:pt x="35000" y="200888"/>
                  </a:lnTo>
                  <a:lnTo>
                    <a:pt x="16521" y="264139"/>
                  </a:lnTo>
                  <a:lnTo>
                    <a:pt x="7353" y="309352"/>
                  </a:lnTo>
                  <a:lnTo>
                    <a:pt x="2263" y="355853"/>
                  </a:lnTo>
                  <a:lnTo>
                    <a:pt x="0" y="400388"/>
                  </a:lnTo>
                  <a:lnTo>
                    <a:pt x="251" y="458198"/>
                  </a:lnTo>
                  <a:lnTo>
                    <a:pt x="11902" y="521026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671590" y="4065388"/>
              <a:ext cx="139252" cy="315359"/>
            </a:xfrm>
            <a:custGeom>
              <a:avLst/>
              <a:gdLst/>
              <a:ahLst/>
              <a:cxnLst/>
              <a:rect l="0" t="0" r="0" b="0"/>
              <a:pathLst>
                <a:path w="139252" h="315359">
                  <a:moveTo>
                    <a:pt x="60610" y="0"/>
                  </a:moveTo>
                  <a:lnTo>
                    <a:pt x="41632" y="48808"/>
                  </a:lnTo>
                  <a:lnTo>
                    <a:pt x="21978" y="102315"/>
                  </a:lnTo>
                  <a:lnTo>
                    <a:pt x="6506" y="162349"/>
                  </a:lnTo>
                  <a:lnTo>
                    <a:pt x="0" y="198603"/>
                  </a:lnTo>
                  <a:lnTo>
                    <a:pt x="2187" y="229951"/>
                  </a:lnTo>
                  <a:lnTo>
                    <a:pt x="10997" y="238615"/>
                  </a:lnTo>
                  <a:lnTo>
                    <a:pt x="24488" y="242867"/>
                  </a:lnTo>
                  <a:lnTo>
                    <a:pt x="41099" y="244179"/>
                  </a:lnTo>
                  <a:lnTo>
                    <a:pt x="67681" y="237511"/>
                  </a:lnTo>
                  <a:lnTo>
                    <a:pt x="79035" y="231467"/>
                  </a:lnTo>
                  <a:lnTo>
                    <a:pt x="109573" y="193846"/>
                  </a:lnTo>
                  <a:lnTo>
                    <a:pt x="130639" y="151383"/>
                  </a:lnTo>
                  <a:lnTo>
                    <a:pt x="139251" y="102577"/>
                  </a:lnTo>
                  <a:lnTo>
                    <a:pt x="135889" y="94284"/>
                  </a:lnTo>
                  <a:lnTo>
                    <a:pt x="129078" y="91802"/>
                  </a:lnTo>
                  <a:lnTo>
                    <a:pt x="119967" y="93194"/>
                  </a:lnTo>
                  <a:lnTo>
                    <a:pt x="85307" y="116990"/>
                  </a:lnTo>
                  <a:lnTo>
                    <a:pt x="60649" y="152987"/>
                  </a:lnTo>
                  <a:lnTo>
                    <a:pt x="50973" y="199877"/>
                  </a:lnTo>
                  <a:lnTo>
                    <a:pt x="48105" y="252365"/>
                  </a:lnTo>
                  <a:lnTo>
                    <a:pt x="60610" y="31535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00756" y="3873432"/>
              <a:ext cx="133788" cy="575871"/>
            </a:xfrm>
            <a:custGeom>
              <a:avLst/>
              <a:gdLst/>
              <a:ahLst/>
              <a:cxnLst/>
              <a:rect l="0" t="0" r="0" b="0"/>
              <a:pathLst>
                <a:path w="133788" h="575871">
                  <a:moveTo>
                    <a:pt x="68556" y="0"/>
                  </a:moveTo>
                  <a:lnTo>
                    <a:pt x="79502" y="54731"/>
                  </a:lnTo>
                  <a:lnTo>
                    <a:pt x="91943" y="113887"/>
                  </a:lnTo>
                  <a:lnTo>
                    <a:pt x="105278" y="164762"/>
                  </a:lnTo>
                  <a:lnTo>
                    <a:pt x="118877" y="223678"/>
                  </a:lnTo>
                  <a:lnTo>
                    <a:pt x="131032" y="274482"/>
                  </a:lnTo>
                  <a:lnTo>
                    <a:pt x="133787" y="333377"/>
                  </a:lnTo>
                  <a:lnTo>
                    <a:pt x="124108" y="382651"/>
                  </a:lnTo>
                  <a:lnTo>
                    <a:pt x="102620" y="433644"/>
                  </a:lnTo>
                  <a:lnTo>
                    <a:pt x="64000" y="496655"/>
                  </a:lnTo>
                  <a:lnTo>
                    <a:pt x="20090" y="552775"/>
                  </a:lnTo>
                  <a:lnTo>
                    <a:pt x="0" y="57587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333657" y="4449302"/>
            <a:ext cx="1480811" cy="425048"/>
            <a:chOff x="5333657" y="4449302"/>
            <a:chExt cx="1480811" cy="425048"/>
          </a:xfrm>
        </p:grpSpPr>
        <p:sp>
          <p:nvSpPr>
            <p:cNvPr id="57" name="Freeform 56"/>
            <p:cNvSpPr/>
            <p:nvPr/>
          </p:nvSpPr>
          <p:spPr>
            <a:xfrm>
              <a:off x="5333657" y="4504147"/>
              <a:ext cx="82268" cy="370203"/>
            </a:xfrm>
            <a:custGeom>
              <a:avLst/>
              <a:gdLst/>
              <a:ahLst/>
              <a:cxnLst/>
              <a:rect l="0" t="0" r="0" b="0"/>
              <a:pathLst>
                <a:path w="82268" h="370203">
                  <a:moveTo>
                    <a:pt x="82267" y="0"/>
                  </a:moveTo>
                  <a:lnTo>
                    <a:pt x="67352" y="48807"/>
                  </a:lnTo>
                  <a:lnTo>
                    <a:pt x="54489" y="106377"/>
                  </a:lnTo>
                  <a:lnTo>
                    <a:pt x="45546" y="153921"/>
                  </a:lnTo>
                  <a:lnTo>
                    <a:pt x="36493" y="200443"/>
                  </a:lnTo>
                  <a:lnTo>
                    <a:pt x="27391" y="246510"/>
                  </a:lnTo>
                  <a:lnTo>
                    <a:pt x="13702" y="307146"/>
                  </a:lnTo>
                  <a:lnTo>
                    <a:pt x="0" y="3702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5515602" y="4476659"/>
              <a:ext cx="130345" cy="329135"/>
            </a:xfrm>
            <a:custGeom>
              <a:avLst/>
              <a:gdLst/>
              <a:ahLst/>
              <a:cxnLst/>
              <a:rect l="0" t="0" r="0" b="0"/>
              <a:pathLst>
                <a:path w="130345" h="329135">
                  <a:moveTo>
                    <a:pt x="37435" y="41199"/>
                  </a:moveTo>
                  <a:lnTo>
                    <a:pt x="33372" y="96796"/>
                  </a:lnTo>
                  <a:lnTo>
                    <a:pt x="22520" y="145526"/>
                  </a:lnTo>
                  <a:lnTo>
                    <a:pt x="9656" y="204144"/>
                  </a:lnTo>
                  <a:lnTo>
                    <a:pt x="3760" y="241590"/>
                  </a:lnTo>
                  <a:lnTo>
                    <a:pt x="6218" y="278546"/>
                  </a:lnTo>
                  <a:lnTo>
                    <a:pt x="12053" y="289315"/>
                  </a:lnTo>
                  <a:lnTo>
                    <a:pt x="20514" y="294971"/>
                  </a:lnTo>
                  <a:lnTo>
                    <a:pt x="30724" y="297217"/>
                  </a:lnTo>
                  <a:lnTo>
                    <a:pt x="39055" y="294145"/>
                  </a:lnTo>
                  <a:lnTo>
                    <a:pt x="82995" y="244065"/>
                  </a:lnTo>
                  <a:lnTo>
                    <a:pt x="106456" y="197625"/>
                  </a:lnTo>
                  <a:lnTo>
                    <a:pt x="123056" y="145270"/>
                  </a:lnTo>
                  <a:lnTo>
                    <a:pt x="130344" y="83884"/>
                  </a:lnTo>
                  <a:lnTo>
                    <a:pt x="125225" y="32010"/>
                  </a:lnTo>
                  <a:lnTo>
                    <a:pt x="118813" y="19838"/>
                  </a:lnTo>
                  <a:lnTo>
                    <a:pt x="99502" y="2252"/>
                  </a:lnTo>
                  <a:lnTo>
                    <a:pt x="87954" y="0"/>
                  </a:lnTo>
                  <a:lnTo>
                    <a:pt x="62935" y="5622"/>
                  </a:lnTo>
                  <a:lnTo>
                    <a:pt x="40643" y="30466"/>
                  </a:lnTo>
                  <a:lnTo>
                    <a:pt x="15026" y="87278"/>
                  </a:lnTo>
                  <a:lnTo>
                    <a:pt x="4623" y="130234"/>
                  </a:lnTo>
                  <a:lnTo>
                    <a:pt x="0" y="174718"/>
                  </a:lnTo>
                  <a:lnTo>
                    <a:pt x="4676" y="235307"/>
                  </a:lnTo>
                  <a:lnTo>
                    <a:pt x="19905" y="296381"/>
                  </a:lnTo>
                  <a:lnTo>
                    <a:pt x="37435" y="32913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31282" y="4572703"/>
              <a:ext cx="82268" cy="219380"/>
            </a:xfrm>
            <a:custGeom>
              <a:avLst/>
              <a:gdLst/>
              <a:ahLst/>
              <a:cxnLst/>
              <a:rect l="0" t="0" r="0" b="0"/>
              <a:pathLst>
                <a:path w="82268" h="219380">
                  <a:moveTo>
                    <a:pt x="0" y="0"/>
                  </a:moveTo>
                  <a:lnTo>
                    <a:pt x="10947" y="51685"/>
                  </a:lnTo>
                  <a:lnTo>
                    <a:pt x="31842" y="109065"/>
                  </a:lnTo>
                  <a:lnTo>
                    <a:pt x="57580" y="164411"/>
                  </a:lnTo>
                  <a:lnTo>
                    <a:pt x="82267" y="21937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5717571" y="4517858"/>
              <a:ext cx="164535" cy="246803"/>
            </a:xfrm>
            <a:custGeom>
              <a:avLst/>
              <a:gdLst/>
              <a:ahLst/>
              <a:cxnLst/>
              <a:rect l="0" t="0" r="0" b="0"/>
              <a:pathLst>
                <a:path w="164535" h="246803">
                  <a:moveTo>
                    <a:pt x="164534" y="0"/>
                  </a:moveTo>
                  <a:lnTo>
                    <a:pt x="116237" y="59244"/>
                  </a:lnTo>
                  <a:lnTo>
                    <a:pt x="80144" y="107777"/>
                  </a:lnTo>
                  <a:lnTo>
                    <a:pt x="42028" y="160751"/>
                  </a:lnTo>
                  <a:lnTo>
                    <a:pt x="9205" y="221058"/>
                  </a:lnTo>
                  <a:lnTo>
                    <a:pt x="0" y="246802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5895816" y="4600125"/>
              <a:ext cx="95980" cy="13712"/>
            </a:xfrm>
            <a:custGeom>
              <a:avLst/>
              <a:gdLst/>
              <a:ahLst/>
              <a:cxnLst/>
              <a:rect l="0" t="0" r="0" b="0"/>
              <a:pathLst>
                <a:path w="95980" h="13712">
                  <a:moveTo>
                    <a:pt x="0" y="13711"/>
                  </a:moveTo>
                  <a:lnTo>
                    <a:pt x="48808" y="2859"/>
                  </a:lnTo>
                  <a:lnTo>
                    <a:pt x="9597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909528" y="4654970"/>
              <a:ext cx="68557" cy="27423"/>
            </a:xfrm>
            <a:custGeom>
              <a:avLst/>
              <a:gdLst/>
              <a:ahLst/>
              <a:cxnLst/>
              <a:rect l="0" t="0" r="0" b="0"/>
              <a:pathLst>
                <a:path w="68557" h="27423">
                  <a:moveTo>
                    <a:pt x="0" y="27422"/>
                  </a:moveTo>
                  <a:lnTo>
                    <a:pt x="40682" y="12508"/>
                  </a:lnTo>
                  <a:lnTo>
                    <a:pt x="68556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121407" y="4449302"/>
              <a:ext cx="222063" cy="358597"/>
            </a:xfrm>
            <a:custGeom>
              <a:avLst/>
              <a:gdLst/>
              <a:ahLst/>
              <a:cxnLst/>
              <a:rect l="0" t="0" r="0" b="0"/>
              <a:pathLst>
                <a:path w="222063" h="358597">
                  <a:moveTo>
                    <a:pt x="172034" y="0"/>
                  </a:moveTo>
                  <a:lnTo>
                    <a:pt x="193927" y="24940"/>
                  </a:lnTo>
                  <a:lnTo>
                    <a:pt x="215762" y="68667"/>
                  </a:lnTo>
                  <a:lnTo>
                    <a:pt x="222062" y="120218"/>
                  </a:lnTo>
                  <a:lnTo>
                    <a:pt x="213433" y="172563"/>
                  </a:lnTo>
                  <a:lnTo>
                    <a:pt x="179930" y="236031"/>
                  </a:lnTo>
                  <a:lnTo>
                    <a:pt x="129752" y="299519"/>
                  </a:lnTo>
                  <a:lnTo>
                    <a:pt x="75829" y="343601"/>
                  </a:lnTo>
                  <a:lnTo>
                    <a:pt x="48533" y="357364"/>
                  </a:lnTo>
                  <a:lnTo>
                    <a:pt x="36379" y="358596"/>
                  </a:lnTo>
                  <a:lnTo>
                    <a:pt x="14749" y="351841"/>
                  </a:lnTo>
                  <a:lnTo>
                    <a:pt x="7762" y="341203"/>
                  </a:lnTo>
                  <a:lnTo>
                    <a:pt x="0" y="309071"/>
                  </a:lnTo>
                  <a:lnTo>
                    <a:pt x="4674" y="277524"/>
                  </a:lnTo>
                  <a:lnTo>
                    <a:pt x="18432" y="249792"/>
                  </a:lnTo>
                  <a:lnTo>
                    <a:pt x="39781" y="227310"/>
                  </a:lnTo>
                  <a:lnTo>
                    <a:pt x="84775" y="204802"/>
                  </a:lnTo>
                  <a:lnTo>
                    <a:pt x="119033" y="205791"/>
                  </a:lnTo>
                  <a:lnTo>
                    <a:pt x="151525" y="216387"/>
                  </a:lnTo>
                  <a:lnTo>
                    <a:pt x="176123" y="231253"/>
                  </a:lnTo>
                  <a:lnTo>
                    <a:pt x="193149" y="256141"/>
                  </a:lnTo>
                  <a:lnTo>
                    <a:pt x="207236" y="296289"/>
                  </a:lnTo>
                  <a:lnTo>
                    <a:pt x="213168" y="329069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6430509" y="4473323"/>
              <a:ext cx="178291" cy="318477"/>
            </a:xfrm>
            <a:custGeom>
              <a:avLst/>
              <a:gdLst/>
              <a:ahLst/>
              <a:cxnLst/>
              <a:rect l="0" t="0" r="0" b="0"/>
              <a:pathLst>
                <a:path w="178291" h="318477">
                  <a:moveTo>
                    <a:pt x="178290" y="58246"/>
                  </a:moveTo>
                  <a:lnTo>
                    <a:pt x="171011" y="29131"/>
                  </a:lnTo>
                  <a:lnTo>
                    <a:pt x="162774" y="19031"/>
                  </a:lnTo>
                  <a:lnTo>
                    <a:pt x="137370" y="3746"/>
                  </a:lnTo>
                  <a:lnTo>
                    <a:pt x="105766" y="0"/>
                  </a:lnTo>
                  <a:lnTo>
                    <a:pt x="43103" y="10008"/>
                  </a:lnTo>
                  <a:lnTo>
                    <a:pt x="7893" y="29565"/>
                  </a:lnTo>
                  <a:lnTo>
                    <a:pt x="2230" y="39126"/>
                  </a:lnTo>
                  <a:lnTo>
                    <a:pt x="0" y="61936"/>
                  </a:lnTo>
                  <a:lnTo>
                    <a:pt x="7310" y="100473"/>
                  </a:lnTo>
                  <a:lnTo>
                    <a:pt x="23079" y="123226"/>
                  </a:lnTo>
                  <a:lnTo>
                    <a:pt x="81927" y="181333"/>
                  </a:lnTo>
                  <a:lnTo>
                    <a:pt x="118799" y="225427"/>
                  </a:lnTo>
                  <a:lnTo>
                    <a:pt x="138996" y="271977"/>
                  </a:lnTo>
                  <a:lnTo>
                    <a:pt x="138383" y="286048"/>
                  </a:lnTo>
                  <a:lnTo>
                    <a:pt x="133404" y="298475"/>
                  </a:lnTo>
                  <a:lnTo>
                    <a:pt x="125514" y="309807"/>
                  </a:lnTo>
                  <a:lnTo>
                    <a:pt x="115684" y="315838"/>
                  </a:lnTo>
                  <a:lnTo>
                    <a:pt x="92573" y="318476"/>
                  </a:lnTo>
                  <a:lnTo>
                    <a:pt x="81535" y="314000"/>
                  </a:lnTo>
                  <a:lnTo>
                    <a:pt x="61146" y="296839"/>
                  </a:lnTo>
                  <a:lnTo>
                    <a:pt x="56013" y="282817"/>
                  </a:lnTo>
                  <a:lnTo>
                    <a:pt x="56069" y="229736"/>
                  </a:lnTo>
                  <a:lnTo>
                    <a:pt x="67257" y="183708"/>
                  </a:lnTo>
                  <a:lnTo>
                    <a:pt x="97563" y="131272"/>
                  </a:lnTo>
                  <a:lnTo>
                    <a:pt x="137157" y="85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6618584" y="4476724"/>
              <a:ext cx="195884" cy="334893"/>
            </a:xfrm>
            <a:custGeom>
              <a:avLst/>
              <a:gdLst/>
              <a:ahLst/>
              <a:cxnLst/>
              <a:rect l="0" t="0" r="0" b="0"/>
              <a:pathLst>
                <a:path w="195884" h="334893">
                  <a:moveTo>
                    <a:pt x="168461" y="27423"/>
                  </a:moveTo>
                  <a:lnTo>
                    <a:pt x="153903" y="12865"/>
                  </a:lnTo>
                  <a:lnTo>
                    <a:pt x="126443" y="5718"/>
                  </a:lnTo>
                  <a:lnTo>
                    <a:pt x="76283" y="5757"/>
                  </a:lnTo>
                  <a:lnTo>
                    <a:pt x="48273" y="13223"/>
                  </a:lnTo>
                  <a:lnTo>
                    <a:pt x="25667" y="26698"/>
                  </a:lnTo>
                  <a:lnTo>
                    <a:pt x="9526" y="46905"/>
                  </a:lnTo>
                  <a:lnTo>
                    <a:pt x="3089" y="58693"/>
                  </a:lnTo>
                  <a:lnTo>
                    <a:pt x="0" y="83977"/>
                  </a:lnTo>
                  <a:lnTo>
                    <a:pt x="5228" y="108926"/>
                  </a:lnTo>
                  <a:lnTo>
                    <a:pt x="17709" y="130172"/>
                  </a:lnTo>
                  <a:lnTo>
                    <a:pt x="80124" y="187179"/>
                  </a:lnTo>
                  <a:lnTo>
                    <a:pt x="142044" y="233064"/>
                  </a:lnTo>
                  <a:lnTo>
                    <a:pt x="165861" y="252884"/>
                  </a:lnTo>
                  <a:lnTo>
                    <a:pt x="181524" y="276927"/>
                  </a:lnTo>
                  <a:lnTo>
                    <a:pt x="183264" y="289738"/>
                  </a:lnTo>
                  <a:lnTo>
                    <a:pt x="177071" y="316159"/>
                  </a:lnTo>
                  <a:lnTo>
                    <a:pt x="168107" y="325033"/>
                  </a:lnTo>
                  <a:lnTo>
                    <a:pt x="141897" y="334892"/>
                  </a:lnTo>
                  <a:lnTo>
                    <a:pt x="129423" y="334475"/>
                  </a:lnTo>
                  <a:lnTo>
                    <a:pt x="107437" y="325886"/>
                  </a:lnTo>
                  <a:lnTo>
                    <a:pt x="91572" y="307849"/>
                  </a:lnTo>
                  <a:lnTo>
                    <a:pt x="85209" y="296641"/>
                  </a:lnTo>
                  <a:lnTo>
                    <a:pt x="82201" y="271999"/>
                  </a:lnTo>
                  <a:lnTo>
                    <a:pt x="92683" y="218940"/>
                  </a:lnTo>
                  <a:lnTo>
                    <a:pt x="112322" y="170837"/>
                  </a:lnTo>
                  <a:lnTo>
                    <a:pt x="137439" y="117989"/>
                  </a:lnTo>
                  <a:lnTo>
                    <a:pt x="171700" y="56485"/>
                  </a:lnTo>
                  <a:lnTo>
                    <a:pt x="19588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705696" y="3599207"/>
            <a:ext cx="1452672" cy="589583"/>
            <a:chOff x="7705696" y="3599207"/>
            <a:chExt cx="1452672" cy="589583"/>
          </a:xfrm>
        </p:grpSpPr>
        <p:sp>
          <p:nvSpPr>
            <p:cNvPr id="67" name="Freeform 66"/>
            <p:cNvSpPr/>
            <p:nvPr/>
          </p:nvSpPr>
          <p:spPr>
            <a:xfrm>
              <a:off x="7733118" y="3914565"/>
              <a:ext cx="123401" cy="274225"/>
            </a:xfrm>
            <a:custGeom>
              <a:avLst/>
              <a:gdLst/>
              <a:ahLst/>
              <a:cxnLst/>
              <a:rect l="0" t="0" r="0" b="0"/>
              <a:pathLst>
                <a:path w="123401" h="274225">
                  <a:moveTo>
                    <a:pt x="0" y="0"/>
                  </a:moveTo>
                  <a:lnTo>
                    <a:pt x="19084" y="57252"/>
                  </a:lnTo>
                  <a:lnTo>
                    <a:pt x="46145" y="110165"/>
                  </a:lnTo>
                  <a:lnTo>
                    <a:pt x="67740" y="164629"/>
                  </a:lnTo>
                  <a:lnTo>
                    <a:pt x="93955" y="219398"/>
                  </a:lnTo>
                  <a:lnTo>
                    <a:pt x="123400" y="274224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7705696" y="3846009"/>
              <a:ext cx="178245" cy="342781"/>
            </a:xfrm>
            <a:custGeom>
              <a:avLst/>
              <a:gdLst/>
              <a:ahLst/>
              <a:cxnLst/>
              <a:rect l="0" t="0" r="0" b="0"/>
              <a:pathLst>
                <a:path w="178245" h="342781">
                  <a:moveTo>
                    <a:pt x="178244" y="0"/>
                  </a:moveTo>
                  <a:lnTo>
                    <a:pt x="159160" y="57252"/>
                  </a:lnTo>
                  <a:lnTo>
                    <a:pt x="138735" y="111249"/>
                  </a:lnTo>
                  <a:lnTo>
                    <a:pt x="106060" y="166422"/>
                  </a:lnTo>
                  <a:lnTo>
                    <a:pt x="79293" y="223815"/>
                  </a:lnTo>
                  <a:lnTo>
                    <a:pt x="49901" y="271476"/>
                  </a:lnTo>
                  <a:lnTo>
                    <a:pt x="20371" y="310481"/>
                  </a:lnTo>
                  <a:lnTo>
                    <a:pt x="0" y="34278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7938786" y="3900854"/>
              <a:ext cx="150824" cy="27424"/>
            </a:xfrm>
            <a:custGeom>
              <a:avLst/>
              <a:gdLst/>
              <a:ahLst/>
              <a:cxnLst/>
              <a:rect l="0" t="0" r="0" b="0"/>
              <a:pathLst>
                <a:path w="150824" h="27424">
                  <a:moveTo>
                    <a:pt x="0" y="27423"/>
                  </a:moveTo>
                  <a:lnTo>
                    <a:pt x="48806" y="16570"/>
                  </a:lnTo>
                  <a:lnTo>
                    <a:pt x="108496" y="6997"/>
                  </a:lnTo>
                  <a:lnTo>
                    <a:pt x="15082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7952497" y="3969410"/>
              <a:ext cx="109690" cy="27423"/>
            </a:xfrm>
            <a:custGeom>
              <a:avLst/>
              <a:gdLst/>
              <a:ahLst/>
              <a:cxnLst/>
              <a:rect l="0" t="0" r="0" b="0"/>
              <a:pathLst>
                <a:path w="109690" h="27423">
                  <a:moveTo>
                    <a:pt x="0" y="27422"/>
                  </a:moveTo>
                  <a:lnTo>
                    <a:pt x="57252" y="8338"/>
                  </a:lnTo>
                  <a:lnTo>
                    <a:pt x="109689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8205508" y="3750031"/>
              <a:ext cx="240593" cy="291956"/>
            </a:xfrm>
            <a:custGeom>
              <a:avLst/>
              <a:gdLst/>
              <a:ahLst/>
              <a:cxnLst/>
              <a:rect l="0" t="0" r="0" b="0"/>
              <a:pathLst>
                <a:path w="240593" h="291956">
                  <a:moveTo>
                    <a:pt x="48635" y="0"/>
                  </a:moveTo>
                  <a:lnTo>
                    <a:pt x="104233" y="4062"/>
                  </a:lnTo>
                  <a:lnTo>
                    <a:pt x="129713" y="12470"/>
                  </a:lnTo>
                  <a:lnTo>
                    <a:pt x="151194" y="26363"/>
                  </a:lnTo>
                  <a:lnTo>
                    <a:pt x="189812" y="72578"/>
                  </a:lnTo>
                  <a:lnTo>
                    <a:pt x="208375" y="104367"/>
                  </a:lnTo>
                  <a:lnTo>
                    <a:pt x="214594" y="134747"/>
                  </a:lnTo>
                  <a:lnTo>
                    <a:pt x="210756" y="163483"/>
                  </a:lnTo>
                  <a:lnTo>
                    <a:pt x="189941" y="205356"/>
                  </a:lnTo>
                  <a:lnTo>
                    <a:pt x="142734" y="256388"/>
                  </a:lnTo>
                  <a:lnTo>
                    <a:pt x="102923" y="282650"/>
                  </a:lnTo>
                  <a:lnTo>
                    <a:pt x="89397" y="288982"/>
                  </a:lnTo>
                  <a:lnTo>
                    <a:pt x="62182" y="291955"/>
                  </a:lnTo>
                  <a:lnTo>
                    <a:pt x="36374" y="286675"/>
                  </a:lnTo>
                  <a:lnTo>
                    <a:pt x="14748" y="274171"/>
                  </a:lnTo>
                  <a:lnTo>
                    <a:pt x="7763" y="263525"/>
                  </a:lnTo>
                  <a:lnTo>
                    <a:pt x="0" y="235445"/>
                  </a:lnTo>
                  <a:lnTo>
                    <a:pt x="4676" y="206714"/>
                  </a:lnTo>
                  <a:lnTo>
                    <a:pt x="10188" y="192654"/>
                  </a:lnTo>
                  <a:lnTo>
                    <a:pt x="28501" y="172969"/>
                  </a:lnTo>
                  <a:lnTo>
                    <a:pt x="39783" y="165587"/>
                  </a:lnTo>
                  <a:lnTo>
                    <a:pt x="64506" y="161447"/>
                  </a:lnTo>
                  <a:lnTo>
                    <a:pt x="117617" y="171203"/>
                  </a:lnTo>
                  <a:lnTo>
                    <a:pt x="158450" y="190716"/>
                  </a:lnTo>
                  <a:lnTo>
                    <a:pt x="192217" y="223074"/>
                  </a:lnTo>
                  <a:lnTo>
                    <a:pt x="225325" y="276234"/>
                  </a:lnTo>
                  <a:lnTo>
                    <a:pt x="240592" y="28793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8501745" y="3725467"/>
              <a:ext cx="194348" cy="258782"/>
            </a:xfrm>
            <a:custGeom>
              <a:avLst/>
              <a:gdLst/>
              <a:ahLst/>
              <a:cxnLst/>
              <a:rect l="0" t="0" r="0" b="0"/>
              <a:pathLst>
                <a:path w="194348" h="258782">
                  <a:moveTo>
                    <a:pt x="136312" y="10852"/>
                  </a:moveTo>
                  <a:lnTo>
                    <a:pt x="87504" y="0"/>
                  </a:lnTo>
                  <a:lnTo>
                    <a:pt x="42122" y="2051"/>
                  </a:lnTo>
                  <a:lnTo>
                    <a:pt x="27815" y="4985"/>
                  </a:lnTo>
                  <a:lnTo>
                    <a:pt x="16753" y="11511"/>
                  </a:lnTo>
                  <a:lnTo>
                    <a:pt x="400" y="30950"/>
                  </a:lnTo>
                  <a:lnTo>
                    <a:pt x="0" y="41009"/>
                  </a:lnTo>
                  <a:lnTo>
                    <a:pt x="4303" y="50762"/>
                  </a:lnTo>
                  <a:lnTo>
                    <a:pt x="32197" y="79046"/>
                  </a:lnTo>
                  <a:lnTo>
                    <a:pt x="69407" y="102661"/>
                  </a:lnTo>
                  <a:lnTo>
                    <a:pt x="122927" y="131568"/>
                  </a:lnTo>
                  <a:lnTo>
                    <a:pt x="174463" y="168142"/>
                  </a:lnTo>
                  <a:lnTo>
                    <a:pt x="190339" y="191972"/>
                  </a:lnTo>
                  <a:lnTo>
                    <a:pt x="194347" y="217798"/>
                  </a:lnTo>
                  <a:lnTo>
                    <a:pt x="193284" y="231083"/>
                  </a:lnTo>
                  <a:lnTo>
                    <a:pt x="188004" y="241464"/>
                  </a:lnTo>
                  <a:lnTo>
                    <a:pt x="169951" y="257060"/>
                  </a:lnTo>
                  <a:lnTo>
                    <a:pt x="158738" y="258781"/>
                  </a:lnTo>
                  <a:lnTo>
                    <a:pt x="134091" y="252569"/>
                  </a:lnTo>
                  <a:lnTo>
                    <a:pt x="125691" y="243600"/>
                  </a:lnTo>
                  <a:lnTo>
                    <a:pt x="116357" y="217383"/>
                  </a:lnTo>
                  <a:lnTo>
                    <a:pt x="118381" y="175643"/>
                  </a:lnTo>
                  <a:lnTo>
                    <a:pt x="132714" y="120593"/>
                  </a:lnTo>
                  <a:lnTo>
                    <a:pt x="141314" y="93142"/>
                  </a:lnTo>
                  <a:lnTo>
                    <a:pt x="141170" y="80947"/>
                  </a:lnTo>
                  <a:lnTo>
                    <a:pt x="122601" y="3827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8830014" y="391456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8927871" y="3599207"/>
              <a:ext cx="230497" cy="318650"/>
            </a:xfrm>
            <a:custGeom>
              <a:avLst/>
              <a:gdLst/>
              <a:ahLst/>
              <a:cxnLst/>
              <a:rect l="0" t="0" r="0" b="0"/>
              <a:pathLst>
                <a:path w="230497" h="318650">
                  <a:moveTo>
                    <a:pt x="107811" y="54845"/>
                  </a:moveTo>
                  <a:lnTo>
                    <a:pt x="93253" y="40288"/>
                  </a:lnTo>
                  <a:lnTo>
                    <a:pt x="82871" y="39047"/>
                  </a:lnTo>
                  <a:lnTo>
                    <a:pt x="55085" y="45792"/>
                  </a:lnTo>
                  <a:lnTo>
                    <a:pt x="12460" y="66720"/>
                  </a:lnTo>
                  <a:lnTo>
                    <a:pt x="4633" y="76473"/>
                  </a:lnTo>
                  <a:lnTo>
                    <a:pt x="939" y="87545"/>
                  </a:lnTo>
                  <a:lnTo>
                    <a:pt x="0" y="99497"/>
                  </a:lnTo>
                  <a:lnTo>
                    <a:pt x="3944" y="108989"/>
                  </a:lnTo>
                  <a:lnTo>
                    <a:pt x="20514" y="123597"/>
                  </a:lnTo>
                  <a:lnTo>
                    <a:pt x="80862" y="154812"/>
                  </a:lnTo>
                  <a:lnTo>
                    <a:pt x="141129" y="173672"/>
                  </a:lnTo>
                  <a:lnTo>
                    <a:pt x="195210" y="197881"/>
                  </a:lnTo>
                  <a:lnTo>
                    <a:pt x="220797" y="215411"/>
                  </a:lnTo>
                  <a:lnTo>
                    <a:pt x="227315" y="225875"/>
                  </a:lnTo>
                  <a:lnTo>
                    <a:pt x="230496" y="249689"/>
                  </a:lnTo>
                  <a:lnTo>
                    <a:pt x="222768" y="275507"/>
                  </a:lnTo>
                  <a:lnTo>
                    <a:pt x="216442" y="288791"/>
                  </a:lnTo>
                  <a:lnTo>
                    <a:pt x="193163" y="307613"/>
                  </a:lnTo>
                  <a:lnTo>
                    <a:pt x="178423" y="314765"/>
                  </a:lnTo>
                  <a:lnTo>
                    <a:pt x="149859" y="318649"/>
                  </a:lnTo>
                  <a:lnTo>
                    <a:pt x="135842" y="317552"/>
                  </a:lnTo>
                  <a:lnTo>
                    <a:pt x="124976" y="310727"/>
                  </a:lnTo>
                  <a:lnTo>
                    <a:pt x="108838" y="286893"/>
                  </a:lnTo>
                  <a:lnTo>
                    <a:pt x="104713" y="260050"/>
                  </a:lnTo>
                  <a:lnTo>
                    <a:pt x="109481" y="231362"/>
                  </a:lnTo>
                  <a:lnTo>
                    <a:pt x="127772" y="182473"/>
                  </a:lnTo>
                  <a:lnTo>
                    <a:pt x="152436" y="124236"/>
                  </a:lnTo>
                  <a:lnTo>
                    <a:pt x="160413" y="110247"/>
                  </a:lnTo>
                  <a:lnTo>
                    <a:pt x="165214" y="78452"/>
                  </a:lnTo>
                  <a:lnTo>
                    <a:pt x="159351" y="34418"/>
                  </a:lnTo>
                  <a:lnTo>
                    <a:pt x="148944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26881" y="4764660"/>
            <a:ext cx="1579620" cy="446149"/>
            <a:chOff x="4426881" y="4764660"/>
            <a:chExt cx="1579620" cy="446149"/>
          </a:xfrm>
        </p:grpSpPr>
        <p:sp>
          <p:nvSpPr>
            <p:cNvPr id="76" name="Freeform 75"/>
            <p:cNvSpPr/>
            <p:nvPr/>
          </p:nvSpPr>
          <p:spPr>
            <a:xfrm>
              <a:off x="4426881" y="4956616"/>
              <a:ext cx="180084" cy="141825"/>
            </a:xfrm>
            <a:custGeom>
              <a:avLst/>
              <a:gdLst/>
              <a:ahLst/>
              <a:cxnLst/>
              <a:rect l="0" t="0" r="0" b="0"/>
              <a:pathLst>
                <a:path w="180084" h="141825">
                  <a:moveTo>
                    <a:pt x="84104" y="0"/>
                  </a:moveTo>
                  <a:lnTo>
                    <a:pt x="53215" y="57253"/>
                  </a:lnTo>
                  <a:lnTo>
                    <a:pt x="23101" y="110165"/>
                  </a:lnTo>
                  <a:lnTo>
                    <a:pt x="1367" y="141824"/>
                  </a:lnTo>
                  <a:lnTo>
                    <a:pt x="0" y="140253"/>
                  </a:lnTo>
                  <a:lnTo>
                    <a:pt x="613" y="134636"/>
                  </a:lnTo>
                  <a:lnTo>
                    <a:pt x="16032" y="112172"/>
                  </a:lnTo>
                  <a:lnTo>
                    <a:pt x="39631" y="103176"/>
                  </a:lnTo>
                  <a:lnTo>
                    <a:pt x="68909" y="100701"/>
                  </a:lnTo>
                  <a:lnTo>
                    <a:pt x="129007" y="107463"/>
                  </a:lnTo>
                  <a:lnTo>
                    <a:pt x="180083" y="109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552119" y="4888061"/>
              <a:ext cx="95979" cy="315358"/>
            </a:xfrm>
            <a:custGeom>
              <a:avLst/>
              <a:gdLst/>
              <a:ahLst/>
              <a:cxnLst/>
              <a:rect l="0" t="0" r="0" b="0"/>
              <a:pathLst>
                <a:path w="95979" h="315358">
                  <a:moveTo>
                    <a:pt x="95978" y="0"/>
                  </a:moveTo>
                  <a:lnTo>
                    <a:pt x="81063" y="48807"/>
                  </a:lnTo>
                  <a:lnTo>
                    <a:pt x="63748" y="108496"/>
                  </a:lnTo>
                  <a:lnTo>
                    <a:pt x="50204" y="157748"/>
                  </a:lnTo>
                  <a:lnTo>
                    <a:pt x="36542" y="210936"/>
                  </a:lnTo>
                  <a:lnTo>
                    <a:pt x="18278" y="271032"/>
                  </a:lnTo>
                  <a:lnTo>
                    <a:pt x="0" y="315357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703365" y="4880782"/>
              <a:ext cx="122979" cy="330027"/>
            </a:xfrm>
            <a:custGeom>
              <a:avLst/>
              <a:gdLst/>
              <a:ahLst/>
              <a:cxnLst/>
              <a:rect l="0" t="0" r="0" b="0"/>
              <a:pathLst>
                <a:path w="122979" h="330027">
                  <a:moveTo>
                    <a:pt x="122978" y="7279"/>
                  </a:moveTo>
                  <a:lnTo>
                    <a:pt x="101142" y="0"/>
                  </a:lnTo>
                  <a:lnTo>
                    <a:pt x="78233" y="4552"/>
                  </a:lnTo>
                  <a:lnTo>
                    <a:pt x="26286" y="32300"/>
                  </a:lnTo>
                  <a:lnTo>
                    <a:pt x="7385" y="53439"/>
                  </a:lnTo>
                  <a:lnTo>
                    <a:pt x="212" y="65474"/>
                  </a:lnTo>
                  <a:lnTo>
                    <a:pt x="0" y="76545"/>
                  </a:lnTo>
                  <a:lnTo>
                    <a:pt x="4430" y="86972"/>
                  </a:lnTo>
                  <a:lnTo>
                    <a:pt x="47443" y="144334"/>
                  </a:lnTo>
                  <a:lnTo>
                    <a:pt x="102875" y="194056"/>
                  </a:lnTo>
                  <a:lnTo>
                    <a:pt x="114043" y="220801"/>
                  </a:lnTo>
                  <a:lnTo>
                    <a:pt x="117484" y="251477"/>
                  </a:lnTo>
                  <a:lnTo>
                    <a:pt x="113934" y="280346"/>
                  </a:lnTo>
                  <a:lnTo>
                    <a:pt x="103216" y="304348"/>
                  </a:lnTo>
                  <a:lnTo>
                    <a:pt x="96092" y="315014"/>
                  </a:lnTo>
                  <a:lnTo>
                    <a:pt x="85249" y="322126"/>
                  </a:lnTo>
                  <a:lnTo>
                    <a:pt x="56951" y="330026"/>
                  </a:lnTo>
                  <a:lnTo>
                    <a:pt x="43920" y="327563"/>
                  </a:lnTo>
                  <a:lnTo>
                    <a:pt x="21316" y="312638"/>
                  </a:lnTo>
                  <a:lnTo>
                    <a:pt x="15593" y="300736"/>
                  </a:lnTo>
                  <a:lnTo>
                    <a:pt x="13297" y="271261"/>
                  </a:lnTo>
                  <a:lnTo>
                    <a:pt x="25760" y="212108"/>
                  </a:lnTo>
                  <a:lnTo>
                    <a:pt x="46099" y="162593"/>
                  </a:lnTo>
                  <a:lnTo>
                    <a:pt x="71454" y="104144"/>
                  </a:lnTo>
                  <a:lnTo>
                    <a:pt x="111228" y="47288"/>
                  </a:lnTo>
                  <a:lnTo>
                    <a:pt x="122978" y="209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456923" y="4915483"/>
              <a:ext cx="164671" cy="254975"/>
            </a:xfrm>
            <a:custGeom>
              <a:avLst/>
              <a:gdLst/>
              <a:ahLst/>
              <a:cxnLst/>
              <a:rect l="0" t="0" r="0" b="0"/>
              <a:pathLst>
                <a:path w="164671" h="254975">
                  <a:moveTo>
                    <a:pt x="96114" y="0"/>
                  </a:moveTo>
                  <a:lnTo>
                    <a:pt x="118006" y="24939"/>
                  </a:lnTo>
                  <a:lnTo>
                    <a:pt x="147609" y="81325"/>
                  </a:lnTo>
                  <a:lnTo>
                    <a:pt x="153296" y="95350"/>
                  </a:lnTo>
                  <a:lnTo>
                    <a:pt x="155552" y="127184"/>
                  </a:lnTo>
                  <a:lnTo>
                    <a:pt x="149953" y="158599"/>
                  </a:lnTo>
                  <a:lnTo>
                    <a:pt x="137308" y="182717"/>
                  </a:lnTo>
                  <a:lnTo>
                    <a:pt x="74772" y="241821"/>
                  </a:lnTo>
                  <a:lnTo>
                    <a:pt x="47526" y="252205"/>
                  </a:lnTo>
                  <a:lnTo>
                    <a:pt x="31729" y="254974"/>
                  </a:lnTo>
                  <a:lnTo>
                    <a:pt x="19674" y="252250"/>
                  </a:lnTo>
                  <a:lnTo>
                    <a:pt x="10114" y="245864"/>
                  </a:lnTo>
                  <a:lnTo>
                    <a:pt x="2217" y="237035"/>
                  </a:lnTo>
                  <a:lnTo>
                    <a:pt x="0" y="225056"/>
                  </a:lnTo>
                  <a:lnTo>
                    <a:pt x="5661" y="195495"/>
                  </a:lnTo>
                  <a:lnTo>
                    <a:pt x="12960" y="183651"/>
                  </a:lnTo>
                  <a:lnTo>
                    <a:pt x="33257" y="166429"/>
                  </a:lnTo>
                  <a:lnTo>
                    <a:pt x="61576" y="157759"/>
                  </a:lnTo>
                  <a:lnTo>
                    <a:pt x="77659" y="155447"/>
                  </a:lnTo>
                  <a:lnTo>
                    <a:pt x="107716" y="161003"/>
                  </a:lnTo>
                  <a:lnTo>
                    <a:pt x="133263" y="173629"/>
                  </a:lnTo>
                  <a:lnTo>
                    <a:pt x="164670" y="205668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5650329" y="4898161"/>
              <a:ext cx="94666" cy="249629"/>
            </a:xfrm>
            <a:custGeom>
              <a:avLst/>
              <a:gdLst/>
              <a:ahLst/>
              <a:cxnLst/>
              <a:rect l="0" t="0" r="0" b="0"/>
              <a:pathLst>
                <a:path w="94666" h="249629">
                  <a:moveTo>
                    <a:pt x="94665" y="17322"/>
                  </a:moveTo>
                  <a:lnTo>
                    <a:pt x="80107" y="2764"/>
                  </a:lnTo>
                  <a:lnTo>
                    <a:pt x="71248" y="0"/>
                  </a:lnTo>
                  <a:lnTo>
                    <a:pt x="49218" y="990"/>
                  </a:lnTo>
                  <a:lnTo>
                    <a:pt x="11119" y="17392"/>
                  </a:lnTo>
                  <a:lnTo>
                    <a:pt x="3928" y="26509"/>
                  </a:lnTo>
                  <a:lnTo>
                    <a:pt x="657" y="37158"/>
                  </a:lnTo>
                  <a:lnTo>
                    <a:pt x="0" y="48827"/>
                  </a:lnTo>
                  <a:lnTo>
                    <a:pt x="7395" y="69919"/>
                  </a:lnTo>
                  <a:lnTo>
                    <a:pt x="54295" y="126814"/>
                  </a:lnTo>
                  <a:lnTo>
                    <a:pt x="70629" y="148252"/>
                  </a:lnTo>
                  <a:lnTo>
                    <a:pt x="82966" y="178093"/>
                  </a:lnTo>
                  <a:lnTo>
                    <a:pt x="85403" y="207606"/>
                  </a:lnTo>
                  <a:lnTo>
                    <a:pt x="83920" y="221875"/>
                  </a:lnTo>
                  <a:lnTo>
                    <a:pt x="78360" y="232911"/>
                  </a:lnTo>
                  <a:lnTo>
                    <a:pt x="59996" y="249236"/>
                  </a:lnTo>
                  <a:lnTo>
                    <a:pt x="51747" y="249628"/>
                  </a:lnTo>
                  <a:lnTo>
                    <a:pt x="44724" y="245319"/>
                  </a:lnTo>
                  <a:lnTo>
                    <a:pt x="38519" y="237876"/>
                  </a:lnTo>
                  <a:lnTo>
                    <a:pt x="35906" y="228344"/>
                  </a:lnTo>
                  <a:lnTo>
                    <a:pt x="39506" y="193091"/>
                  </a:lnTo>
                  <a:lnTo>
                    <a:pt x="54372" y="140233"/>
                  </a:lnTo>
                  <a:lnTo>
                    <a:pt x="71979" y="85781"/>
                  </a:lnTo>
                  <a:lnTo>
                    <a:pt x="73446" y="76673"/>
                  </a:lnTo>
                  <a:lnTo>
                    <a:pt x="72902" y="70600"/>
                  </a:lnTo>
                  <a:lnTo>
                    <a:pt x="67242" y="58455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5813549" y="5038884"/>
              <a:ext cx="27424" cy="13712"/>
            </a:xfrm>
            <a:custGeom>
              <a:avLst/>
              <a:gdLst/>
              <a:ahLst/>
              <a:cxnLst/>
              <a:rect l="0" t="0" r="0" b="0"/>
              <a:pathLst>
                <a:path w="27424" h="13712">
                  <a:moveTo>
                    <a:pt x="27423" y="0"/>
                  </a:moveTo>
                  <a:lnTo>
                    <a:pt x="0" y="13711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5869311" y="4764660"/>
              <a:ext cx="137190" cy="206180"/>
            </a:xfrm>
            <a:custGeom>
              <a:avLst/>
              <a:gdLst/>
              <a:ahLst/>
              <a:cxnLst/>
              <a:rect l="0" t="0" r="0" b="0"/>
              <a:pathLst>
                <a:path w="137190" h="206180">
                  <a:moveTo>
                    <a:pt x="95062" y="13711"/>
                  </a:moveTo>
                  <a:lnTo>
                    <a:pt x="73225" y="6432"/>
                  </a:lnTo>
                  <a:lnTo>
                    <a:pt x="63745" y="7335"/>
                  </a:lnTo>
                  <a:lnTo>
                    <a:pt x="10175" y="38732"/>
                  </a:lnTo>
                  <a:lnTo>
                    <a:pt x="3431" y="48674"/>
                  </a:lnTo>
                  <a:lnTo>
                    <a:pt x="0" y="71907"/>
                  </a:lnTo>
                  <a:lnTo>
                    <a:pt x="5788" y="81454"/>
                  </a:lnTo>
                  <a:lnTo>
                    <a:pt x="28470" y="96125"/>
                  </a:lnTo>
                  <a:lnTo>
                    <a:pt x="81738" y="119480"/>
                  </a:lnTo>
                  <a:lnTo>
                    <a:pt x="108945" y="134861"/>
                  </a:lnTo>
                  <a:lnTo>
                    <a:pt x="128147" y="155916"/>
                  </a:lnTo>
                  <a:lnTo>
                    <a:pt x="135400" y="167930"/>
                  </a:lnTo>
                  <a:lnTo>
                    <a:pt x="137189" y="178986"/>
                  </a:lnTo>
                  <a:lnTo>
                    <a:pt x="135334" y="189403"/>
                  </a:lnTo>
                  <a:lnTo>
                    <a:pt x="131051" y="199395"/>
                  </a:lnTo>
                  <a:lnTo>
                    <a:pt x="123625" y="204533"/>
                  </a:lnTo>
                  <a:lnTo>
                    <a:pt x="103186" y="206179"/>
                  </a:lnTo>
                  <a:lnTo>
                    <a:pt x="95908" y="199914"/>
                  </a:lnTo>
                  <a:lnTo>
                    <a:pt x="87821" y="176704"/>
                  </a:lnTo>
                  <a:lnTo>
                    <a:pt x="90546" y="136655"/>
                  </a:lnTo>
                  <a:lnTo>
                    <a:pt x="114539" y="82176"/>
                  </a:lnTo>
                  <a:lnTo>
                    <a:pt x="125554" y="54804"/>
                  </a:lnTo>
                  <a:lnTo>
                    <a:pt x="126054" y="42630"/>
                  </a:lnTo>
                  <a:lnTo>
                    <a:pt x="108773" y="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808669" y="6603540"/>
            <a:ext cx="628994" cy="320327"/>
            <a:chOff x="4808669" y="6603540"/>
            <a:chExt cx="628994" cy="320327"/>
          </a:xfrm>
        </p:grpSpPr>
        <p:sp>
          <p:nvSpPr>
            <p:cNvPr id="84" name="Freeform 83"/>
            <p:cNvSpPr/>
            <p:nvPr/>
          </p:nvSpPr>
          <p:spPr>
            <a:xfrm>
              <a:off x="4808669" y="6624115"/>
              <a:ext cx="220364" cy="299752"/>
            </a:xfrm>
            <a:custGeom>
              <a:avLst/>
              <a:gdLst/>
              <a:ahLst/>
              <a:cxnLst/>
              <a:rect l="0" t="0" r="0" b="0"/>
              <a:pathLst>
                <a:path w="220364" h="299752">
                  <a:moveTo>
                    <a:pt x="17674" y="85050"/>
                  </a:moveTo>
                  <a:lnTo>
                    <a:pt x="6822" y="133857"/>
                  </a:lnTo>
                  <a:lnTo>
                    <a:pt x="8872" y="187365"/>
                  </a:lnTo>
                  <a:lnTo>
                    <a:pt x="23191" y="243336"/>
                  </a:lnTo>
                  <a:lnTo>
                    <a:pt x="30493" y="259130"/>
                  </a:lnTo>
                  <a:lnTo>
                    <a:pt x="50794" y="280742"/>
                  </a:lnTo>
                  <a:lnTo>
                    <a:pt x="62606" y="288637"/>
                  </a:lnTo>
                  <a:lnTo>
                    <a:pt x="108345" y="299751"/>
                  </a:lnTo>
                  <a:lnTo>
                    <a:pt x="134653" y="294225"/>
                  </a:lnTo>
                  <a:lnTo>
                    <a:pt x="176369" y="265850"/>
                  </a:lnTo>
                  <a:lnTo>
                    <a:pt x="197406" y="232567"/>
                  </a:lnTo>
                  <a:lnTo>
                    <a:pt x="216639" y="177328"/>
                  </a:lnTo>
                  <a:lnTo>
                    <a:pt x="220363" y="138758"/>
                  </a:lnTo>
                  <a:lnTo>
                    <a:pt x="207902" y="81497"/>
                  </a:lnTo>
                  <a:lnTo>
                    <a:pt x="184912" y="33215"/>
                  </a:lnTo>
                  <a:lnTo>
                    <a:pt x="163605" y="12246"/>
                  </a:lnTo>
                  <a:lnTo>
                    <a:pt x="151524" y="4521"/>
                  </a:lnTo>
                  <a:lnTo>
                    <a:pt x="121851" y="0"/>
                  </a:lnTo>
                  <a:lnTo>
                    <a:pt x="60427" y="9512"/>
                  </a:lnTo>
                  <a:lnTo>
                    <a:pt x="25432" y="28983"/>
                  </a:lnTo>
                  <a:lnTo>
                    <a:pt x="9442" y="49467"/>
                  </a:lnTo>
                  <a:lnTo>
                    <a:pt x="3045" y="61328"/>
                  </a:lnTo>
                  <a:lnTo>
                    <a:pt x="0" y="94820"/>
                  </a:lnTo>
                  <a:lnTo>
                    <a:pt x="6851" y="148375"/>
                  </a:lnTo>
                  <a:lnTo>
                    <a:pt x="15911" y="177180"/>
                  </a:lnTo>
                  <a:lnTo>
                    <a:pt x="45096" y="23587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5114278" y="6832566"/>
              <a:ext cx="13712" cy="1"/>
            </a:xfrm>
            <a:custGeom>
              <a:avLst/>
              <a:gdLst/>
              <a:ahLst/>
              <a:cxnLst/>
              <a:rect l="0" t="0" r="0" b="0"/>
              <a:pathLst>
                <a:path w="13712" h="1">
                  <a:moveTo>
                    <a:pt x="13711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5214401" y="6603540"/>
              <a:ext cx="223262" cy="309289"/>
            </a:xfrm>
            <a:custGeom>
              <a:avLst/>
              <a:gdLst/>
              <a:ahLst/>
              <a:cxnLst/>
              <a:rect l="0" t="0" r="0" b="0"/>
              <a:pathLst>
                <a:path w="223262" h="309289">
                  <a:moveTo>
                    <a:pt x="174101" y="23358"/>
                  </a:moveTo>
                  <a:lnTo>
                    <a:pt x="159543" y="8800"/>
                  </a:lnTo>
                  <a:lnTo>
                    <a:pt x="136146" y="1653"/>
                  </a:lnTo>
                  <a:lnTo>
                    <a:pt x="105434" y="0"/>
                  </a:lnTo>
                  <a:lnTo>
                    <a:pt x="56931" y="9158"/>
                  </a:lnTo>
                  <a:lnTo>
                    <a:pt x="32648" y="22632"/>
                  </a:lnTo>
                  <a:lnTo>
                    <a:pt x="15762" y="46904"/>
                  </a:lnTo>
                  <a:lnTo>
                    <a:pt x="4703" y="78003"/>
                  </a:lnTo>
                  <a:lnTo>
                    <a:pt x="0" y="128248"/>
                  </a:lnTo>
                  <a:lnTo>
                    <a:pt x="4299" y="158336"/>
                  </a:lnTo>
                  <a:lnTo>
                    <a:pt x="10625" y="166665"/>
                  </a:lnTo>
                  <a:lnTo>
                    <a:pt x="19413" y="170694"/>
                  </a:lnTo>
                  <a:lnTo>
                    <a:pt x="29842" y="171857"/>
                  </a:lnTo>
                  <a:lnTo>
                    <a:pt x="49555" y="165023"/>
                  </a:lnTo>
                  <a:lnTo>
                    <a:pt x="59078" y="158935"/>
                  </a:lnTo>
                  <a:lnTo>
                    <a:pt x="101595" y="150366"/>
                  </a:lnTo>
                  <a:lnTo>
                    <a:pt x="131212" y="156487"/>
                  </a:lnTo>
                  <a:lnTo>
                    <a:pt x="169518" y="177063"/>
                  </a:lnTo>
                  <a:lnTo>
                    <a:pt x="209759" y="211313"/>
                  </a:lnTo>
                  <a:lnTo>
                    <a:pt x="220418" y="237404"/>
                  </a:lnTo>
                  <a:lnTo>
                    <a:pt x="223261" y="252893"/>
                  </a:lnTo>
                  <a:lnTo>
                    <a:pt x="218294" y="282291"/>
                  </a:lnTo>
                  <a:lnTo>
                    <a:pt x="212704" y="296529"/>
                  </a:lnTo>
                  <a:lnTo>
                    <a:pt x="202883" y="304497"/>
                  </a:lnTo>
                  <a:lnTo>
                    <a:pt x="175721" y="309288"/>
                  </a:lnTo>
                  <a:lnTo>
                    <a:pt x="114724" y="301474"/>
                  </a:lnTo>
                  <a:lnTo>
                    <a:pt x="91834" y="2975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2166370" y="8532755"/>
            <a:ext cx="1124319" cy="471098"/>
            <a:chOff x="2166370" y="8532755"/>
            <a:chExt cx="1124319" cy="471098"/>
          </a:xfrm>
        </p:grpSpPr>
        <p:sp>
          <p:nvSpPr>
            <p:cNvPr id="88" name="Freeform 87"/>
            <p:cNvSpPr/>
            <p:nvPr/>
          </p:nvSpPr>
          <p:spPr>
            <a:xfrm>
              <a:off x="2166370" y="8765845"/>
              <a:ext cx="274225" cy="238008"/>
            </a:xfrm>
            <a:custGeom>
              <a:avLst/>
              <a:gdLst/>
              <a:ahLst/>
              <a:cxnLst/>
              <a:rect l="0" t="0" r="0" b="0"/>
              <a:pathLst>
                <a:path w="274225" h="238008">
                  <a:moveTo>
                    <a:pt x="0" y="0"/>
                  </a:moveTo>
                  <a:lnTo>
                    <a:pt x="18977" y="59660"/>
                  </a:lnTo>
                  <a:lnTo>
                    <a:pt x="51314" y="121644"/>
                  </a:lnTo>
                  <a:lnTo>
                    <a:pt x="96115" y="180874"/>
                  </a:lnTo>
                  <a:lnTo>
                    <a:pt x="137130" y="238007"/>
                  </a:lnTo>
                  <a:lnTo>
                    <a:pt x="138647" y="236368"/>
                  </a:lnTo>
                  <a:lnTo>
                    <a:pt x="127891" y="187254"/>
                  </a:lnTo>
                  <a:lnTo>
                    <a:pt x="125396" y="155843"/>
                  </a:lnTo>
                  <a:lnTo>
                    <a:pt x="132413" y="125632"/>
                  </a:lnTo>
                  <a:lnTo>
                    <a:pt x="138550" y="111177"/>
                  </a:lnTo>
                  <a:lnTo>
                    <a:pt x="148735" y="101540"/>
                  </a:lnTo>
                  <a:lnTo>
                    <a:pt x="176302" y="90833"/>
                  </a:lnTo>
                  <a:lnTo>
                    <a:pt x="189137" y="92548"/>
                  </a:lnTo>
                  <a:lnTo>
                    <a:pt x="211524" y="106642"/>
                  </a:lnTo>
                  <a:lnTo>
                    <a:pt x="241258" y="140272"/>
                  </a:lnTo>
                  <a:lnTo>
                    <a:pt x="268829" y="193896"/>
                  </a:lnTo>
                  <a:lnTo>
                    <a:pt x="274224" y="2056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2509150" y="8806979"/>
              <a:ext cx="30507" cy="150824"/>
            </a:xfrm>
            <a:custGeom>
              <a:avLst/>
              <a:gdLst/>
              <a:ahLst/>
              <a:cxnLst/>
              <a:rect l="0" t="0" r="0" b="0"/>
              <a:pathLst>
                <a:path w="30507" h="150824">
                  <a:moveTo>
                    <a:pt x="0" y="150823"/>
                  </a:moveTo>
                  <a:lnTo>
                    <a:pt x="26363" y="93570"/>
                  </a:lnTo>
                  <a:lnTo>
                    <a:pt x="30506" y="63422"/>
                  </a:lnTo>
                  <a:lnTo>
                    <a:pt x="2742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488160" y="8820690"/>
              <a:ext cx="116969" cy="137113"/>
            </a:xfrm>
            <a:custGeom>
              <a:avLst/>
              <a:gdLst/>
              <a:ahLst/>
              <a:cxnLst/>
              <a:rect l="0" t="0" r="0" b="0"/>
              <a:pathLst>
                <a:path w="116969" h="137113">
                  <a:moveTo>
                    <a:pt x="7279" y="0"/>
                  </a:moveTo>
                  <a:lnTo>
                    <a:pt x="0" y="21836"/>
                  </a:lnTo>
                  <a:lnTo>
                    <a:pt x="2752" y="64530"/>
                  </a:lnTo>
                  <a:lnTo>
                    <a:pt x="17455" y="90127"/>
                  </a:lnTo>
                  <a:lnTo>
                    <a:pt x="64133" y="131386"/>
                  </a:lnTo>
                  <a:lnTo>
                    <a:pt x="75651" y="136342"/>
                  </a:lnTo>
                  <a:lnTo>
                    <a:pt x="116968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 90"/>
            <p:cNvSpPr/>
            <p:nvPr/>
          </p:nvSpPr>
          <p:spPr>
            <a:xfrm>
              <a:off x="2646262" y="8806979"/>
              <a:ext cx="54846" cy="137113"/>
            </a:xfrm>
            <a:custGeom>
              <a:avLst/>
              <a:gdLst/>
              <a:ahLst/>
              <a:cxnLst/>
              <a:rect l="0" t="0" r="0" b="0"/>
              <a:pathLst>
                <a:path w="54846" h="137113">
                  <a:moveTo>
                    <a:pt x="0" y="0"/>
                  </a:moveTo>
                  <a:lnTo>
                    <a:pt x="19084" y="57252"/>
                  </a:lnTo>
                  <a:lnTo>
                    <a:pt x="48029" y="115593"/>
                  </a:lnTo>
                  <a:lnTo>
                    <a:pt x="54845" y="13711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646262" y="8820690"/>
              <a:ext cx="13712" cy="13712"/>
            </a:xfrm>
            <a:custGeom>
              <a:avLst/>
              <a:gdLst/>
              <a:ahLst/>
              <a:cxnLst/>
              <a:rect l="0" t="0" r="0" b="0"/>
              <a:pathLst>
                <a:path w="13712" h="13712">
                  <a:moveTo>
                    <a:pt x="13711" y="13711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2765419" y="8738423"/>
              <a:ext cx="225933" cy="260874"/>
            </a:xfrm>
            <a:custGeom>
              <a:avLst/>
              <a:gdLst/>
              <a:ahLst/>
              <a:cxnLst/>
              <a:rect l="0" t="0" r="0" b="0"/>
              <a:pathLst>
                <a:path w="225933" h="260874">
                  <a:moveTo>
                    <a:pt x="45377" y="0"/>
                  </a:moveTo>
                  <a:lnTo>
                    <a:pt x="25008" y="23416"/>
                  </a:lnTo>
                  <a:lnTo>
                    <a:pt x="4734" y="74536"/>
                  </a:lnTo>
                  <a:lnTo>
                    <a:pt x="0" y="90824"/>
                  </a:lnTo>
                  <a:lnTo>
                    <a:pt x="2866" y="121110"/>
                  </a:lnTo>
                  <a:lnTo>
                    <a:pt x="7895" y="135585"/>
                  </a:lnTo>
                  <a:lnTo>
                    <a:pt x="25672" y="155730"/>
                  </a:lnTo>
                  <a:lnTo>
                    <a:pt x="36811" y="163235"/>
                  </a:lnTo>
                  <a:lnTo>
                    <a:pt x="47284" y="165192"/>
                  </a:lnTo>
                  <a:lnTo>
                    <a:pt x="57312" y="163449"/>
                  </a:lnTo>
                  <a:lnTo>
                    <a:pt x="67045" y="159240"/>
                  </a:lnTo>
                  <a:lnTo>
                    <a:pt x="81922" y="142376"/>
                  </a:lnTo>
                  <a:lnTo>
                    <a:pt x="88022" y="131481"/>
                  </a:lnTo>
                  <a:lnTo>
                    <a:pt x="90737" y="107186"/>
                  </a:lnTo>
                  <a:lnTo>
                    <a:pt x="89328" y="94309"/>
                  </a:lnTo>
                  <a:lnTo>
                    <a:pt x="91436" y="88772"/>
                  </a:lnTo>
                  <a:lnTo>
                    <a:pt x="95888" y="88127"/>
                  </a:lnTo>
                  <a:lnTo>
                    <a:pt x="132205" y="108984"/>
                  </a:lnTo>
                  <a:lnTo>
                    <a:pt x="181867" y="161291"/>
                  </a:lnTo>
                  <a:lnTo>
                    <a:pt x="211420" y="195736"/>
                  </a:lnTo>
                  <a:lnTo>
                    <a:pt x="224801" y="221059"/>
                  </a:lnTo>
                  <a:lnTo>
                    <a:pt x="225932" y="232687"/>
                  </a:lnTo>
                  <a:lnTo>
                    <a:pt x="219063" y="253731"/>
                  </a:lnTo>
                  <a:lnTo>
                    <a:pt x="211442" y="259039"/>
                  </a:lnTo>
                  <a:lnTo>
                    <a:pt x="190787" y="260873"/>
                  </a:lnTo>
                  <a:lnTo>
                    <a:pt x="170435" y="252548"/>
                  </a:lnTo>
                  <a:lnTo>
                    <a:pt x="160742" y="246062"/>
                  </a:lnTo>
                  <a:lnTo>
                    <a:pt x="145909" y="226668"/>
                  </a:lnTo>
                  <a:lnTo>
                    <a:pt x="135762" y="201290"/>
                  </a:lnTo>
                  <a:lnTo>
                    <a:pt x="129248" y="147532"/>
                  </a:lnTo>
                  <a:lnTo>
                    <a:pt x="127645" y="1234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2947908" y="8615021"/>
              <a:ext cx="205669" cy="268855"/>
            </a:xfrm>
            <a:custGeom>
              <a:avLst/>
              <a:gdLst/>
              <a:ahLst/>
              <a:cxnLst/>
              <a:rect l="0" t="0" r="0" b="0"/>
              <a:pathLst>
                <a:path w="205669" h="268855">
                  <a:moveTo>
                    <a:pt x="0" y="0"/>
                  </a:moveTo>
                  <a:lnTo>
                    <a:pt x="3047" y="43786"/>
                  </a:lnTo>
                  <a:lnTo>
                    <a:pt x="20370" y="93549"/>
                  </a:lnTo>
                  <a:lnTo>
                    <a:pt x="37351" y="146888"/>
                  </a:lnTo>
                  <a:lnTo>
                    <a:pt x="59480" y="199763"/>
                  </a:lnTo>
                  <a:lnTo>
                    <a:pt x="85440" y="255284"/>
                  </a:lnTo>
                  <a:lnTo>
                    <a:pt x="95865" y="268854"/>
                  </a:lnTo>
                  <a:lnTo>
                    <a:pt x="77381" y="228773"/>
                  </a:lnTo>
                  <a:lnTo>
                    <a:pt x="71171" y="183399"/>
                  </a:lnTo>
                  <a:lnTo>
                    <a:pt x="76610" y="131361"/>
                  </a:lnTo>
                  <a:lnTo>
                    <a:pt x="84590" y="121091"/>
                  </a:lnTo>
                  <a:lnTo>
                    <a:pt x="96003" y="115767"/>
                  </a:lnTo>
                  <a:lnTo>
                    <a:pt x="109706" y="113742"/>
                  </a:lnTo>
                  <a:lnTo>
                    <a:pt x="121889" y="116962"/>
                  </a:lnTo>
                  <a:lnTo>
                    <a:pt x="143550" y="132727"/>
                  </a:lnTo>
                  <a:lnTo>
                    <a:pt x="165596" y="167298"/>
                  </a:lnTo>
                  <a:lnTo>
                    <a:pt x="191495" y="225329"/>
                  </a:lnTo>
                  <a:lnTo>
                    <a:pt x="205668" y="24680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3167287" y="8532755"/>
              <a:ext cx="95980" cy="301647"/>
            </a:xfrm>
            <a:custGeom>
              <a:avLst/>
              <a:gdLst/>
              <a:ahLst/>
              <a:cxnLst/>
              <a:rect l="0" t="0" r="0" b="0"/>
              <a:pathLst>
                <a:path w="95980" h="301647">
                  <a:moveTo>
                    <a:pt x="0" y="0"/>
                  </a:moveTo>
                  <a:lnTo>
                    <a:pt x="10947" y="53209"/>
                  </a:lnTo>
                  <a:lnTo>
                    <a:pt x="23387" y="104465"/>
                  </a:lnTo>
                  <a:lnTo>
                    <a:pt x="45302" y="167565"/>
                  </a:lnTo>
                  <a:lnTo>
                    <a:pt x="71242" y="230981"/>
                  </a:lnTo>
                  <a:lnTo>
                    <a:pt x="91668" y="289180"/>
                  </a:lnTo>
                  <a:lnTo>
                    <a:pt x="95979" y="30164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3167287" y="8642445"/>
              <a:ext cx="123402" cy="41134"/>
            </a:xfrm>
            <a:custGeom>
              <a:avLst/>
              <a:gdLst/>
              <a:ahLst/>
              <a:cxnLst/>
              <a:rect l="0" t="0" r="0" b="0"/>
              <a:pathLst>
                <a:path w="123402" h="41134">
                  <a:moveTo>
                    <a:pt x="0" y="41133"/>
                  </a:moveTo>
                  <a:lnTo>
                    <a:pt x="48808" y="22156"/>
                  </a:lnTo>
                  <a:lnTo>
                    <a:pt x="90128" y="6564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2673684" y="865615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Freeform 98"/>
          <p:cNvSpPr/>
          <p:nvPr/>
        </p:nvSpPr>
        <p:spPr>
          <a:xfrm>
            <a:off x="6005506" y="8340798"/>
            <a:ext cx="27424" cy="246803"/>
          </a:xfrm>
          <a:custGeom>
            <a:avLst/>
            <a:gdLst/>
            <a:ahLst/>
            <a:cxnLst/>
            <a:rect l="0" t="0" r="0" b="0"/>
            <a:pathLst>
              <a:path w="27424" h="246803">
                <a:moveTo>
                  <a:pt x="0" y="0"/>
                </a:moveTo>
                <a:lnTo>
                  <a:pt x="0" y="59660"/>
                </a:lnTo>
                <a:lnTo>
                  <a:pt x="4063" y="115179"/>
                </a:lnTo>
                <a:lnTo>
                  <a:pt x="14916" y="175809"/>
                </a:lnTo>
                <a:lnTo>
                  <a:pt x="23717" y="220181"/>
                </a:lnTo>
                <a:lnTo>
                  <a:pt x="27423" y="246802"/>
                </a:lnTo>
              </a:path>
            </a:pathLst>
          </a:custGeom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5610778" y="8645152"/>
            <a:ext cx="1327091" cy="740931"/>
            <a:chOff x="5610778" y="8645152"/>
            <a:chExt cx="1327091" cy="740931"/>
          </a:xfrm>
        </p:grpSpPr>
        <p:sp>
          <p:nvSpPr>
            <p:cNvPr id="100" name="Freeform 99"/>
            <p:cNvSpPr/>
            <p:nvPr/>
          </p:nvSpPr>
          <p:spPr>
            <a:xfrm>
              <a:off x="5610778" y="8645152"/>
              <a:ext cx="220537" cy="507316"/>
            </a:xfrm>
            <a:custGeom>
              <a:avLst/>
              <a:gdLst/>
              <a:ahLst/>
              <a:cxnLst/>
              <a:rect l="0" t="0" r="0" b="0"/>
              <a:pathLst>
                <a:path w="220537" h="507316">
                  <a:moveTo>
                    <a:pt x="38237" y="0"/>
                  </a:moveTo>
                  <a:lnTo>
                    <a:pt x="28814" y="35886"/>
                  </a:lnTo>
                  <a:lnTo>
                    <a:pt x="24273" y="89007"/>
                  </a:lnTo>
                  <a:lnTo>
                    <a:pt x="15479" y="139617"/>
                  </a:lnTo>
                  <a:lnTo>
                    <a:pt x="12888" y="185453"/>
                  </a:lnTo>
                  <a:lnTo>
                    <a:pt x="15798" y="236293"/>
                  </a:lnTo>
                  <a:lnTo>
                    <a:pt x="20647" y="287835"/>
                  </a:lnTo>
                  <a:lnTo>
                    <a:pt x="22802" y="336135"/>
                  </a:lnTo>
                  <a:lnTo>
                    <a:pt x="16736" y="391593"/>
                  </a:lnTo>
                  <a:lnTo>
                    <a:pt x="12569" y="444251"/>
                  </a:lnTo>
                  <a:lnTo>
                    <a:pt x="4056" y="491168"/>
                  </a:lnTo>
                  <a:lnTo>
                    <a:pt x="1738" y="495027"/>
                  </a:lnTo>
                  <a:lnTo>
                    <a:pt x="193" y="491506"/>
                  </a:lnTo>
                  <a:lnTo>
                    <a:pt x="0" y="472866"/>
                  </a:lnTo>
                  <a:lnTo>
                    <a:pt x="16368" y="410411"/>
                  </a:lnTo>
                  <a:lnTo>
                    <a:pt x="29387" y="362650"/>
                  </a:lnTo>
                  <a:lnTo>
                    <a:pt x="57451" y="309904"/>
                  </a:lnTo>
                  <a:lnTo>
                    <a:pt x="87433" y="255681"/>
                  </a:lnTo>
                  <a:lnTo>
                    <a:pt x="122893" y="215578"/>
                  </a:lnTo>
                  <a:lnTo>
                    <a:pt x="162346" y="191677"/>
                  </a:lnTo>
                  <a:lnTo>
                    <a:pt x="174298" y="193294"/>
                  </a:lnTo>
                  <a:lnTo>
                    <a:pt x="185312" y="200465"/>
                  </a:lnTo>
                  <a:lnTo>
                    <a:pt x="195702" y="211341"/>
                  </a:lnTo>
                  <a:lnTo>
                    <a:pt x="217604" y="263040"/>
                  </a:lnTo>
                  <a:lnTo>
                    <a:pt x="220536" y="308863"/>
                  </a:lnTo>
                  <a:lnTo>
                    <a:pt x="218284" y="358175"/>
                  </a:lnTo>
                  <a:lnTo>
                    <a:pt x="217283" y="405483"/>
                  </a:lnTo>
                  <a:lnTo>
                    <a:pt x="216719" y="467663"/>
                  </a:lnTo>
                  <a:lnTo>
                    <a:pt x="216483" y="50731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930943" y="8921383"/>
              <a:ext cx="129409" cy="193011"/>
            </a:xfrm>
            <a:custGeom>
              <a:avLst/>
              <a:gdLst/>
              <a:ahLst/>
              <a:cxnLst/>
              <a:rect l="0" t="0" r="0" b="0"/>
              <a:pathLst>
                <a:path w="129409" h="193011">
                  <a:moveTo>
                    <a:pt x="6007" y="162528"/>
                  </a:moveTo>
                  <a:lnTo>
                    <a:pt x="65222" y="115754"/>
                  </a:lnTo>
                  <a:lnTo>
                    <a:pt x="83615" y="98067"/>
                  </a:lnTo>
                  <a:lnTo>
                    <a:pt x="93821" y="71925"/>
                  </a:lnTo>
                  <a:lnTo>
                    <a:pt x="96542" y="56422"/>
                  </a:lnTo>
                  <a:lnTo>
                    <a:pt x="91441" y="27008"/>
                  </a:lnTo>
                  <a:lnTo>
                    <a:pt x="85815" y="12766"/>
                  </a:lnTo>
                  <a:lnTo>
                    <a:pt x="77494" y="4795"/>
                  </a:lnTo>
                  <a:lnTo>
                    <a:pt x="67376" y="1004"/>
                  </a:lnTo>
                  <a:lnTo>
                    <a:pt x="56061" y="0"/>
                  </a:lnTo>
                  <a:lnTo>
                    <a:pt x="31300" y="11073"/>
                  </a:lnTo>
                  <a:lnTo>
                    <a:pt x="18299" y="20424"/>
                  </a:lnTo>
                  <a:lnTo>
                    <a:pt x="9631" y="34276"/>
                  </a:lnTo>
                  <a:lnTo>
                    <a:pt x="0" y="69979"/>
                  </a:lnTo>
                  <a:lnTo>
                    <a:pt x="1858" y="118348"/>
                  </a:lnTo>
                  <a:lnTo>
                    <a:pt x="19335" y="161625"/>
                  </a:lnTo>
                  <a:lnTo>
                    <a:pt x="39353" y="181424"/>
                  </a:lnTo>
                  <a:lnTo>
                    <a:pt x="51090" y="188836"/>
                  </a:lnTo>
                  <a:lnTo>
                    <a:pt x="80381" y="193010"/>
                  </a:lnTo>
                  <a:lnTo>
                    <a:pt x="129408" y="18995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159188" y="8905665"/>
              <a:ext cx="323320" cy="480418"/>
            </a:xfrm>
            <a:custGeom>
              <a:avLst/>
              <a:gdLst/>
              <a:ahLst/>
              <a:cxnLst/>
              <a:rect l="0" t="0" r="0" b="0"/>
              <a:pathLst>
                <a:path w="323320" h="480418">
                  <a:moveTo>
                    <a:pt x="10852" y="0"/>
                  </a:moveTo>
                  <a:lnTo>
                    <a:pt x="0" y="48807"/>
                  </a:lnTo>
                  <a:lnTo>
                    <a:pt x="2051" y="98253"/>
                  </a:lnTo>
                  <a:lnTo>
                    <a:pt x="9988" y="132029"/>
                  </a:lnTo>
                  <a:lnTo>
                    <a:pt x="23671" y="162275"/>
                  </a:lnTo>
                  <a:lnTo>
                    <a:pt x="34633" y="172168"/>
                  </a:lnTo>
                  <a:lnTo>
                    <a:pt x="63063" y="183162"/>
                  </a:lnTo>
                  <a:lnTo>
                    <a:pt x="96012" y="179923"/>
                  </a:lnTo>
                  <a:lnTo>
                    <a:pt x="127922" y="166804"/>
                  </a:lnTo>
                  <a:lnTo>
                    <a:pt x="152260" y="145738"/>
                  </a:lnTo>
                  <a:lnTo>
                    <a:pt x="175813" y="108182"/>
                  </a:lnTo>
                  <a:lnTo>
                    <a:pt x="179131" y="77535"/>
                  </a:lnTo>
                  <a:lnTo>
                    <a:pt x="177883" y="60830"/>
                  </a:lnTo>
                  <a:lnTo>
                    <a:pt x="172481" y="48171"/>
                  </a:lnTo>
                  <a:lnTo>
                    <a:pt x="154290" y="30042"/>
                  </a:lnTo>
                  <a:lnTo>
                    <a:pt x="146088" y="30693"/>
                  </a:lnTo>
                  <a:lnTo>
                    <a:pt x="139096" y="37220"/>
                  </a:lnTo>
                  <a:lnTo>
                    <a:pt x="121977" y="75522"/>
                  </a:lnTo>
                  <a:lnTo>
                    <a:pt x="115086" y="108215"/>
                  </a:lnTo>
                  <a:lnTo>
                    <a:pt x="117101" y="143059"/>
                  </a:lnTo>
                  <a:lnTo>
                    <a:pt x="127138" y="170732"/>
                  </a:lnTo>
                  <a:lnTo>
                    <a:pt x="134081" y="182377"/>
                  </a:lnTo>
                  <a:lnTo>
                    <a:pt x="144802" y="188617"/>
                  </a:lnTo>
                  <a:lnTo>
                    <a:pt x="172966" y="191488"/>
                  </a:lnTo>
                  <a:lnTo>
                    <a:pt x="184437" y="187074"/>
                  </a:lnTo>
                  <a:lnTo>
                    <a:pt x="201245" y="169981"/>
                  </a:lnTo>
                  <a:lnTo>
                    <a:pt x="219273" y="127384"/>
                  </a:lnTo>
                  <a:lnTo>
                    <a:pt x="225973" y="123010"/>
                  </a:lnTo>
                  <a:lnTo>
                    <a:pt x="233487" y="126188"/>
                  </a:lnTo>
                  <a:lnTo>
                    <a:pt x="241542" y="134399"/>
                  </a:lnTo>
                  <a:lnTo>
                    <a:pt x="260159" y="182351"/>
                  </a:lnTo>
                  <a:lnTo>
                    <a:pt x="282603" y="244802"/>
                  </a:lnTo>
                  <a:lnTo>
                    <a:pt x="301271" y="304270"/>
                  </a:lnTo>
                  <a:lnTo>
                    <a:pt x="316451" y="353206"/>
                  </a:lnTo>
                  <a:lnTo>
                    <a:pt x="323319" y="403930"/>
                  </a:lnTo>
                  <a:lnTo>
                    <a:pt x="316800" y="435467"/>
                  </a:lnTo>
                  <a:lnTo>
                    <a:pt x="310797" y="450276"/>
                  </a:lnTo>
                  <a:lnTo>
                    <a:pt x="291937" y="470791"/>
                  </a:lnTo>
                  <a:lnTo>
                    <a:pt x="280509" y="478396"/>
                  </a:lnTo>
                  <a:lnTo>
                    <a:pt x="269844" y="480417"/>
                  </a:lnTo>
                  <a:lnTo>
                    <a:pt x="259687" y="478719"/>
                  </a:lnTo>
                  <a:lnTo>
                    <a:pt x="249868" y="474539"/>
                  </a:lnTo>
                  <a:lnTo>
                    <a:pt x="243323" y="464136"/>
                  </a:lnTo>
                  <a:lnTo>
                    <a:pt x="236050" y="432263"/>
                  </a:lnTo>
                  <a:lnTo>
                    <a:pt x="239234" y="386052"/>
                  </a:lnTo>
                  <a:lnTo>
                    <a:pt x="245913" y="345254"/>
                  </a:lnTo>
                  <a:lnTo>
                    <a:pt x="258238" y="283083"/>
                  </a:lnTo>
                  <a:lnTo>
                    <a:pt x="276051" y="221128"/>
                  </a:lnTo>
                  <a:lnTo>
                    <a:pt x="294741" y="163242"/>
                  </a:lnTo>
                  <a:lnTo>
                    <a:pt x="298788" y="15082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491835" y="8809687"/>
              <a:ext cx="144387" cy="383914"/>
            </a:xfrm>
            <a:custGeom>
              <a:avLst/>
              <a:gdLst/>
              <a:ahLst/>
              <a:cxnLst/>
              <a:rect l="0" t="0" r="0" b="0"/>
              <a:pathLst>
                <a:path w="144387" h="383914">
                  <a:moveTo>
                    <a:pt x="20985" y="0"/>
                  </a:moveTo>
                  <a:lnTo>
                    <a:pt x="19461" y="51685"/>
                  </a:lnTo>
                  <a:lnTo>
                    <a:pt x="10133" y="113128"/>
                  </a:lnTo>
                  <a:lnTo>
                    <a:pt x="8121" y="165554"/>
                  </a:lnTo>
                  <a:lnTo>
                    <a:pt x="7525" y="219681"/>
                  </a:lnTo>
                  <a:lnTo>
                    <a:pt x="7349" y="278375"/>
                  </a:lnTo>
                  <a:lnTo>
                    <a:pt x="7296" y="339947"/>
                  </a:lnTo>
                  <a:lnTo>
                    <a:pt x="5761" y="367420"/>
                  </a:lnTo>
                  <a:lnTo>
                    <a:pt x="3218" y="368347"/>
                  </a:lnTo>
                  <a:lnTo>
                    <a:pt x="0" y="364395"/>
                  </a:lnTo>
                  <a:lnTo>
                    <a:pt x="5781" y="303320"/>
                  </a:lnTo>
                  <a:lnTo>
                    <a:pt x="17327" y="243065"/>
                  </a:lnTo>
                  <a:lnTo>
                    <a:pt x="33443" y="194911"/>
                  </a:lnTo>
                  <a:lnTo>
                    <a:pt x="74229" y="141757"/>
                  </a:lnTo>
                  <a:lnTo>
                    <a:pt x="83904" y="131068"/>
                  </a:lnTo>
                  <a:lnTo>
                    <a:pt x="93400" y="128512"/>
                  </a:lnTo>
                  <a:lnTo>
                    <a:pt x="102779" y="131379"/>
                  </a:lnTo>
                  <a:lnTo>
                    <a:pt x="112077" y="137860"/>
                  </a:lnTo>
                  <a:lnTo>
                    <a:pt x="126473" y="161312"/>
                  </a:lnTo>
                  <a:lnTo>
                    <a:pt x="136425" y="193572"/>
                  </a:lnTo>
                  <a:lnTo>
                    <a:pt x="142028" y="253035"/>
                  </a:lnTo>
                  <a:lnTo>
                    <a:pt x="143687" y="309925"/>
                  </a:lnTo>
                  <a:lnTo>
                    <a:pt x="144248" y="367492"/>
                  </a:lnTo>
                  <a:lnTo>
                    <a:pt x="144386" y="38391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6800810" y="8713708"/>
              <a:ext cx="27370" cy="466182"/>
            </a:xfrm>
            <a:custGeom>
              <a:avLst/>
              <a:gdLst/>
              <a:ahLst/>
              <a:cxnLst/>
              <a:rect l="0" t="0" r="0" b="0"/>
              <a:pathLst>
                <a:path w="27370" h="466182">
                  <a:moveTo>
                    <a:pt x="27369" y="0"/>
                  </a:moveTo>
                  <a:lnTo>
                    <a:pt x="17946" y="37410"/>
                  </a:lnTo>
                  <a:lnTo>
                    <a:pt x="15563" y="79089"/>
                  </a:lnTo>
                  <a:lnTo>
                    <a:pt x="10442" y="132144"/>
                  </a:lnTo>
                  <a:lnTo>
                    <a:pt x="4611" y="186702"/>
                  </a:lnTo>
                  <a:lnTo>
                    <a:pt x="2019" y="231262"/>
                  </a:lnTo>
                  <a:lnTo>
                    <a:pt x="868" y="275443"/>
                  </a:lnTo>
                  <a:lnTo>
                    <a:pt x="355" y="320470"/>
                  </a:lnTo>
                  <a:lnTo>
                    <a:pt x="128" y="365873"/>
                  </a:lnTo>
                  <a:lnTo>
                    <a:pt x="0" y="426981"/>
                  </a:lnTo>
                  <a:lnTo>
                    <a:pt x="4033" y="448759"/>
                  </a:lnTo>
                  <a:lnTo>
                    <a:pt x="13657" y="466181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6704778" y="8933087"/>
              <a:ext cx="233091" cy="7901"/>
            </a:xfrm>
            <a:custGeom>
              <a:avLst/>
              <a:gdLst/>
              <a:ahLst/>
              <a:cxnLst/>
              <a:rect l="0" t="0" r="0" b="0"/>
              <a:pathLst>
                <a:path w="233091" h="7901">
                  <a:moveTo>
                    <a:pt x="0" y="0"/>
                  </a:moveTo>
                  <a:lnTo>
                    <a:pt x="42262" y="7900"/>
                  </a:lnTo>
                  <a:lnTo>
                    <a:pt x="100264" y="2012"/>
                  </a:lnTo>
                  <a:lnTo>
                    <a:pt x="156155" y="596"/>
                  </a:lnTo>
                  <a:lnTo>
                    <a:pt x="204708" y="176"/>
                  </a:lnTo>
                  <a:lnTo>
                    <a:pt x="23309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170040" y="8686286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276060" y="10742966"/>
            <a:ext cx="904940" cy="778653"/>
            <a:chOff x="2276060" y="10742966"/>
            <a:chExt cx="904940" cy="778653"/>
          </a:xfrm>
        </p:grpSpPr>
        <p:sp>
          <p:nvSpPr>
            <p:cNvPr id="108" name="Freeform 107"/>
            <p:cNvSpPr/>
            <p:nvPr/>
          </p:nvSpPr>
          <p:spPr>
            <a:xfrm>
              <a:off x="2591417" y="10742966"/>
              <a:ext cx="13712" cy="233091"/>
            </a:xfrm>
            <a:custGeom>
              <a:avLst/>
              <a:gdLst/>
              <a:ahLst/>
              <a:cxnLst/>
              <a:rect l="0" t="0" r="0" b="0"/>
              <a:pathLst>
                <a:path w="13712" h="233091">
                  <a:moveTo>
                    <a:pt x="13711" y="0"/>
                  </a:moveTo>
                  <a:lnTo>
                    <a:pt x="4288" y="53208"/>
                  </a:lnTo>
                  <a:lnTo>
                    <a:pt x="1270" y="105989"/>
                  </a:lnTo>
                  <a:lnTo>
                    <a:pt x="377" y="160222"/>
                  </a:lnTo>
                  <a:lnTo>
                    <a:pt x="74" y="216891"/>
                  </a:lnTo>
                  <a:lnTo>
                    <a:pt x="0" y="2330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2276060" y="10989768"/>
              <a:ext cx="589582" cy="40788"/>
            </a:xfrm>
            <a:custGeom>
              <a:avLst/>
              <a:gdLst/>
              <a:ahLst/>
              <a:cxnLst/>
              <a:rect l="0" t="0" r="0" b="0"/>
              <a:pathLst>
                <a:path w="589582" h="40788">
                  <a:moveTo>
                    <a:pt x="0" y="0"/>
                  </a:moveTo>
                  <a:lnTo>
                    <a:pt x="55597" y="4062"/>
                  </a:lnTo>
                  <a:lnTo>
                    <a:pt x="117116" y="19083"/>
                  </a:lnTo>
                  <a:lnTo>
                    <a:pt x="177230" y="32231"/>
                  </a:lnTo>
                  <a:lnTo>
                    <a:pt x="220959" y="37178"/>
                  </a:lnTo>
                  <a:lnTo>
                    <a:pt x="265785" y="39376"/>
                  </a:lnTo>
                  <a:lnTo>
                    <a:pt x="311099" y="40353"/>
                  </a:lnTo>
                  <a:lnTo>
                    <a:pt x="360692" y="40787"/>
                  </a:lnTo>
                  <a:lnTo>
                    <a:pt x="410156" y="39456"/>
                  </a:lnTo>
                  <a:lnTo>
                    <a:pt x="452453" y="33786"/>
                  </a:lnTo>
                  <a:lnTo>
                    <a:pt x="495627" y="30251"/>
                  </a:lnTo>
                  <a:lnTo>
                    <a:pt x="550571" y="28260"/>
                  </a:lnTo>
                  <a:lnTo>
                    <a:pt x="589581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307828" y="11126880"/>
              <a:ext cx="173900" cy="329070"/>
            </a:xfrm>
            <a:custGeom>
              <a:avLst/>
              <a:gdLst/>
              <a:ahLst/>
              <a:cxnLst/>
              <a:rect l="0" t="0" r="0" b="0"/>
              <a:pathLst>
                <a:path w="173900" h="329070">
                  <a:moveTo>
                    <a:pt x="77921" y="0"/>
                  </a:moveTo>
                  <a:lnTo>
                    <a:pt x="99757" y="7278"/>
                  </a:lnTo>
                  <a:lnTo>
                    <a:pt x="118603" y="23040"/>
                  </a:lnTo>
                  <a:lnTo>
                    <a:pt x="142281" y="57609"/>
                  </a:lnTo>
                  <a:lnTo>
                    <a:pt x="152229" y="86543"/>
                  </a:lnTo>
                  <a:lnTo>
                    <a:pt x="156307" y="145658"/>
                  </a:lnTo>
                  <a:lnTo>
                    <a:pt x="151861" y="189153"/>
                  </a:lnTo>
                  <a:lnTo>
                    <a:pt x="133515" y="249187"/>
                  </a:lnTo>
                  <a:lnTo>
                    <a:pt x="108782" y="291011"/>
                  </a:lnTo>
                  <a:lnTo>
                    <a:pt x="87067" y="308600"/>
                  </a:lnTo>
                  <a:lnTo>
                    <a:pt x="74877" y="315422"/>
                  </a:lnTo>
                  <a:lnTo>
                    <a:pt x="62181" y="315401"/>
                  </a:lnTo>
                  <a:lnTo>
                    <a:pt x="35886" y="303189"/>
                  </a:lnTo>
                  <a:lnTo>
                    <a:pt x="17089" y="282527"/>
                  </a:lnTo>
                  <a:lnTo>
                    <a:pt x="5181" y="256585"/>
                  </a:lnTo>
                  <a:lnTo>
                    <a:pt x="0" y="209244"/>
                  </a:lnTo>
                  <a:lnTo>
                    <a:pt x="4187" y="179835"/>
                  </a:lnTo>
                  <a:lnTo>
                    <a:pt x="15189" y="155592"/>
                  </a:lnTo>
                  <a:lnTo>
                    <a:pt x="22388" y="144861"/>
                  </a:lnTo>
                  <a:lnTo>
                    <a:pt x="42575" y="128876"/>
                  </a:lnTo>
                  <a:lnTo>
                    <a:pt x="54357" y="122481"/>
                  </a:lnTo>
                  <a:lnTo>
                    <a:pt x="65259" y="121264"/>
                  </a:lnTo>
                  <a:lnTo>
                    <a:pt x="85497" y="128037"/>
                  </a:lnTo>
                  <a:lnTo>
                    <a:pt x="114020" y="156259"/>
                  </a:lnTo>
                  <a:lnTo>
                    <a:pt x="141769" y="208125"/>
                  </a:lnTo>
                  <a:lnTo>
                    <a:pt x="162010" y="264456"/>
                  </a:lnTo>
                  <a:lnTo>
                    <a:pt x="168615" y="293242"/>
                  </a:lnTo>
                  <a:lnTo>
                    <a:pt x="173899" y="32906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2566953" y="11144482"/>
              <a:ext cx="158222" cy="340659"/>
            </a:xfrm>
            <a:custGeom>
              <a:avLst/>
              <a:gdLst/>
              <a:ahLst/>
              <a:cxnLst/>
              <a:rect l="0" t="0" r="0" b="0"/>
              <a:pathLst>
                <a:path w="158222" h="340659">
                  <a:moveTo>
                    <a:pt x="24464" y="23531"/>
                  </a:moveTo>
                  <a:lnTo>
                    <a:pt x="15041" y="68840"/>
                  </a:lnTo>
                  <a:lnTo>
                    <a:pt x="10500" y="128026"/>
                  </a:lnTo>
                  <a:lnTo>
                    <a:pt x="3230" y="190759"/>
                  </a:lnTo>
                  <a:lnTo>
                    <a:pt x="7847" y="241170"/>
                  </a:lnTo>
                  <a:lnTo>
                    <a:pt x="12939" y="290977"/>
                  </a:lnTo>
                  <a:lnTo>
                    <a:pt x="24928" y="315563"/>
                  </a:lnTo>
                  <a:lnTo>
                    <a:pt x="44475" y="332585"/>
                  </a:lnTo>
                  <a:lnTo>
                    <a:pt x="56087" y="339257"/>
                  </a:lnTo>
                  <a:lnTo>
                    <a:pt x="66874" y="340658"/>
                  </a:lnTo>
                  <a:lnTo>
                    <a:pt x="86986" y="334089"/>
                  </a:lnTo>
                  <a:lnTo>
                    <a:pt x="102018" y="316950"/>
                  </a:lnTo>
                  <a:lnTo>
                    <a:pt x="131361" y="261429"/>
                  </a:lnTo>
                  <a:lnTo>
                    <a:pt x="150253" y="202355"/>
                  </a:lnTo>
                  <a:lnTo>
                    <a:pt x="158221" y="143887"/>
                  </a:lnTo>
                  <a:lnTo>
                    <a:pt x="153303" y="87969"/>
                  </a:lnTo>
                  <a:lnTo>
                    <a:pt x="134919" y="40085"/>
                  </a:lnTo>
                  <a:lnTo>
                    <a:pt x="102895" y="4230"/>
                  </a:lnTo>
                  <a:lnTo>
                    <a:pt x="91986" y="0"/>
                  </a:lnTo>
                  <a:lnTo>
                    <a:pt x="81667" y="226"/>
                  </a:lnTo>
                  <a:lnTo>
                    <a:pt x="71740" y="3424"/>
                  </a:lnTo>
                  <a:lnTo>
                    <a:pt x="52585" y="23228"/>
                  </a:lnTo>
                  <a:lnTo>
                    <a:pt x="35439" y="53865"/>
                  </a:lnTo>
                  <a:lnTo>
                    <a:pt x="17221" y="113940"/>
                  </a:lnTo>
                  <a:lnTo>
                    <a:pt x="7026" y="157661"/>
                  </a:lnTo>
                  <a:lnTo>
                    <a:pt x="0" y="217821"/>
                  </a:lnTo>
                  <a:lnTo>
                    <a:pt x="7049" y="277226"/>
                  </a:lnTo>
                  <a:lnTo>
                    <a:pt x="10753" y="29775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2769914" y="11128604"/>
              <a:ext cx="133455" cy="393015"/>
            </a:xfrm>
            <a:custGeom>
              <a:avLst/>
              <a:gdLst/>
              <a:ahLst/>
              <a:cxnLst/>
              <a:rect l="0" t="0" r="0" b="0"/>
              <a:pathLst>
                <a:path w="133455" h="393015">
                  <a:moveTo>
                    <a:pt x="13460" y="39409"/>
                  </a:moveTo>
                  <a:lnTo>
                    <a:pt x="4037" y="84718"/>
                  </a:lnTo>
                  <a:lnTo>
                    <a:pt x="1019" y="143904"/>
                  </a:lnTo>
                  <a:lnTo>
                    <a:pt x="313" y="187416"/>
                  </a:lnTo>
                  <a:lnTo>
                    <a:pt x="0" y="236208"/>
                  </a:lnTo>
                  <a:lnTo>
                    <a:pt x="2907" y="285316"/>
                  </a:lnTo>
                  <a:lnTo>
                    <a:pt x="21675" y="345699"/>
                  </a:lnTo>
                  <a:lnTo>
                    <a:pt x="37931" y="378160"/>
                  </a:lnTo>
                  <a:lnTo>
                    <a:pt x="48056" y="387120"/>
                  </a:lnTo>
                  <a:lnTo>
                    <a:pt x="59376" y="391570"/>
                  </a:lnTo>
                  <a:lnTo>
                    <a:pt x="71493" y="393014"/>
                  </a:lnTo>
                  <a:lnTo>
                    <a:pt x="81095" y="389406"/>
                  </a:lnTo>
                  <a:lnTo>
                    <a:pt x="95825" y="373209"/>
                  </a:lnTo>
                  <a:lnTo>
                    <a:pt x="117696" y="311578"/>
                  </a:lnTo>
                  <a:lnTo>
                    <a:pt x="127327" y="265492"/>
                  </a:lnTo>
                  <a:lnTo>
                    <a:pt x="132624" y="218603"/>
                  </a:lnTo>
                  <a:lnTo>
                    <a:pt x="133454" y="173896"/>
                  </a:lnTo>
                  <a:lnTo>
                    <a:pt x="126880" y="114466"/>
                  </a:lnTo>
                  <a:lnTo>
                    <a:pt x="122731" y="59786"/>
                  </a:lnTo>
                  <a:lnTo>
                    <a:pt x="116362" y="28661"/>
                  </a:lnTo>
                  <a:lnTo>
                    <a:pt x="109484" y="17009"/>
                  </a:lnTo>
                  <a:lnTo>
                    <a:pt x="89654" y="0"/>
                  </a:lnTo>
                  <a:lnTo>
                    <a:pt x="79490" y="948"/>
                  </a:lnTo>
                  <a:lnTo>
                    <a:pt x="69668" y="7674"/>
                  </a:lnTo>
                  <a:lnTo>
                    <a:pt x="60073" y="18253"/>
                  </a:lnTo>
                  <a:lnTo>
                    <a:pt x="39290" y="69534"/>
                  </a:lnTo>
                  <a:lnTo>
                    <a:pt x="28494" y="115260"/>
                  </a:lnTo>
                  <a:lnTo>
                    <a:pt x="21665" y="163005"/>
                  </a:lnTo>
                  <a:lnTo>
                    <a:pt x="24863" y="219575"/>
                  </a:lnTo>
                  <a:lnTo>
                    <a:pt x="27171" y="25878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3016464" y="11195436"/>
              <a:ext cx="150824" cy="27423"/>
            </a:xfrm>
            <a:custGeom>
              <a:avLst/>
              <a:gdLst/>
              <a:ahLst/>
              <a:cxnLst/>
              <a:rect l="0" t="0" r="0" b="0"/>
              <a:pathLst>
                <a:path w="150824" h="27423">
                  <a:moveTo>
                    <a:pt x="0" y="0"/>
                  </a:moveTo>
                  <a:lnTo>
                    <a:pt x="59660" y="4063"/>
                  </a:lnTo>
                  <a:lnTo>
                    <a:pt x="121644" y="19083"/>
                  </a:lnTo>
                  <a:lnTo>
                    <a:pt x="150823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3043887" y="11294209"/>
              <a:ext cx="137113" cy="10917"/>
            </a:xfrm>
            <a:custGeom>
              <a:avLst/>
              <a:gdLst/>
              <a:ahLst/>
              <a:cxnLst/>
              <a:rect l="0" t="0" r="0" b="0"/>
              <a:pathLst>
                <a:path w="137113" h="10917">
                  <a:moveTo>
                    <a:pt x="0" y="10916"/>
                  </a:moveTo>
                  <a:lnTo>
                    <a:pt x="59659" y="64"/>
                  </a:lnTo>
                  <a:lnTo>
                    <a:pt x="90501" y="0"/>
                  </a:lnTo>
                  <a:lnTo>
                    <a:pt x="137112" y="109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3592335" y="10595955"/>
            <a:ext cx="699272" cy="983395"/>
            <a:chOff x="3592335" y="10595955"/>
            <a:chExt cx="699272" cy="983395"/>
          </a:xfrm>
        </p:grpSpPr>
        <p:sp>
          <p:nvSpPr>
            <p:cNvPr id="116" name="Freeform 115"/>
            <p:cNvSpPr/>
            <p:nvPr/>
          </p:nvSpPr>
          <p:spPr>
            <a:xfrm>
              <a:off x="3662785" y="10602123"/>
              <a:ext cx="250417" cy="332801"/>
            </a:xfrm>
            <a:custGeom>
              <a:avLst/>
              <a:gdLst/>
              <a:ahLst/>
              <a:cxnLst/>
              <a:rect l="0" t="0" r="0" b="0"/>
              <a:pathLst>
                <a:path w="250417" h="332801">
                  <a:moveTo>
                    <a:pt x="11817" y="264244"/>
                  </a:moveTo>
                  <a:lnTo>
                    <a:pt x="19096" y="293359"/>
                  </a:lnTo>
                  <a:lnTo>
                    <a:pt x="28857" y="301936"/>
                  </a:lnTo>
                  <a:lnTo>
                    <a:pt x="60016" y="311465"/>
                  </a:lnTo>
                  <a:lnTo>
                    <a:pt x="75943" y="309437"/>
                  </a:lnTo>
                  <a:lnTo>
                    <a:pt x="105826" y="294994"/>
                  </a:lnTo>
                  <a:lnTo>
                    <a:pt x="160728" y="248481"/>
                  </a:lnTo>
                  <a:lnTo>
                    <a:pt x="212061" y="188985"/>
                  </a:lnTo>
                  <a:lnTo>
                    <a:pt x="238363" y="130096"/>
                  </a:lnTo>
                  <a:lnTo>
                    <a:pt x="250416" y="86876"/>
                  </a:lnTo>
                  <a:lnTo>
                    <a:pt x="248372" y="58966"/>
                  </a:lnTo>
                  <a:lnTo>
                    <a:pt x="238322" y="35389"/>
                  </a:lnTo>
                  <a:lnTo>
                    <a:pt x="231377" y="24837"/>
                  </a:lnTo>
                  <a:lnTo>
                    <a:pt x="207409" y="9049"/>
                  </a:lnTo>
                  <a:lnTo>
                    <a:pt x="177967" y="0"/>
                  </a:lnTo>
                  <a:lnTo>
                    <a:pt x="149647" y="1057"/>
                  </a:lnTo>
                  <a:lnTo>
                    <a:pt x="100729" y="24775"/>
                  </a:lnTo>
                  <a:lnTo>
                    <a:pt x="54919" y="68027"/>
                  </a:lnTo>
                  <a:lnTo>
                    <a:pt x="19679" y="119437"/>
                  </a:lnTo>
                  <a:lnTo>
                    <a:pt x="4498" y="180544"/>
                  </a:lnTo>
                  <a:lnTo>
                    <a:pt x="0" y="239614"/>
                  </a:lnTo>
                  <a:lnTo>
                    <a:pt x="7903" y="300174"/>
                  </a:lnTo>
                  <a:lnTo>
                    <a:pt x="11817" y="3328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935115" y="10838945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12700" y="1270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4017382" y="10595955"/>
              <a:ext cx="170209" cy="297835"/>
            </a:xfrm>
            <a:custGeom>
              <a:avLst/>
              <a:gdLst/>
              <a:ahLst/>
              <a:cxnLst/>
              <a:rect l="0" t="0" r="0" b="0"/>
              <a:pathLst>
                <a:path w="170209" h="297835">
                  <a:moveTo>
                    <a:pt x="137112" y="23611"/>
                  </a:moveTo>
                  <a:lnTo>
                    <a:pt x="122554" y="9053"/>
                  </a:lnTo>
                  <a:lnTo>
                    <a:pt x="99157" y="1906"/>
                  </a:lnTo>
                  <a:lnTo>
                    <a:pt x="84386" y="0"/>
                  </a:lnTo>
                  <a:lnTo>
                    <a:pt x="71492" y="3300"/>
                  </a:lnTo>
                  <a:lnTo>
                    <a:pt x="49040" y="19154"/>
                  </a:lnTo>
                  <a:lnTo>
                    <a:pt x="26549" y="53775"/>
                  </a:lnTo>
                  <a:lnTo>
                    <a:pt x="14723" y="115842"/>
                  </a:lnTo>
                  <a:lnTo>
                    <a:pt x="7560" y="145346"/>
                  </a:lnTo>
                  <a:lnTo>
                    <a:pt x="8087" y="151995"/>
                  </a:lnTo>
                  <a:lnTo>
                    <a:pt x="11485" y="153380"/>
                  </a:lnTo>
                  <a:lnTo>
                    <a:pt x="23386" y="146795"/>
                  </a:lnTo>
                  <a:lnTo>
                    <a:pt x="59916" y="121803"/>
                  </a:lnTo>
                  <a:lnTo>
                    <a:pt x="71937" y="116494"/>
                  </a:lnTo>
                  <a:lnTo>
                    <a:pt x="97481" y="114659"/>
                  </a:lnTo>
                  <a:lnTo>
                    <a:pt x="124069" y="120444"/>
                  </a:lnTo>
                  <a:lnTo>
                    <a:pt x="151120" y="133172"/>
                  </a:lnTo>
                  <a:lnTo>
                    <a:pt x="160162" y="143879"/>
                  </a:lnTo>
                  <a:lnTo>
                    <a:pt x="170208" y="172026"/>
                  </a:lnTo>
                  <a:lnTo>
                    <a:pt x="166548" y="200785"/>
                  </a:lnTo>
                  <a:lnTo>
                    <a:pt x="153242" y="227279"/>
                  </a:lnTo>
                  <a:lnTo>
                    <a:pt x="132093" y="249211"/>
                  </a:lnTo>
                  <a:lnTo>
                    <a:pt x="71853" y="277170"/>
                  </a:lnTo>
                  <a:lnTo>
                    <a:pt x="22488" y="293301"/>
                  </a:lnTo>
                  <a:lnTo>
                    <a:pt x="0" y="2978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3592335" y="10989768"/>
              <a:ext cx="699272" cy="27423"/>
            </a:xfrm>
            <a:custGeom>
              <a:avLst/>
              <a:gdLst/>
              <a:ahLst/>
              <a:cxnLst/>
              <a:rect l="0" t="0" r="0" b="0"/>
              <a:pathLst>
                <a:path w="699272" h="27423">
                  <a:moveTo>
                    <a:pt x="0" y="0"/>
                  </a:moveTo>
                  <a:lnTo>
                    <a:pt x="59660" y="0"/>
                  </a:lnTo>
                  <a:lnTo>
                    <a:pt x="115179" y="0"/>
                  </a:lnTo>
                  <a:lnTo>
                    <a:pt x="160880" y="0"/>
                  </a:lnTo>
                  <a:lnTo>
                    <a:pt x="216739" y="0"/>
                  </a:lnTo>
                  <a:lnTo>
                    <a:pt x="273050" y="0"/>
                  </a:lnTo>
                  <a:lnTo>
                    <a:pt x="330071" y="0"/>
                  </a:lnTo>
                  <a:lnTo>
                    <a:pt x="390960" y="0"/>
                  </a:lnTo>
                  <a:lnTo>
                    <a:pt x="445445" y="0"/>
                  </a:lnTo>
                  <a:lnTo>
                    <a:pt x="495052" y="0"/>
                  </a:lnTo>
                  <a:lnTo>
                    <a:pt x="542490" y="0"/>
                  </a:lnTo>
                  <a:lnTo>
                    <a:pt x="597465" y="7279"/>
                  </a:lnTo>
                  <a:lnTo>
                    <a:pt x="649978" y="19083"/>
                  </a:lnTo>
                  <a:lnTo>
                    <a:pt x="699271" y="2742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3633690" y="11181724"/>
              <a:ext cx="178025" cy="397626"/>
            </a:xfrm>
            <a:custGeom>
              <a:avLst/>
              <a:gdLst/>
              <a:ahLst/>
              <a:cxnLst/>
              <a:rect l="0" t="0" r="0" b="0"/>
              <a:pathLst>
                <a:path w="178025" h="397626">
                  <a:moveTo>
                    <a:pt x="40912" y="0"/>
                  </a:moveTo>
                  <a:lnTo>
                    <a:pt x="31489" y="45309"/>
                  </a:lnTo>
                  <a:lnTo>
                    <a:pt x="26948" y="101449"/>
                  </a:lnTo>
                  <a:lnTo>
                    <a:pt x="16631" y="151428"/>
                  </a:lnTo>
                  <a:lnTo>
                    <a:pt x="5449" y="213126"/>
                  </a:lnTo>
                  <a:lnTo>
                    <a:pt x="2299" y="257227"/>
                  </a:lnTo>
                  <a:lnTo>
                    <a:pt x="525" y="317600"/>
                  </a:lnTo>
                  <a:lnTo>
                    <a:pt x="276" y="322947"/>
                  </a:lnTo>
                  <a:lnTo>
                    <a:pt x="0" y="308575"/>
                  </a:lnTo>
                  <a:lnTo>
                    <a:pt x="20192" y="248227"/>
                  </a:lnTo>
                  <a:lnTo>
                    <a:pt x="37143" y="197119"/>
                  </a:lnTo>
                  <a:lnTo>
                    <a:pt x="62309" y="153876"/>
                  </a:lnTo>
                  <a:lnTo>
                    <a:pt x="85461" y="131360"/>
                  </a:lnTo>
                  <a:lnTo>
                    <a:pt x="98034" y="125660"/>
                  </a:lnTo>
                  <a:lnTo>
                    <a:pt x="124191" y="123390"/>
                  </a:lnTo>
                  <a:lnTo>
                    <a:pt x="146989" y="131522"/>
                  </a:lnTo>
                  <a:lnTo>
                    <a:pt x="157334" y="137956"/>
                  </a:lnTo>
                  <a:lnTo>
                    <a:pt x="164231" y="148339"/>
                  </a:lnTo>
                  <a:lnTo>
                    <a:pt x="173937" y="192067"/>
                  </a:lnTo>
                  <a:lnTo>
                    <a:pt x="176813" y="245142"/>
                  </a:lnTo>
                  <a:lnTo>
                    <a:pt x="177665" y="306910"/>
                  </a:lnTo>
                  <a:lnTo>
                    <a:pt x="177918" y="359913"/>
                  </a:lnTo>
                  <a:lnTo>
                    <a:pt x="178024" y="3976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881611" y="10756677"/>
            <a:ext cx="2672017" cy="575872"/>
            <a:chOff x="4881611" y="10756677"/>
            <a:chExt cx="2672017" cy="575872"/>
          </a:xfrm>
        </p:grpSpPr>
        <p:sp>
          <p:nvSpPr>
            <p:cNvPr id="122" name="Freeform 121"/>
            <p:cNvSpPr/>
            <p:nvPr/>
          </p:nvSpPr>
          <p:spPr>
            <a:xfrm>
              <a:off x="4881611" y="10838945"/>
              <a:ext cx="135579" cy="493604"/>
            </a:xfrm>
            <a:custGeom>
              <a:avLst/>
              <a:gdLst/>
              <a:ahLst/>
              <a:cxnLst/>
              <a:rect l="0" t="0" r="0" b="0"/>
              <a:pathLst>
                <a:path w="135579" h="493604">
                  <a:moveTo>
                    <a:pt x="68133" y="0"/>
                  </a:moveTo>
                  <a:lnTo>
                    <a:pt x="57186" y="54731"/>
                  </a:lnTo>
                  <a:lnTo>
                    <a:pt x="44746" y="113887"/>
                  </a:lnTo>
                  <a:lnTo>
                    <a:pt x="31411" y="166286"/>
                  </a:lnTo>
                  <a:lnTo>
                    <a:pt x="22358" y="212540"/>
                  </a:lnTo>
                  <a:lnTo>
                    <a:pt x="17319" y="263567"/>
                  </a:lnTo>
                  <a:lnTo>
                    <a:pt x="13556" y="315191"/>
                  </a:lnTo>
                  <a:lnTo>
                    <a:pt x="6805" y="363526"/>
                  </a:lnTo>
                  <a:lnTo>
                    <a:pt x="1718" y="426285"/>
                  </a:lnTo>
                  <a:lnTo>
                    <a:pt x="211" y="483475"/>
                  </a:lnTo>
                  <a:lnTo>
                    <a:pt x="0" y="489898"/>
                  </a:lnTo>
                  <a:lnTo>
                    <a:pt x="1225" y="469822"/>
                  </a:lnTo>
                  <a:lnTo>
                    <a:pt x="14517" y="408444"/>
                  </a:lnTo>
                  <a:lnTo>
                    <a:pt x="27363" y="355634"/>
                  </a:lnTo>
                  <a:lnTo>
                    <a:pt x="40818" y="305455"/>
                  </a:lnTo>
                  <a:lnTo>
                    <a:pt x="66292" y="247553"/>
                  </a:lnTo>
                  <a:lnTo>
                    <a:pt x="87120" y="227838"/>
                  </a:lnTo>
                  <a:lnTo>
                    <a:pt x="99072" y="220448"/>
                  </a:lnTo>
                  <a:lnTo>
                    <a:pt x="110087" y="221615"/>
                  </a:lnTo>
                  <a:lnTo>
                    <a:pt x="120478" y="228487"/>
                  </a:lnTo>
                  <a:lnTo>
                    <a:pt x="130452" y="239163"/>
                  </a:lnTo>
                  <a:lnTo>
                    <a:pt x="135578" y="253897"/>
                  </a:lnTo>
                  <a:lnTo>
                    <a:pt x="135513" y="311027"/>
                  </a:lnTo>
                  <a:lnTo>
                    <a:pt x="129565" y="354058"/>
                  </a:lnTo>
                  <a:lnTo>
                    <a:pt x="121843" y="398575"/>
                  </a:lnTo>
                  <a:lnTo>
                    <a:pt x="112992" y="454274"/>
                  </a:lnTo>
                  <a:lnTo>
                    <a:pt x="109266" y="493603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141700" y="11030902"/>
              <a:ext cx="123402" cy="10917"/>
            </a:xfrm>
            <a:custGeom>
              <a:avLst/>
              <a:gdLst/>
              <a:ahLst/>
              <a:cxnLst/>
              <a:rect l="0" t="0" r="0" b="0"/>
              <a:pathLst>
                <a:path w="123402" h="10917">
                  <a:moveTo>
                    <a:pt x="0" y="0"/>
                  </a:moveTo>
                  <a:lnTo>
                    <a:pt x="48808" y="10852"/>
                  </a:lnTo>
                  <a:lnTo>
                    <a:pt x="78061" y="10916"/>
                  </a:lnTo>
                  <a:lnTo>
                    <a:pt x="123401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5127989" y="11154302"/>
              <a:ext cx="137113" cy="27423"/>
            </a:xfrm>
            <a:custGeom>
              <a:avLst/>
              <a:gdLst/>
              <a:ahLst/>
              <a:cxnLst/>
              <a:rect l="0" t="0" r="0" b="0"/>
              <a:pathLst>
                <a:path w="137113" h="27423">
                  <a:moveTo>
                    <a:pt x="0" y="27422"/>
                  </a:moveTo>
                  <a:lnTo>
                    <a:pt x="48807" y="16570"/>
                  </a:lnTo>
                  <a:lnTo>
                    <a:pt x="108497" y="6997"/>
                  </a:lnTo>
                  <a:lnTo>
                    <a:pt x="137112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422050" y="10921212"/>
              <a:ext cx="156214" cy="397625"/>
            </a:xfrm>
            <a:custGeom>
              <a:avLst/>
              <a:gdLst/>
              <a:ahLst/>
              <a:cxnLst/>
              <a:rect l="0" t="0" r="0" b="0"/>
              <a:pathLst>
                <a:path w="156214" h="397625">
                  <a:moveTo>
                    <a:pt x="103564" y="0"/>
                  </a:moveTo>
                  <a:lnTo>
                    <a:pt x="141732" y="45447"/>
                  </a:lnTo>
                  <a:lnTo>
                    <a:pt x="150997" y="74535"/>
                  </a:lnTo>
                  <a:lnTo>
                    <a:pt x="156213" y="129235"/>
                  </a:lnTo>
                  <a:lnTo>
                    <a:pt x="153696" y="189623"/>
                  </a:lnTo>
                  <a:lnTo>
                    <a:pt x="143301" y="242047"/>
                  </a:lnTo>
                  <a:lnTo>
                    <a:pt x="126510" y="286526"/>
                  </a:lnTo>
                  <a:lnTo>
                    <a:pt x="118861" y="300707"/>
                  </a:lnTo>
                  <a:lnTo>
                    <a:pt x="98175" y="320526"/>
                  </a:lnTo>
                  <a:lnTo>
                    <a:pt x="47655" y="345663"/>
                  </a:lnTo>
                  <a:lnTo>
                    <a:pt x="35822" y="346226"/>
                  </a:lnTo>
                  <a:lnTo>
                    <a:pt x="14549" y="338726"/>
                  </a:lnTo>
                  <a:lnTo>
                    <a:pt x="7657" y="329412"/>
                  </a:lnTo>
                  <a:lnTo>
                    <a:pt x="0" y="302815"/>
                  </a:lnTo>
                  <a:lnTo>
                    <a:pt x="2968" y="253580"/>
                  </a:lnTo>
                  <a:lnTo>
                    <a:pt x="13659" y="226454"/>
                  </a:lnTo>
                  <a:lnTo>
                    <a:pt x="45348" y="184213"/>
                  </a:lnTo>
                  <a:lnTo>
                    <a:pt x="55613" y="180701"/>
                  </a:lnTo>
                  <a:lnTo>
                    <a:pt x="79206" y="184922"/>
                  </a:lnTo>
                  <a:lnTo>
                    <a:pt x="100864" y="201018"/>
                  </a:lnTo>
                  <a:lnTo>
                    <a:pt x="110905" y="211709"/>
                  </a:lnTo>
                  <a:lnTo>
                    <a:pt x="122061" y="243900"/>
                  </a:lnTo>
                  <a:lnTo>
                    <a:pt x="127020" y="285122"/>
                  </a:lnTo>
                  <a:lnTo>
                    <a:pt x="129224" y="333912"/>
                  </a:lnTo>
                  <a:lnTo>
                    <a:pt x="134266" y="365753"/>
                  </a:lnTo>
                  <a:lnTo>
                    <a:pt x="144698" y="39762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662726" y="10983018"/>
              <a:ext cx="147243" cy="294686"/>
            </a:xfrm>
            <a:custGeom>
              <a:avLst/>
              <a:gdLst/>
              <a:ahLst/>
              <a:cxnLst/>
              <a:rect l="0" t="0" r="0" b="0"/>
              <a:pathLst>
                <a:path w="147243" h="294686">
                  <a:moveTo>
                    <a:pt x="41134" y="20461"/>
                  </a:moveTo>
                  <a:lnTo>
                    <a:pt x="31711" y="56347"/>
                  </a:lnTo>
                  <a:lnTo>
                    <a:pt x="27170" y="112514"/>
                  </a:lnTo>
                  <a:lnTo>
                    <a:pt x="18376" y="175876"/>
                  </a:lnTo>
                  <a:lnTo>
                    <a:pt x="16617" y="232398"/>
                  </a:lnTo>
                  <a:lnTo>
                    <a:pt x="21605" y="263955"/>
                  </a:lnTo>
                  <a:lnTo>
                    <a:pt x="29638" y="272675"/>
                  </a:lnTo>
                  <a:lnTo>
                    <a:pt x="41087" y="276964"/>
                  </a:lnTo>
                  <a:lnTo>
                    <a:pt x="54814" y="278301"/>
                  </a:lnTo>
                  <a:lnTo>
                    <a:pt x="67012" y="274621"/>
                  </a:lnTo>
                  <a:lnTo>
                    <a:pt x="88691" y="258345"/>
                  </a:lnTo>
                  <a:lnTo>
                    <a:pt x="118025" y="208929"/>
                  </a:lnTo>
                  <a:lnTo>
                    <a:pt x="138736" y="153323"/>
                  </a:lnTo>
                  <a:lnTo>
                    <a:pt x="147242" y="98253"/>
                  </a:lnTo>
                  <a:lnTo>
                    <a:pt x="139169" y="35996"/>
                  </a:lnTo>
                  <a:lnTo>
                    <a:pt x="131425" y="7560"/>
                  </a:lnTo>
                  <a:lnTo>
                    <a:pt x="122656" y="1196"/>
                  </a:lnTo>
                  <a:lnTo>
                    <a:pt x="110717" y="0"/>
                  </a:lnTo>
                  <a:lnTo>
                    <a:pt x="96663" y="2250"/>
                  </a:lnTo>
                  <a:lnTo>
                    <a:pt x="84247" y="11368"/>
                  </a:lnTo>
                  <a:lnTo>
                    <a:pt x="53739" y="57546"/>
                  </a:lnTo>
                  <a:lnTo>
                    <a:pt x="29010" y="115639"/>
                  </a:lnTo>
                  <a:lnTo>
                    <a:pt x="9455" y="178405"/>
                  </a:lnTo>
                  <a:lnTo>
                    <a:pt x="4202" y="221677"/>
                  </a:lnTo>
                  <a:lnTo>
                    <a:pt x="1245" y="273053"/>
                  </a:lnTo>
                  <a:lnTo>
                    <a:pt x="0" y="29468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5815420" y="10965908"/>
              <a:ext cx="154960" cy="339208"/>
            </a:xfrm>
            <a:custGeom>
              <a:avLst/>
              <a:gdLst/>
              <a:ahLst/>
              <a:cxnLst/>
              <a:rect l="0" t="0" r="0" b="0"/>
              <a:pathLst>
                <a:path w="154960" h="339208">
                  <a:moveTo>
                    <a:pt x="52974" y="37571"/>
                  </a:moveTo>
                  <a:lnTo>
                    <a:pt x="32605" y="71934"/>
                  </a:lnTo>
                  <a:lnTo>
                    <a:pt x="12331" y="131761"/>
                  </a:lnTo>
                  <a:lnTo>
                    <a:pt x="2338" y="186341"/>
                  </a:lnTo>
                  <a:lnTo>
                    <a:pt x="0" y="231662"/>
                  </a:lnTo>
                  <a:lnTo>
                    <a:pt x="1731" y="288390"/>
                  </a:lnTo>
                  <a:lnTo>
                    <a:pt x="12933" y="314596"/>
                  </a:lnTo>
                  <a:lnTo>
                    <a:pt x="32132" y="332338"/>
                  </a:lnTo>
                  <a:lnTo>
                    <a:pt x="43649" y="339201"/>
                  </a:lnTo>
                  <a:lnTo>
                    <a:pt x="55898" y="339207"/>
                  </a:lnTo>
                  <a:lnTo>
                    <a:pt x="81696" y="327025"/>
                  </a:lnTo>
                  <a:lnTo>
                    <a:pt x="100271" y="302314"/>
                  </a:lnTo>
                  <a:lnTo>
                    <a:pt x="119294" y="254140"/>
                  </a:lnTo>
                  <a:lnTo>
                    <a:pt x="134579" y="205335"/>
                  </a:lnTo>
                  <a:lnTo>
                    <a:pt x="148756" y="153803"/>
                  </a:lnTo>
                  <a:lnTo>
                    <a:pt x="154959" y="115129"/>
                  </a:lnTo>
                  <a:lnTo>
                    <a:pt x="146528" y="53060"/>
                  </a:lnTo>
                  <a:lnTo>
                    <a:pt x="137211" y="26174"/>
                  </a:lnTo>
                  <a:lnTo>
                    <a:pt x="122913" y="4067"/>
                  </a:lnTo>
                  <a:lnTo>
                    <a:pt x="113312" y="0"/>
                  </a:lnTo>
                  <a:lnTo>
                    <a:pt x="102340" y="336"/>
                  </a:lnTo>
                  <a:lnTo>
                    <a:pt x="90455" y="3607"/>
                  </a:lnTo>
                  <a:lnTo>
                    <a:pt x="81008" y="10358"/>
                  </a:lnTo>
                  <a:lnTo>
                    <a:pt x="42410" y="59548"/>
                  </a:lnTo>
                  <a:lnTo>
                    <a:pt x="23268" y="116701"/>
                  </a:lnTo>
                  <a:lnTo>
                    <a:pt x="22505" y="176969"/>
                  </a:lnTo>
                  <a:lnTo>
                    <a:pt x="28261" y="206677"/>
                  </a:lnTo>
                  <a:lnTo>
                    <a:pt x="39263" y="243239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995247" y="10784100"/>
              <a:ext cx="119950" cy="521026"/>
            </a:xfrm>
            <a:custGeom>
              <a:avLst/>
              <a:gdLst/>
              <a:ahLst/>
              <a:cxnLst/>
              <a:rect l="0" t="0" r="0" b="0"/>
              <a:pathLst>
                <a:path w="119950" h="521026">
                  <a:moveTo>
                    <a:pt x="119949" y="0"/>
                  </a:moveTo>
                  <a:lnTo>
                    <a:pt x="105391" y="14557"/>
                  </a:lnTo>
                  <a:lnTo>
                    <a:pt x="81781" y="60005"/>
                  </a:lnTo>
                  <a:lnTo>
                    <a:pt x="62767" y="114435"/>
                  </a:lnTo>
                  <a:lnTo>
                    <a:pt x="40206" y="169157"/>
                  </a:lnTo>
                  <a:lnTo>
                    <a:pt x="21502" y="223965"/>
                  </a:lnTo>
                  <a:lnTo>
                    <a:pt x="6312" y="278798"/>
                  </a:lnTo>
                  <a:lnTo>
                    <a:pt x="887" y="327547"/>
                  </a:lnTo>
                  <a:lnTo>
                    <a:pt x="0" y="380190"/>
                  </a:lnTo>
                  <a:lnTo>
                    <a:pt x="8066" y="442564"/>
                  </a:lnTo>
                  <a:lnTo>
                    <a:pt x="15886" y="475489"/>
                  </a:lnTo>
                  <a:lnTo>
                    <a:pt x="32565" y="501295"/>
                  </a:lnTo>
                  <a:lnTo>
                    <a:pt x="43411" y="512442"/>
                  </a:lnTo>
                  <a:lnTo>
                    <a:pt x="55212" y="518350"/>
                  </a:lnTo>
                  <a:lnTo>
                    <a:pt x="106238" y="521025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118001" y="10962345"/>
              <a:ext cx="131391" cy="317278"/>
            </a:xfrm>
            <a:custGeom>
              <a:avLst/>
              <a:gdLst/>
              <a:ahLst/>
              <a:cxnLst/>
              <a:rect l="0" t="0" r="0" b="0"/>
              <a:pathLst>
                <a:path w="131391" h="317278">
                  <a:moveTo>
                    <a:pt x="52039" y="0"/>
                  </a:moveTo>
                  <a:lnTo>
                    <a:pt x="37482" y="21836"/>
                  </a:lnTo>
                  <a:lnTo>
                    <a:pt x="21150" y="79089"/>
                  </a:lnTo>
                  <a:lnTo>
                    <a:pt x="11397" y="128082"/>
                  </a:lnTo>
                  <a:lnTo>
                    <a:pt x="3507" y="178803"/>
                  </a:lnTo>
                  <a:lnTo>
                    <a:pt x="0" y="226736"/>
                  </a:lnTo>
                  <a:lnTo>
                    <a:pt x="5305" y="289269"/>
                  </a:lnTo>
                  <a:lnTo>
                    <a:pt x="13265" y="302536"/>
                  </a:lnTo>
                  <a:lnTo>
                    <a:pt x="24667" y="311381"/>
                  </a:lnTo>
                  <a:lnTo>
                    <a:pt x="38362" y="317277"/>
                  </a:lnTo>
                  <a:lnTo>
                    <a:pt x="49014" y="316638"/>
                  </a:lnTo>
                  <a:lnTo>
                    <a:pt x="57640" y="311640"/>
                  </a:lnTo>
                  <a:lnTo>
                    <a:pt x="81122" y="278708"/>
                  </a:lnTo>
                  <a:lnTo>
                    <a:pt x="109074" y="220265"/>
                  </a:lnTo>
                  <a:lnTo>
                    <a:pt x="124461" y="171230"/>
                  </a:lnTo>
                  <a:lnTo>
                    <a:pt x="131390" y="118106"/>
                  </a:lnTo>
                  <a:lnTo>
                    <a:pt x="124885" y="86008"/>
                  </a:lnTo>
                  <a:lnTo>
                    <a:pt x="104093" y="46305"/>
                  </a:lnTo>
                  <a:lnTo>
                    <a:pt x="95883" y="35440"/>
                  </a:lnTo>
                  <a:lnTo>
                    <a:pt x="85839" y="29720"/>
                  </a:lnTo>
                  <a:lnTo>
                    <a:pt x="62491" y="27428"/>
                  </a:lnTo>
                  <a:lnTo>
                    <a:pt x="52913" y="33520"/>
                  </a:lnTo>
                  <a:lnTo>
                    <a:pt x="10906" y="9597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Freeform 129"/>
            <p:cNvSpPr/>
            <p:nvPr/>
          </p:nvSpPr>
          <p:spPr>
            <a:xfrm>
              <a:off x="6293441" y="11168013"/>
              <a:ext cx="13713" cy="1"/>
            </a:xfrm>
            <a:custGeom>
              <a:avLst/>
              <a:gdLst/>
              <a:ahLst/>
              <a:cxnLst/>
              <a:rect l="0" t="0" r="0" b="0"/>
              <a:pathLst>
                <a:path w="13713" h="1">
                  <a:moveTo>
                    <a:pt x="13712" y="0"/>
                  </a:move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Freeform 130"/>
            <p:cNvSpPr/>
            <p:nvPr/>
          </p:nvSpPr>
          <p:spPr>
            <a:xfrm>
              <a:off x="6387355" y="10972445"/>
              <a:ext cx="113851" cy="181858"/>
            </a:xfrm>
            <a:custGeom>
              <a:avLst/>
              <a:gdLst/>
              <a:ahLst/>
              <a:cxnLst/>
              <a:rect l="0" t="0" r="0" b="0"/>
              <a:pathLst>
                <a:path w="113851" h="181858">
                  <a:moveTo>
                    <a:pt x="84332" y="17323"/>
                  </a:moveTo>
                  <a:lnTo>
                    <a:pt x="69775" y="2765"/>
                  </a:lnTo>
                  <a:lnTo>
                    <a:pt x="59393" y="0"/>
                  </a:lnTo>
                  <a:lnTo>
                    <a:pt x="31606" y="991"/>
                  </a:lnTo>
                  <a:lnTo>
                    <a:pt x="20235" y="6434"/>
                  </a:lnTo>
                  <a:lnTo>
                    <a:pt x="3539" y="24671"/>
                  </a:lnTo>
                  <a:lnTo>
                    <a:pt x="0" y="35933"/>
                  </a:lnTo>
                  <a:lnTo>
                    <a:pt x="131" y="60633"/>
                  </a:lnTo>
                  <a:lnTo>
                    <a:pt x="3823" y="66002"/>
                  </a:lnTo>
                  <a:lnTo>
                    <a:pt x="9330" y="66534"/>
                  </a:lnTo>
                  <a:lnTo>
                    <a:pt x="16049" y="63842"/>
                  </a:lnTo>
                  <a:lnTo>
                    <a:pt x="54620" y="67331"/>
                  </a:lnTo>
                  <a:lnTo>
                    <a:pt x="79252" y="78143"/>
                  </a:lnTo>
                  <a:lnTo>
                    <a:pt x="90086" y="85292"/>
                  </a:lnTo>
                  <a:lnTo>
                    <a:pt x="106186" y="105423"/>
                  </a:lnTo>
                  <a:lnTo>
                    <a:pt x="112613" y="117190"/>
                  </a:lnTo>
                  <a:lnTo>
                    <a:pt x="113850" y="128081"/>
                  </a:lnTo>
                  <a:lnTo>
                    <a:pt x="107100" y="148308"/>
                  </a:lnTo>
                  <a:lnTo>
                    <a:pt x="89881" y="163392"/>
                  </a:lnTo>
                  <a:lnTo>
                    <a:pt x="65470" y="173651"/>
                  </a:lnTo>
                  <a:lnTo>
                    <a:pt x="2065" y="18185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Freeform 131"/>
            <p:cNvSpPr/>
            <p:nvPr/>
          </p:nvSpPr>
          <p:spPr>
            <a:xfrm>
              <a:off x="6499110" y="10756677"/>
              <a:ext cx="142670" cy="534739"/>
            </a:xfrm>
            <a:custGeom>
              <a:avLst/>
              <a:gdLst/>
              <a:ahLst/>
              <a:cxnLst/>
              <a:rect l="0" t="0" r="0" b="0"/>
              <a:pathLst>
                <a:path w="142670" h="534739">
                  <a:moveTo>
                    <a:pt x="0" y="0"/>
                  </a:moveTo>
                  <a:lnTo>
                    <a:pt x="59214" y="46774"/>
                  </a:lnTo>
                  <a:lnTo>
                    <a:pt x="86778" y="76490"/>
                  </a:lnTo>
                  <a:lnTo>
                    <a:pt x="119326" y="139583"/>
                  </a:lnTo>
                  <a:lnTo>
                    <a:pt x="135904" y="196752"/>
                  </a:lnTo>
                  <a:lnTo>
                    <a:pt x="142669" y="239792"/>
                  </a:lnTo>
                  <a:lnTo>
                    <a:pt x="140597" y="284313"/>
                  </a:lnTo>
                  <a:lnTo>
                    <a:pt x="130865" y="337644"/>
                  </a:lnTo>
                  <a:lnTo>
                    <a:pt x="112405" y="396610"/>
                  </a:lnTo>
                  <a:lnTo>
                    <a:pt x="87980" y="441505"/>
                  </a:lnTo>
                  <a:lnTo>
                    <a:pt x="57046" y="495603"/>
                  </a:lnTo>
                  <a:lnTo>
                    <a:pt x="41133" y="53473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Freeform 132"/>
            <p:cNvSpPr/>
            <p:nvPr/>
          </p:nvSpPr>
          <p:spPr>
            <a:xfrm>
              <a:off x="6841889" y="10989768"/>
              <a:ext cx="123402" cy="41135"/>
            </a:xfrm>
            <a:custGeom>
              <a:avLst/>
              <a:gdLst/>
              <a:ahLst/>
              <a:cxnLst/>
              <a:rect l="0" t="0" r="0" b="0"/>
              <a:pathLst>
                <a:path w="123402" h="41135">
                  <a:moveTo>
                    <a:pt x="0" y="0"/>
                  </a:moveTo>
                  <a:lnTo>
                    <a:pt x="48807" y="14915"/>
                  </a:lnTo>
                  <a:lnTo>
                    <a:pt x="90127" y="27779"/>
                  </a:lnTo>
                  <a:lnTo>
                    <a:pt x="123401" y="4113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reeform 133"/>
            <p:cNvSpPr/>
            <p:nvPr/>
          </p:nvSpPr>
          <p:spPr>
            <a:xfrm>
              <a:off x="6814467" y="11102252"/>
              <a:ext cx="123402" cy="10917"/>
            </a:xfrm>
            <a:custGeom>
              <a:avLst/>
              <a:gdLst/>
              <a:ahLst/>
              <a:cxnLst/>
              <a:rect l="0" t="0" r="0" b="0"/>
              <a:pathLst>
                <a:path w="123402" h="10917">
                  <a:moveTo>
                    <a:pt x="0" y="10916"/>
                  </a:moveTo>
                  <a:lnTo>
                    <a:pt x="48807" y="64"/>
                  </a:lnTo>
                  <a:lnTo>
                    <a:pt x="78060" y="0"/>
                  </a:lnTo>
                  <a:lnTo>
                    <a:pt x="123401" y="1091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Freeform 134"/>
            <p:cNvSpPr/>
            <p:nvPr/>
          </p:nvSpPr>
          <p:spPr>
            <a:xfrm>
              <a:off x="7074980" y="10866367"/>
              <a:ext cx="109690" cy="411337"/>
            </a:xfrm>
            <a:custGeom>
              <a:avLst/>
              <a:gdLst/>
              <a:ahLst/>
              <a:cxnLst/>
              <a:rect l="0" t="0" r="0" b="0"/>
              <a:pathLst>
                <a:path w="109690" h="411337">
                  <a:moveTo>
                    <a:pt x="109689" y="0"/>
                  </a:moveTo>
                  <a:lnTo>
                    <a:pt x="108166" y="46833"/>
                  </a:lnTo>
                  <a:lnTo>
                    <a:pt x="102411" y="90894"/>
                  </a:lnTo>
                  <a:lnTo>
                    <a:pt x="90605" y="145254"/>
                  </a:lnTo>
                  <a:lnTo>
                    <a:pt x="77459" y="197586"/>
                  </a:lnTo>
                  <a:lnTo>
                    <a:pt x="59368" y="258916"/>
                  </a:lnTo>
                  <a:lnTo>
                    <a:pt x="37061" y="315042"/>
                  </a:lnTo>
                  <a:lnTo>
                    <a:pt x="11045" y="377419"/>
                  </a:lnTo>
                  <a:lnTo>
                    <a:pt x="0" y="411336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Freeform 135"/>
            <p:cNvSpPr/>
            <p:nvPr/>
          </p:nvSpPr>
          <p:spPr>
            <a:xfrm>
              <a:off x="7198381" y="10874428"/>
              <a:ext cx="188445" cy="340131"/>
            </a:xfrm>
            <a:custGeom>
              <a:avLst/>
              <a:gdLst/>
              <a:ahLst/>
              <a:cxnLst/>
              <a:rect l="0" t="0" r="0" b="0"/>
              <a:pathLst>
                <a:path w="188445" h="340131">
                  <a:moveTo>
                    <a:pt x="109689" y="33072"/>
                  </a:moveTo>
                  <a:lnTo>
                    <a:pt x="90712" y="81880"/>
                  </a:lnTo>
                  <a:lnTo>
                    <a:pt x="65653" y="141569"/>
                  </a:lnTo>
                  <a:lnTo>
                    <a:pt x="46033" y="197371"/>
                  </a:lnTo>
                  <a:lnTo>
                    <a:pt x="27488" y="260530"/>
                  </a:lnTo>
                  <a:lnTo>
                    <a:pt x="21357" y="298699"/>
                  </a:lnTo>
                  <a:lnTo>
                    <a:pt x="23712" y="330897"/>
                  </a:lnTo>
                  <a:lnTo>
                    <a:pt x="29519" y="338265"/>
                  </a:lnTo>
                  <a:lnTo>
                    <a:pt x="37961" y="340130"/>
                  </a:lnTo>
                  <a:lnTo>
                    <a:pt x="48159" y="338326"/>
                  </a:lnTo>
                  <a:lnTo>
                    <a:pt x="67616" y="324135"/>
                  </a:lnTo>
                  <a:lnTo>
                    <a:pt x="114136" y="271145"/>
                  </a:lnTo>
                  <a:lnTo>
                    <a:pt x="141646" y="216688"/>
                  </a:lnTo>
                  <a:lnTo>
                    <a:pt x="167570" y="159757"/>
                  </a:lnTo>
                  <a:lnTo>
                    <a:pt x="184054" y="96847"/>
                  </a:lnTo>
                  <a:lnTo>
                    <a:pt x="188444" y="57861"/>
                  </a:lnTo>
                  <a:lnTo>
                    <a:pt x="182270" y="24284"/>
                  </a:lnTo>
                  <a:lnTo>
                    <a:pt x="176358" y="8932"/>
                  </a:lnTo>
                  <a:lnTo>
                    <a:pt x="169369" y="1745"/>
                  </a:lnTo>
                  <a:lnTo>
                    <a:pt x="161664" y="0"/>
                  </a:lnTo>
                  <a:lnTo>
                    <a:pt x="153480" y="1883"/>
                  </a:lnTo>
                  <a:lnTo>
                    <a:pt x="120125" y="33650"/>
                  </a:lnTo>
                  <a:lnTo>
                    <a:pt x="88278" y="88032"/>
                  </a:lnTo>
                  <a:lnTo>
                    <a:pt x="54227" y="142785"/>
                  </a:lnTo>
                  <a:lnTo>
                    <a:pt x="25438" y="197612"/>
                  </a:lnTo>
                  <a:lnTo>
                    <a:pt x="6605" y="253976"/>
                  </a:lnTo>
                  <a:lnTo>
                    <a:pt x="1304" y="305962"/>
                  </a:lnTo>
                  <a:lnTo>
                    <a:pt x="0" y="32100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Freeform 136"/>
            <p:cNvSpPr/>
            <p:nvPr/>
          </p:nvSpPr>
          <p:spPr>
            <a:xfrm>
              <a:off x="7365681" y="10858076"/>
              <a:ext cx="187947" cy="375665"/>
            </a:xfrm>
            <a:custGeom>
              <a:avLst/>
              <a:gdLst/>
              <a:ahLst/>
              <a:cxnLst/>
              <a:rect l="0" t="0" r="0" b="0"/>
              <a:pathLst>
                <a:path w="187947" h="375665">
                  <a:moveTo>
                    <a:pt x="93213" y="49424"/>
                  </a:moveTo>
                  <a:lnTo>
                    <a:pt x="63383" y="102294"/>
                  </a:lnTo>
                  <a:lnTo>
                    <a:pt x="41717" y="154467"/>
                  </a:lnTo>
                  <a:lnTo>
                    <a:pt x="20748" y="213040"/>
                  </a:lnTo>
                  <a:lnTo>
                    <a:pt x="3458" y="271669"/>
                  </a:lnTo>
                  <a:lnTo>
                    <a:pt x="0" y="310704"/>
                  </a:lnTo>
                  <a:lnTo>
                    <a:pt x="6588" y="345318"/>
                  </a:lnTo>
                  <a:lnTo>
                    <a:pt x="12611" y="360946"/>
                  </a:lnTo>
                  <a:lnTo>
                    <a:pt x="22720" y="369843"/>
                  </a:lnTo>
                  <a:lnTo>
                    <a:pt x="35553" y="374249"/>
                  </a:lnTo>
                  <a:lnTo>
                    <a:pt x="50203" y="375664"/>
                  </a:lnTo>
                  <a:lnTo>
                    <a:pt x="78668" y="365048"/>
                  </a:lnTo>
                  <a:lnTo>
                    <a:pt x="105030" y="343572"/>
                  </a:lnTo>
                  <a:lnTo>
                    <a:pt x="142718" y="284194"/>
                  </a:lnTo>
                  <a:lnTo>
                    <a:pt x="160187" y="233754"/>
                  </a:lnTo>
                  <a:lnTo>
                    <a:pt x="175011" y="178691"/>
                  </a:lnTo>
                  <a:lnTo>
                    <a:pt x="184990" y="125305"/>
                  </a:lnTo>
                  <a:lnTo>
                    <a:pt x="187946" y="65306"/>
                  </a:lnTo>
                  <a:lnTo>
                    <a:pt x="185591" y="30584"/>
                  </a:lnTo>
                  <a:lnTo>
                    <a:pt x="174387" y="4995"/>
                  </a:lnTo>
                  <a:lnTo>
                    <a:pt x="164087" y="0"/>
                  </a:lnTo>
                  <a:lnTo>
                    <a:pt x="136392" y="2575"/>
                  </a:lnTo>
                  <a:lnTo>
                    <a:pt x="107833" y="26064"/>
                  </a:lnTo>
                  <a:lnTo>
                    <a:pt x="74184" y="73988"/>
                  </a:lnTo>
                  <a:lnTo>
                    <a:pt x="50504" y="121196"/>
                  </a:lnTo>
                  <a:lnTo>
                    <a:pt x="22484" y="184464"/>
                  </a:lnTo>
                  <a:lnTo>
                    <a:pt x="13224" y="245825"/>
                  </a:lnTo>
                  <a:lnTo>
                    <a:pt x="10945" y="268804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5361080" y="11711153"/>
            <a:ext cx="649921" cy="347162"/>
            <a:chOff x="5361080" y="11711153"/>
            <a:chExt cx="649921" cy="347162"/>
          </a:xfrm>
        </p:grpSpPr>
        <p:sp>
          <p:nvSpPr>
            <p:cNvPr id="139" name="Freeform 138"/>
            <p:cNvSpPr/>
            <p:nvPr/>
          </p:nvSpPr>
          <p:spPr>
            <a:xfrm>
              <a:off x="5361080" y="11743884"/>
              <a:ext cx="54845" cy="219381"/>
            </a:xfrm>
            <a:custGeom>
              <a:avLst/>
              <a:gdLst/>
              <a:ahLst/>
              <a:cxnLst/>
              <a:rect l="0" t="0" r="0" b="0"/>
              <a:pathLst>
                <a:path w="54845" h="219381">
                  <a:moveTo>
                    <a:pt x="54844" y="0"/>
                  </a:moveTo>
                  <a:lnTo>
                    <a:pt x="39929" y="52870"/>
                  </a:lnTo>
                  <a:lnTo>
                    <a:pt x="27066" y="113167"/>
                  </a:lnTo>
                  <a:lnTo>
                    <a:pt x="13605" y="171151"/>
                  </a:lnTo>
                  <a:lnTo>
                    <a:pt x="0" y="21938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Freeform 139"/>
            <p:cNvSpPr/>
            <p:nvPr/>
          </p:nvSpPr>
          <p:spPr>
            <a:xfrm>
              <a:off x="5470769" y="11716462"/>
              <a:ext cx="120022" cy="329069"/>
            </a:xfrm>
            <a:custGeom>
              <a:avLst/>
              <a:gdLst/>
              <a:ahLst/>
              <a:cxnLst/>
              <a:rect l="0" t="0" r="0" b="0"/>
              <a:pathLst>
                <a:path w="120022" h="329069">
                  <a:moveTo>
                    <a:pt x="27423" y="0"/>
                  </a:moveTo>
                  <a:lnTo>
                    <a:pt x="16477" y="46832"/>
                  </a:lnTo>
                  <a:lnTo>
                    <a:pt x="8339" y="90893"/>
                  </a:lnTo>
                  <a:lnTo>
                    <a:pt x="3706" y="140946"/>
                  </a:lnTo>
                  <a:lnTo>
                    <a:pt x="1647" y="190614"/>
                  </a:lnTo>
                  <a:lnTo>
                    <a:pt x="2012" y="251312"/>
                  </a:lnTo>
                  <a:lnTo>
                    <a:pt x="7496" y="283846"/>
                  </a:lnTo>
                  <a:lnTo>
                    <a:pt x="14138" y="291303"/>
                  </a:lnTo>
                  <a:lnTo>
                    <a:pt x="23137" y="293227"/>
                  </a:lnTo>
                  <a:lnTo>
                    <a:pt x="33706" y="291462"/>
                  </a:lnTo>
                  <a:lnTo>
                    <a:pt x="53575" y="277315"/>
                  </a:lnTo>
                  <a:lnTo>
                    <a:pt x="71039" y="254269"/>
                  </a:lnTo>
                  <a:lnTo>
                    <a:pt x="89436" y="207033"/>
                  </a:lnTo>
                  <a:lnTo>
                    <a:pt x="104535" y="155967"/>
                  </a:lnTo>
                  <a:lnTo>
                    <a:pt x="117134" y="108167"/>
                  </a:lnTo>
                  <a:lnTo>
                    <a:pt x="120021" y="50161"/>
                  </a:lnTo>
                  <a:lnTo>
                    <a:pt x="115297" y="17723"/>
                  </a:lnTo>
                  <a:lnTo>
                    <a:pt x="108858" y="8768"/>
                  </a:lnTo>
                  <a:lnTo>
                    <a:pt x="99994" y="4322"/>
                  </a:lnTo>
                  <a:lnTo>
                    <a:pt x="89515" y="2881"/>
                  </a:lnTo>
                  <a:lnTo>
                    <a:pt x="79482" y="8015"/>
                  </a:lnTo>
                  <a:lnTo>
                    <a:pt x="60209" y="29968"/>
                  </a:lnTo>
                  <a:lnTo>
                    <a:pt x="32228" y="83867"/>
                  </a:lnTo>
                  <a:lnTo>
                    <a:pt x="17879" y="130206"/>
                  </a:lnTo>
                  <a:lnTo>
                    <a:pt x="7946" y="181270"/>
                  </a:lnTo>
                  <a:lnTo>
                    <a:pt x="3532" y="234433"/>
                  </a:lnTo>
                  <a:lnTo>
                    <a:pt x="1570" y="276344"/>
                  </a:lnTo>
                  <a:lnTo>
                    <a:pt x="0" y="329068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Freeform 140"/>
            <p:cNvSpPr/>
            <p:nvPr/>
          </p:nvSpPr>
          <p:spPr>
            <a:xfrm>
              <a:off x="5608281" y="11711153"/>
              <a:ext cx="128639" cy="347162"/>
            </a:xfrm>
            <a:custGeom>
              <a:avLst/>
              <a:gdLst/>
              <a:ahLst/>
              <a:cxnLst/>
              <a:rect l="0" t="0" r="0" b="0"/>
              <a:pathLst>
                <a:path w="128639" h="347162">
                  <a:moveTo>
                    <a:pt x="40734" y="32731"/>
                  </a:moveTo>
                  <a:lnTo>
                    <a:pt x="20365" y="68616"/>
                  </a:lnTo>
                  <a:lnTo>
                    <a:pt x="6430" y="123261"/>
                  </a:lnTo>
                  <a:lnTo>
                    <a:pt x="1624" y="181770"/>
                  </a:lnTo>
                  <a:lnTo>
                    <a:pt x="500" y="229988"/>
                  </a:lnTo>
                  <a:lnTo>
                    <a:pt x="0" y="273762"/>
                  </a:lnTo>
                  <a:lnTo>
                    <a:pt x="2825" y="310484"/>
                  </a:lnTo>
                  <a:lnTo>
                    <a:pt x="14237" y="336961"/>
                  </a:lnTo>
                  <a:lnTo>
                    <a:pt x="23069" y="343717"/>
                  </a:lnTo>
                  <a:lnTo>
                    <a:pt x="33528" y="346698"/>
                  </a:lnTo>
                  <a:lnTo>
                    <a:pt x="45070" y="347161"/>
                  </a:lnTo>
                  <a:lnTo>
                    <a:pt x="55813" y="342900"/>
                  </a:lnTo>
                  <a:lnTo>
                    <a:pt x="75874" y="325977"/>
                  </a:lnTo>
                  <a:lnTo>
                    <a:pt x="104298" y="276197"/>
                  </a:lnTo>
                  <a:lnTo>
                    <a:pt x="117459" y="220483"/>
                  </a:lnTo>
                  <a:lnTo>
                    <a:pt x="128638" y="165380"/>
                  </a:lnTo>
                  <a:lnTo>
                    <a:pt x="127041" y="117738"/>
                  </a:lnTo>
                  <a:lnTo>
                    <a:pt x="124198" y="60119"/>
                  </a:lnTo>
                  <a:lnTo>
                    <a:pt x="108798" y="9360"/>
                  </a:lnTo>
                  <a:lnTo>
                    <a:pt x="99821" y="1916"/>
                  </a:lnTo>
                  <a:lnTo>
                    <a:pt x="89266" y="0"/>
                  </a:lnTo>
                  <a:lnTo>
                    <a:pt x="77659" y="1769"/>
                  </a:lnTo>
                  <a:lnTo>
                    <a:pt x="68398" y="9043"/>
                  </a:lnTo>
                  <a:lnTo>
                    <a:pt x="48084" y="46872"/>
                  </a:lnTo>
                  <a:lnTo>
                    <a:pt x="33940" y="89226"/>
                  </a:lnTo>
                  <a:lnTo>
                    <a:pt x="29072" y="139693"/>
                  </a:lnTo>
                  <a:lnTo>
                    <a:pt x="27427" y="195090"/>
                  </a:lnTo>
                  <a:lnTo>
                    <a:pt x="27023" y="210977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Freeform 141"/>
            <p:cNvSpPr/>
            <p:nvPr/>
          </p:nvSpPr>
          <p:spPr>
            <a:xfrm>
              <a:off x="5854683" y="11897988"/>
              <a:ext cx="156318" cy="37853"/>
            </a:xfrm>
            <a:custGeom>
              <a:avLst/>
              <a:gdLst/>
              <a:ahLst/>
              <a:cxnLst/>
              <a:rect l="0" t="0" r="0" b="0"/>
              <a:pathLst>
                <a:path w="156318" h="37853">
                  <a:moveTo>
                    <a:pt x="0" y="37852"/>
                  </a:moveTo>
                  <a:lnTo>
                    <a:pt x="57252" y="18768"/>
                  </a:lnTo>
                  <a:lnTo>
                    <a:pt x="111689" y="2654"/>
                  </a:lnTo>
                  <a:lnTo>
                    <a:pt x="151246" y="0"/>
                  </a:lnTo>
                  <a:lnTo>
                    <a:pt x="151105" y="1953"/>
                  </a:lnTo>
                  <a:lnTo>
                    <a:pt x="93596" y="24601"/>
                  </a:lnTo>
                  <a:lnTo>
                    <a:pt x="76638" y="30440"/>
                  </a:lnTo>
                  <a:lnTo>
                    <a:pt x="139190" y="9729"/>
                  </a:lnTo>
                  <a:lnTo>
                    <a:pt x="156317" y="4024"/>
                  </a:lnTo>
                  <a:lnTo>
                    <a:pt x="97955" y="24835"/>
                  </a:lnTo>
                  <a:lnTo>
                    <a:pt x="68556" y="37852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1556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Arial - 24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The Leona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Andrus, Paula</dc:creator>
  <cp:lastModifiedBy>Andrus, Paula</cp:lastModifiedBy>
  <cp:revision>1</cp:revision>
  <dcterms:created xsi:type="dcterms:W3CDTF">2015-03-26T21:33:41Z</dcterms:created>
  <dcterms:modified xsi:type="dcterms:W3CDTF">2015-03-26T21:33:44Z</dcterms:modified>
</cp:coreProperties>
</file>