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320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103044"/>
            <a:ext cx="8636000" cy="2831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484533"/>
            <a:ext cx="7112000" cy="33753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6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28935"/>
            <a:ext cx="2286000" cy="112696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28935"/>
            <a:ext cx="6688667" cy="112696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5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8487366"/>
            <a:ext cx="8636000" cy="26232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598115"/>
            <a:ext cx="8636000" cy="2889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081870"/>
            <a:ext cx="4487333" cy="87166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081870"/>
            <a:ext cx="4487333" cy="87166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956514"/>
            <a:ext cx="4489098" cy="12321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188648"/>
            <a:ext cx="4489098" cy="7609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956514"/>
            <a:ext cx="4490861" cy="12321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188648"/>
            <a:ext cx="4490861" cy="7609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5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4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25874"/>
            <a:ext cx="3342570" cy="22380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525877"/>
            <a:ext cx="5679722" cy="11272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63899"/>
            <a:ext cx="3342570" cy="90346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9245600"/>
            <a:ext cx="6096000" cy="10914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180159"/>
            <a:ext cx="6096000" cy="792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0337095"/>
            <a:ext cx="6096000" cy="155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9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28933"/>
            <a:ext cx="9144000" cy="2201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081870"/>
            <a:ext cx="9144000" cy="871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2241862"/>
            <a:ext cx="2370667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B6A1-B897-4845-BBDB-BCA9692429F3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2241862"/>
            <a:ext cx="3217333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2241862"/>
            <a:ext cx="2370667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1DE-7F07-48E6-A08A-7D7FB310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14300"/>
            <a:ext cx="5512181" cy="2027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59000"/>
            <a:ext cx="7405370" cy="4567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769100"/>
            <a:ext cx="8131175" cy="5898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184962" y="5331372"/>
            <a:ext cx="361577" cy="408327"/>
            <a:chOff x="184962" y="5331372"/>
            <a:chExt cx="361577" cy="408327"/>
          </a:xfrm>
        </p:grpSpPr>
        <p:sp>
          <p:nvSpPr>
            <p:cNvPr id="5" name="Freeform 4"/>
            <p:cNvSpPr/>
            <p:nvPr/>
          </p:nvSpPr>
          <p:spPr>
            <a:xfrm>
              <a:off x="184962" y="5331372"/>
              <a:ext cx="361577" cy="408327"/>
            </a:xfrm>
            <a:custGeom>
              <a:avLst/>
              <a:gdLst/>
              <a:ahLst/>
              <a:cxnLst/>
              <a:rect l="0" t="0" r="0" b="0"/>
              <a:pathLst>
                <a:path w="361577" h="408327">
                  <a:moveTo>
                    <a:pt x="109328" y="56056"/>
                  </a:moveTo>
                  <a:lnTo>
                    <a:pt x="98140" y="102365"/>
                  </a:lnTo>
                  <a:lnTo>
                    <a:pt x="83867" y="162856"/>
                  </a:lnTo>
                  <a:lnTo>
                    <a:pt x="68946" y="207328"/>
                  </a:lnTo>
                  <a:lnTo>
                    <a:pt x="56086" y="257197"/>
                  </a:lnTo>
                  <a:lnTo>
                    <a:pt x="45181" y="307389"/>
                  </a:lnTo>
                  <a:lnTo>
                    <a:pt x="30287" y="369105"/>
                  </a:lnTo>
                  <a:lnTo>
                    <a:pt x="20738" y="402282"/>
                  </a:lnTo>
                  <a:lnTo>
                    <a:pt x="16012" y="408326"/>
                  </a:lnTo>
                  <a:lnTo>
                    <a:pt x="11304" y="407684"/>
                  </a:lnTo>
                  <a:lnTo>
                    <a:pt x="6609" y="402585"/>
                  </a:lnTo>
                  <a:lnTo>
                    <a:pt x="0" y="365651"/>
                  </a:lnTo>
                  <a:lnTo>
                    <a:pt x="5481" y="315261"/>
                  </a:lnTo>
                  <a:lnTo>
                    <a:pt x="9527" y="260884"/>
                  </a:lnTo>
                  <a:lnTo>
                    <a:pt x="18166" y="205326"/>
                  </a:lnTo>
                  <a:lnTo>
                    <a:pt x="36592" y="143499"/>
                  </a:lnTo>
                  <a:lnTo>
                    <a:pt x="51568" y="120352"/>
                  </a:lnTo>
                  <a:lnTo>
                    <a:pt x="72757" y="103836"/>
                  </a:lnTo>
                  <a:lnTo>
                    <a:pt x="131862" y="73106"/>
                  </a:lnTo>
                  <a:lnTo>
                    <a:pt x="185208" y="53668"/>
                  </a:lnTo>
                  <a:lnTo>
                    <a:pt x="240461" y="30608"/>
                  </a:lnTo>
                  <a:lnTo>
                    <a:pt x="303742" y="7661"/>
                  </a:lnTo>
                  <a:lnTo>
                    <a:pt x="36157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0276" y="5471510"/>
              <a:ext cx="210208" cy="70071"/>
            </a:xfrm>
            <a:custGeom>
              <a:avLst/>
              <a:gdLst/>
              <a:ahLst/>
              <a:cxnLst/>
              <a:rect l="0" t="0" r="0" b="0"/>
              <a:pathLst>
                <a:path w="210208" h="70071">
                  <a:moveTo>
                    <a:pt x="0" y="70070"/>
                  </a:moveTo>
                  <a:lnTo>
                    <a:pt x="49884" y="54826"/>
                  </a:lnTo>
                  <a:lnTo>
                    <a:pt x="96268" y="37525"/>
                  </a:lnTo>
                  <a:lnTo>
                    <a:pt x="143748" y="16828"/>
                  </a:lnTo>
                  <a:lnTo>
                    <a:pt x="184806" y="4986"/>
                  </a:lnTo>
                  <a:lnTo>
                    <a:pt x="21020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193" y="6019023"/>
            <a:ext cx="462456" cy="363385"/>
            <a:chOff x="196193" y="6019023"/>
            <a:chExt cx="462456" cy="363385"/>
          </a:xfrm>
        </p:grpSpPr>
        <p:sp>
          <p:nvSpPr>
            <p:cNvPr id="8" name="Freeform 7"/>
            <p:cNvSpPr/>
            <p:nvPr/>
          </p:nvSpPr>
          <p:spPr>
            <a:xfrm>
              <a:off x="336331" y="6032062"/>
              <a:ext cx="70070" cy="350346"/>
            </a:xfrm>
            <a:custGeom>
              <a:avLst/>
              <a:gdLst/>
              <a:ahLst/>
              <a:cxnLst/>
              <a:rect l="0" t="0" r="0" b="0"/>
              <a:pathLst>
                <a:path w="70070" h="350346">
                  <a:moveTo>
                    <a:pt x="70069" y="0"/>
                  </a:moveTo>
                  <a:lnTo>
                    <a:pt x="38498" y="58515"/>
                  </a:lnTo>
                  <a:lnTo>
                    <a:pt x="31130" y="113705"/>
                  </a:lnTo>
                  <a:lnTo>
                    <a:pt x="28947" y="171925"/>
                  </a:lnTo>
                  <a:lnTo>
                    <a:pt x="20861" y="228622"/>
                  </a:lnTo>
                  <a:lnTo>
                    <a:pt x="8603" y="284868"/>
                  </a:lnTo>
                  <a:lnTo>
                    <a:pt x="3824" y="313977"/>
                  </a:lnTo>
                  <a:lnTo>
                    <a:pt x="0" y="3503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6193" y="6019023"/>
              <a:ext cx="462456" cy="83109"/>
            </a:xfrm>
            <a:custGeom>
              <a:avLst/>
              <a:gdLst/>
              <a:ahLst/>
              <a:cxnLst/>
              <a:rect l="0" t="0" r="0" b="0"/>
              <a:pathLst>
                <a:path w="462456" h="83109">
                  <a:moveTo>
                    <a:pt x="0" y="83108"/>
                  </a:moveTo>
                  <a:lnTo>
                    <a:pt x="23933" y="62290"/>
                  </a:lnTo>
                  <a:lnTo>
                    <a:pt x="76181" y="41568"/>
                  </a:lnTo>
                  <a:lnTo>
                    <a:pt x="138577" y="22480"/>
                  </a:lnTo>
                  <a:lnTo>
                    <a:pt x="196596" y="15836"/>
                  </a:lnTo>
                  <a:lnTo>
                    <a:pt x="240490" y="10130"/>
                  </a:lnTo>
                  <a:lnTo>
                    <a:pt x="285949" y="3961"/>
                  </a:lnTo>
                  <a:lnTo>
                    <a:pt x="332105" y="1219"/>
                  </a:lnTo>
                  <a:lnTo>
                    <a:pt x="378571" y="0"/>
                  </a:lnTo>
                  <a:lnTo>
                    <a:pt x="431891" y="3466"/>
                  </a:lnTo>
                  <a:lnTo>
                    <a:pt x="462455" y="130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4282912" y="7489134"/>
            <a:ext cx="798310" cy="391657"/>
          </a:xfrm>
          <a:custGeom>
            <a:avLst/>
            <a:gdLst/>
            <a:ahLst/>
            <a:cxnLst/>
            <a:rect l="0" t="0" r="0" b="0"/>
            <a:pathLst>
              <a:path w="798310" h="391657">
                <a:moveTo>
                  <a:pt x="551847" y="13938"/>
                </a:moveTo>
                <a:lnTo>
                  <a:pt x="490870" y="2846"/>
                </a:lnTo>
                <a:lnTo>
                  <a:pt x="438278" y="790"/>
                </a:lnTo>
                <a:lnTo>
                  <a:pt x="383249" y="180"/>
                </a:lnTo>
                <a:lnTo>
                  <a:pt x="327498" y="0"/>
                </a:lnTo>
                <a:lnTo>
                  <a:pt x="275685" y="4099"/>
                </a:lnTo>
                <a:lnTo>
                  <a:pt x="222444" y="11023"/>
                </a:lnTo>
                <a:lnTo>
                  <a:pt x="165665" y="17226"/>
                </a:lnTo>
                <a:lnTo>
                  <a:pt x="104631" y="33273"/>
                </a:lnTo>
                <a:lnTo>
                  <a:pt x="69167" y="54269"/>
                </a:lnTo>
                <a:lnTo>
                  <a:pt x="38935" y="87652"/>
                </a:lnTo>
                <a:lnTo>
                  <a:pt x="12009" y="140782"/>
                </a:lnTo>
                <a:lnTo>
                  <a:pt x="1539" y="168410"/>
                </a:lnTo>
                <a:lnTo>
                  <a:pt x="0" y="196260"/>
                </a:lnTo>
                <a:lnTo>
                  <a:pt x="6063" y="224208"/>
                </a:lnTo>
                <a:lnTo>
                  <a:pt x="26985" y="264649"/>
                </a:lnTo>
                <a:lnTo>
                  <a:pt x="44008" y="286783"/>
                </a:lnTo>
                <a:lnTo>
                  <a:pt x="93057" y="316737"/>
                </a:lnTo>
                <a:lnTo>
                  <a:pt x="143245" y="340507"/>
                </a:lnTo>
                <a:lnTo>
                  <a:pt x="196005" y="358104"/>
                </a:lnTo>
                <a:lnTo>
                  <a:pt x="245029" y="371622"/>
                </a:lnTo>
                <a:lnTo>
                  <a:pt x="304364" y="377877"/>
                </a:lnTo>
                <a:lnTo>
                  <a:pt x="356027" y="387342"/>
                </a:lnTo>
                <a:lnTo>
                  <a:pt x="419259" y="390838"/>
                </a:lnTo>
                <a:lnTo>
                  <a:pt x="464372" y="391656"/>
                </a:lnTo>
                <a:lnTo>
                  <a:pt x="526101" y="384678"/>
                </a:lnTo>
                <a:lnTo>
                  <a:pt x="583838" y="380188"/>
                </a:lnTo>
                <a:lnTo>
                  <a:pt x="632952" y="371418"/>
                </a:lnTo>
                <a:lnTo>
                  <a:pt x="691396" y="343317"/>
                </a:lnTo>
                <a:lnTo>
                  <a:pt x="754537" y="298585"/>
                </a:lnTo>
                <a:lnTo>
                  <a:pt x="784567" y="263329"/>
                </a:lnTo>
                <a:lnTo>
                  <a:pt x="795416" y="232737"/>
                </a:lnTo>
                <a:lnTo>
                  <a:pt x="798309" y="215859"/>
                </a:lnTo>
                <a:lnTo>
                  <a:pt x="793219" y="184650"/>
                </a:lnTo>
                <a:lnTo>
                  <a:pt x="764576" y="126552"/>
                </a:lnTo>
                <a:lnTo>
                  <a:pt x="717742" y="81281"/>
                </a:lnTo>
                <a:lnTo>
                  <a:pt x="663509" y="46502"/>
                </a:lnTo>
                <a:lnTo>
                  <a:pt x="607813" y="24177"/>
                </a:lnTo>
                <a:lnTo>
                  <a:pt x="558394" y="16971"/>
                </a:lnTo>
                <a:lnTo>
                  <a:pt x="504306" y="14837"/>
                </a:lnTo>
                <a:lnTo>
                  <a:pt x="448834" y="14204"/>
                </a:lnTo>
                <a:lnTo>
                  <a:pt x="400390" y="21456"/>
                </a:lnTo>
                <a:lnTo>
                  <a:pt x="349013" y="33467"/>
                </a:lnTo>
                <a:lnTo>
                  <a:pt x="294343" y="46887"/>
                </a:lnTo>
                <a:lnTo>
                  <a:pt x="235931" y="63815"/>
                </a:lnTo>
                <a:lnTo>
                  <a:pt x="215516" y="699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736662" y="10765658"/>
            <a:ext cx="1008994" cy="1008995"/>
            <a:chOff x="4736662" y="10765658"/>
            <a:chExt cx="1008994" cy="1008995"/>
          </a:xfrm>
        </p:grpSpPr>
        <p:sp>
          <p:nvSpPr>
            <p:cNvPr id="12" name="Freeform 11"/>
            <p:cNvSpPr/>
            <p:nvPr/>
          </p:nvSpPr>
          <p:spPr>
            <a:xfrm>
              <a:off x="4875241" y="10765658"/>
              <a:ext cx="267822" cy="350347"/>
            </a:xfrm>
            <a:custGeom>
              <a:avLst/>
              <a:gdLst/>
              <a:ahLst/>
              <a:cxnLst/>
              <a:rect l="0" t="0" r="0" b="0"/>
              <a:pathLst>
                <a:path w="267822" h="350347">
                  <a:moveTo>
                    <a:pt x="169725" y="0"/>
                  </a:moveTo>
                  <a:lnTo>
                    <a:pt x="192043" y="7439"/>
                  </a:lnTo>
                  <a:lnTo>
                    <a:pt x="211305" y="23549"/>
                  </a:lnTo>
                  <a:lnTo>
                    <a:pt x="235504" y="58881"/>
                  </a:lnTo>
                  <a:lnTo>
                    <a:pt x="241605" y="71953"/>
                  </a:lnTo>
                  <a:lnTo>
                    <a:pt x="244232" y="103087"/>
                  </a:lnTo>
                  <a:lnTo>
                    <a:pt x="233231" y="166383"/>
                  </a:lnTo>
                  <a:lnTo>
                    <a:pt x="213108" y="217119"/>
                  </a:lnTo>
                  <a:lnTo>
                    <a:pt x="178410" y="269243"/>
                  </a:lnTo>
                  <a:lnTo>
                    <a:pt x="149288" y="306072"/>
                  </a:lnTo>
                  <a:lnTo>
                    <a:pt x="124829" y="321845"/>
                  </a:lnTo>
                  <a:lnTo>
                    <a:pt x="69917" y="332040"/>
                  </a:lnTo>
                  <a:lnTo>
                    <a:pt x="39207" y="326120"/>
                  </a:lnTo>
                  <a:lnTo>
                    <a:pt x="26658" y="320181"/>
                  </a:lnTo>
                  <a:lnTo>
                    <a:pt x="8562" y="301126"/>
                  </a:lnTo>
                  <a:lnTo>
                    <a:pt x="1556" y="289505"/>
                  </a:lnTo>
                  <a:lnTo>
                    <a:pt x="0" y="277087"/>
                  </a:lnTo>
                  <a:lnTo>
                    <a:pt x="6575" y="250831"/>
                  </a:lnTo>
                  <a:lnTo>
                    <a:pt x="15803" y="241961"/>
                  </a:lnTo>
                  <a:lnTo>
                    <a:pt x="42665" y="232106"/>
                  </a:lnTo>
                  <a:lnTo>
                    <a:pt x="92804" y="233997"/>
                  </a:lnTo>
                  <a:lnTo>
                    <a:pt x="154357" y="259774"/>
                  </a:lnTo>
                  <a:lnTo>
                    <a:pt x="195794" y="287350"/>
                  </a:lnTo>
                  <a:lnTo>
                    <a:pt x="238484" y="329424"/>
                  </a:lnTo>
                  <a:lnTo>
                    <a:pt x="267821" y="3503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36662" y="11214100"/>
              <a:ext cx="574567" cy="22089"/>
            </a:xfrm>
            <a:custGeom>
              <a:avLst/>
              <a:gdLst/>
              <a:ahLst/>
              <a:cxnLst/>
              <a:rect l="0" t="0" r="0" b="0"/>
              <a:pathLst>
                <a:path w="574567" h="22089">
                  <a:moveTo>
                    <a:pt x="0" y="14014"/>
                  </a:moveTo>
                  <a:lnTo>
                    <a:pt x="60976" y="18166"/>
                  </a:lnTo>
                  <a:lnTo>
                    <a:pt x="97169" y="22088"/>
                  </a:lnTo>
                  <a:lnTo>
                    <a:pt x="139207" y="18641"/>
                  </a:lnTo>
                  <a:lnTo>
                    <a:pt x="187994" y="16070"/>
                  </a:lnTo>
                  <a:lnTo>
                    <a:pt x="240819" y="13371"/>
                  </a:lnTo>
                  <a:lnTo>
                    <a:pt x="295439" y="6981"/>
                  </a:lnTo>
                  <a:lnTo>
                    <a:pt x="350855" y="3103"/>
                  </a:lnTo>
                  <a:lnTo>
                    <a:pt x="403513" y="1379"/>
                  </a:lnTo>
                  <a:lnTo>
                    <a:pt x="447677" y="613"/>
                  </a:lnTo>
                  <a:lnTo>
                    <a:pt x="507557" y="181"/>
                  </a:lnTo>
                  <a:lnTo>
                    <a:pt x="537518" y="81"/>
                  </a:lnTo>
                  <a:lnTo>
                    <a:pt x="57456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870231" y="11354238"/>
              <a:ext cx="286846" cy="196260"/>
            </a:xfrm>
            <a:custGeom>
              <a:avLst/>
              <a:gdLst/>
              <a:ahLst/>
              <a:cxnLst/>
              <a:rect l="0" t="0" r="0" b="0"/>
              <a:pathLst>
                <a:path w="286846" h="196260">
                  <a:moveTo>
                    <a:pt x="132693" y="0"/>
                  </a:moveTo>
                  <a:lnTo>
                    <a:pt x="113188" y="58516"/>
                  </a:lnTo>
                  <a:lnTo>
                    <a:pt x="92312" y="106265"/>
                  </a:lnTo>
                  <a:lnTo>
                    <a:pt x="57358" y="165453"/>
                  </a:lnTo>
                  <a:lnTo>
                    <a:pt x="39003" y="188240"/>
                  </a:lnTo>
                  <a:lnTo>
                    <a:pt x="28192" y="194005"/>
                  </a:lnTo>
                  <a:lnTo>
                    <a:pt x="3722" y="196259"/>
                  </a:lnTo>
                  <a:lnTo>
                    <a:pt x="0" y="194680"/>
                  </a:lnTo>
                  <a:lnTo>
                    <a:pt x="2189" y="192070"/>
                  </a:lnTo>
                  <a:lnTo>
                    <a:pt x="54839" y="164220"/>
                  </a:lnTo>
                  <a:lnTo>
                    <a:pt x="112394" y="157135"/>
                  </a:lnTo>
                  <a:lnTo>
                    <a:pt x="168028" y="156593"/>
                  </a:lnTo>
                  <a:lnTo>
                    <a:pt x="216346" y="165601"/>
                  </a:lnTo>
                  <a:lnTo>
                    <a:pt x="271074" y="178443"/>
                  </a:lnTo>
                  <a:lnTo>
                    <a:pt x="286845" y="1821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58979" y="11368252"/>
              <a:ext cx="98098" cy="406401"/>
            </a:xfrm>
            <a:custGeom>
              <a:avLst/>
              <a:gdLst/>
              <a:ahLst/>
              <a:cxnLst/>
              <a:rect l="0" t="0" r="0" b="0"/>
              <a:pathLst>
                <a:path w="98098" h="406401">
                  <a:moveTo>
                    <a:pt x="98097" y="0"/>
                  </a:moveTo>
                  <a:lnTo>
                    <a:pt x="82853" y="49884"/>
                  </a:lnTo>
                  <a:lnTo>
                    <a:pt x="69705" y="100420"/>
                  </a:lnTo>
                  <a:lnTo>
                    <a:pt x="55948" y="158992"/>
                  </a:lnTo>
                  <a:lnTo>
                    <a:pt x="42010" y="221503"/>
                  </a:lnTo>
                  <a:lnTo>
                    <a:pt x="32171" y="279471"/>
                  </a:lnTo>
                  <a:lnTo>
                    <a:pt x="25103" y="331940"/>
                  </a:lnTo>
                  <a:lnTo>
                    <a:pt x="13147" y="372919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63476" y="11256142"/>
              <a:ext cx="140139" cy="28028"/>
            </a:xfrm>
            <a:custGeom>
              <a:avLst/>
              <a:gdLst/>
              <a:ahLst/>
              <a:cxnLst/>
              <a:rect l="0" t="0" r="0" b="0"/>
              <a:pathLst>
                <a:path w="140139" h="28028">
                  <a:moveTo>
                    <a:pt x="0" y="0"/>
                  </a:moveTo>
                  <a:lnTo>
                    <a:pt x="60976" y="11092"/>
                  </a:lnTo>
                  <a:lnTo>
                    <a:pt x="105264" y="17300"/>
                  </a:lnTo>
                  <a:lnTo>
                    <a:pt x="140138" y="280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07421" y="11424307"/>
              <a:ext cx="238235" cy="1"/>
            </a:xfrm>
            <a:custGeom>
              <a:avLst/>
              <a:gdLst/>
              <a:ahLst/>
              <a:cxnLst/>
              <a:rect l="0" t="0" r="0" b="0"/>
              <a:pathLst>
                <a:path w="238235" h="1">
                  <a:moveTo>
                    <a:pt x="0" y="0"/>
                  </a:moveTo>
                  <a:lnTo>
                    <a:pt x="60976" y="0"/>
                  </a:lnTo>
                  <a:lnTo>
                    <a:pt x="113568" y="0"/>
                  </a:lnTo>
                  <a:lnTo>
                    <a:pt x="168597" y="0"/>
                  </a:lnTo>
                  <a:lnTo>
                    <a:pt x="211892" y="0"/>
                  </a:lnTo>
                  <a:lnTo>
                    <a:pt x="2382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49462" y="10821714"/>
            <a:ext cx="952939" cy="784773"/>
            <a:chOff x="5549462" y="10821714"/>
            <a:chExt cx="952939" cy="784773"/>
          </a:xfrm>
        </p:grpSpPr>
        <p:sp>
          <p:nvSpPr>
            <p:cNvPr id="19" name="Freeform 18"/>
            <p:cNvSpPr/>
            <p:nvPr/>
          </p:nvSpPr>
          <p:spPr>
            <a:xfrm>
              <a:off x="6238086" y="10821714"/>
              <a:ext cx="26081" cy="238235"/>
            </a:xfrm>
            <a:custGeom>
              <a:avLst/>
              <a:gdLst/>
              <a:ahLst/>
              <a:cxnLst/>
              <a:rect l="0" t="0" r="0" b="0"/>
              <a:pathLst>
                <a:path w="26081" h="238235">
                  <a:moveTo>
                    <a:pt x="12066" y="0"/>
                  </a:moveTo>
                  <a:lnTo>
                    <a:pt x="7913" y="56824"/>
                  </a:lnTo>
                  <a:lnTo>
                    <a:pt x="0" y="119701"/>
                  </a:lnTo>
                  <a:lnTo>
                    <a:pt x="9625" y="180911"/>
                  </a:lnTo>
                  <a:lnTo>
                    <a:pt x="26080" y="2382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53959" y="11130017"/>
              <a:ext cx="448442" cy="28029"/>
            </a:xfrm>
            <a:custGeom>
              <a:avLst/>
              <a:gdLst/>
              <a:ahLst/>
              <a:cxnLst/>
              <a:rect l="0" t="0" r="0" b="0"/>
              <a:pathLst>
                <a:path w="448442" h="28029">
                  <a:moveTo>
                    <a:pt x="0" y="0"/>
                  </a:moveTo>
                  <a:lnTo>
                    <a:pt x="60976" y="4153"/>
                  </a:lnTo>
                  <a:lnTo>
                    <a:pt x="117721" y="11092"/>
                  </a:lnTo>
                  <a:lnTo>
                    <a:pt x="162874" y="12716"/>
                  </a:lnTo>
                  <a:lnTo>
                    <a:pt x="214083" y="13437"/>
                  </a:lnTo>
                  <a:lnTo>
                    <a:pt x="263832" y="13759"/>
                  </a:lnTo>
                  <a:lnTo>
                    <a:pt x="311895" y="15458"/>
                  </a:lnTo>
                  <a:lnTo>
                    <a:pt x="359207" y="21403"/>
                  </a:lnTo>
                  <a:lnTo>
                    <a:pt x="397882" y="25083"/>
                  </a:lnTo>
                  <a:lnTo>
                    <a:pt x="448441" y="280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08790" y="11228114"/>
              <a:ext cx="279597" cy="350345"/>
            </a:xfrm>
            <a:custGeom>
              <a:avLst/>
              <a:gdLst/>
              <a:ahLst/>
              <a:cxnLst/>
              <a:rect l="0" t="0" r="0" b="0"/>
              <a:pathLst>
                <a:path w="279597" h="350345">
                  <a:moveTo>
                    <a:pt x="125444" y="0"/>
                  </a:moveTo>
                  <a:lnTo>
                    <a:pt x="160565" y="20819"/>
                  </a:lnTo>
                  <a:lnTo>
                    <a:pt x="191400" y="31572"/>
                  </a:lnTo>
                  <a:lnTo>
                    <a:pt x="203671" y="41290"/>
                  </a:lnTo>
                  <a:lnTo>
                    <a:pt x="238705" y="97486"/>
                  </a:lnTo>
                  <a:lnTo>
                    <a:pt x="261770" y="144109"/>
                  </a:lnTo>
                  <a:lnTo>
                    <a:pt x="270116" y="177716"/>
                  </a:lnTo>
                  <a:lnTo>
                    <a:pt x="268635" y="208223"/>
                  </a:lnTo>
                  <a:lnTo>
                    <a:pt x="258635" y="233200"/>
                  </a:lnTo>
                  <a:lnTo>
                    <a:pt x="208917" y="293848"/>
                  </a:lnTo>
                  <a:lnTo>
                    <a:pt x="189014" y="311221"/>
                  </a:lnTo>
                  <a:lnTo>
                    <a:pt x="148432" y="329756"/>
                  </a:lnTo>
                  <a:lnTo>
                    <a:pt x="90041" y="343552"/>
                  </a:lnTo>
                  <a:lnTo>
                    <a:pt x="51579" y="347326"/>
                  </a:lnTo>
                  <a:lnTo>
                    <a:pt x="22028" y="340698"/>
                  </a:lnTo>
                  <a:lnTo>
                    <a:pt x="9787" y="334572"/>
                  </a:lnTo>
                  <a:lnTo>
                    <a:pt x="3184" y="325816"/>
                  </a:lnTo>
                  <a:lnTo>
                    <a:pt x="340" y="315307"/>
                  </a:lnTo>
                  <a:lnTo>
                    <a:pt x="0" y="303629"/>
                  </a:lnTo>
                  <a:lnTo>
                    <a:pt x="7927" y="282351"/>
                  </a:lnTo>
                  <a:lnTo>
                    <a:pt x="14401" y="272317"/>
                  </a:lnTo>
                  <a:lnTo>
                    <a:pt x="24945" y="265627"/>
                  </a:lnTo>
                  <a:lnTo>
                    <a:pt x="53269" y="258194"/>
                  </a:lnTo>
                  <a:lnTo>
                    <a:pt x="111672" y="261449"/>
                  </a:lnTo>
                  <a:lnTo>
                    <a:pt x="163405" y="272276"/>
                  </a:lnTo>
                  <a:lnTo>
                    <a:pt x="221178" y="301071"/>
                  </a:lnTo>
                  <a:lnTo>
                    <a:pt x="279596" y="3503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49462" y="11158045"/>
              <a:ext cx="126125" cy="14014"/>
            </a:xfrm>
            <a:custGeom>
              <a:avLst/>
              <a:gdLst/>
              <a:ahLst/>
              <a:cxnLst/>
              <a:rect l="0" t="0" r="0" b="0"/>
              <a:pathLst>
                <a:path w="126125" h="14014">
                  <a:moveTo>
                    <a:pt x="0" y="14013"/>
                  </a:moveTo>
                  <a:lnTo>
                    <a:pt x="60976" y="9861"/>
                  </a:lnTo>
                  <a:lnTo>
                    <a:pt x="101112" y="2921"/>
                  </a:lnTo>
                  <a:lnTo>
                    <a:pt x="12612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91503" y="110459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63476" y="11326210"/>
              <a:ext cx="14015" cy="1"/>
            </a:xfrm>
            <a:custGeom>
              <a:avLst/>
              <a:gdLst/>
              <a:ahLst/>
              <a:cxnLst/>
              <a:rect l="0" t="0" r="0" b="0"/>
              <a:pathLst>
                <a:path w="14015" h="1">
                  <a:moveTo>
                    <a:pt x="14014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735021" y="10975866"/>
              <a:ext cx="136759" cy="206289"/>
            </a:xfrm>
            <a:custGeom>
              <a:avLst/>
              <a:gdLst/>
              <a:ahLst/>
              <a:cxnLst/>
              <a:rect l="0" t="0" r="0" b="0"/>
              <a:pathLst>
                <a:path w="136759" h="206289">
                  <a:moveTo>
                    <a:pt x="66689" y="0"/>
                  </a:moveTo>
                  <a:lnTo>
                    <a:pt x="89008" y="7439"/>
                  </a:lnTo>
                  <a:lnTo>
                    <a:pt x="108270" y="23548"/>
                  </a:lnTo>
                  <a:lnTo>
                    <a:pt x="117766" y="34384"/>
                  </a:lnTo>
                  <a:lnTo>
                    <a:pt x="128317" y="67184"/>
                  </a:lnTo>
                  <a:lnTo>
                    <a:pt x="129893" y="104600"/>
                  </a:lnTo>
                  <a:lnTo>
                    <a:pt x="120212" y="136800"/>
                  </a:lnTo>
                  <a:lnTo>
                    <a:pt x="97254" y="173750"/>
                  </a:lnTo>
                  <a:lnTo>
                    <a:pt x="75603" y="190370"/>
                  </a:lnTo>
                  <a:lnTo>
                    <a:pt x="48852" y="201391"/>
                  </a:lnTo>
                  <a:lnTo>
                    <a:pt x="16201" y="206288"/>
                  </a:lnTo>
                  <a:lnTo>
                    <a:pt x="6560" y="201366"/>
                  </a:lnTo>
                  <a:lnTo>
                    <a:pt x="1690" y="191855"/>
                  </a:lnTo>
                  <a:lnTo>
                    <a:pt x="0" y="179287"/>
                  </a:lnTo>
                  <a:lnTo>
                    <a:pt x="5102" y="169351"/>
                  </a:lnTo>
                  <a:lnTo>
                    <a:pt x="27380" y="154159"/>
                  </a:lnTo>
                  <a:lnTo>
                    <a:pt x="89317" y="142907"/>
                  </a:lnTo>
                  <a:lnTo>
                    <a:pt x="136758" y="1401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759669" y="11270155"/>
              <a:ext cx="182180" cy="14015"/>
            </a:xfrm>
            <a:custGeom>
              <a:avLst/>
              <a:gdLst/>
              <a:ahLst/>
              <a:cxnLst/>
              <a:rect l="0" t="0" r="0" b="0"/>
              <a:pathLst>
                <a:path w="182180" h="14015">
                  <a:moveTo>
                    <a:pt x="0" y="0"/>
                  </a:moveTo>
                  <a:lnTo>
                    <a:pt x="60976" y="0"/>
                  </a:lnTo>
                  <a:lnTo>
                    <a:pt x="113568" y="0"/>
                  </a:lnTo>
                  <a:lnTo>
                    <a:pt x="145457" y="1558"/>
                  </a:lnTo>
                  <a:lnTo>
                    <a:pt x="182179" y="140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805281" y="11326210"/>
              <a:ext cx="153883" cy="280277"/>
            </a:xfrm>
            <a:custGeom>
              <a:avLst/>
              <a:gdLst/>
              <a:ahLst/>
              <a:cxnLst/>
              <a:rect l="0" t="0" r="0" b="0"/>
              <a:pathLst>
                <a:path w="153883" h="280277">
                  <a:moveTo>
                    <a:pt x="108540" y="0"/>
                  </a:moveTo>
                  <a:lnTo>
                    <a:pt x="135484" y="58516"/>
                  </a:lnTo>
                  <a:lnTo>
                    <a:pt x="153548" y="113705"/>
                  </a:lnTo>
                  <a:lnTo>
                    <a:pt x="153882" y="164486"/>
                  </a:lnTo>
                  <a:lnTo>
                    <a:pt x="143743" y="190406"/>
                  </a:lnTo>
                  <a:lnTo>
                    <a:pt x="127300" y="212307"/>
                  </a:lnTo>
                  <a:lnTo>
                    <a:pt x="91780" y="240587"/>
                  </a:lnTo>
                  <a:lnTo>
                    <a:pt x="65278" y="253813"/>
                  </a:lnTo>
                  <a:lnTo>
                    <a:pt x="33776" y="256578"/>
                  </a:lnTo>
                  <a:lnTo>
                    <a:pt x="16656" y="255134"/>
                  </a:lnTo>
                  <a:lnTo>
                    <a:pt x="6800" y="249501"/>
                  </a:lnTo>
                  <a:lnTo>
                    <a:pt x="1786" y="241075"/>
                  </a:lnTo>
                  <a:lnTo>
                    <a:pt x="0" y="230785"/>
                  </a:lnTo>
                  <a:lnTo>
                    <a:pt x="5038" y="222369"/>
                  </a:lnTo>
                  <a:lnTo>
                    <a:pt x="27245" y="208865"/>
                  </a:lnTo>
                  <a:lnTo>
                    <a:pt x="57876" y="210130"/>
                  </a:lnTo>
                  <a:lnTo>
                    <a:pt x="74764" y="214827"/>
                  </a:lnTo>
                  <a:lnTo>
                    <a:pt x="101833" y="232503"/>
                  </a:lnTo>
                  <a:lnTo>
                    <a:pt x="150581" y="2802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54483" y="11945919"/>
            <a:ext cx="2186152" cy="879768"/>
            <a:chOff x="4554483" y="11945919"/>
            <a:chExt cx="2186152" cy="879768"/>
          </a:xfrm>
        </p:grpSpPr>
        <p:sp>
          <p:nvSpPr>
            <p:cNvPr id="29" name="Freeform 28"/>
            <p:cNvSpPr/>
            <p:nvPr/>
          </p:nvSpPr>
          <p:spPr>
            <a:xfrm>
              <a:off x="4736662" y="11945919"/>
              <a:ext cx="251199" cy="347244"/>
            </a:xfrm>
            <a:custGeom>
              <a:avLst/>
              <a:gdLst/>
              <a:ahLst/>
              <a:cxnLst/>
              <a:rect l="0" t="0" r="0" b="0"/>
              <a:pathLst>
                <a:path w="251199" h="347244">
                  <a:moveTo>
                    <a:pt x="0" y="38939"/>
                  </a:moveTo>
                  <a:lnTo>
                    <a:pt x="23933" y="18120"/>
                  </a:lnTo>
                  <a:lnTo>
                    <a:pt x="46450" y="7368"/>
                  </a:lnTo>
                  <a:lnTo>
                    <a:pt x="92828" y="0"/>
                  </a:lnTo>
                  <a:lnTo>
                    <a:pt x="107041" y="3637"/>
                  </a:lnTo>
                  <a:lnTo>
                    <a:pt x="131137" y="20135"/>
                  </a:lnTo>
                  <a:lnTo>
                    <a:pt x="137252" y="31075"/>
                  </a:lnTo>
                  <a:lnTo>
                    <a:pt x="139893" y="55686"/>
                  </a:lnTo>
                  <a:lnTo>
                    <a:pt x="125187" y="95804"/>
                  </a:lnTo>
                  <a:lnTo>
                    <a:pt x="86227" y="137276"/>
                  </a:lnTo>
                  <a:lnTo>
                    <a:pt x="42677" y="164270"/>
                  </a:lnTo>
                  <a:lnTo>
                    <a:pt x="37794" y="166092"/>
                  </a:lnTo>
                  <a:lnTo>
                    <a:pt x="39209" y="164192"/>
                  </a:lnTo>
                  <a:lnTo>
                    <a:pt x="53239" y="155334"/>
                  </a:lnTo>
                  <a:lnTo>
                    <a:pt x="75046" y="146207"/>
                  </a:lnTo>
                  <a:lnTo>
                    <a:pt x="121024" y="147193"/>
                  </a:lnTo>
                  <a:lnTo>
                    <a:pt x="174094" y="157347"/>
                  </a:lnTo>
                  <a:lnTo>
                    <a:pt x="221825" y="177656"/>
                  </a:lnTo>
                  <a:lnTo>
                    <a:pt x="242879" y="198688"/>
                  </a:lnTo>
                  <a:lnTo>
                    <a:pt x="250674" y="210836"/>
                  </a:lnTo>
                  <a:lnTo>
                    <a:pt x="251198" y="223606"/>
                  </a:lnTo>
                  <a:lnTo>
                    <a:pt x="239325" y="250251"/>
                  </a:lnTo>
                  <a:lnTo>
                    <a:pt x="198939" y="284076"/>
                  </a:lnTo>
                  <a:lnTo>
                    <a:pt x="147526" y="313821"/>
                  </a:lnTo>
                  <a:lnTo>
                    <a:pt x="92846" y="334917"/>
                  </a:lnTo>
                  <a:lnTo>
                    <a:pt x="64102" y="341765"/>
                  </a:lnTo>
                  <a:lnTo>
                    <a:pt x="28028" y="3472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54483" y="12349217"/>
              <a:ext cx="504497" cy="42043"/>
            </a:xfrm>
            <a:custGeom>
              <a:avLst/>
              <a:gdLst/>
              <a:ahLst/>
              <a:cxnLst/>
              <a:rect l="0" t="0" r="0" b="0"/>
              <a:pathLst>
                <a:path w="504497" h="42043">
                  <a:moveTo>
                    <a:pt x="0" y="42042"/>
                  </a:moveTo>
                  <a:lnTo>
                    <a:pt x="55939" y="40485"/>
                  </a:lnTo>
                  <a:lnTo>
                    <a:pt x="97526" y="34602"/>
                  </a:lnTo>
                  <a:lnTo>
                    <a:pt x="146113" y="26798"/>
                  </a:lnTo>
                  <a:lnTo>
                    <a:pt x="198849" y="18138"/>
                  </a:lnTo>
                  <a:lnTo>
                    <a:pt x="253428" y="9099"/>
                  </a:lnTo>
                  <a:lnTo>
                    <a:pt x="300523" y="4044"/>
                  </a:lnTo>
                  <a:lnTo>
                    <a:pt x="343772" y="1797"/>
                  </a:lnTo>
                  <a:lnTo>
                    <a:pt x="388946" y="798"/>
                  </a:lnTo>
                  <a:lnTo>
                    <a:pt x="450709" y="236"/>
                  </a:lnTo>
                  <a:lnTo>
                    <a:pt x="50449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760198" y="12433300"/>
              <a:ext cx="250932" cy="392387"/>
            </a:xfrm>
            <a:custGeom>
              <a:avLst/>
              <a:gdLst/>
              <a:ahLst/>
              <a:cxnLst/>
              <a:rect l="0" t="0" r="0" b="0"/>
              <a:pathLst>
                <a:path w="250932" h="392387">
                  <a:moveTo>
                    <a:pt x="102588" y="0"/>
                  </a:moveTo>
                  <a:lnTo>
                    <a:pt x="81769" y="23933"/>
                  </a:lnTo>
                  <a:lnTo>
                    <a:pt x="56896" y="76181"/>
                  </a:lnTo>
                  <a:lnTo>
                    <a:pt x="35590" y="127934"/>
                  </a:lnTo>
                  <a:lnTo>
                    <a:pt x="19415" y="178564"/>
                  </a:lnTo>
                  <a:lnTo>
                    <a:pt x="0" y="237520"/>
                  </a:lnTo>
                  <a:lnTo>
                    <a:pt x="739" y="287503"/>
                  </a:lnTo>
                  <a:lnTo>
                    <a:pt x="18258" y="334321"/>
                  </a:lnTo>
                  <a:lnTo>
                    <a:pt x="30798" y="344333"/>
                  </a:lnTo>
                  <a:lnTo>
                    <a:pt x="65491" y="355458"/>
                  </a:lnTo>
                  <a:lnTo>
                    <a:pt x="98557" y="352099"/>
                  </a:lnTo>
                  <a:lnTo>
                    <a:pt x="128825" y="338668"/>
                  </a:lnTo>
                  <a:lnTo>
                    <a:pt x="186317" y="296135"/>
                  </a:lnTo>
                  <a:lnTo>
                    <a:pt x="224455" y="262657"/>
                  </a:lnTo>
                  <a:lnTo>
                    <a:pt x="235217" y="249844"/>
                  </a:lnTo>
                  <a:lnTo>
                    <a:pt x="247174" y="219001"/>
                  </a:lnTo>
                  <a:lnTo>
                    <a:pt x="250931" y="186088"/>
                  </a:lnTo>
                  <a:lnTo>
                    <a:pt x="247411" y="155888"/>
                  </a:lnTo>
                  <a:lnTo>
                    <a:pt x="239621" y="147524"/>
                  </a:lnTo>
                  <a:lnTo>
                    <a:pt x="228199" y="143504"/>
                  </a:lnTo>
                  <a:lnTo>
                    <a:pt x="214356" y="142383"/>
                  </a:lnTo>
                  <a:lnTo>
                    <a:pt x="186519" y="149440"/>
                  </a:lnTo>
                  <a:lnTo>
                    <a:pt x="172556" y="155682"/>
                  </a:lnTo>
                  <a:lnTo>
                    <a:pt x="148737" y="179226"/>
                  </a:lnTo>
                  <a:lnTo>
                    <a:pt x="100015" y="242229"/>
                  </a:lnTo>
                  <a:lnTo>
                    <a:pt x="75898" y="299230"/>
                  </a:lnTo>
                  <a:lnTo>
                    <a:pt x="65095" y="347656"/>
                  </a:lnTo>
                  <a:lnTo>
                    <a:pt x="60547" y="3923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57076" y="12405272"/>
              <a:ext cx="168166" cy="28029"/>
            </a:xfrm>
            <a:custGeom>
              <a:avLst/>
              <a:gdLst/>
              <a:ahLst/>
              <a:cxnLst/>
              <a:rect l="0" t="0" r="0" b="0"/>
              <a:pathLst>
                <a:path w="168166" h="28029">
                  <a:moveTo>
                    <a:pt x="0" y="28028"/>
                  </a:moveTo>
                  <a:lnTo>
                    <a:pt x="54037" y="12784"/>
                  </a:lnTo>
                  <a:lnTo>
                    <a:pt x="111512" y="3788"/>
                  </a:lnTo>
                  <a:lnTo>
                    <a:pt x="16816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241159" y="12307176"/>
              <a:ext cx="14014" cy="1"/>
            </a:xfrm>
            <a:custGeom>
              <a:avLst/>
              <a:gdLst/>
              <a:ahLst/>
              <a:cxnLst/>
              <a:rect l="0" t="0" r="0" b="0"/>
              <a:pathLst>
                <a:path w="14014" h="1">
                  <a:moveTo>
                    <a:pt x="1401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39255" y="12475341"/>
              <a:ext cx="14015" cy="14015"/>
            </a:xfrm>
            <a:custGeom>
              <a:avLst/>
              <a:gdLst/>
              <a:ahLst/>
              <a:cxnLst/>
              <a:rect l="0" t="0" r="0" b="0"/>
              <a:pathLst>
                <a:path w="14015" h="14015">
                  <a:moveTo>
                    <a:pt x="14014" y="0"/>
                  </a:moveTo>
                  <a:lnTo>
                    <a:pt x="0" y="140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591503" y="12047489"/>
              <a:ext cx="176840" cy="217646"/>
            </a:xfrm>
            <a:custGeom>
              <a:avLst/>
              <a:gdLst/>
              <a:ahLst/>
              <a:cxnLst/>
              <a:rect l="0" t="0" r="0" b="0"/>
              <a:pathLst>
                <a:path w="176840" h="217646">
                  <a:moveTo>
                    <a:pt x="0" y="7439"/>
                  </a:moveTo>
                  <a:lnTo>
                    <a:pt x="22319" y="0"/>
                  </a:lnTo>
                  <a:lnTo>
                    <a:pt x="45733" y="499"/>
                  </a:lnTo>
                  <a:lnTo>
                    <a:pt x="71710" y="7469"/>
                  </a:lnTo>
                  <a:lnTo>
                    <a:pt x="98826" y="20947"/>
                  </a:lnTo>
                  <a:lnTo>
                    <a:pt x="106369" y="30458"/>
                  </a:lnTo>
                  <a:lnTo>
                    <a:pt x="109840" y="41469"/>
                  </a:lnTo>
                  <a:lnTo>
                    <a:pt x="110597" y="53482"/>
                  </a:lnTo>
                  <a:lnTo>
                    <a:pt x="106430" y="64605"/>
                  </a:lnTo>
                  <a:lnTo>
                    <a:pt x="89344" y="85267"/>
                  </a:lnTo>
                  <a:lnTo>
                    <a:pt x="53462" y="106970"/>
                  </a:lnTo>
                  <a:lnTo>
                    <a:pt x="48098" y="108049"/>
                  </a:lnTo>
                  <a:lnTo>
                    <a:pt x="47637" y="105653"/>
                  </a:lnTo>
                  <a:lnTo>
                    <a:pt x="50443" y="100942"/>
                  </a:lnTo>
                  <a:lnTo>
                    <a:pt x="74322" y="95709"/>
                  </a:lnTo>
                  <a:lnTo>
                    <a:pt x="123233" y="96914"/>
                  </a:lnTo>
                  <a:lnTo>
                    <a:pt x="151310" y="104817"/>
                  </a:lnTo>
                  <a:lnTo>
                    <a:pt x="174169" y="118711"/>
                  </a:lnTo>
                  <a:lnTo>
                    <a:pt x="176839" y="128333"/>
                  </a:lnTo>
                  <a:lnTo>
                    <a:pt x="173948" y="139418"/>
                  </a:lnTo>
                  <a:lnTo>
                    <a:pt x="167350" y="151480"/>
                  </a:lnTo>
                  <a:lnTo>
                    <a:pt x="143409" y="169034"/>
                  </a:lnTo>
                  <a:lnTo>
                    <a:pt x="84729" y="200430"/>
                  </a:lnTo>
                  <a:lnTo>
                    <a:pt x="56056" y="2176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21434" y="12279148"/>
              <a:ext cx="322319" cy="28029"/>
            </a:xfrm>
            <a:custGeom>
              <a:avLst/>
              <a:gdLst/>
              <a:ahLst/>
              <a:cxnLst/>
              <a:rect l="0" t="0" r="0" b="0"/>
              <a:pathLst>
                <a:path w="322319" h="28029">
                  <a:moveTo>
                    <a:pt x="0" y="28028"/>
                  </a:moveTo>
                  <a:lnTo>
                    <a:pt x="54383" y="26471"/>
                  </a:lnTo>
                  <a:lnTo>
                    <a:pt x="109885" y="18397"/>
                  </a:lnTo>
                  <a:lnTo>
                    <a:pt x="152644" y="15962"/>
                  </a:lnTo>
                  <a:lnTo>
                    <a:pt x="197600" y="14879"/>
                  </a:lnTo>
                  <a:lnTo>
                    <a:pt x="241974" y="12841"/>
                  </a:lnTo>
                  <a:lnTo>
                    <a:pt x="304602" y="2998"/>
                  </a:lnTo>
                  <a:lnTo>
                    <a:pt x="32231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661572" y="12339099"/>
              <a:ext cx="98125" cy="108216"/>
            </a:xfrm>
            <a:custGeom>
              <a:avLst/>
              <a:gdLst/>
              <a:ahLst/>
              <a:cxnLst/>
              <a:rect l="0" t="0" r="0" b="0"/>
              <a:pathLst>
                <a:path w="98125" h="108216">
                  <a:moveTo>
                    <a:pt x="0" y="24132"/>
                  </a:moveTo>
                  <a:lnTo>
                    <a:pt x="14879" y="9253"/>
                  </a:lnTo>
                  <a:lnTo>
                    <a:pt x="38793" y="1948"/>
                  </a:lnTo>
                  <a:lnTo>
                    <a:pt x="53890" y="0"/>
                  </a:lnTo>
                  <a:lnTo>
                    <a:pt x="78968" y="6140"/>
                  </a:lnTo>
                  <a:lnTo>
                    <a:pt x="90016" y="12138"/>
                  </a:lnTo>
                  <a:lnTo>
                    <a:pt x="95823" y="22364"/>
                  </a:lnTo>
                  <a:lnTo>
                    <a:pt x="98124" y="50335"/>
                  </a:lnTo>
                  <a:lnTo>
                    <a:pt x="89805" y="75224"/>
                  </a:lnTo>
                  <a:lnTo>
                    <a:pt x="70069" y="1082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33545" y="12465224"/>
              <a:ext cx="168407" cy="150257"/>
            </a:xfrm>
            <a:custGeom>
              <a:avLst/>
              <a:gdLst/>
              <a:ahLst/>
              <a:cxnLst/>
              <a:rect l="0" t="0" r="0" b="0"/>
              <a:pathLst>
                <a:path w="168407" h="150257">
                  <a:moveTo>
                    <a:pt x="0" y="24131"/>
                  </a:moveTo>
                  <a:lnTo>
                    <a:pt x="46309" y="4870"/>
                  </a:lnTo>
                  <a:lnTo>
                    <a:pt x="85460" y="0"/>
                  </a:lnTo>
                  <a:lnTo>
                    <a:pt x="120508" y="6140"/>
                  </a:lnTo>
                  <a:lnTo>
                    <a:pt x="136394" y="12138"/>
                  </a:lnTo>
                  <a:lnTo>
                    <a:pt x="158196" y="31257"/>
                  </a:lnTo>
                  <a:lnTo>
                    <a:pt x="166191" y="42896"/>
                  </a:lnTo>
                  <a:lnTo>
                    <a:pt x="168406" y="53769"/>
                  </a:lnTo>
                  <a:lnTo>
                    <a:pt x="166769" y="64132"/>
                  </a:lnTo>
                  <a:lnTo>
                    <a:pt x="162563" y="74155"/>
                  </a:lnTo>
                  <a:lnTo>
                    <a:pt x="141281" y="89442"/>
                  </a:lnTo>
                  <a:lnTo>
                    <a:pt x="84308" y="119385"/>
                  </a:lnTo>
                  <a:lnTo>
                    <a:pt x="42041" y="1502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69876" y="12251120"/>
              <a:ext cx="154153" cy="56057"/>
            </a:xfrm>
            <a:custGeom>
              <a:avLst/>
              <a:gdLst/>
              <a:ahLst/>
              <a:cxnLst/>
              <a:rect l="0" t="0" r="0" b="0"/>
              <a:pathLst>
                <a:path w="154153" h="56057">
                  <a:moveTo>
                    <a:pt x="0" y="56056"/>
                  </a:moveTo>
                  <a:lnTo>
                    <a:pt x="35121" y="35238"/>
                  </a:lnTo>
                  <a:lnTo>
                    <a:pt x="96268" y="14516"/>
                  </a:lnTo>
                  <a:lnTo>
                    <a:pt x="15415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983890" y="12349217"/>
              <a:ext cx="224221" cy="70070"/>
            </a:xfrm>
            <a:custGeom>
              <a:avLst/>
              <a:gdLst/>
              <a:ahLst/>
              <a:cxnLst/>
              <a:rect l="0" t="0" r="0" b="0"/>
              <a:pathLst>
                <a:path w="224221" h="70070">
                  <a:moveTo>
                    <a:pt x="0" y="70069"/>
                  </a:moveTo>
                  <a:lnTo>
                    <a:pt x="49884" y="54826"/>
                  </a:lnTo>
                  <a:lnTo>
                    <a:pt x="100420" y="41676"/>
                  </a:lnTo>
                  <a:lnTo>
                    <a:pt x="150687" y="27920"/>
                  </a:lnTo>
                  <a:lnTo>
                    <a:pt x="191014" y="13982"/>
                  </a:lnTo>
                  <a:lnTo>
                    <a:pt x="2242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502400" y="11970845"/>
              <a:ext cx="70070" cy="182180"/>
            </a:xfrm>
            <a:custGeom>
              <a:avLst/>
              <a:gdLst/>
              <a:ahLst/>
              <a:cxnLst/>
              <a:rect l="0" t="0" r="0" b="0"/>
              <a:pathLst>
                <a:path w="70070" h="182180">
                  <a:moveTo>
                    <a:pt x="0" y="0"/>
                  </a:moveTo>
                  <a:lnTo>
                    <a:pt x="26336" y="56824"/>
                  </a:lnTo>
                  <a:lnTo>
                    <a:pt x="46379" y="112263"/>
                  </a:lnTo>
                  <a:lnTo>
                    <a:pt x="65872" y="169742"/>
                  </a:lnTo>
                  <a:lnTo>
                    <a:pt x="70069" y="1821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92193" y="12209411"/>
              <a:ext cx="448442" cy="27697"/>
            </a:xfrm>
            <a:custGeom>
              <a:avLst/>
              <a:gdLst/>
              <a:ahLst/>
              <a:cxnLst/>
              <a:rect l="0" t="0" r="0" b="0"/>
              <a:pathLst>
                <a:path w="448442" h="27697">
                  <a:moveTo>
                    <a:pt x="0" y="27696"/>
                  </a:moveTo>
                  <a:lnTo>
                    <a:pt x="46309" y="26139"/>
                  </a:lnTo>
                  <a:lnTo>
                    <a:pt x="108357" y="16508"/>
                  </a:lnTo>
                  <a:lnTo>
                    <a:pt x="158712" y="8191"/>
                  </a:lnTo>
                  <a:lnTo>
                    <a:pt x="208082" y="3457"/>
                  </a:lnTo>
                  <a:lnTo>
                    <a:pt x="255975" y="1352"/>
                  </a:lnTo>
                  <a:lnTo>
                    <a:pt x="303213" y="417"/>
                  </a:lnTo>
                  <a:lnTo>
                    <a:pt x="350158" y="0"/>
                  </a:lnTo>
                  <a:lnTo>
                    <a:pt x="407902" y="3918"/>
                  </a:lnTo>
                  <a:lnTo>
                    <a:pt x="448441" y="136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385308" y="12223093"/>
              <a:ext cx="303096" cy="392388"/>
            </a:xfrm>
            <a:custGeom>
              <a:avLst/>
              <a:gdLst/>
              <a:ahLst/>
              <a:cxnLst/>
              <a:rect l="0" t="0" r="0" b="0"/>
              <a:pathLst>
                <a:path w="303096" h="392388">
                  <a:moveTo>
                    <a:pt x="215188" y="0"/>
                  </a:moveTo>
                  <a:lnTo>
                    <a:pt x="247196" y="23932"/>
                  </a:lnTo>
                  <a:lnTo>
                    <a:pt x="274153" y="58995"/>
                  </a:lnTo>
                  <a:lnTo>
                    <a:pt x="298001" y="116844"/>
                  </a:lnTo>
                  <a:lnTo>
                    <a:pt x="303095" y="133951"/>
                  </a:lnTo>
                  <a:lnTo>
                    <a:pt x="300452" y="169568"/>
                  </a:lnTo>
                  <a:lnTo>
                    <a:pt x="287340" y="206158"/>
                  </a:lnTo>
                  <a:lnTo>
                    <a:pt x="255252" y="258661"/>
                  </a:lnTo>
                  <a:lnTo>
                    <a:pt x="206201" y="316030"/>
                  </a:lnTo>
                  <a:lnTo>
                    <a:pt x="155801" y="345066"/>
                  </a:lnTo>
                  <a:lnTo>
                    <a:pt x="105378" y="368677"/>
                  </a:lnTo>
                  <a:lnTo>
                    <a:pt x="52548" y="383113"/>
                  </a:lnTo>
                  <a:lnTo>
                    <a:pt x="21451" y="381517"/>
                  </a:lnTo>
                  <a:lnTo>
                    <a:pt x="11290" y="374241"/>
                  </a:lnTo>
                  <a:lnTo>
                    <a:pt x="4516" y="363161"/>
                  </a:lnTo>
                  <a:lnTo>
                    <a:pt x="0" y="349547"/>
                  </a:lnTo>
                  <a:lnTo>
                    <a:pt x="1660" y="337356"/>
                  </a:lnTo>
                  <a:lnTo>
                    <a:pt x="15962" y="315507"/>
                  </a:lnTo>
                  <a:lnTo>
                    <a:pt x="57715" y="285698"/>
                  </a:lnTo>
                  <a:lnTo>
                    <a:pt x="116973" y="272021"/>
                  </a:lnTo>
                  <a:lnTo>
                    <a:pt x="148700" y="277127"/>
                  </a:lnTo>
                  <a:lnTo>
                    <a:pt x="184069" y="297510"/>
                  </a:lnTo>
                  <a:lnTo>
                    <a:pt x="202915" y="315963"/>
                  </a:lnTo>
                  <a:lnTo>
                    <a:pt x="216481" y="339735"/>
                  </a:lnTo>
                  <a:lnTo>
                    <a:pt x="219396" y="361719"/>
                  </a:lnTo>
                  <a:lnTo>
                    <a:pt x="215188" y="392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800555" y="12095392"/>
            <a:ext cx="1604798" cy="421992"/>
            <a:chOff x="1800555" y="12095392"/>
            <a:chExt cx="1604798" cy="421992"/>
          </a:xfrm>
        </p:grpSpPr>
        <p:sp>
          <p:nvSpPr>
            <p:cNvPr id="45" name="Freeform 44"/>
            <p:cNvSpPr/>
            <p:nvPr/>
          </p:nvSpPr>
          <p:spPr>
            <a:xfrm>
              <a:off x="1800555" y="12106646"/>
              <a:ext cx="357570" cy="379632"/>
            </a:xfrm>
            <a:custGeom>
              <a:avLst/>
              <a:gdLst/>
              <a:ahLst/>
              <a:cxnLst/>
              <a:rect l="0" t="0" r="0" b="0"/>
              <a:pathLst>
                <a:path w="357570" h="379632">
                  <a:moveTo>
                    <a:pt x="357569" y="46378"/>
                  </a:moveTo>
                  <a:lnTo>
                    <a:pt x="299053" y="14808"/>
                  </a:lnTo>
                  <a:lnTo>
                    <a:pt x="258744" y="0"/>
                  </a:lnTo>
                  <a:lnTo>
                    <a:pt x="209776" y="630"/>
                  </a:lnTo>
                  <a:lnTo>
                    <a:pt x="155821" y="10678"/>
                  </a:lnTo>
                  <a:lnTo>
                    <a:pt x="100388" y="30956"/>
                  </a:lnTo>
                  <a:lnTo>
                    <a:pt x="44517" y="56687"/>
                  </a:lnTo>
                  <a:lnTo>
                    <a:pt x="3395" y="84035"/>
                  </a:lnTo>
                  <a:lnTo>
                    <a:pt x="0" y="91725"/>
                  </a:lnTo>
                  <a:lnTo>
                    <a:pt x="2408" y="98408"/>
                  </a:lnTo>
                  <a:lnTo>
                    <a:pt x="8685" y="104421"/>
                  </a:lnTo>
                  <a:lnTo>
                    <a:pt x="61953" y="125260"/>
                  </a:lnTo>
                  <a:lnTo>
                    <a:pt x="108042" y="141203"/>
                  </a:lnTo>
                  <a:lnTo>
                    <a:pt x="168065" y="166516"/>
                  </a:lnTo>
                  <a:lnTo>
                    <a:pt x="222873" y="202908"/>
                  </a:lnTo>
                  <a:lnTo>
                    <a:pt x="258663" y="243276"/>
                  </a:lnTo>
                  <a:lnTo>
                    <a:pt x="273646" y="270912"/>
                  </a:lnTo>
                  <a:lnTo>
                    <a:pt x="277190" y="302917"/>
                  </a:lnTo>
                  <a:lnTo>
                    <a:pt x="275956" y="320172"/>
                  </a:lnTo>
                  <a:lnTo>
                    <a:pt x="268904" y="334790"/>
                  </a:lnTo>
                  <a:lnTo>
                    <a:pt x="244460" y="359336"/>
                  </a:lnTo>
                  <a:lnTo>
                    <a:pt x="212835" y="372321"/>
                  </a:lnTo>
                  <a:lnTo>
                    <a:pt x="160014" y="379631"/>
                  </a:lnTo>
                  <a:lnTo>
                    <a:pt x="100765" y="377645"/>
                  </a:lnTo>
                  <a:lnTo>
                    <a:pt x="50511" y="367194"/>
                  </a:lnTo>
                  <a:lnTo>
                    <a:pt x="21238" y="3546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116083" y="12095392"/>
              <a:ext cx="238235" cy="421992"/>
            </a:xfrm>
            <a:custGeom>
              <a:avLst/>
              <a:gdLst/>
              <a:ahLst/>
              <a:cxnLst/>
              <a:rect l="0" t="0" r="0" b="0"/>
              <a:pathLst>
                <a:path w="238235" h="421992">
                  <a:moveTo>
                    <a:pt x="0" y="85660"/>
                  </a:moveTo>
                  <a:lnTo>
                    <a:pt x="15244" y="135544"/>
                  </a:lnTo>
                  <a:lnTo>
                    <a:pt x="28392" y="190232"/>
                  </a:lnTo>
                  <a:lnTo>
                    <a:pt x="35975" y="233347"/>
                  </a:lnTo>
                  <a:lnTo>
                    <a:pt x="39345" y="278460"/>
                  </a:lnTo>
                  <a:lnTo>
                    <a:pt x="48682" y="332751"/>
                  </a:lnTo>
                  <a:lnTo>
                    <a:pt x="61310" y="378422"/>
                  </a:lnTo>
                  <a:lnTo>
                    <a:pt x="64229" y="382045"/>
                  </a:lnTo>
                  <a:lnTo>
                    <a:pt x="66176" y="378232"/>
                  </a:lnTo>
                  <a:lnTo>
                    <a:pt x="69300" y="327361"/>
                  </a:lnTo>
                  <a:lnTo>
                    <a:pt x="62401" y="268001"/>
                  </a:lnTo>
                  <a:lnTo>
                    <a:pt x="63028" y="223794"/>
                  </a:lnTo>
                  <a:lnTo>
                    <a:pt x="68496" y="178194"/>
                  </a:lnTo>
                  <a:lnTo>
                    <a:pt x="76117" y="131976"/>
                  </a:lnTo>
                  <a:lnTo>
                    <a:pt x="89162" y="69626"/>
                  </a:lnTo>
                  <a:lnTo>
                    <a:pt x="110328" y="26584"/>
                  </a:lnTo>
                  <a:lnTo>
                    <a:pt x="131560" y="8539"/>
                  </a:lnTo>
                  <a:lnTo>
                    <a:pt x="143762" y="1547"/>
                  </a:lnTo>
                  <a:lnTo>
                    <a:pt x="155011" y="0"/>
                  </a:lnTo>
                  <a:lnTo>
                    <a:pt x="175814" y="6586"/>
                  </a:lnTo>
                  <a:lnTo>
                    <a:pt x="191288" y="28198"/>
                  </a:lnTo>
                  <a:lnTo>
                    <a:pt x="213909" y="85382"/>
                  </a:lnTo>
                  <a:lnTo>
                    <a:pt x="219638" y="126021"/>
                  </a:lnTo>
                  <a:lnTo>
                    <a:pt x="223741" y="173667"/>
                  </a:lnTo>
                  <a:lnTo>
                    <a:pt x="230755" y="220794"/>
                  </a:lnTo>
                  <a:lnTo>
                    <a:pt x="230758" y="267691"/>
                  </a:lnTo>
                  <a:lnTo>
                    <a:pt x="230310" y="329560"/>
                  </a:lnTo>
                  <a:lnTo>
                    <a:pt x="235886" y="377475"/>
                  </a:lnTo>
                  <a:lnTo>
                    <a:pt x="238234" y="4219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158124" y="12297316"/>
              <a:ext cx="238236" cy="23875"/>
            </a:xfrm>
            <a:custGeom>
              <a:avLst/>
              <a:gdLst/>
              <a:ahLst/>
              <a:cxnLst/>
              <a:rect l="0" t="0" r="0" b="0"/>
              <a:pathLst>
                <a:path w="238236" h="23875">
                  <a:moveTo>
                    <a:pt x="0" y="23874"/>
                  </a:moveTo>
                  <a:lnTo>
                    <a:pt x="44752" y="4612"/>
                  </a:lnTo>
                  <a:lnTo>
                    <a:pt x="95613" y="0"/>
                  </a:lnTo>
                  <a:lnTo>
                    <a:pt x="150129" y="6247"/>
                  </a:lnTo>
                  <a:lnTo>
                    <a:pt x="211892" y="13298"/>
                  </a:lnTo>
                  <a:lnTo>
                    <a:pt x="238235" y="238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480441" y="12131571"/>
              <a:ext cx="224002" cy="367803"/>
            </a:xfrm>
            <a:custGeom>
              <a:avLst/>
              <a:gdLst/>
              <a:ahLst/>
              <a:cxnLst/>
              <a:rect l="0" t="0" r="0" b="0"/>
              <a:pathLst>
                <a:path w="224002" h="367803">
                  <a:moveTo>
                    <a:pt x="196193" y="7439"/>
                  </a:moveTo>
                  <a:lnTo>
                    <a:pt x="173875" y="0"/>
                  </a:lnTo>
                  <a:lnTo>
                    <a:pt x="146309" y="4652"/>
                  </a:lnTo>
                  <a:lnTo>
                    <a:pt x="95773" y="24779"/>
                  </a:lnTo>
                  <a:lnTo>
                    <a:pt x="37776" y="59480"/>
                  </a:lnTo>
                  <a:lnTo>
                    <a:pt x="31413" y="70161"/>
                  </a:lnTo>
                  <a:lnTo>
                    <a:pt x="28494" y="94485"/>
                  </a:lnTo>
                  <a:lnTo>
                    <a:pt x="33010" y="104397"/>
                  </a:lnTo>
                  <a:lnTo>
                    <a:pt x="50484" y="119562"/>
                  </a:lnTo>
                  <a:lnTo>
                    <a:pt x="107838" y="153174"/>
                  </a:lnTo>
                  <a:lnTo>
                    <a:pt x="160690" y="193954"/>
                  </a:lnTo>
                  <a:lnTo>
                    <a:pt x="215305" y="246530"/>
                  </a:lnTo>
                  <a:lnTo>
                    <a:pt x="221391" y="261815"/>
                  </a:lnTo>
                  <a:lnTo>
                    <a:pt x="224001" y="295408"/>
                  </a:lnTo>
                  <a:lnTo>
                    <a:pt x="219403" y="309972"/>
                  </a:lnTo>
                  <a:lnTo>
                    <a:pt x="201838" y="334458"/>
                  </a:lnTo>
                  <a:lnTo>
                    <a:pt x="165686" y="358312"/>
                  </a:lnTo>
                  <a:lnTo>
                    <a:pt x="117950" y="367802"/>
                  </a:lnTo>
                  <a:lnTo>
                    <a:pt x="57209" y="361378"/>
                  </a:lnTo>
                  <a:lnTo>
                    <a:pt x="0" y="3577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855123" y="12265134"/>
              <a:ext cx="550230" cy="98098"/>
            </a:xfrm>
            <a:custGeom>
              <a:avLst/>
              <a:gdLst/>
              <a:ahLst/>
              <a:cxnLst/>
              <a:rect l="0" t="0" r="0" b="0"/>
              <a:pathLst>
                <a:path w="550230" h="98098">
                  <a:moveTo>
                    <a:pt x="17705" y="98097"/>
                  </a:moveTo>
                  <a:lnTo>
                    <a:pt x="2826" y="83218"/>
                  </a:lnTo>
                  <a:lnTo>
                    <a:pt x="0" y="74164"/>
                  </a:lnTo>
                  <a:lnTo>
                    <a:pt x="1012" y="51647"/>
                  </a:lnTo>
                  <a:lnTo>
                    <a:pt x="14957" y="30220"/>
                  </a:lnTo>
                  <a:lnTo>
                    <a:pt x="25216" y="20147"/>
                  </a:lnTo>
                  <a:lnTo>
                    <a:pt x="57375" y="8954"/>
                  </a:lnTo>
                  <a:lnTo>
                    <a:pt x="94505" y="5537"/>
                  </a:lnTo>
                  <a:lnTo>
                    <a:pt x="126579" y="9209"/>
                  </a:lnTo>
                  <a:lnTo>
                    <a:pt x="170897" y="27469"/>
                  </a:lnTo>
                  <a:lnTo>
                    <a:pt x="219648" y="58425"/>
                  </a:lnTo>
                  <a:lnTo>
                    <a:pt x="251228" y="64894"/>
                  </a:lnTo>
                  <a:lnTo>
                    <a:pt x="311464" y="61097"/>
                  </a:lnTo>
                  <a:lnTo>
                    <a:pt x="363740" y="50110"/>
                  </a:lnTo>
                  <a:lnTo>
                    <a:pt x="423693" y="36993"/>
                  </a:lnTo>
                  <a:lnTo>
                    <a:pt x="483325" y="23245"/>
                  </a:lnTo>
                  <a:lnTo>
                    <a:pt x="513228" y="13965"/>
                  </a:lnTo>
                  <a:lnTo>
                    <a:pt x="55022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60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6200"/>
            <a:ext cx="9894189" cy="3195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327400"/>
            <a:ext cx="9597009" cy="4445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69900" y="8001000"/>
            <a:ext cx="48872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problems 1 &amp; 2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43062" y="1264344"/>
            <a:ext cx="2424651" cy="403298"/>
            <a:chOff x="5143062" y="1264344"/>
            <a:chExt cx="2424651" cy="403298"/>
          </a:xfrm>
        </p:grpSpPr>
        <p:sp>
          <p:nvSpPr>
            <p:cNvPr id="5" name="Freeform 4"/>
            <p:cNvSpPr/>
            <p:nvPr/>
          </p:nvSpPr>
          <p:spPr>
            <a:xfrm>
              <a:off x="5143062" y="1264344"/>
              <a:ext cx="224276" cy="316259"/>
            </a:xfrm>
            <a:custGeom>
              <a:avLst/>
              <a:gdLst/>
              <a:ahLst/>
              <a:cxnLst/>
              <a:rect l="0" t="0" r="0" b="0"/>
              <a:pathLst>
                <a:path w="224276" h="316259">
                  <a:moveTo>
                    <a:pt x="56055" y="38939"/>
                  </a:moveTo>
                  <a:lnTo>
                    <a:pt x="79988" y="18120"/>
                  </a:lnTo>
                  <a:lnTo>
                    <a:pt x="102505" y="7368"/>
                  </a:lnTo>
                  <a:lnTo>
                    <a:pt x="156323" y="0"/>
                  </a:lnTo>
                  <a:lnTo>
                    <a:pt x="186778" y="6581"/>
                  </a:lnTo>
                  <a:lnTo>
                    <a:pt x="199259" y="12695"/>
                  </a:lnTo>
                  <a:lnTo>
                    <a:pt x="207579" y="23000"/>
                  </a:lnTo>
                  <a:lnTo>
                    <a:pt x="216824" y="51059"/>
                  </a:lnTo>
                  <a:lnTo>
                    <a:pt x="214590" y="94433"/>
                  </a:lnTo>
                  <a:lnTo>
                    <a:pt x="195546" y="122772"/>
                  </a:lnTo>
                  <a:lnTo>
                    <a:pt x="140010" y="171588"/>
                  </a:lnTo>
                  <a:lnTo>
                    <a:pt x="98059" y="194159"/>
                  </a:lnTo>
                  <a:lnTo>
                    <a:pt x="91843" y="193803"/>
                  </a:lnTo>
                  <a:lnTo>
                    <a:pt x="90813" y="188894"/>
                  </a:lnTo>
                  <a:lnTo>
                    <a:pt x="93241" y="180950"/>
                  </a:lnTo>
                  <a:lnTo>
                    <a:pt x="102645" y="177212"/>
                  </a:lnTo>
                  <a:lnTo>
                    <a:pt x="133855" y="177210"/>
                  </a:lnTo>
                  <a:lnTo>
                    <a:pt x="180318" y="193402"/>
                  </a:lnTo>
                  <a:lnTo>
                    <a:pt x="216230" y="217923"/>
                  </a:lnTo>
                  <a:lnTo>
                    <a:pt x="222008" y="229888"/>
                  </a:lnTo>
                  <a:lnTo>
                    <a:pt x="224275" y="259791"/>
                  </a:lnTo>
                  <a:lnTo>
                    <a:pt x="219586" y="273370"/>
                  </a:lnTo>
                  <a:lnTo>
                    <a:pt x="201918" y="296763"/>
                  </a:lnTo>
                  <a:lnTo>
                    <a:pt x="174343" y="309236"/>
                  </a:lnTo>
                  <a:lnTo>
                    <a:pt x="123803" y="316258"/>
                  </a:lnTo>
                  <a:lnTo>
                    <a:pt x="69381" y="314186"/>
                  </a:lnTo>
                  <a:lnTo>
                    <a:pt x="26267" y="303711"/>
                  </a:lnTo>
                  <a:lnTo>
                    <a:pt x="0" y="2911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419506" y="1281099"/>
              <a:ext cx="168416" cy="302461"/>
            </a:xfrm>
            <a:custGeom>
              <a:avLst/>
              <a:gdLst/>
              <a:ahLst/>
              <a:cxnLst/>
              <a:rect l="0" t="0" r="0" b="0"/>
              <a:pathLst>
                <a:path w="168416" h="302461">
                  <a:moveTo>
                    <a:pt x="143970" y="36198"/>
                  </a:moveTo>
                  <a:lnTo>
                    <a:pt x="136530" y="13879"/>
                  </a:lnTo>
                  <a:lnTo>
                    <a:pt x="128111" y="7305"/>
                  </a:lnTo>
                  <a:lnTo>
                    <a:pt x="102146" y="0"/>
                  </a:lnTo>
                  <a:lnTo>
                    <a:pt x="59952" y="3327"/>
                  </a:lnTo>
                  <a:lnTo>
                    <a:pt x="36040" y="14322"/>
                  </a:lnTo>
                  <a:lnTo>
                    <a:pt x="25304" y="21614"/>
                  </a:lnTo>
                  <a:lnTo>
                    <a:pt x="9223" y="46325"/>
                  </a:lnTo>
                  <a:lnTo>
                    <a:pt x="0" y="76512"/>
                  </a:lnTo>
                  <a:lnTo>
                    <a:pt x="1091" y="105499"/>
                  </a:lnTo>
                  <a:lnTo>
                    <a:pt x="10918" y="129801"/>
                  </a:lnTo>
                  <a:lnTo>
                    <a:pt x="17899" y="140641"/>
                  </a:lnTo>
                  <a:lnTo>
                    <a:pt x="28781" y="146311"/>
                  </a:lnTo>
                  <a:lnTo>
                    <a:pt x="57481" y="148458"/>
                  </a:lnTo>
                  <a:lnTo>
                    <a:pt x="82693" y="140070"/>
                  </a:lnTo>
                  <a:lnTo>
                    <a:pt x="124253" y="109311"/>
                  </a:lnTo>
                  <a:lnTo>
                    <a:pt x="145567" y="74989"/>
                  </a:lnTo>
                  <a:lnTo>
                    <a:pt x="161744" y="35235"/>
                  </a:lnTo>
                  <a:lnTo>
                    <a:pt x="165162" y="32441"/>
                  </a:lnTo>
                  <a:lnTo>
                    <a:pt x="167440" y="36808"/>
                  </a:lnTo>
                  <a:lnTo>
                    <a:pt x="168415" y="58268"/>
                  </a:lnTo>
                  <a:lnTo>
                    <a:pt x="161767" y="105366"/>
                  </a:lnTo>
                  <a:lnTo>
                    <a:pt x="155990" y="157211"/>
                  </a:lnTo>
                  <a:lnTo>
                    <a:pt x="131869" y="217367"/>
                  </a:lnTo>
                  <a:lnTo>
                    <a:pt x="111649" y="274233"/>
                  </a:lnTo>
                  <a:lnTo>
                    <a:pt x="101928" y="3024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31641" y="1317297"/>
              <a:ext cx="14015" cy="266263"/>
            </a:xfrm>
            <a:custGeom>
              <a:avLst/>
              <a:gdLst/>
              <a:ahLst/>
              <a:cxnLst/>
              <a:rect l="0" t="0" r="0" b="0"/>
              <a:pathLst>
                <a:path w="14015" h="266263">
                  <a:moveTo>
                    <a:pt x="14014" y="0"/>
                  </a:moveTo>
                  <a:lnTo>
                    <a:pt x="14014" y="60976"/>
                  </a:lnTo>
                  <a:lnTo>
                    <a:pt x="9862" y="113568"/>
                  </a:lnTo>
                  <a:lnTo>
                    <a:pt x="2922" y="168597"/>
                  </a:lnTo>
                  <a:lnTo>
                    <a:pt x="866" y="220196"/>
                  </a:lnTo>
                  <a:lnTo>
                    <a:pt x="0" y="2662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661572" y="1418315"/>
              <a:ext cx="168167" cy="11093"/>
            </a:xfrm>
            <a:custGeom>
              <a:avLst/>
              <a:gdLst/>
              <a:ahLst/>
              <a:cxnLst/>
              <a:rect l="0" t="0" r="0" b="0"/>
              <a:pathLst>
                <a:path w="168167" h="11093">
                  <a:moveTo>
                    <a:pt x="0" y="11092"/>
                  </a:moveTo>
                  <a:lnTo>
                    <a:pt x="49885" y="0"/>
                  </a:lnTo>
                  <a:lnTo>
                    <a:pt x="100421" y="2096"/>
                  </a:lnTo>
                  <a:lnTo>
                    <a:pt x="142384" y="8426"/>
                  </a:lnTo>
                  <a:lnTo>
                    <a:pt x="168166" y="110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11917" y="1345324"/>
              <a:ext cx="14015" cy="42043"/>
            </a:xfrm>
            <a:custGeom>
              <a:avLst/>
              <a:gdLst/>
              <a:ahLst/>
              <a:cxnLst/>
              <a:rect l="0" t="0" r="0" b="0"/>
              <a:pathLst>
                <a:path w="14015" h="42043">
                  <a:moveTo>
                    <a:pt x="14014" y="4204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02909" y="1331310"/>
              <a:ext cx="146041" cy="294291"/>
            </a:xfrm>
            <a:custGeom>
              <a:avLst/>
              <a:gdLst/>
              <a:ahLst/>
              <a:cxnLst/>
              <a:rect l="0" t="0" r="0" b="0"/>
              <a:pathLst>
                <a:path w="146041" h="294291">
                  <a:moveTo>
                    <a:pt x="38939" y="0"/>
                  </a:moveTo>
                  <a:lnTo>
                    <a:pt x="18120" y="23933"/>
                  </a:lnTo>
                  <a:lnTo>
                    <a:pt x="7368" y="46450"/>
                  </a:lnTo>
                  <a:lnTo>
                    <a:pt x="0" y="100268"/>
                  </a:lnTo>
                  <a:lnTo>
                    <a:pt x="3637" y="115115"/>
                  </a:lnTo>
                  <a:lnTo>
                    <a:pt x="10733" y="126570"/>
                  </a:lnTo>
                  <a:lnTo>
                    <a:pt x="20135" y="135764"/>
                  </a:lnTo>
                  <a:lnTo>
                    <a:pt x="31075" y="140337"/>
                  </a:lnTo>
                  <a:lnTo>
                    <a:pt x="55686" y="141265"/>
                  </a:lnTo>
                  <a:lnTo>
                    <a:pt x="67232" y="136218"/>
                  </a:lnTo>
                  <a:lnTo>
                    <a:pt x="88364" y="118154"/>
                  </a:lnTo>
                  <a:lnTo>
                    <a:pt x="125686" y="59158"/>
                  </a:lnTo>
                  <a:lnTo>
                    <a:pt x="134141" y="48781"/>
                  </a:lnTo>
                  <a:lnTo>
                    <a:pt x="139777" y="48092"/>
                  </a:lnTo>
                  <a:lnTo>
                    <a:pt x="143535" y="53861"/>
                  </a:lnTo>
                  <a:lnTo>
                    <a:pt x="146040" y="63935"/>
                  </a:lnTo>
                  <a:lnTo>
                    <a:pt x="138872" y="124855"/>
                  </a:lnTo>
                  <a:lnTo>
                    <a:pt x="126853" y="176959"/>
                  </a:lnTo>
                  <a:lnTo>
                    <a:pt x="108842" y="237204"/>
                  </a:lnTo>
                  <a:lnTo>
                    <a:pt x="94945" y="271666"/>
                  </a:lnTo>
                  <a:lnTo>
                    <a:pt x="80981" y="294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17637" y="1333783"/>
              <a:ext cx="130481" cy="263790"/>
            </a:xfrm>
            <a:custGeom>
              <a:avLst/>
              <a:gdLst/>
              <a:ahLst/>
              <a:cxnLst/>
              <a:rect l="0" t="0" r="0" b="0"/>
              <a:pathLst>
                <a:path w="130481" h="263790">
                  <a:moveTo>
                    <a:pt x="34418" y="25555"/>
                  </a:moveTo>
                  <a:lnTo>
                    <a:pt x="19174" y="75439"/>
                  </a:lnTo>
                  <a:lnTo>
                    <a:pt x="6026" y="125975"/>
                  </a:lnTo>
                  <a:lnTo>
                    <a:pt x="0" y="162054"/>
                  </a:lnTo>
                  <a:lnTo>
                    <a:pt x="6919" y="215826"/>
                  </a:lnTo>
                  <a:lnTo>
                    <a:pt x="20121" y="247143"/>
                  </a:lnTo>
                  <a:lnTo>
                    <a:pt x="29558" y="255806"/>
                  </a:lnTo>
                  <a:lnTo>
                    <a:pt x="40521" y="260024"/>
                  </a:lnTo>
                  <a:lnTo>
                    <a:pt x="52501" y="261279"/>
                  </a:lnTo>
                  <a:lnTo>
                    <a:pt x="63601" y="257445"/>
                  </a:lnTo>
                  <a:lnTo>
                    <a:pt x="84240" y="240727"/>
                  </a:lnTo>
                  <a:lnTo>
                    <a:pt x="105928" y="205053"/>
                  </a:lnTo>
                  <a:lnTo>
                    <a:pt x="125648" y="149592"/>
                  </a:lnTo>
                  <a:lnTo>
                    <a:pt x="130480" y="98293"/>
                  </a:lnTo>
                  <a:lnTo>
                    <a:pt x="130354" y="45204"/>
                  </a:lnTo>
                  <a:lnTo>
                    <a:pt x="124808" y="14046"/>
                  </a:lnTo>
                  <a:lnTo>
                    <a:pt x="118034" y="5425"/>
                  </a:lnTo>
                  <a:lnTo>
                    <a:pt x="108847" y="1236"/>
                  </a:lnTo>
                  <a:lnTo>
                    <a:pt x="98051" y="0"/>
                  </a:lnTo>
                  <a:lnTo>
                    <a:pt x="87740" y="5404"/>
                  </a:lnTo>
                  <a:lnTo>
                    <a:pt x="67979" y="28018"/>
                  </a:lnTo>
                  <a:lnTo>
                    <a:pt x="46784" y="75765"/>
                  </a:lnTo>
                  <a:lnTo>
                    <a:pt x="30642" y="129359"/>
                  </a:lnTo>
                  <a:lnTo>
                    <a:pt x="23438" y="192124"/>
                  </a:lnTo>
                  <a:lnTo>
                    <a:pt x="30057" y="224672"/>
                  </a:lnTo>
                  <a:lnTo>
                    <a:pt x="48432" y="2637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04303" y="1387366"/>
              <a:ext cx="14015" cy="266263"/>
            </a:xfrm>
            <a:custGeom>
              <a:avLst/>
              <a:gdLst/>
              <a:ahLst/>
              <a:cxnLst/>
              <a:rect l="0" t="0" r="0" b="0"/>
              <a:pathLst>
                <a:path w="14015" h="266263">
                  <a:moveTo>
                    <a:pt x="14014" y="0"/>
                  </a:moveTo>
                  <a:lnTo>
                    <a:pt x="14014" y="46309"/>
                  </a:lnTo>
                  <a:lnTo>
                    <a:pt x="14014" y="105243"/>
                  </a:lnTo>
                  <a:lnTo>
                    <a:pt x="12457" y="162843"/>
                  </a:lnTo>
                  <a:lnTo>
                    <a:pt x="4383" y="216242"/>
                  </a:lnTo>
                  <a:lnTo>
                    <a:pt x="0" y="2662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34234" y="1485462"/>
              <a:ext cx="182181" cy="28029"/>
            </a:xfrm>
            <a:custGeom>
              <a:avLst/>
              <a:gdLst/>
              <a:ahLst/>
              <a:cxnLst/>
              <a:rect l="0" t="0" r="0" b="0"/>
              <a:pathLst>
                <a:path w="182181" h="28029">
                  <a:moveTo>
                    <a:pt x="0" y="0"/>
                  </a:moveTo>
                  <a:lnTo>
                    <a:pt x="60977" y="15244"/>
                  </a:lnTo>
                  <a:lnTo>
                    <a:pt x="113569" y="24240"/>
                  </a:lnTo>
                  <a:lnTo>
                    <a:pt x="156141" y="26905"/>
                  </a:lnTo>
                  <a:lnTo>
                    <a:pt x="182180" y="280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600496" y="1471448"/>
              <a:ext cx="98098" cy="140139"/>
            </a:xfrm>
            <a:custGeom>
              <a:avLst/>
              <a:gdLst/>
              <a:ahLst/>
              <a:cxnLst/>
              <a:rect l="0" t="0" r="0" b="0"/>
              <a:pathLst>
                <a:path w="98098" h="140139">
                  <a:moveTo>
                    <a:pt x="0" y="0"/>
                  </a:moveTo>
                  <a:lnTo>
                    <a:pt x="12745" y="32007"/>
                  </a:lnTo>
                  <a:lnTo>
                    <a:pt x="52448" y="86760"/>
                  </a:lnTo>
                  <a:lnTo>
                    <a:pt x="98097" y="1401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14510" y="1457434"/>
              <a:ext cx="98098" cy="210208"/>
            </a:xfrm>
            <a:custGeom>
              <a:avLst/>
              <a:gdLst/>
              <a:ahLst/>
              <a:cxnLst/>
              <a:rect l="0" t="0" r="0" b="0"/>
              <a:pathLst>
                <a:path w="98098" h="210208">
                  <a:moveTo>
                    <a:pt x="98097" y="0"/>
                  </a:moveTo>
                  <a:lnTo>
                    <a:pt x="78592" y="58516"/>
                  </a:lnTo>
                  <a:lnTo>
                    <a:pt x="59007" y="112597"/>
                  </a:lnTo>
                  <a:lnTo>
                    <a:pt x="26766" y="168262"/>
                  </a:lnTo>
                  <a:lnTo>
                    <a:pt x="0" y="2102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96690" y="1499476"/>
              <a:ext cx="140139" cy="1"/>
            </a:xfrm>
            <a:custGeom>
              <a:avLst/>
              <a:gdLst/>
              <a:ahLst/>
              <a:cxnLst/>
              <a:rect l="0" t="0" r="0" b="0"/>
              <a:pathLst>
                <a:path w="140139" h="1">
                  <a:moveTo>
                    <a:pt x="0" y="0"/>
                  </a:moveTo>
                  <a:lnTo>
                    <a:pt x="60976" y="0"/>
                  </a:lnTo>
                  <a:lnTo>
                    <a:pt x="105264" y="0"/>
                  </a:lnTo>
                  <a:lnTo>
                    <a:pt x="1401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824718" y="1555531"/>
              <a:ext cx="182179" cy="14015"/>
            </a:xfrm>
            <a:custGeom>
              <a:avLst/>
              <a:gdLst/>
              <a:ahLst/>
              <a:cxnLst/>
              <a:rect l="0" t="0" r="0" b="0"/>
              <a:pathLst>
                <a:path w="182179" h="14015">
                  <a:moveTo>
                    <a:pt x="0" y="14014"/>
                  </a:moveTo>
                  <a:lnTo>
                    <a:pt x="60976" y="2922"/>
                  </a:lnTo>
                  <a:lnTo>
                    <a:pt x="113568" y="866"/>
                  </a:lnTo>
                  <a:lnTo>
                    <a:pt x="156140" y="257"/>
                  </a:lnTo>
                  <a:lnTo>
                    <a:pt x="1821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104993" y="1415393"/>
              <a:ext cx="7441" cy="224222"/>
            </a:xfrm>
            <a:custGeom>
              <a:avLst/>
              <a:gdLst/>
              <a:ahLst/>
              <a:cxnLst/>
              <a:rect l="0" t="0" r="0" b="0"/>
              <a:pathLst>
                <a:path w="7441" h="224222">
                  <a:moveTo>
                    <a:pt x="0" y="0"/>
                  </a:moveTo>
                  <a:lnTo>
                    <a:pt x="7440" y="22318"/>
                  </a:lnTo>
                  <a:lnTo>
                    <a:pt x="4627" y="73395"/>
                  </a:lnTo>
                  <a:lnTo>
                    <a:pt x="1371" y="130397"/>
                  </a:lnTo>
                  <a:lnTo>
                    <a:pt x="407" y="186733"/>
                  </a:lnTo>
                  <a:lnTo>
                    <a:pt x="0" y="2242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48192" y="1360555"/>
              <a:ext cx="109431" cy="253948"/>
            </a:xfrm>
            <a:custGeom>
              <a:avLst/>
              <a:gdLst/>
              <a:ahLst/>
              <a:cxnLst/>
              <a:rect l="0" t="0" r="0" b="0"/>
              <a:pathLst>
                <a:path w="109431" h="253948">
                  <a:moveTo>
                    <a:pt x="67008" y="40824"/>
                  </a:moveTo>
                  <a:lnTo>
                    <a:pt x="67008" y="11067"/>
                  </a:lnTo>
                  <a:lnTo>
                    <a:pt x="60780" y="3858"/>
                  </a:lnTo>
                  <a:lnTo>
                    <a:pt x="50399" y="609"/>
                  </a:lnTo>
                  <a:lnTo>
                    <a:pt x="37250" y="0"/>
                  </a:lnTo>
                  <a:lnTo>
                    <a:pt x="25370" y="4266"/>
                  </a:lnTo>
                  <a:lnTo>
                    <a:pt x="3866" y="21462"/>
                  </a:lnTo>
                  <a:lnTo>
                    <a:pt x="0" y="34144"/>
                  </a:lnTo>
                  <a:lnTo>
                    <a:pt x="4008" y="64845"/>
                  </a:lnTo>
                  <a:lnTo>
                    <a:pt x="31213" y="109706"/>
                  </a:lnTo>
                  <a:lnTo>
                    <a:pt x="80699" y="165157"/>
                  </a:lnTo>
                  <a:lnTo>
                    <a:pt x="102159" y="187432"/>
                  </a:lnTo>
                  <a:lnTo>
                    <a:pt x="107570" y="199290"/>
                  </a:lnTo>
                  <a:lnTo>
                    <a:pt x="109430" y="224921"/>
                  </a:lnTo>
                  <a:lnTo>
                    <a:pt x="104632" y="235181"/>
                  </a:lnTo>
                  <a:lnTo>
                    <a:pt x="86844" y="250734"/>
                  </a:lnTo>
                  <a:lnTo>
                    <a:pt x="75561" y="253947"/>
                  </a:lnTo>
                  <a:lnTo>
                    <a:pt x="50567" y="253365"/>
                  </a:lnTo>
                  <a:lnTo>
                    <a:pt x="42034" y="246359"/>
                  </a:lnTo>
                  <a:lnTo>
                    <a:pt x="32551" y="221965"/>
                  </a:lnTo>
                  <a:lnTo>
                    <a:pt x="34653" y="173215"/>
                  </a:lnTo>
                  <a:lnTo>
                    <a:pt x="45362" y="145858"/>
                  </a:lnTo>
                  <a:lnTo>
                    <a:pt x="73788" y="86605"/>
                  </a:lnTo>
                  <a:lnTo>
                    <a:pt x="81022" y="688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385269" y="1410238"/>
              <a:ext cx="182444" cy="184760"/>
            </a:xfrm>
            <a:custGeom>
              <a:avLst/>
              <a:gdLst/>
              <a:ahLst/>
              <a:cxnLst/>
              <a:rect l="0" t="0" r="0" b="0"/>
              <a:pathLst>
                <a:path w="182444" h="184760">
                  <a:moveTo>
                    <a:pt x="70069" y="19169"/>
                  </a:moveTo>
                  <a:lnTo>
                    <a:pt x="70069" y="48927"/>
                  </a:lnTo>
                  <a:lnTo>
                    <a:pt x="55190" y="89751"/>
                  </a:lnTo>
                  <a:lnTo>
                    <a:pt x="31058" y="131431"/>
                  </a:lnTo>
                  <a:lnTo>
                    <a:pt x="28491" y="145394"/>
                  </a:lnTo>
                  <a:lnTo>
                    <a:pt x="33942" y="173366"/>
                  </a:lnTo>
                  <a:lnTo>
                    <a:pt x="41313" y="181136"/>
                  </a:lnTo>
                  <a:lnTo>
                    <a:pt x="50899" y="184759"/>
                  </a:lnTo>
                  <a:lnTo>
                    <a:pt x="74005" y="184633"/>
                  </a:lnTo>
                  <a:lnTo>
                    <a:pt x="113276" y="174250"/>
                  </a:lnTo>
                  <a:lnTo>
                    <a:pt x="152940" y="150586"/>
                  </a:lnTo>
                  <a:lnTo>
                    <a:pt x="174894" y="127403"/>
                  </a:lnTo>
                  <a:lnTo>
                    <a:pt x="180436" y="114681"/>
                  </a:lnTo>
                  <a:lnTo>
                    <a:pt x="182443" y="88089"/>
                  </a:lnTo>
                  <a:lnTo>
                    <a:pt x="167379" y="46856"/>
                  </a:lnTo>
                  <a:lnTo>
                    <a:pt x="147574" y="27322"/>
                  </a:lnTo>
                  <a:lnTo>
                    <a:pt x="106009" y="7571"/>
                  </a:lnTo>
                  <a:lnTo>
                    <a:pt x="73586" y="0"/>
                  </a:lnTo>
                  <a:lnTo>
                    <a:pt x="32184" y="4493"/>
                  </a:lnTo>
                  <a:lnTo>
                    <a:pt x="0" y="191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39255" y="1695669"/>
            <a:ext cx="1684837" cy="364360"/>
            <a:chOff x="5339255" y="1695669"/>
            <a:chExt cx="1684837" cy="364360"/>
          </a:xfrm>
        </p:grpSpPr>
        <p:sp>
          <p:nvSpPr>
            <p:cNvPr id="22" name="Freeform 21"/>
            <p:cNvSpPr/>
            <p:nvPr/>
          </p:nvSpPr>
          <p:spPr>
            <a:xfrm>
              <a:off x="5339255" y="1709683"/>
              <a:ext cx="56056" cy="294290"/>
            </a:xfrm>
            <a:custGeom>
              <a:avLst/>
              <a:gdLst/>
              <a:ahLst/>
              <a:cxnLst/>
              <a:rect l="0" t="0" r="0" b="0"/>
              <a:pathLst>
                <a:path w="56056" h="294290">
                  <a:moveTo>
                    <a:pt x="56055" y="0"/>
                  </a:moveTo>
                  <a:lnTo>
                    <a:pt x="44964" y="49884"/>
                  </a:lnTo>
                  <a:lnTo>
                    <a:pt x="38755" y="100420"/>
                  </a:lnTo>
                  <a:lnTo>
                    <a:pt x="27054" y="150688"/>
                  </a:lnTo>
                  <a:lnTo>
                    <a:pt x="13725" y="199319"/>
                  </a:lnTo>
                  <a:lnTo>
                    <a:pt x="4067" y="249022"/>
                  </a:lnTo>
                  <a:lnTo>
                    <a:pt x="0" y="2942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406689" y="1695669"/>
              <a:ext cx="222023" cy="336332"/>
            </a:xfrm>
            <a:custGeom>
              <a:avLst/>
              <a:gdLst/>
              <a:ahLst/>
              <a:cxnLst/>
              <a:rect l="0" t="0" r="0" b="0"/>
              <a:pathLst>
                <a:path w="222023" h="336332">
                  <a:moveTo>
                    <a:pt x="142773" y="0"/>
                  </a:moveTo>
                  <a:lnTo>
                    <a:pt x="179970" y="7439"/>
                  </a:lnTo>
                  <a:lnTo>
                    <a:pt x="192484" y="15859"/>
                  </a:lnTo>
                  <a:lnTo>
                    <a:pt x="210542" y="41823"/>
                  </a:lnTo>
                  <a:lnTo>
                    <a:pt x="222022" y="98897"/>
                  </a:lnTo>
                  <a:lnTo>
                    <a:pt x="210545" y="157676"/>
                  </a:lnTo>
                  <a:lnTo>
                    <a:pt x="187421" y="207099"/>
                  </a:lnTo>
                  <a:lnTo>
                    <a:pt x="132446" y="264091"/>
                  </a:lnTo>
                  <a:lnTo>
                    <a:pt x="96980" y="295377"/>
                  </a:lnTo>
                  <a:lnTo>
                    <a:pt x="71037" y="309305"/>
                  </a:lnTo>
                  <a:lnTo>
                    <a:pt x="43936" y="312382"/>
                  </a:lnTo>
                  <a:lnTo>
                    <a:pt x="30169" y="311022"/>
                  </a:lnTo>
                  <a:lnTo>
                    <a:pt x="19434" y="305445"/>
                  </a:lnTo>
                  <a:lnTo>
                    <a:pt x="3354" y="286791"/>
                  </a:lnTo>
                  <a:lnTo>
                    <a:pt x="0" y="275277"/>
                  </a:lnTo>
                  <a:lnTo>
                    <a:pt x="426" y="250026"/>
                  </a:lnTo>
                  <a:lnTo>
                    <a:pt x="16859" y="209549"/>
                  </a:lnTo>
                  <a:lnTo>
                    <a:pt x="27689" y="200426"/>
                  </a:lnTo>
                  <a:lnTo>
                    <a:pt x="56331" y="190289"/>
                  </a:lnTo>
                  <a:lnTo>
                    <a:pt x="85669" y="194088"/>
                  </a:lnTo>
                  <a:lnTo>
                    <a:pt x="100033" y="199461"/>
                  </a:lnTo>
                  <a:lnTo>
                    <a:pt x="111165" y="209271"/>
                  </a:lnTo>
                  <a:lnTo>
                    <a:pt x="140220" y="265616"/>
                  </a:lnTo>
                  <a:lnTo>
                    <a:pt x="151878" y="303960"/>
                  </a:lnTo>
                  <a:lnTo>
                    <a:pt x="156787" y="3363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62122" y="1768799"/>
              <a:ext cx="115545" cy="291230"/>
            </a:xfrm>
            <a:custGeom>
              <a:avLst/>
              <a:gdLst/>
              <a:ahLst/>
              <a:cxnLst/>
              <a:rect l="0" t="0" r="0" b="0"/>
              <a:pathLst>
                <a:path w="115545" h="291230">
                  <a:moveTo>
                    <a:pt x="111561" y="67008"/>
                  </a:moveTo>
                  <a:lnTo>
                    <a:pt x="111561" y="37250"/>
                  </a:lnTo>
                  <a:lnTo>
                    <a:pt x="103256" y="14336"/>
                  </a:lnTo>
                  <a:lnTo>
                    <a:pt x="96682" y="3866"/>
                  </a:lnTo>
                  <a:lnTo>
                    <a:pt x="84514" y="0"/>
                  </a:lnTo>
                  <a:lnTo>
                    <a:pt x="50232" y="4008"/>
                  </a:lnTo>
                  <a:lnTo>
                    <a:pt x="21501" y="24475"/>
                  </a:lnTo>
                  <a:lnTo>
                    <a:pt x="9479" y="38653"/>
                  </a:lnTo>
                  <a:lnTo>
                    <a:pt x="3023" y="54333"/>
                  </a:lnTo>
                  <a:lnTo>
                    <a:pt x="0" y="88364"/>
                  </a:lnTo>
                  <a:lnTo>
                    <a:pt x="4488" y="101488"/>
                  </a:lnTo>
                  <a:lnTo>
                    <a:pt x="21931" y="120221"/>
                  </a:lnTo>
                  <a:lnTo>
                    <a:pt x="33123" y="124283"/>
                  </a:lnTo>
                  <a:lnTo>
                    <a:pt x="58015" y="124643"/>
                  </a:lnTo>
                  <a:lnTo>
                    <a:pt x="80496" y="115461"/>
                  </a:lnTo>
                  <a:lnTo>
                    <a:pt x="90851" y="108652"/>
                  </a:lnTo>
                  <a:lnTo>
                    <a:pt x="106509" y="88631"/>
                  </a:lnTo>
                  <a:lnTo>
                    <a:pt x="112864" y="76752"/>
                  </a:lnTo>
                  <a:lnTo>
                    <a:pt x="115544" y="75061"/>
                  </a:lnTo>
                  <a:lnTo>
                    <a:pt x="114369" y="89791"/>
                  </a:lnTo>
                  <a:lnTo>
                    <a:pt x="102485" y="151554"/>
                  </a:lnTo>
                  <a:lnTo>
                    <a:pt x="97453" y="211608"/>
                  </a:lnTo>
                  <a:lnTo>
                    <a:pt x="86744" y="267024"/>
                  </a:lnTo>
                  <a:lnTo>
                    <a:pt x="83533" y="2912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55862" y="1709683"/>
              <a:ext cx="25106" cy="280277"/>
            </a:xfrm>
            <a:custGeom>
              <a:avLst/>
              <a:gdLst/>
              <a:ahLst/>
              <a:cxnLst/>
              <a:rect l="0" t="0" r="0" b="0"/>
              <a:pathLst>
                <a:path w="25106" h="280277">
                  <a:moveTo>
                    <a:pt x="14014" y="0"/>
                  </a:moveTo>
                  <a:lnTo>
                    <a:pt x="25105" y="49884"/>
                  </a:lnTo>
                  <a:lnTo>
                    <a:pt x="23009" y="100420"/>
                  </a:lnTo>
                  <a:lnTo>
                    <a:pt x="16679" y="154840"/>
                  </a:lnTo>
                  <a:lnTo>
                    <a:pt x="10651" y="206258"/>
                  </a:lnTo>
                  <a:lnTo>
                    <a:pt x="3156" y="246926"/>
                  </a:lnTo>
                  <a:lnTo>
                    <a:pt x="0" y="2802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871779" y="1863834"/>
              <a:ext cx="168167" cy="14015"/>
            </a:xfrm>
            <a:custGeom>
              <a:avLst/>
              <a:gdLst/>
              <a:ahLst/>
              <a:cxnLst/>
              <a:rect l="0" t="0" r="0" b="0"/>
              <a:pathLst>
                <a:path w="168167" h="14015">
                  <a:moveTo>
                    <a:pt x="0" y="14014"/>
                  </a:moveTo>
                  <a:lnTo>
                    <a:pt x="49885" y="2923"/>
                  </a:lnTo>
                  <a:lnTo>
                    <a:pt x="100421" y="866"/>
                  </a:lnTo>
                  <a:lnTo>
                    <a:pt x="142384" y="257"/>
                  </a:lnTo>
                  <a:lnTo>
                    <a:pt x="16816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38041" y="1821793"/>
              <a:ext cx="126126" cy="182180"/>
            </a:xfrm>
            <a:custGeom>
              <a:avLst/>
              <a:gdLst/>
              <a:ahLst/>
              <a:cxnLst/>
              <a:rect l="0" t="0" r="0" b="0"/>
              <a:pathLst>
                <a:path w="126126" h="182180">
                  <a:moveTo>
                    <a:pt x="0" y="0"/>
                  </a:moveTo>
                  <a:lnTo>
                    <a:pt x="39011" y="63142"/>
                  </a:lnTo>
                  <a:lnTo>
                    <a:pt x="84299" y="122905"/>
                  </a:lnTo>
                  <a:lnTo>
                    <a:pt x="126125" y="1821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124028" y="1779752"/>
              <a:ext cx="126125" cy="210208"/>
            </a:xfrm>
            <a:custGeom>
              <a:avLst/>
              <a:gdLst/>
              <a:ahLst/>
              <a:cxnLst/>
              <a:rect l="0" t="0" r="0" b="0"/>
              <a:pathLst>
                <a:path w="126125" h="210208">
                  <a:moveTo>
                    <a:pt x="126124" y="0"/>
                  </a:moveTo>
                  <a:lnTo>
                    <a:pt x="106728" y="49884"/>
                  </a:lnTo>
                  <a:lnTo>
                    <a:pt x="73677" y="110891"/>
                  </a:lnTo>
                  <a:lnTo>
                    <a:pt x="37160" y="166367"/>
                  </a:lnTo>
                  <a:lnTo>
                    <a:pt x="0" y="2102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250152" y="1849821"/>
              <a:ext cx="112111" cy="14014"/>
            </a:xfrm>
            <a:custGeom>
              <a:avLst/>
              <a:gdLst/>
              <a:ahLst/>
              <a:cxnLst/>
              <a:rect l="0" t="0" r="0" b="0"/>
              <a:pathLst>
                <a:path w="112111" h="14014">
                  <a:moveTo>
                    <a:pt x="0" y="14013"/>
                  </a:moveTo>
                  <a:lnTo>
                    <a:pt x="49884" y="2922"/>
                  </a:lnTo>
                  <a:lnTo>
                    <a:pt x="1121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06207" y="1905876"/>
              <a:ext cx="140139" cy="14015"/>
            </a:xfrm>
            <a:custGeom>
              <a:avLst/>
              <a:gdLst/>
              <a:ahLst/>
              <a:cxnLst/>
              <a:rect l="0" t="0" r="0" b="0"/>
              <a:pathLst>
                <a:path w="140139" h="14015">
                  <a:moveTo>
                    <a:pt x="0" y="0"/>
                  </a:moveTo>
                  <a:lnTo>
                    <a:pt x="54383" y="9631"/>
                  </a:lnTo>
                  <a:lnTo>
                    <a:pt x="114260" y="13148"/>
                  </a:lnTo>
                  <a:lnTo>
                    <a:pt x="140138" y="140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546390" y="1723697"/>
              <a:ext cx="12066" cy="238235"/>
            </a:xfrm>
            <a:custGeom>
              <a:avLst/>
              <a:gdLst/>
              <a:ahLst/>
              <a:cxnLst/>
              <a:rect l="0" t="0" r="0" b="0"/>
              <a:pathLst>
                <a:path w="12066" h="238235">
                  <a:moveTo>
                    <a:pt x="12065" y="0"/>
                  </a:moveTo>
                  <a:lnTo>
                    <a:pt x="12065" y="60976"/>
                  </a:lnTo>
                  <a:lnTo>
                    <a:pt x="4626" y="124328"/>
                  </a:lnTo>
                  <a:lnTo>
                    <a:pt x="0" y="175072"/>
                  </a:lnTo>
                  <a:lnTo>
                    <a:pt x="12065" y="2382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684275" y="1696670"/>
              <a:ext cx="107015" cy="279082"/>
            </a:xfrm>
            <a:custGeom>
              <a:avLst/>
              <a:gdLst/>
              <a:ahLst/>
              <a:cxnLst/>
              <a:rect l="0" t="0" r="0" b="0"/>
              <a:pathLst>
                <a:path w="107015" h="279082">
                  <a:moveTo>
                    <a:pt x="56359" y="69068"/>
                  </a:moveTo>
                  <a:lnTo>
                    <a:pt x="75864" y="10552"/>
                  </a:lnTo>
                  <a:lnTo>
                    <a:pt x="74034" y="3587"/>
                  </a:lnTo>
                  <a:lnTo>
                    <a:pt x="68142" y="500"/>
                  </a:lnTo>
                  <a:lnTo>
                    <a:pt x="59544" y="0"/>
                  </a:lnTo>
                  <a:lnTo>
                    <a:pt x="41685" y="7748"/>
                  </a:lnTo>
                  <a:lnTo>
                    <a:pt x="32562" y="14174"/>
                  </a:lnTo>
                  <a:lnTo>
                    <a:pt x="28039" y="26244"/>
                  </a:lnTo>
                  <a:lnTo>
                    <a:pt x="27163" y="60416"/>
                  </a:lnTo>
                  <a:lnTo>
                    <a:pt x="42865" y="108546"/>
                  </a:lnTo>
                  <a:lnTo>
                    <a:pt x="76070" y="165101"/>
                  </a:lnTo>
                  <a:lnTo>
                    <a:pt x="94185" y="187528"/>
                  </a:lnTo>
                  <a:lnTo>
                    <a:pt x="104312" y="216180"/>
                  </a:lnTo>
                  <a:lnTo>
                    <a:pt x="107014" y="232540"/>
                  </a:lnTo>
                  <a:lnTo>
                    <a:pt x="102585" y="246561"/>
                  </a:lnTo>
                  <a:lnTo>
                    <a:pt x="81057" y="270445"/>
                  </a:lnTo>
                  <a:lnTo>
                    <a:pt x="68153" y="276502"/>
                  </a:lnTo>
                  <a:lnTo>
                    <a:pt x="41359" y="279081"/>
                  </a:lnTo>
                  <a:lnTo>
                    <a:pt x="29231" y="274474"/>
                  </a:lnTo>
                  <a:lnTo>
                    <a:pt x="7451" y="256899"/>
                  </a:lnTo>
                  <a:lnTo>
                    <a:pt x="1955" y="245672"/>
                  </a:lnTo>
                  <a:lnTo>
                    <a:pt x="0" y="220742"/>
                  </a:lnTo>
                  <a:lnTo>
                    <a:pt x="11433" y="166675"/>
                  </a:lnTo>
                  <a:lnTo>
                    <a:pt x="28684" y="111013"/>
                  </a:lnTo>
                  <a:lnTo>
                    <a:pt x="39388" y="84596"/>
                  </a:lnTo>
                  <a:lnTo>
                    <a:pt x="70373" y="410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861281" y="1737710"/>
              <a:ext cx="162811" cy="187732"/>
            </a:xfrm>
            <a:custGeom>
              <a:avLst/>
              <a:gdLst/>
              <a:ahLst/>
              <a:cxnLst/>
              <a:rect l="0" t="0" r="0" b="0"/>
              <a:pathLst>
                <a:path w="162811" h="187732">
                  <a:moveTo>
                    <a:pt x="33505" y="0"/>
                  </a:moveTo>
                  <a:lnTo>
                    <a:pt x="30391" y="44752"/>
                  </a:lnTo>
                  <a:lnTo>
                    <a:pt x="12686" y="94056"/>
                  </a:lnTo>
                  <a:lnTo>
                    <a:pt x="0" y="138941"/>
                  </a:lnTo>
                  <a:lnTo>
                    <a:pt x="2005" y="167634"/>
                  </a:lnTo>
                  <a:lnTo>
                    <a:pt x="10948" y="177154"/>
                  </a:lnTo>
                  <a:lnTo>
                    <a:pt x="41646" y="187731"/>
                  </a:lnTo>
                  <a:lnTo>
                    <a:pt x="72936" y="184128"/>
                  </a:lnTo>
                  <a:lnTo>
                    <a:pt x="131086" y="156440"/>
                  </a:lnTo>
                  <a:lnTo>
                    <a:pt x="151096" y="130775"/>
                  </a:lnTo>
                  <a:lnTo>
                    <a:pt x="158611" y="115211"/>
                  </a:lnTo>
                  <a:lnTo>
                    <a:pt x="162810" y="85461"/>
                  </a:lnTo>
                  <a:lnTo>
                    <a:pt x="161750" y="70988"/>
                  </a:lnTo>
                  <a:lnTo>
                    <a:pt x="148115" y="46602"/>
                  </a:lnTo>
                  <a:lnTo>
                    <a:pt x="126484" y="26941"/>
                  </a:lnTo>
                  <a:lnTo>
                    <a:pt x="7554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73158" y="1723697"/>
            <a:ext cx="514750" cy="374283"/>
            <a:chOff x="7273158" y="1723697"/>
            <a:chExt cx="514750" cy="374283"/>
          </a:xfrm>
        </p:grpSpPr>
        <p:sp>
          <p:nvSpPr>
            <p:cNvPr id="35" name="Freeform 34"/>
            <p:cNvSpPr/>
            <p:nvPr/>
          </p:nvSpPr>
          <p:spPr>
            <a:xfrm>
              <a:off x="7273158" y="1839703"/>
              <a:ext cx="198878" cy="258277"/>
            </a:xfrm>
            <a:custGeom>
              <a:avLst/>
              <a:gdLst/>
              <a:ahLst/>
              <a:cxnLst/>
              <a:rect l="0" t="0" r="0" b="0"/>
              <a:pathLst>
                <a:path w="198878" h="258277">
                  <a:moveTo>
                    <a:pt x="168166" y="24131"/>
                  </a:moveTo>
                  <a:lnTo>
                    <a:pt x="145848" y="9253"/>
                  </a:lnTo>
                  <a:lnTo>
                    <a:pt x="102211" y="0"/>
                  </a:lnTo>
                  <a:lnTo>
                    <a:pt x="57274" y="4698"/>
                  </a:lnTo>
                  <a:lnTo>
                    <a:pt x="45969" y="11175"/>
                  </a:lnTo>
                  <a:lnTo>
                    <a:pt x="29254" y="30830"/>
                  </a:lnTo>
                  <a:lnTo>
                    <a:pt x="20787" y="59288"/>
                  </a:lnTo>
                  <a:lnTo>
                    <a:pt x="18581" y="91141"/>
                  </a:lnTo>
                  <a:lnTo>
                    <a:pt x="22791" y="120868"/>
                  </a:lnTo>
                  <a:lnTo>
                    <a:pt x="27651" y="125993"/>
                  </a:lnTo>
                  <a:lnTo>
                    <a:pt x="34005" y="124738"/>
                  </a:lnTo>
                  <a:lnTo>
                    <a:pt x="61980" y="108958"/>
                  </a:lnTo>
                  <a:lnTo>
                    <a:pt x="74019" y="104039"/>
                  </a:lnTo>
                  <a:lnTo>
                    <a:pt x="99852" y="102725"/>
                  </a:lnTo>
                  <a:lnTo>
                    <a:pt x="125348" y="108889"/>
                  </a:lnTo>
                  <a:lnTo>
                    <a:pt x="147060" y="122009"/>
                  </a:lnTo>
                  <a:lnTo>
                    <a:pt x="176791" y="154343"/>
                  </a:lnTo>
                  <a:lnTo>
                    <a:pt x="197884" y="193508"/>
                  </a:lnTo>
                  <a:lnTo>
                    <a:pt x="198877" y="205561"/>
                  </a:lnTo>
                  <a:lnTo>
                    <a:pt x="191678" y="227258"/>
                  </a:lnTo>
                  <a:lnTo>
                    <a:pt x="169792" y="243129"/>
                  </a:lnTo>
                  <a:lnTo>
                    <a:pt x="139304" y="253816"/>
                  </a:lnTo>
                  <a:lnTo>
                    <a:pt x="87123" y="258276"/>
                  </a:lnTo>
                  <a:lnTo>
                    <a:pt x="26148" y="250774"/>
                  </a:lnTo>
                  <a:lnTo>
                    <a:pt x="0" y="2483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53434" y="1835807"/>
              <a:ext cx="28029" cy="252249"/>
            </a:xfrm>
            <a:custGeom>
              <a:avLst/>
              <a:gdLst/>
              <a:ahLst/>
              <a:cxnLst/>
              <a:rect l="0" t="0" r="0" b="0"/>
              <a:pathLst>
                <a:path w="28029" h="252249">
                  <a:moveTo>
                    <a:pt x="0" y="0"/>
                  </a:moveTo>
                  <a:lnTo>
                    <a:pt x="9631" y="46309"/>
                  </a:lnTo>
                  <a:lnTo>
                    <a:pt x="14273" y="105243"/>
                  </a:lnTo>
                  <a:lnTo>
                    <a:pt x="23260" y="162843"/>
                  </a:lnTo>
                  <a:lnTo>
                    <a:pt x="27086" y="225649"/>
                  </a:lnTo>
                  <a:lnTo>
                    <a:pt x="28028" y="2522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668069" y="1723697"/>
              <a:ext cx="119839" cy="155805"/>
            </a:xfrm>
            <a:custGeom>
              <a:avLst/>
              <a:gdLst/>
              <a:ahLst/>
              <a:cxnLst/>
              <a:rect l="0" t="0" r="0" b="0"/>
              <a:pathLst>
                <a:path w="119839" h="155805">
                  <a:moveTo>
                    <a:pt x="25503" y="14013"/>
                  </a:moveTo>
                  <a:lnTo>
                    <a:pt x="5998" y="72529"/>
                  </a:lnTo>
                  <a:lnTo>
                    <a:pt x="0" y="120278"/>
                  </a:lnTo>
                  <a:lnTo>
                    <a:pt x="3830" y="133126"/>
                  </a:lnTo>
                  <a:lnTo>
                    <a:pt x="11055" y="143249"/>
                  </a:lnTo>
                  <a:lnTo>
                    <a:pt x="20542" y="151554"/>
                  </a:lnTo>
                  <a:lnTo>
                    <a:pt x="31539" y="155534"/>
                  </a:lnTo>
                  <a:lnTo>
                    <a:pt x="56213" y="155804"/>
                  </a:lnTo>
                  <a:lnTo>
                    <a:pt x="78599" y="146581"/>
                  </a:lnTo>
                  <a:lnTo>
                    <a:pt x="88928" y="139762"/>
                  </a:lnTo>
                  <a:lnTo>
                    <a:pt x="104557" y="119728"/>
                  </a:lnTo>
                  <a:lnTo>
                    <a:pt x="115136" y="93697"/>
                  </a:lnTo>
                  <a:lnTo>
                    <a:pt x="119838" y="61366"/>
                  </a:lnTo>
                  <a:lnTo>
                    <a:pt x="116420" y="48696"/>
                  </a:lnTo>
                  <a:lnTo>
                    <a:pt x="109471" y="38692"/>
                  </a:lnTo>
                  <a:lnTo>
                    <a:pt x="89293" y="23425"/>
                  </a:lnTo>
                  <a:lnTo>
                    <a:pt x="3951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165020" y="1205186"/>
            <a:ext cx="550757" cy="308305"/>
            <a:chOff x="9165020" y="1205186"/>
            <a:chExt cx="550757" cy="308305"/>
          </a:xfrm>
        </p:grpSpPr>
        <p:sp>
          <p:nvSpPr>
            <p:cNvPr id="39" name="Freeform 38"/>
            <p:cNvSpPr/>
            <p:nvPr/>
          </p:nvSpPr>
          <p:spPr>
            <a:xfrm>
              <a:off x="9165020" y="1256899"/>
              <a:ext cx="196936" cy="252849"/>
            </a:xfrm>
            <a:custGeom>
              <a:avLst/>
              <a:gdLst/>
              <a:ahLst/>
              <a:cxnLst/>
              <a:rect l="0" t="0" r="0" b="0"/>
              <a:pathLst>
                <a:path w="196936" h="252849">
                  <a:moveTo>
                    <a:pt x="0" y="46384"/>
                  </a:moveTo>
                  <a:lnTo>
                    <a:pt x="14879" y="24066"/>
                  </a:lnTo>
                  <a:lnTo>
                    <a:pt x="34641" y="8956"/>
                  </a:lnTo>
                  <a:lnTo>
                    <a:pt x="46450" y="2747"/>
                  </a:lnTo>
                  <a:lnTo>
                    <a:pt x="76181" y="0"/>
                  </a:lnTo>
                  <a:lnTo>
                    <a:pt x="108598" y="5527"/>
                  </a:lnTo>
                  <a:lnTo>
                    <a:pt x="138577" y="18363"/>
                  </a:lnTo>
                  <a:lnTo>
                    <a:pt x="146883" y="29261"/>
                  </a:lnTo>
                  <a:lnTo>
                    <a:pt x="151959" y="57978"/>
                  </a:lnTo>
                  <a:lnTo>
                    <a:pt x="144873" y="83197"/>
                  </a:lnTo>
                  <a:lnTo>
                    <a:pt x="114949" y="124763"/>
                  </a:lnTo>
                  <a:lnTo>
                    <a:pt x="104661" y="129778"/>
                  </a:lnTo>
                  <a:lnTo>
                    <a:pt x="80772" y="131199"/>
                  </a:lnTo>
                  <a:lnTo>
                    <a:pt x="78762" y="129397"/>
                  </a:lnTo>
                  <a:lnTo>
                    <a:pt x="93137" y="123244"/>
                  </a:lnTo>
                  <a:lnTo>
                    <a:pt x="120288" y="127776"/>
                  </a:lnTo>
                  <a:lnTo>
                    <a:pt x="162284" y="147835"/>
                  </a:lnTo>
                  <a:lnTo>
                    <a:pt x="182680" y="166214"/>
                  </a:lnTo>
                  <a:lnTo>
                    <a:pt x="196935" y="189953"/>
                  </a:lnTo>
                  <a:lnTo>
                    <a:pt x="196688" y="201266"/>
                  </a:lnTo>
                  <a:lnTo>
                    <a:pt x="191852" y="211922"/>
                  </a:lnTo>
                  <a:lnTo>
                    <a:pt x="174022" y="230510"/>
                  </a:lnTo>
                  <a:lnTo>
                    <a:pt x="150526" y="243961"/>
                  </a:lnTo>
                  <a:lnTo>
                    <a:pt x="103597" y="252848"/>
                  </a:lnTo>
                  <a:lnTo>
                    <a:pt x="50246" y="248042"/>
                  </a:lnTo>
                  <a:lnTo>
                    <a:pt x="0" y="2425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352879" y="1288322"/>
              <a:ext cx="148474" cy="225169"/>
            </a:xfrm>
            <a:custGeom>
              <a:avLst/>
              <a:gdLst/>
              <a:ahLst/>
              <a:cxnLst/>
              <a:rect l="0" t="0" r="0" b="0"/>
              <a:pathLst>
                <a:path w="148474" h="225169">
                  <a:moveTo>
                    <a:pt x="134459" y="57002"/>
                  </a:moveTo>
                  <a:lnTo>
                    <a:pt x="121714" y="24995"/>
                  </a:lnTo>
                  <a:lnTo>
                    <a:pt x="107514" y="5926"/>
                  </a:lnTo>
                  <a:lnTo>
                    <a:pt x="97811" y="1152"/>
                  </a:lnTo>
                  <a:lnTo>
                    <a:pt x="74573" y="0"/>
                  </a:lnTo>
                  <a:lnTo>
                    <a:pt x="52826" y="8831"/>
                  </a:lnTo>
                  <a:lnTo>
                    <a:pt x="13490" y="39874"/>
                  </a:lnTo>
                  <a:lnTo>
                    <a:pt x="2841" y="65999"/>
                  </a:lnTo>
                  <a:lnTo>
                    <a:pt x="0" y="81685"/>
                  </a:lnTo>
                  <a:lnTo>
                    <a:pt x="2779" y="93699"/>
                  </a:lnTo>
                  <a:lnTo>
                    <a:pt x="9302" y="103266"/>
                  </a:lnTo>
                  <a:lnTo>
                    <a:pt x="18323" y="111201"/>
                  </a:lnTo>
                  <a:lnTo>
                    <a:pt x="30565" y="114934"/>
                  </a:lnTo>
                  <a:lnTo>
                    <a:pt x="60775" y="114929"/>
                  </a:lnTo>
                  <a:lnTo>
                    <a:pt x="86659" y="105585"/>
                  </a:lnTo>
                  <a:lnTo>
                    <a:pt x="97921" y="98733"/>
                  </a:lnTo>
                  <a:lnTo>
                    <a:pt x="105429" y="87937"/>
                  </a:lnTo>
                  <a:lnTo>
                    <a:pt x="113771" y="59332"/>
                  </a:lnTo>
                  <a:lnTo>
                    <a:pt x="117553" y="53884"/>
                  </a:lnTo>
                  <a:lnTo>
                    <a:pt x="121631" y="54924"/>
                  </a:lnTo>
                  <a:lnTo>
                    <a:pt x="125907" y="60288"/>
                  </a:lnTo>
                  <a:lnTo>
                    <a:pt x="139365" y="97595"/>
                  </a:lnTo>
                  <a:lnTo>
                    <a:pt x="145774" y="148095"/>
                  </a:lnTo>
                  <a:lnTo>
                    <a:pt x="147273" y="180014"/>
                  </a:lnTo>
                  <a:lnTo>
                    <a:pt x="148473" y="2251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599448" y="1205186"/>
              <a:ext cx="116329" cy="153936"/>
            </a:xfrm>
            <a:custGeom>
              <a:avLst/>
              <a:gdLst/>
              <a:ahLst/>
              <a:cxnLst/>
              <a:rect l="0" t="0" r="0" b="0"/>
              <a:pathLst>
                <a:path w="116329" h="153936">
                  <a:moveTo>
                    <a:pt x="14014" y="42042"/>
                  </a:moveTo>
                  <a:lnTo>
                    <a:pt x="2922" y="103018"/>
                  </a:lnTo>
                  <a:lnTo>
                    <a:pt x="1949" y="120063"/>
                  </a:lnTo>
                  <a:lnTo>
                    <a:pt x="5970" y="132983"/>
                  </a:lnTo>
                  <a:lnTo>
                    <a:pt x="13323" y="143153"/>
                  </a:lnTo>
                  <a:lnTo>
                    <a:pt x="22896" y="151491"/>
                  </a:lnTo>
                  <a:lnTo>
                    <a:pt x="33949" y="153935"/>
                  </a:lnTo>
                  <a:lnTo>
                    <a:pt x="58687" y="148346"/>
                  </a:lnTo>
                  <a:lnTo>
                    <a:pt x="81101" y="131329"/>
                  </a:lnTo>
                  <a:lnTo>
                    <a:pt x="99886" y="108196"/>
                  </a:lnTo>
                  <a:lnTo>
                    <a:pt x="113424" y="82343"/>
                  </a:lnTo>
                  <a:lnTo>
                    <a:pt x="116328" y="55282"/>
                  </a:lnTo>
                  <a:lnTo>
                    <a:pt x="114922" y="41526"/>
                  </a:lnTo>
                  <a:lnTo>
                    <a:pt x="109314" y="30798"/>
                  </a:lnTo>
                  <a:lnTo>
                    <a:pt x="90626" y="14726"/>
                  </a:lnTo>
                  <a:lnTo>
                    <a:pt x="62596" y="654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12452" y="2228193"/>
            <a:ext cx="857549" cy="549238"/>
            <a:chOff x="1612452" y="2228193"/>
            <a:chExt cx="857549" cy="549238"/>
          </a:xfrm>
        </p:grpSpPr>
        <p:sp>
          <p:nvSpPr>
            <p:cNvPr id="43" name="Freeform 42"/>
            <p:cNvSpPr/>
            <p:nvPr/>
          </p:nvSpPr>
          <p:spPr>
            <a:xfrm>
              <a:off x="1612452" y="2228193"/>
              <a:ext cx="654486" cy="549238"/>
            </a:xfrm>
            <a:custGeom>
              <a:avLst/>
              <a:gdLst/>
              <a:ahLst/>
              <a:cxnLst/>
              <a:rect l="0" t="0" r="0" b="0"/>
              <a:pathLst>
                <a:path w="654486" h="549238">
                  <a:moveTo>
                    <a:pt x="13148" y="0"/>
                  </a:moveTo>
                  <a:lnTo>
                    <a:pt x="2056" y="60977"/>
                  </a:lnTo>
                  <a:lnTo>
                    <a:pt x="0" y="113569"/>
                  </a:lnTo>
                  <a:lnTo>
                    <a:pt x="3543" y="168598"/>
                  </a:lnTo>
                  <a:lnTo>
                    <a:pt x="11993" y="202614"/>
                  </a:lnTo>
                  <a:lnTo>
                    <a:pt x="26130" y="228112"/>
                  </a:lnTo>
                  <a:lnTo>
                    <a:pt x="46945" y="245674"/>
                  </a:lnTo>
                  <a:lnTo>
                    <a:pt x="59036" y="252536"/>
                  </a:lnTo>
                  <a:lnTo>
                    <a:pt x="93231" y="256010"/>
                  </a:lnTo>
                  <a:lnTo>
                    <a:pt x="131266" y="250806"/>
                  </a:lnTo>
                  <a:lnTo>
                    <a:pt x="177384" y="230368"/>
                  </a:lnTo>
                  <a:lnTo>
                    <a:pt x="200847" y="213458"/>
                  </a:lnTo>
                  <a:lnTo>
                    <a:pt x="231565" y="171551"/>
                  </a:lnTo>
                  <a:lnTo>
                    <a:pt x="245511" y="119688"/>
                  </a:lnTo>
                  <a:lnTo>
                    <a:pt x="249643" y="64875"/>
                  </a:lnTo>
                  <a:lnTo>
                    <a:pt x="243428" y="16627"/>
                  </a:lnTo>
                  <a:lnTo>
                    <a:pt x="241408" y="12642"/>
                  </a:lnTo>
                  <a:lnTo>
                    <a:pt x="240061" y="16213"/>
                  </a:lnTo>
                  <a:lnTo>
                    <a:pt x="240123" y="36791"/>
                  </a:lnTo>
                  <a:lnTo>
                    <a:pt x="248911" y="83392"/>
                  </a:lnTo>
                  <a:lnTo>
                    <a:pt x="261377" y="138203"/>
                  </a:lnTo>
                  <a:lnTo>
                    <a:pt x="270357" y="180801"/>
                  </a:lnTo>
                  <a:lnTo>
                    <a:pt x="279539" y="225684"/>
                  </a:lnTo>
                  <a:lnTo>
                    <a:pt x="290367" y="270027"/>
                  </a:lnTo>
                  <a:lnTo>
                    <a:pt x="312414" y="331564"/>
                  </a:lnTo>
                  <a:lnTo>
                    <a:pt x="324182" y="375735"/>
                  </a:lnTo>
                  <a:lnTo>
                    <a:pt x="324683" y="436933"/>
                  </a:lnTo>
                  <a:lnTo>
                    <a:pt x="322409" y="494512"/>
                  </a:lnTo>
                  <a:lnTo>
                    <a:pt x="306856" y="543580"/>
                  </a:lnTo>
                  <a:lnTo>
                    <a:pt x="300822" y="549237"/>
                  </a:lnTo>
                  <a:lnTo>
                    <a:pt x="295242" y="548338"/>
                  </a:lnTo>
                  <a:lnTo>
                    <a:pt x="289964" y="543066"/>
                  </a:lnTo>
                  <a:lnTo>
                    <a:pt x="288253" y="520601"/>
                  </a:lnTo>
                  <a:lnTo>
                    <a:pt x="300196" y="472936"/>
                  </a:lnTo>
                  <a:lnTo>
                    <a:pt x="323458" y="419367"/>
                  </a:lnTo>
                  <a:lnTo>
                    <a:pt x="345921" y="368201"/>
                  </a:lnTo>
                  <a:lnTo>
                    <a:pt x="366591" y="319303"/>
                  </a:lnTo>
                  <a:lnTo>
                    <a:pt x="388286" y="269521"/>
                  </a:lnTo>
                  <a:lnTo>
                    <a:pt x="400424" y="221034"/>
                  </a:lnTo>
                  <a:lnTo>
                    <a:pt x="404020" y="167221"/>
                  </a:lnTo>
                  <a:lnTo>
                    <a:pt x="404524" y="148851"/>
                  </a:lnTo>
                  <a:lnTo>
                    <a:pt x="400190" y="135047"/>
                  </a:lnTo>
                  <a:lnTo>
                    <a:pt x="392629" y="124287"/>
                  </a:lnTo>
                  <a:lnTo>
                    <a:pt x="382917" y="115557"/>
                  </a:lnTo>
                  <a:lnTo>
                    <a:pt x="373328" y="114408"/>
                  </a:lnTo>
                  <a:lnTo>
                    <a:pt x="363821" y="118314"/>
                  </a:lnTo>
                  <a:lnTo>
                    <a:pt x="354369" y="125588"/>
                  </a:lnTo>
                  <a:lnTo>
                    <a:pt x="333627" y="158145"/>
                  </a:lnTo>
                  <a:lnTo>
                    <a:pt x="325059" y="204816"/>
                  </a:lnTo>
                  <a:lnTo>
                    <a:pt x="335512" y="235839"/>
                  </a:lnTo>
                  <a:lnTo>
                    <a:pt x="355728" y="262083"/>
                  </a:lnTo>
                  <a:lnTo>
                    <a:pt x="380284" y="278938"/>
                  </a:lnTo>
                  <a:lnTo>
                    <a:pt x="406769" y="283314"/>
                  </a:lnTo>
                  <a:lnTo>
                    <a:pt x="461833" y="273437"/>
                  </a:lnTo>
                  <a:lnTo>
                    <a:pt x="496263" y="253509"/>
                  </a:lnTo>
                  <a:lnTo>
                    <a:pt x="526188" y="220442"/>
                  </a:lnTo>
                  <a:lnTo>
                    <a:pt x="547338" y="181060"/>
                  </a:lnTo>
                  <a:lnTo>
                    <a:pt x="556027" y="132367"/>
                  </a:lnTo>
                  <a:lnTo>
                    <a:pt x="552576" y="119386"/>
                  </a:lnTo>
                  <a:lnTo>
                    <a:pt x="545603" y="109176"/>
                  </a:lnTo>
                  <a:lnTo>
                    <a:pt x="536284" y="100811"/>
                  </a:lnTo>
                  <a:lnTo>
                    <a:pt x="526956" y="98349"/>
                  </a:lnTo>
                  <a:lnTo>
                    <a:pt x="517624" y="99822"/>
                  </a:lnTo>
                  <a:lnTo>
                    <a:pt x="508288" y="103918"/>
                  </a:lnTo>
                  <a:lnTo>
                    <a:pt x="505179" y="111320"/>
                  </a:lnTo>
                  <a:lnTo>
                    <a:pt x="510028" y="132001"/>
                  </a:lnTo>
                  <a:lnTo>
                    <a:pt x="526716" y="148459"/>
                  </a:lnTo>
                  <a:lnTo>
                    <a:pt x="588908" y="178316"/>
                  </a:lnTo>
                  <a:lnTo>
                    <a:pt x="628552" y="204045"/>
                  </a:lnTo>
                  <a:lnTo>
                    <a:pt x="650500" y="227710"/>
                  </a:lnTo>
                  <a:lnTo>
                    <a:pt x="654485" y="240561"/>
                  </a:lnTo>
                  <a:lnTo>
                    <a:pt x="650608" y="267296"/>
                  </a:lnTo>
                  <a:lnTo>
                    <a:pt x="642100" y="276294"/>
                  </a:lnTo>
                  <a:lnTo>
                    <a:pt x="616037" y="286292"/>
                  </a:lnTo>
                  <a:lnTo>
                    <a:pt x="587845" y="282431"/>
                  </a:lnTo>
                  <a:lnTo>
                    <a:pt x="531684" y="254577"/>
                  </a:lnTo>
                  <a:lnTo>
                    <a:pt x="516099" y="241346"/>
                  </a:lnTo>
                  <a:lnTo>
                    <a:pt x="503631" y="2242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326290" y="222819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82345" y="2410372"/>
              <a:ext cx="87656" cy="224222"/>
            </a:xfrm>
            <a:custGeom>
              <a:avLst/>
              <a:gdLst/>
              <a:ahLst/>
              <a:cxnLst/>
              <a:rect l="0" t="0" r="0" b="0"/>
              <a:pathLst>
                <a:path w="87656" h="224222">
                  <a:moveTo>
                    <a:pt x="0" y="0"/>
                  </a:moveTo>
                  <a:lnTo>
                    <a:pt x="58516" y="58516"/>
                  </a:lnTo>
                  <a:lnTo>
                    <a:pt x="83947" y="98826"/>
                  </a:lnTo>
                  <a:lnTo>
                    <a:pt x="87655" y="130601"/>
                  </a:lnTo>
                  <a:lnTo>
                    <a:pt x="82556" y="162370"/>
                  </a:lnTo>
                  <a:lnTo>
                    <a:pt x="58060" y="203987"/>
                  </a:lnTo>
                  <a:lnTo>
                    <a:pt x="42041" y="2242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53649" y="2229190"/>
            <a:ext cx="2555177" cy="527068"/>
            <a:chOff x="2653649" y="2229190"/>
            <a:chExt cx="2555177" cy="527068"/>
          </a:xfrm>
        </p:grpSpPr>
        <p:sp>
          <p:nvSpPr>
            <p:cNvPr id="47" name="Freeform 46"/>
            <p:cNvSpPr/>
            <p:nvPr/>
          </p:nvSpPr>
          <p:spPr>
            <a:xfrm>
              <a:off x="2653649" y="2229190"/>
              <a:ext cx="471428" cy="321321"/>
            </a:xfrm>
            <a:custGeom>
              <a:avLst/>
              <a:gdLst/>
              <a:ahLst/>
              <a:cxnLst/>
              <a:rect l="0" t="0" r="0" b="0"/>
              <a:pathLst>
                <a:path w="471428" h="321321">
                  <a:moveTo>
                    <a:pt x="163123" y="139141"/>
                  </a:moveTo>
                  <a:lnTo>
                    <a:pt x="131552" y="80625"/>
                  </a:lnTo>
                  <a:lnTo>
                    <a:pt x="121834" y="73660"/>
                  </a:lnTo>
                  <a:lnTo>
                    <a:pt x="94427" y="70073"/>
                  </a:lnTo>
                  <a:lnTo>
                    <a:pt x="81513" y="74411"/>
                  </a:lnTo>
                  <a:lnTo>
                    <a:pt x="58859" y="91687"/>
                  </a:lnTo>
                  <a:lnTo>
                    <a:pt x="28572" y="142397"/>
                  </a:lnTo>
                  <a:lnTo>
                    <a:pt x="6302" y="194431"/>
                  </a:lnTo>
                  <a:lnTo>
                    <a:pt x="0" y="236378"/>
                  </a:lnTo>
                  <a:lnTo>
                    <a:pt x="5503" y="268516"/>
                  </a:lnTo>
                  <a:lnTo>
                    <a:pt x="11331" y="281446"/>
                  </a:lnTo>
                  <a:lnTo>
                    <a:pt x="30262" y="299966"/>
                  </a:lnTo>
                  <a:lnTo>
                    <a:pt x="41850" y="307084"/>
                  </a:lnTo>
                  <a:lnTo>
                    <a:pt x="52690" y="308715"/>
                  </a:lnTo>
                  <a:lnTo>
                    <a:pt x="63031" y="306689"/>
                  </a:lnTo>
                  <a:lnTo>
                    <a:pt x="92463" y="288957"/>
                  </a:lnTo>
                  <a:lnTo>
                    <a:pt x="109920" y="271124"/>
                  </a:lnTo>
                  <a:lnTo>
                    <a:pt x="138912" y="208136"/>
                  </a:lnTo>
                  <a:lnTo>
                    <a:pt x="153528" y="166850"/>
                  </a:lnTo>
                  <a:lnTo>
                    <a:pt x="158283" y="163842"/>
                  </a:lnTo>
                  <a:lnTo>
                    <a:pt x="163011" y="168065"/>
                  </a:lnTo>
                  <a:lnTo>
                    <a:pt x="167719" y="177109"/>
                  </a:lnTo>
                  <a:lnTo>
                    <a:pt x="174347" y="227034"/>
                  </a:lnTo>
                  <a:lnTo>
                    <a:pt x="184201" y="256578"/>
                  </a:lnTo>
                  <a:lnTo>
                    <a:pt x="191189" y="268816"/>
                  </a:lnTo>
                  <a:lnTo>
                    <a:pt x="200519" y="275418"/>
                  </a:lnTo>
                  <a:lnTo>
                    <a:pt x="211410" y="278262"/>
                  </a:lnTo>
                  <a:lnTo>
                    <a:pt x="223342" y="278601"/>
                  </a:lnTo>
                  <a:lnTo>
                    <a:pt x="234411" y="274156"/>
                  </a:lnTo>
                  <a:lnTo>
                    <a:pt x="255014" y="256760"/>
                  </a:lnTo>
                  <a:lnTo>
                    <a:pt x="276682" y="220704"/>
                  </a:lnTo>
                  <a:lnTo>
                    <a:pt x="292964" y="172996"/>
                  </a:lnTo>
                  <a:lnTo>
                    <a:pt x="300210" y="119415"/>
                  </a:lnTo>
                  <a:lnTo>
                    <a:pt x="309797" y="64092"/>
                  </a:lnTo>
                  <a:lnTo>
                    <a:pt x="315059" y="8254"/>
                  </a:lnTo>
                  <a:lnTo>
                    <a:pt x="317355" y="499"/>
                  </a:lnTo>
                  <a:lnTo>
                    <a:pt x="320443" y="0"/>
                  </a:lnTo>
                  <a:lnTo>
                    <a:pt x="324058" y="4339"/>
                  </a:lnTo>
                  <a:lnTo>
                    <a:pt x="323923" y="21617"/>
                  </a:lnTo>
                  <a:lnTo>
                    <a:pt x="319245" y="70063"/>
                  </a:lnTo>
                  <a:lnTo>
                    <a:pt x="313707" y="131130"/>
                  </a:lnTo>
                  <a:lnTo>
                    <a:pt x="306356" y="187113"/>
                  </a:lnTo>
                  <a:lnTo>
                    <a:pt x="308330" y="244704"/>
                  </a:lnTo>
                  <a:lnTo>
                    <a:pt x="311312" y="260900"/>
                  </a:lnTo>
                  <a:lnTo>
                    <a:pt x="319528" y="271698"/>
                  </a:lnTo>
                  <a:lnTo>
                    <a:pt x="345266" y="283695"/>
                  </a:lnTo>
                  <a:lnTo>
                    <a:pt x="357735" y="282223"/>
                  </a:lnTo>
                  <a:lnTo>
                    <a:pt x="379894" y="268131"/>
                  </a:lnTo>
                  <a:lnTo>
                    <a:pt x="395970" y="242144"/>
                  </a:lnTo>
                  <a:lnTo>
                    <a:pt x="413775" y="192498"/>
                  </a:lnTo>
                  <a:lnTo>
                    <a:pt x="428912" y="142494"/>
                  </a:lnTo>
                  <a:lnTo>
                    <a:pt x="443259" y="93941"/>
                  </a:lnTo>
                  <a:lnTo>
                    <a:pt x="457371" y="44261"/>
                  </a:lnTo>
                  <a:lnTo>
                    <a:pt x="463623" y="23789"/>
                  </a:lnTo>
                  <a:lnTo>
                    <a:pt x="461211" y="30261"/>
                  </a:lnTo>
                  <a:lnTo>
                    <a:pt x="458539" y="82486"/>
                  </a:lnTo>
                  <a:lnTo>
                    <a:pt x="450307" y="134811"/>
                  </a:lnTo>
                  <a:lnTo>
                    <a:pt x="446470" y="177701"/>
                  </a:lnTo>
                  <a:lnTo>
                    <a:pt x="446321" y="224791"/>
                  </a:lnTo>
                  <a:lnTo>
                    <a:pt x="454992" y="281646"/>
                  </a:lnTo>
                  <a:lnTo>
                    <a:pt x="471427" y="321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274749" y="2318451"/>
              <a:ext cx="340811" cy="204033"/>
            </a:xfrm>
            <a:custGeom>
              <a:avLst/>
              <a:gdLst/>
              <a:ahLst/>
              <a:cxnLst/>
              <a:rect l="0" t="0" r="0" b="0"/>
              <a:pathLst>
                <a:path w="340811" h="204033">
                  <a:moveTo>
                    <a:pt x="88561" y="63894"/>
                  </a:moveTo>
                  <a:lnTo>
                    <a:pt x="88561" y="34136"/>
                  </a:lnTo>
                  <a:lnTo>
                    <a:pt x="80257" y="11222"/>
                  </a:lnTo>
                  <a:lnTo>
                    <a:pt x="73683" y="752"/>
                  </a:lnTo>
                  <a:lnTo>
                    <a:pt x="66185" y="0"/>
                  </a:lnTo>
                  <a:lnTo>
                    <a:pt x="58073" y="5727"/>
                  </a:lnTo>
                  <a:lnTo>
                    <a:pt x="40755" y="30256"/>
                  </a:lnTo>
                  <a:lnTo>
                    <a:pt x="15054" y="87837"/>
                  </a:lnTo>
                  <a:lnTo>
                    <a:pt x="0" y="151092"/>
                  </a:lnTo>
                  <a:lnTo>
                    <a:pt x="1450" y="185174"/>
                  </a:lnTo>
                  <a:lnTo>
                    <a:pt x="8688" y="194574"/>
                  </a:lnTo>
                  <a:lnTo>
                    <a:pt x="19742" y="199284"/>
                  </a:lnTo>
                  <a:lnTo>
                    <a:pt x="33339" y="200866"/>
                  </a:lnTo>
                  <a:lnTo>
                    <a:pt x="56752" y="194320"/>
                  </a:lnTo>
                  <a:lnTo>
                    <a:pt x="67355" y="188215"/>
                  </a:lnTo>
                  <a:lnTo>
                    <a:pt x="97157" y="149864"/>
                  </a:lnTo>
                  <a:lnTo>
                    <a:pt x="118271" y="106495"/>
                  </a:lnTo>
                  <a:lnTo>
                    <a:pt x="122382" y="103194"/>
                  </a:lnTo>
                  <a:lnTo>
                    <a:pt x="125122" y="107222"/>
                  </a:lnTo>
                  <a:lnTo>
                    <a:pt x="136960" y="150999"/>
                  </a:lnTo>
                  <a:lnTo>
                    <a:pt x="145740" y="159334"/>
                  </a:lnTo>
                  <a:lnTo>
                    <a:pt x="172106" y="168595"/>
                  </a:lnTo>
                  <a:lnTo>
                    <a:pt x="184742" y="166394"/>
                  </a:lnTo>
                  <a:lnTo>
                    <a:pt x="207087" y="151491"/>
                  </a:lnTo>
                  <a:lnTo>
                    <a:pt x="232504" y="113204"/>
                  </a:lnTo>
                  <a:lnTo>
                    <a:pt x="232793" y="115452"/>
                  </a:lnTo>
                  <a:lnTo>
                    <a:pt x="229508" y="160064"/>
                  </a:lnTo>
                  <a:lnTo>
                    <a:pt x="230796" y="163820"/>
                  </a:lnTo>
                  <a:lnTo>
                    <a:pt x="233211" y="160096"/>
                  </a:lnTo>
                  <a:lnTo>
                    <a:pt x="238490" y="137792"/>
                  </a:lnTo>
                  <a:lnTo>
                    <a:pt x="243019" y="84579"/>
                  </a:lnTo>
                  <a:lnTo>
                    <a:pt x="257710" y="23170"/>
                  </a:lnTo>
                  <a:lnTo>
                    <a:pt x="262054" y="8717"/>
                  </a:lnTo>
                  <a:lnTo>
                    <a:pt x="268063" y="2196"/>
                  </a:lnTo>
                  <a:lnTo>
                    <a:pt x="275184" y="963"/>
                  </a:lnTo>
                  <a:lnTo>
                    <a:pt x="283045" y="3255"/>
                  </a:lnTo>
                  <a:lnTo>
                    <a:pt x="288287" y="11011"/>
                  </a:lnTo>
                  <a:lnTo>
                    <a:pt x="295663" y="53242"/>
                  </a:lnTo>
                  <a:lnTo>
                    <a:pt x="297848" y="114371"/>
                  </a:lnTo>
                  <a:lnTo>
                    <a:pt x="298359" y="158992"/>
                  </a:lnTo>
                  <a:lnTo>
                    <a:pt x="303167" y="174006"/>
                  </a:lnTo>
                  <a:lnTo>
                    <a:pt x="311043" y="184014"/>
                  </a:lnTo>
                  <a:lnTo>
                    <a:pt x="340810" y="2040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648572" y="2255624"/>
              <a:ext cx="559193" cy="466967"/>
            </a:xfrm>
            <a:custGeom>
              <a:avLst/>
              <a:gdLst/>
              <a:ahLst/>
              <a:cxnLst/>
              <a:rect l="0" t="0" r="0" b="0"/>
              <a:pathLst>
                <a:path w="559193" h="466967">
                  <a:moveTo>
                    <a:pt x="79097" y="56652"/>
                  </a:moveTo>
                  <a:lnTo>
                    <a:pt x="56779" y="64091"/>
                  </a:lnTo>
                  <a:lnTo>
                    <a:pt x="41669" y="80200"/>
                  </a:lnTo>
                  <a:lnTo>
                    <a:pt x="11843" y="136044"/>
                  </a:lnTo>
                  <a:lnTo>
                    <a:pt x="0" y="188825"/>
                  </a:lnTo>
                  <a:lnTo>
                    <a:pt x="4567" y="199266"/>
                  </a:lnTo>
                  <a:lnTo>
                    <a:pt x="13839" y="204669"/>
                  </a:lnTo>
                  <a:lnTo>
                    <a:pt x="26249" y="206714"/>
                  </a:lnTo>
                  <a:lnTo>
                    <a:pt x="36079" y="203406"/>
                  </a:lnTo>
                  <a:lnTo>
                    <a:pt x="51154" y="187273"/>
                  </a:lnTo>
                  <a:lnTo>
                    <a:pt x="75077" y="130781"/>
                  </a:lnTo>
                  <a:lnTo>
                    <a:pt x="90805" y="107245"/>
                  </a:lnTo>
                  <a:lnTo>
                    <a:pt x="97802" y="104395"/>
                  </a:lnTo>
                  <a:lnTo>
                    <a:pt x="104024" y="107165"/>
                  </a:lnTo>
                  <a:lnTo>
                    <a:pt x="109728" y="113684"/>
                  </a:lnTo>
                  <a:lnTo>
                    <a:pt x="125197" y="160055"/>
                  </a:lnTo>
                  <a:lnTo>
                    <a:pt x="134880" y="205377"/>
                  </a:lnTo>
                  <a:lnTo>
                    <a:pt x="144374" y="255104"/>
                  </a:lnTo>
                  <a:lnTo>
                    <a:pt x="153784" y="303157"/>
                  </a:lnTo>
                  <a:lnTo>
                    <a:pt x="167835" y="366541"/>
                  </a:lnTo>
                  <a:lnTo>
                    <a:pt x="174421" y="424767"/>
                  </a:lnTo>
                  <a:lnTo>
                    <a:pt x="167657" y="454341"/>
                  </a:lnTo>
                  <a:lnTo>
                    <a:pt x="161493" y="466587"/>
                  </a:lnTo>
                  <a:lnTo>
                    <a:pt x="157384" y="466966"/>
                  </a:lnTo>
                  <a:lnTo>
                    <a:pt x="152818" y="446625"/>
                  </a:lnTo>
                  <a:lnTo>
                    <a:pt x="150248" y="391403"/>
                  </a:lnTo>
                  <a:lnTo>
                    <a:pt x="156926" y="340612"/>
                  </a:lnTo>
                  <a:lnTo>
                    <a:pt x="164553" y="298081"/>
                  </a:lnTo>
                  <a:lnTo>
                    <a:pt x="173133" y="248036"/>
                  </a:lnTo>
                  <a:lnTo>
                    <a:pt x="182136" y="194653"/>
                  </a:lnTo>
                  <a:lnTo>
                    <a:pt x="191328" y="143937"/>
                  </a:lnTo>
                  <a:lnTo>
                    <a:pt x="200603" y="97002"/>
                  </a:lnTo>
                  <a:lnTo>
                    <a:pt x="211465" y="37120"/>
                  </a:lnTo>
                  <a:lnTo>
                    <a:pt x="209034" y="4372"/>
                  </a:lnTo>
                  <a:lnTo>
                    <a:pt x="207763" y="0"/>
                  </a:lnTo>
                  <a:lnTo>
                    <a:pt x="201571" y="46038"/>
                  </a:lnTo>
                  <a:lnTo>
                    <a:pt x="195813" y="92419"/>
                  </a:lnTo>
                  <a:lnTo>
                    <a:pt x="193254" y="144174"/>
                  </a:lnTo>
                  <a:lnTo>
                    <a:pt x="199253" y="203518"/>
                  </a:lnTo>
                  <a:lnTo>
                    <a:pt x="210892" y="258126"/>
                  </a:lnTo>
                  <a:lnTo>
                    <a:pt x="231642" y="306313"/>
                  </a:lnTo>
                  <a:lnTo>
                    <a:pt x="252776" y="327473"/>
                  </a:lnTo>
                  <a:lnTo>
                    <a:pt x="264952" y="335296"/>
                  </a:lnTo>
                  <a:lnTo>
                    <a:pt x="276183" y="337397"/>
                  </a:lnTo>
                  <a:lnTo>
                    <a:pt x="286785" y="335684"/>
                  </a:lnTo>
                  <a:lnTo>
                    <a:pt x="296967" y="331427"/>
                  </a:lnTo>
                  <a:lnTo>
                    <a:pt x="316585" y="310089"/>
                  </a:lnTo>
                  <a:lnTo>
                    <a:pt x="326176" y="295679"/>
                  </a:lnTo>
                  <a:lnTo>
                    <a:pt x="339675" y="238201"/>
                  </a:lnTo>
                  <a:lnTo>
                    <a:pt x="351114" y="179302"/>
                  </a:lnTo>
                  <a:lnTo>
                    <a:pt x="356926" y="122404"/>
                  </a:lnTo>
                  <a:lnTo>
                    <a:pt x="356184" y="114501"/>
                  </a:lnTo>
                  <a:lnTo>
                    <a:pt x="354133" y="113903"/>
                  </a:lnTo>
                  <a:lnTo>
                    <a:pt x="332213" y="161386"/>
                  </a:lnTo>
                  <a:lnTo>
                    <a:pt x="314301" y="216057"/>
                  </a:lnTo>
                  <a:lnTo>
                    <a:pt x="312351" y="248952"/>
                  </a:lnTo>
                  <a:lnTo>
                    <a:pt x="318232" y="277585"/>
                  </a:lnTo>
                  <a:lnTo>
                    <a:pt x="331227" y="300692"/>
                  </a:lnTo>
                  <a:lnTo>
                    <a:pt x="340609" y="306542"/>
                  </a:lnTo>
                  <a:lnTo>
                    <a:pt x="363490" y="308890"/>
                  </a:lnTo>
                  <a:lnTo>
                    <a:pt x="402634" y="294018"/>
                  </a:lnTo>
                  <a:lnTo>
                    <a:pt x="436377" y="262449"/>
                  </a:lnTo>
                  <a:lnTo>
                    <a:pt x="458659" y="216071"/>
                  </a:lnTo>
                  <a:lnTo>
                    <a:pt x="467683" y="162884"/>
                  </a:lnTo>
                  <a:lnTo>
                    <a:pt x="462918" y="115118"/>
                  </a:lnTo>
                  <a:lnTo>
                    <a:pt x="457987" y="108086"/>
                  </a:lnTo>
                  <a:lnTo>
                    <a:pt x="451586" y="106512"/>
                  </a:lnTo>
                  <a:lnTo>
                    <a:pt x="444205" y="108577"/>
                  </a:lnTo>
                  <a:lnTo>
                    <a:pt x="437727" y="114625"/>
                  </a:lnTo>
                  <a:lnTo>
                    <a:pt x="426377" y="133801"/>
                  </a:lnTo>
                  <a:lnTo>
                    <a:pt x="424446" y="157896"/>
                  </a:lnTo>
                  <a:lnTo>
                    <a:pt x="426111" y="170860"/>
                  </a:lnTo>
                  <a:lnTo>
                    <a:pt x="440418" y="197722"/>
                  </a:lnTo>
                  <a:lnTo>
                    <a:pt x="480226" y="245590"/>
                  </a:lnTo>
                  <a:lnTo>
                    <a:pt x="516115" y="267996"/>
                  </a:lnTo>
                  <a:lnTo>
                    <a:pt x="556334" y="284497"/>
                  </a:lnTo>
                  <a:lnTo>
                    <a:pt x="559192" y="287960"/>
                  </a:lnTo>
                  <a:lnTo>
                    <a:pt x="554869" y="290269"/>
                  </a:lnTo>
                  <a:lnTo>
                    <a:pt x="503179" y="293974"/>
                  </a:lnTo>
                  <a:lnTo>
                    <a:pt x="481418" y="290329"/>
                  </a:lnTo>
                  <a:lnTo>
                    <a:pt x="457469" y="280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69496" y="2283769"/>
              <a:ext cx="577374" cy="227216"/>
            </a:xfrm>
            <a:custGeom>
              <a:avLst/>
              <a:gdLst/>
              <a:ahLst/>
              <a:cxnLst/>
              <a:rect l="0" t="0" r="0" b="0"/>
              <a:pathLst>
                <a:path w="577374" h="227216">
                  <a:moveTo>
                    <a:pt x="114918" y="28507"/>
                  </a:moveTo>
                  <a:lnTo>
                    <a:pt x="92599" y="21067"/>
                  </a:lnTo>
                  <a:lnTo>
                    <a:pt x="81354" y="23547"/>
                  </a:lnTo>
                  <a:lnTo>
                    <a:pt x="56402" y="38759"/>
                  </a:lnTo>
                  <a:lnTo>
                    <a:pt x="23532" y="81025"/>
                  </a:lnTo>
                  <a:lnTo>
                    <a:pt x="1509" y="140434"/>
                  </a:lnTo>
                  <a:lnTo>
                    <a:pt x="0" y="199906"/>
                  </a:lnTo>
                  <a:lnTo>
                    <a:pt x="8721" y="212842"/>
                  </a:lnTo>
                  <a:lnTo>
                    <a:pt x="22321" y="221466"/>
                  </a:lnTo>
                  <a:lnTo>
                    <a:pt x="39172" y="227215"/>
                  </a:lnTo>
                  <a:lnTo>
                    <a:pt x="70354" y="225299"/>
                  </a:lnTo>
                  <a:lnTo>
                    <a:pt x="85208" y="220428"/>
                  </a:lnTo>
                  <a:lnTo>
                    <a:pt x="110018" y="202559"/>
                  </a:lnTo>
                  <a:lnTo>
                    <a:pt x="170543" y="141134"/>
                  </a:lnTo>
                  <a:lnTo>
                    <a:pt x="180029" y="131619"/>
                  </a:lnTo>
                  <a:lnTo>
                    <a:pt x="187910" y="129947"/>
                  </a:lnTo>
                  <a:lnTo>
                    <a:pt x="194721" y="133504"/>
                  </a:lnTo>
                  <a:lnTo>
                    <a:pt x="236095" y="182298"/>
                  </a:lnTo>
                  <a:lnTo>
                    <a:pt x="265833" y="197031"/>
                  </a:lnTo>
                  <a:lnTo>
                    <a:pt x="280926" y="198469"/>
                  </a:lnTo>
                  <a:lnTo>
                    <a:pt x="310152" y="191761"/>
                  </a:lnTo>
                  <a:lnTo>
                    <a:pt x="334560" y="174248"/>
                  </a:lnTo>
                  <a:lnTo>
                    <a:pt x="365810" y="133973"/>
                  </a:lnTo>
                  <a:lnTo>
                    <a:pt x="375604" y="117503"/>
                  </a:lnTo>
                  <a:lnTo>
                    <a:pt x="382335" y="86746"/>
                  </a:lnTo>
                  <a:lnTo>
                    <a:pt x="381950" y="72004"/>
                  </a:lnTo>
                  <a:lnTo>
                    <a:pt x="375465" y="60619"/>
                  </a:lnTo>
                  <a:lnTo>
                    <a:pt x="351650" y="43817"/>
                  </a:lnTo>
                  <a:lnTo>
                    <a:pt x="338137" y="41828"/>
                  </a:lnTo>
                  <a:lnTo>
                    <a:pt x="310666" y="47922"/>
                  </a:lnTo>
                  <a:lnTo>
                    <a:pt x="276377" y="68861"/>
                  </a:lnTo>
                  <a:lnTo>
                    <a:pt x="246494" y="109668"/>
                  </a:lnTo>
                  <a:lnTo>
                    <a:pt x="232796" y="161205"/>
                  </a:lnTo>
                  <a:lnTo>
                    <a:pt x="237896" y="189213"/>
                  </a:lnTo>
                  <a:lnTo>
                    <a:pt x="243616" y="201042"/>
                  </a:lnTo>
                  <a:lnTo>
                    <a:pt x="252101" y="207371"/>
                  </a:lnTo>
                  <a:lnTo>
                    <a:pt x="262428" y="210033"/>
                  </a:lnTo>
                  <a:lnTo>
                    <a:pt x="299281" y="206340"/>
                  </a:lnTo>
                  <a:lnTo>
                    <a:pt x="324538" y="197855"/>
                  </a:lnTo>
                  <a:lnTo>
                    <a:pt x="346144" y="183703"/>
                  </a:lnTo>
                  <a:lnTo>
                    <a:pt x="375816" y="150788"/>
                  </a:lnTo>
                  <a:lnTo>
                    <a:pt x="396892" y="111451"/>
                  </a:lnTo>
                  <a:lnTo>
                    <a:pt x="399582" y="84056"/>
                  </a:lnTo>
                  <a:lnTo>
                    <a:pt x="398119" y="70211"/>
                  </a:lnTo>
                  <a:lnTo>
                    <a:pt x="398701" y="65652"/>
                  </a:lnTo>
                  <a:lnTo>
                    <a:pt x="400646" y="67284"/>
                  </a:lnTo>
                  <a:lnTo>
                    <a:pt x="403500" y="73043"/>
                  </a:lnTo>
                  <a:lnTo>
                    <a:pt x="408080" y="127038"/>
                  </a:lnTo>
                  <a:lnTo>
                    <a:pt x="410430" y="177943"/>
                  </a:lnTo>
                  <a:lnTo>
                    <a:pt x="416498" y="208590"/>
                  </a:lnTo>
                  <a:lnTo>
                    <a:pt x="418739" y="212403"/>
                  </a:lnTo>
                  <a:lnTo>
                    <a:pt x="420233" y="208717"/>
                  </a:lnTo>
                  <a:lnTo>
                    <a:pt x="422631" y="158048"/>
                  </a:lnTo>
                  <a:lnTo>
                    <a:pt x="435850" y="97694"/>
                  </a:lnTo>
                  <a:lnTo>
                    <a:pt x="466834" y="35714"/>
                  </a:lnTo>
                  <a:lnTo>
                    <a:pt x="486203" y="14582"/>
                  </a:lnTo>
                  <a:lnTo>
                    <a:pt x="510383" y="0"/>
                  </a:lnTo>
                  <a:lnTo>
                    <a:pt x="521813" y="160"/>
                  </a:lnTo>
                  <a:lnTo>
                    <a:pt x="532548" y="4937"/>
                  </a:lnTo>
                  <a:lnTo>
                    <a:pt x="542818" y="12794"/>
                  </a:lnTo>
                  <a:lnTo>
                    <a:pt x="554230" y="38132"/>
                  </a:lnTo>
                  <a:lnTo>
                    <a:pt x="560654" y="87414"/>
                  </a:lnTo>
                  <a:lnTo>
                    <a:pt x="562558" y="141462"/>
                  </a:lnTo>
                  <a:lnTo>
                    <a:pt x="567274" y="188618"/>
                  </a:lnTo>
                  <a:lnTo>
                    <a:pt x="577373" y="224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973662" y="2324156"/>
              <a:ext cx="235164" cy="432102"/>
            </a:xfrm>
            <a:custGeom>
              <a:avLst/>
              <a:gdLst/>
              <a:ahLst/>
              <a:cxnLst/>
              <a:rect l="0" t="0" r="0" b="0"/>
              <a:pathLst>
                <a:path w="235164" h="432102">
                  <a:moveTo>
                    <a:pt x="155386" y="16147"/>
                  </a:moveTo>
                  <a:lnTo>
                    <a:pt x="140508" y="1269"/>
                  </a:lnTo>
                  <a:lnTo>
                    <a:pt x="131453" y="0"/>
                  </a:lnTo>
                  <a:lnTo>
                    <a:pt x="108936" y="6895"/>
                  </a:lnTo>
                  <a:lnTo>
                    <a:pt x="62558" y="50603"/>
                  </a:lnTo>
                  <a:lnTo>
                    <a:pt x="23094" y="111189"/>
                  </a:lnTo>
                  <a:lnTo>
                    <a:pt x="5240" y="134166"/>
                  </a:lnTo>
                  <a:lnTo>
                    <a:pt x="791" y="147768"/>
                  </a:lnTo>
                  <a:lnTo>
                    <a:pt x="0" y="179489"/>
                  </a:lnTo>
                  <a:lnTo>
                    <a:pt x="5083" y="188883"/>
                  </a:lnTo>
                  <a:lnTo>
                    <a:pt x="13142" y="193588"/>
                  </a:lnTo>
                  <a:lnTo>
                    <a:pt x="23187" y="195168"/>
                  </a:lnTo>
                  <a:lnTo>
                    <a:pt x="32998" y="193106"/>
                  </a:lnTo>
                  <a:lnTo>
                    <a:pt x="61684" y="175327"/>
                  </a:lnTo>
                  <a:lnTo>
                    <a:pt x="88349" y="148779"/>
                  </a:lnTo>
                  <a:lnTo>
                    <a:pt x="116251" y="98747"/>
                  </a:lnTo>
                  <a:lnTo>
                    <a:pt x="124624" y="85228"/>
                  </a:lnTo>
                  <a:lnTo>
                    <a:pt x="131764" y="82443"/>
                  </a:lnTo>
                  <a:lnTo>
                    <a:pt x="138081" y="86815"/>
                  </a:lnTo>
                  <a:lnTo>
                    <a:pt x="143849" y="95958"/>
                  </a:lnTo>
                  <a:lnTo>
                    <a:pt x="154411" y="135183"/>
                  </a:lnTo>
                  <a:lnTo>
                    <a:pt x="162738" y="187391"/>
                  </a:lnTo>
                  <a:lnTo>
                    <a:pt x="166439" y="241736"/>
                  </a:lnTo>
                  <a:lnTo>
                    <a:pt x="175962" y="302538"/>
                  </a:lnTo>
                  <a:lnTo>
                    <a:pt x="188645" y="357577"/>
                  </a:lnTo>
                  <a:lnTo>
                    <a:pt x="194826" y="413332"/>
                  </a:lnTo>
                  <a:lnTo>
                    <a:pt x="189465" y="424189"/>
                  </a:lnTo>
                  <a:lnTo>
                    <a:pt x="179662" y="429870"/>
                  </a:lnTo>
                  <a:lnTo>
                    <a:pt x="166899" y="432101"/>
                  </a:lnTo>
                  <a:lnTo>
                    <a:pt x="156833" y="428916"/>
                  </a:lnTo>
                  <a:lnTo>
                    <a:pt x="148565" y="422122"/>
                  </a:lnTo>
                  <a:lnTo>
                    <a:pt x="135227" y="400559"/>
                  </a:lnTo>
                  <a:lnTo>
                    <a:pt x="124108" y="370214"/>
                  </a:lnTo>
                  <a:lnTo>
                    <a:pt x="123974" y="310675"/>
                  </a:lnTo>
                  <a:lnTo>
                    <a:pt x="148674" y="251165"/>
                  </a:lnTo>
                  <a:lnTo>
                    <a:pt x="178138" y="194086"/>
                  </a:lnTo>
                  <a:lnTo>
                    <a:pt x="214436" y="144491"/>
                  </a:lnTo>
                  <a:lnTo>
                    <a:pt x="235163" y="131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69934" y="2245244"/>
            <a:ext cx="1008246" cy="290159"/>
            <a:chOff x="5269934" y="2245244"/>
            <a:chExt cx="1008246" cy="290159"/>
          </a:xfrm>
        </p:grpSpPr>
        <p:sp>
          <p:nvSpPr>
            <p:cNvPr id="53" name="Freeform 52"/>
            <p:cNvSpPr/>
            <p:nvPr/>
          </p:nvSpPr>
          <p:spPr>
            <a:xfrm>
              <a:off x="5269934" y="2340303"/>
              <a:ext cx="125377" cy="183713"/>
            </a:xfrm>
            <a:custGeom>
              <a:avLst/>
              <a:gdLst/>
              <a:ahLst/>
              <a:cxnLst/>
              <a:rect l="0" t="0" r="0" b="0"/>
              <a:pathLst>
                <a:path w="125377" h="183713">
                  <a:moveTo>
                    <a:pt x="27280" y="42042"/>
                  </a:moveTo>
                  <a:lnTo>
                    <a:pt x="25723" y="96425"/>
                  </a:lnTo>
                  <a:lnTo>
                    <a:pt x="16092" y="148813"/>
                  </a:lnTo>
                  <a:lnTo>
                    <a:pt x="7774" y="179807"/>
                  </a:lnTo>
                  <a:lnTo>
                    <a:pt x="4934" y="183712"/>
                  </a:lnTo>
                  <a:lnTo>
                    <a:pt x="3040" y="180087"/>
                  </a:lnTo>
                  <a:lnTo>
                    <a:pt x="0" y="129517"/>
                  </a:lnTo>
                  <a:lnTo>
                    <a:pt x="7889" y="99605"/>
                  </a:lnTo>
                  <a:lnTo>
                    <a:pt x="29839" y="60655"/>
                  </a:lnTo>
                  <a:lnTo>
                    <a:pt x="65155" y="19594"/>
                  </a:lnTo>
                  <a:lnTo>
                    <a:pt x="87712" y="8709"/>
                  </a:lnTo>
                  <a:lnTo>
                    <a:pt x="12537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498061" y="2245244"/>
              <a:ext cx="650936" cy="290159"/>
            </a:xfrm>
            <a:custGeom>
              <a:avLst/>
              <a:gdLst/>
              <a:ahLst/>
              <a:cxnLst/>
              <a:rect l="0" t="0" r="0" b="0"/>
              <a:pathLst>
                <a:path w="650936" h="290159">
                  <a:moveTo>
                    <a:pt x="37387" y="95059"/>
                  </a:moveTo>
                  <a:lnTo>
                    <a:pt x="11052" y="156036"/>
                  </a:lnTo>
                  <a:lnTo>
                    <a:pt x="0" y="212780"/>
                  </a:lnTo>
                  <a:lnTo>
                    <a:pt x="529" y="251705"/>
                  </a:lnTo>
                  <a:lnTo>
                    <a:pt x="11144" y="279385"/>
                  </a:lnTo>
                  <a:lnTo>
                    <a:pt x="19892" y="286455"/>
                  </a:lnTo>
                  <a:lnTo>
                    <a:pt x="30395" y="289611"/>
                  </a:lnTo>
                  <a:lnTo>
                    <a:pt x="42068" y="290158"/>
                  </a:lnTo>
                  <a:lnTo>
                    <a:pt x="63343" y="282462"/>
                  </a:lnTo>
                  <a:lnTo>
                    <a:pt x="73376" y="276050"/>
                  </a:lnTo>
                  <a:lnTo>
                    <a:pt x="88676" y="252316"/>
                  </a:lnTo>
                  <a:lnTo>
                    <a:pt x="106044" y="203938"/>
                  </a:lnTo>
                  <a:lnTo>
                    <a:pt x="121052" y="150157"/>
                  </a:lnTo>
                  <a:lnTo>
                    <a:pt x="125862" y="131791"/>
                  </a:lnTo>
                  <a:lnTo>
                    <a:pt x="130627" y="124219"/>
                  </a:lnTo>
                  <a:lnTo>
                    <a:pt x="135360" y="123841"/>
                  </a:lnTo>
                  <a:lnTo>
                    <a:pt x="140072" y="128261"/>
                  </a:lnTo>
                  <a:lnTo>
                    <a:pt x="145309" y="149781"/>
                  </a:lnTo>
                  <a:lnTo>
                    <a:pt x="148256" y="196913"/>
                  </a:lnTo>
                  <a:lnTo>
                    <a:pt x="153282" y="250324"/>
                  </a:lnTo>
                  <a:lnTo>
                    <a:pt x="156692" y="268638"/>
                  </a:lnTo>
                  <a:lnTo>
                    <a:pt x="163636" y="279291"/>
                  </a:lnTo>
                  <a:lnTo>
                    <a:pt x="172937" y="284835"/>
                  </a:lnTo>
                  <a:lnTo>
                    <a:pt x="183809" y="286974"/>
                  </a:lnTo>
                  <a:lnTo>
                    <a:pt x="208346" y="281047"/>
                  </a:lnTo>
                  <a:lnTo>
                    <a:pt x="233264" y="266474"/>
                  </a:lnTo>
                  <a:lnTo>
                    <a:pt x="284307" y="205752"/>
                  </a:lnTo>
                  <a:lnTo>
                    <a:pt x="295053" y="174360"/>
                  </a:lnTo>
                  <a:lnTo>
                    <a:pt x="298272" y="141204"/>
                  </a:lnTo>
                  <a:lnTo>
                    <a:pt x="294512" y="110897"/>
                  </a:lnTo>
                  <a:lnTo>
                    <a:pt x="289773" y="104060"/>
                  </a:lnTo>
                  <a:lnTo>
                    <a:pt x="283498" y="102617"/>
                  </a:lnTo>
                  <a:lnTo>
                    <a:pt x="276202" y="104769"/>
                  </a:lnTo>
                  <a:lnTo>
                    <a:pt x="263942" y="119617"/>
                  </a:lnTo>
                  <a:lnTo>
                    <a:pt x="243384" y="174651"/>
                  </a:lnTo>
                  <a:lnTo>
                    <a:pt x="246242" y="205173"/>
                  </a:lnTo>
                  <a:lnTo>
                    <a:pt x="251364" y="219853"/>
                  </a:lnTo>
                  <a:lnTo>
                    <a:pt x="259450" y="228082"/>
                  </a:lnTo>
                  <a:lnTo>
                    <a:pt x="269512" y="232011"/>
                  </a:lnTo>
                  <a:lnTo>
                    <a:pt x="293148" y="232224"/>
                  </a:lnTo>
                  <a:lnTo>
                    <a:pt x="319224" y="227128"/>
                  </a:lnTo>
                  <a:lnTo>
                    <a:pt x="352728" y="208066"/>
                  </a:lnTo>
                  <a:lnTo>
                    <a:pt x="382378" y="175256"/>
                  </a:lnTo>
                  <a:lnTo>
                    <a:pt x="405994" y="131662"/>
                  </a:lnTo>
                  <a:lnTo>
                    <a:pt x="406135" y="133475"/>
                  </a:lnTo>
                  <a:lnTo>
                    <a:pt x="392693" y="193544"/>
                  </a:lnTo>
                  <a:lnTo>
                    <a:pt x="389202" y="232025"/>
                  </a:lnTo>
                  <a:lnTo>
                    <a:pt x="389725" y="203462"/>
                  </a:lnTo>
                  <a:lnTo>
                    <a:pt x="407214" y="146230"/>
                  </a:lnTo>
                  <a:lnTo>
                    <a:pt x="431393" y="101917"/>
                  </a:lnTo>
                  <a:lnTo>
                    <a:pt x="440196" y="90288"/>
                  </a:lnTo>
                  <a:lnTo>
                    <a:pt x="449178" y="85650"/>
                  </a:lnTo>
                  <a:lnTo>
                    <a:pt x="458281" y="85673"/>
                  </a:lnTo>
                  <a:lnTo>
                    <a:pt x="467464" y="88802"/>
                  </a:lnTo>
                  <a:lnTo>
                    <a:pt x="473585" y="97116"/>
                  </a:lnTo>
                  <a:lnTo>
                    <a:pt x="482201" y="138575"/>
                  </a:lnTo>
                  <a:lnTo>
                    <a:pt x="486311" y="188749"/>
                  </a:lnTo>
                  <a:lnTo>
                    <a:pt x="492790" y="219225"/>
                  </a:lnTo>
                  <a:lnTo>
                    <a:pt x="499812" y="230777"/>
                  </a:lnTo>
                  <a:lnTo>
                    <a:pt x="520071" y="247766"/>
                  </a:lnTo>
                  <a:lnTo>
                    <a:pt x="532013" y="249805"/>
                  </a:lnTo>
                  <a:lnTo>
                    <a:pt x="557739" y="243766"/>
                  </a:lnTo>
                  <a:lnTo>
                    <a:pt x="576439" y="226549"/>
                  </a:lnTo>
                  <a:lnTo>
                    <a:pt x="608571" y="169994"/>
                  </a:lnTo>
                  <a:lnTo>
                    <a:pt x="628252" y="117089"/>
                  </a:lnTo>
                  <a:lnTo>
                    <a:pt x="636505" y="61967"/>
                  </a:lnTo>
                  <a:lnTo>
                    <a:pt x="646390" y="6189"/>
                  </a:lnTo>
                  <a:lnTo>
                    <a:pt x="648925" y="0"/>
                  </a:lnTo>
                  <a:lnTo>
                    <a:pt x="650614" y="2102"/>
                  </a:lnTo>
                  <a:lnTo>
                    <a:pt x="650935" y="22603"/>
                  </a:lnTo>
                  <a:lnTo>
                    <a:pt x="642361" y="76359"/>
                  </a:lnTo>
                  <a:lnTo>
                    <a:pt x="629959" y="132425"/>
                  </a:lnTo>
                  <a:lnTo>
                    <a:pt x="620994" y="169798"/>
                  </a:lnTo>
                  <a:lnTo>
                    <a:pt x="621094" y="185369"/>
                  </a:lnTo>
                  <a:lnTo>
                    <a:pt x="639980" y="2351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053959" y="2326290"/>
              <a:ext cx="224221" cy="42042"/>
            </a:xfrm>
            <a:custGeom>
              <a:avLst/>
              <a:gdLst/>
              <a:ahLst/>
              <a:cxnLst/>
              <a:rect l="0" t="0" r="0" b="0"/>
              <a:pathLst>
                <a:path w="224221" h="42042">
                  <a:moveTo>
                    <a:pt x="0" y="42041"/>
                  </a:moveTo>
                  <a:lnTo>
                    <a:pt x="60976" y="26797"/>
                  </a:lnTo>
                  <a:lnTo>
                    <a:pt x="124328" y="9099"/>
                  </a:lnTo>
                  <a:lnTo>
                    <a:pt x="175072" y="2696"/>
                  </a:lnTo>
                  <a:lnTo>
                    <a:pt x="22422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33904" y="2612370"/>
            <a:ext cx="1132000" cy="400597"/>
            <a:chOff x="2833904" y="2612370"/>
            <a:chExt cx="1132000" cy="400597"/>
          </a:xfrm>
        </p:grpSpPr>
        <p:sp>
          <p:nvSpPr>
            <p:cNvPr id="57" name="Freeform 56"/>
            <p:cNvSpPr/>
            <p:nvPr/>
          </p:nvSpPr>
          <p:spPr>
            <a:xfrm>
              <a:off x="2833904" y="2620549"/>
              <a:ext cx="178644" cy="392418"/>
            </a:xfrm>
            <a:custGeom>
              <a:avLst/>
              <a:gdLst/>
              <a:ahLst/>
              <a:cxnLst/>
              <a:rect l="0" t="0" r="0" b="0"/>
              <a:pathLst>
                <a:path w="178644" h="392418">
                  <a:moveTo>
                    <a:pt x="52937" y="126154"/>
                  </a:moveTo>
                  <a:lnTo>
                    <a:pt x="33541" y="180191"/>
                  </a:lnTo>
                  <a:lnTo>
                    <a:pt x="17606" y="241819"/>
                  </a:lnTo>
                  <a:lnTo>
                    <a:pt x="8732" y="301083"/>
                  </a:lnTo>
                  <a:lnTo>
                    <a:pt x="393" y="352379"/>
                  </a:lnTo>
                  <a:lnTo>
                    <a:pt x="0" y="376179"/>
                  </a:lnTo>
                  <a:lnTo>
                    <a:pt x="2075" y="373806"/>
                  </a:lnTo>
                  <a:lnTo>
                    <a:pt x="6975" y="354561"/>
                  </a:lnTo>
                  <a:lnTo>
                    <a:pt x="11291" y="307152"/>
                  </a:lnTo>
                  <a:lnTo>
                    <a:pt x="21740" y="244489"/>
                  </a:lnTo>
                  <a:lnTo>
                    <a:pt x="30248" y="199509"/>
                  </a:lnTo>
                  <a:lnTo>
                    <a:pt x="39220" y="153566"/>
                  </a:lnTo>
                  <a:lnTo>
                    <a:pt x="49955" y="108753"/>
                  </a:lnTo>
                  <a:lnTo>
                    <a:pt x="73507" y="51622"/>
                  </a:lnTo>
                  <a:lnTo>
                    <a:pt x="91145" y="25036"/>
                  </a:lnTo>
                  <a:lnTo>
                    <a:pt x="113517" y="6992"/>
                  </a:lnTo>
                  <a:lnTo>
                    <a:pt x="126023" y="0"/>
                  </a:lnTo>
                  <a:lnTo>
                    <a:pt x="135917" y="10"/>
                  </a:lnTo>
                  <a:lnTo>
                    <a:pt x="144070" y="4688"/>
                  </a:lnTo>
                  <a:lnTo>
                    <a:pt x="151062" y="12478"/>
                  </a:lnTo>
                  <a:lnTo>
                    <a:pt x="168343" y="53199"/>
                  </a:lnTo>
                  <a:lnTo>
                    <a:pt x="174298" y="95287"/>
                  </a:lnTo>
                  <a:lnTo>
                    <a:pt x="176944" y="145135"/>
                  </a:lnTo>
                  <a:lnTo>
                    <a:pt x="178120" y="198431"/>
                  </a:lnTo>
                  <a:lnTo>
                    <a:pt x="178643" y="249107"/>
                  </a:lnTo>
                  <a:lnTo>
                    <a:pt x="177318" y="294468"/>
                  </a:lnTo>
                  <a:lnTo>
                    <a:pt x="167933" y="357498"/>
                  </a:lnTo>
                  <a:lnTo>
                    <a:pt x="165048" y="3924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844800" y="2788745"/>
              <a:ext cx="210208" cy="56056"/>
            </a:xfrm>
            <a:custGeom>
              <a:avLst/>
              <a:gdLst/>
              <a:ahLst/>
              <a:cxnLst/>
              <a:rect l="0" t="0" r="0" b="0"/>
              <a:pathLst>
                <a:path w="210208" h="56056">
                  <a:moveTo>
                    <a:pt x="0" y="56055"/>
                  </a:moveTo>
                  <a:lnTo>
                    <a:pt x="60977" y="40811"/>
                  </a:lnTo>
                  <a:lnTo>
                    <a:pt x="124328" y="23113"/>
                  </a:lnTo>
                  <a:lnTo>
                    <a:pt x="187652" y="4120"/>
                  </a:lnTo>
                  <a:lnTo>
                    <a:pt x="21020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196267" y="2612370"/>
              <a:ext cx="138537" cy="386583"/>
            </a:xfrm>
            <a:custGeom>
              <a:avLst/>
              <a:gdLst/>
              <a:ahLst/>
              <a:cxnLst/>
              <a:rect l="0" t="0" r="0" b="0"/>
              <a:pathLst>
                <a:path w="138537" h="386583">
                  <a:moveTo>
                    <a:pt x="26905" y="78278"/>
                  </a:moveTo>
                  <a:lnTo>
                    <a:pt x="26905" y="124587"/>
                  </a:lnTo>
                  <a:lnTo>
                    <a:pt x="25348" y="185079"/>
                  </a:lnTo>
                  <a:lnTo>
                    <a:pt x="19466" y="229551"/>
                  </a:lnTo>
                  <a:lnTo>
                    <a:pt x="7400" y="290919"/>
                  </a:lnTo>
                  <a:lnTo>
                    <a:pt x="1403" y="348548"/>
                  </a:lnTo>
                  <a:lnTo>
                    <a:pt x="561" y="354998"/>
                  </a:lnTo>
                  <a:lnTo>
                    <a:pt x="0" y="353069"/>
                  </a:lnTo>
                  <a:lnTo>
                    <a:pt x="934" y="335874"/>
                  </a:lnTo>
                  <a:lnTo>
                    <a:pt x="14220" y="282621"/>
                  </a:lnTo>
                  <a:lnTo>
                    <a:pt x="23147" y="226540"/>
                  </a:lnTo>
                  <a:lnTo>
                    <a:pt x="29944" y="168920"/>
                  </a:lnTo>
                  <a:lnTo>
                    <a:pt x="41820" y="113959"/>
                  </a:lnTo>
                  <a:lnTo>
                    <a:pt x="59352" y="56670"/>
                  </a:lnTo>
                  <a:lnTo>
                    <a:pt x="93176" y="2903"/>
                  </a:lnTo>
                  <a:lnTo>
                    <a:pt x="102228" y="0"/>
                  </a:lnTo>
                  <a:lnTo>
                    <a:pt x="111376" y="2737"/>
                  </a:lnTo>
                  <a:lnTo>
                    <a:pt x="120589" y="9232"/>
                  </a:lnTo>
                  <a:lnTo>
                    <a:pt x="126731" y="19791"/>
                  </a:lnTo>
                  <a:lnTo>
                    <a:pt x="135376" y="64409"/>
                  </a:lnTo>
                  <a:lnTo>
                    <a:pt x="137937" y="120190"/>
                  </a:lnTo>
                  <a:lnTo>
                    <a:pt x="138536" y="168531"/>
                  </a:lnTo>
                  <a:lnTo>
                    <a:pt x="134651" y="217006"/>
                  </a:lnTo>
                  <a:lnTo>
                    <a:pt x="129290" y="264502"/>
                  </a:lnTo>
                  <a:lnTo>
                    <a:pt x="126908" y="311563"/>
                  </a:lnTo>
                  <a:lnTo>
                    <a:pt x="125849" y="345974"/>
                  </a:lnTo>
                  <a:lnTo>
                    <a:pt x="125002" y="3865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223172" y="2844800"/>
              <a:ext cx="196195" cy="28029"/>
            </a:xfrm>
            <a:custGeom>
              <a:avLst/>
              <a:gdLst/>
              <a:ahLst/>
              <a:cxnLst/>
              <a:rect l="0" t="0" r="0" b="0"/>
              <a:pathLst>
                <a:path w="196195" h="28029">
                  <a:moveTo>
                    <a:pt x="0" y="28028"/>
                  </a:moveTo>
                  <a:lnTo>
                    <a:pt x="60977" y="16936"/>
                  </a:lnTo>
                  <a:lnTo>
                    <a:pt x="113569" y="14880"/>
                  </a:lnTo>
                  <a:lnTo>
                    <a:pt x="160294" y="10118"/>
                  </a:lnTo>
                  <a:lnTo>
                    <a:pt x="19619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559503" y="2794372"/>
              <a:ext cx="406401" cy="68337"/>
            </a:xfrm>
            <a:custGeom>
              <a:avLst/>
              <a:gdLst/>
              <a:ahLst/>
              <a:cxnLst/>
              <a:rect l="0" t="0" r="0" b="0"/>
              <a:pathLst>
                <a:path w="406401" h="68337">
                  <a:moveTo>
                    <a:pt x="0" y="64442"/>
                  </a:moveTo>
                  <a:lnTo>
                    <a:pt x="12746" y="32435"/>
                  </a:lnTo>
                  <a:lnTo>
                    <a:pt x="26945" y="13366"/>
                  </a:lnTo>
                  <a:lnTo>
                    <a:pt x="51941" y="2814"/>
                  </a:lnTo>
                  <a:lnTo>
                    <a:pt x="67326" y="0"/>
                  </a:lnTo>
                  <a:lnTo>
                    <a:pt x="80698" y="1239"/>
                  </a:lnTo>
                  <a:lnTo>
                    <a:pt x="103859" y="10919"/>
                  </a:lnTo>
                  <a:lnTo>
                    <a:pt x="157833" y="58316"/>
                  </a:lnTo>
                  <a:lnTo>
                    <a:pt x="170620" y="65029"/>
                  </a:lnTo>
                  <a:lnTo>
                    <a:pt x="205589" y="68336"/>
                  </a:lnTo>
                  <a:lnTo>
                    <a:pt x="264895" y="61444"/>
                  </a:lnTo>
                  <a:lnTo>
                    <a:pt x="321912" y="49539"/>
                  </a:lnTo>
                  <a:lnTo>
                    <a:pt x="369948" y="40303"/>
                  </a:lnTo>
                  <a:lnTo>
                    <a:pt x="406400" y="364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06141" y="5220576"/>
            <a:ext cx="699018" cy="546539"/>
            <a:chOff x="8606141" y="5220576"/>
            <a:chExt cx="699018" cy="546539"/>
          </a:xfrm>
        </p:grpSpPr>
        <p:sp>
          <p:nvSpPr>
            <p:cNvPr id="63" name="Freeform 62"/>
            <p:cNvSpPr/>
            <p:nvPr/>
          </p:nvSpPr>
          <p:spPr>
            <a:xfrm>
              <a:off x="8606141" y="5220576"/>
              <a:ext cx="699018" cy="541166"/>
            </a:xfrm>
            <a:custGeom>
              <a:avLst/>
              <a:gdLst/>
              <a:ahLst/>
              <a:cxnLst/>
              <a:rect l="0" t="0" r="0" b="0"/>
              <a:pathLst>
                <a:path w="699018" h="541166">
                  <a:moveTo>
                    <a:pt x="362687" y="0"/>
                  </a:moveTo>
                  <a:lnTo>
                    <a:pt x="305902" y="60936"/>
                  </a:lnTo>
                  <a:lnTo>
                    <a:pt x="269117" y="120514"/>
                  </a:lnTo>
                  <a:lnTo>
                    <a:pt x="241191" y="173943"/>
                  </a:lnTo>
                  <a:lnTo>
                    <a:pt x="203855" y="230091"/>
                  </a:lnTo>
                  <a:lnTo>
                    <a:pt x="175834" y="284783"/>
                  </a:lnTo>
                  <a:lnTo>
                    <a:pt x="138465" y="341835"/>
                  </a:lnTo>
                  <a:lnTo>
                    <a:pt x="93656" y="404719"/>
                  </a:lnTo>
                  <a:lnTo>
                    <a:pt x="61002" y="455383"/>
                  </a:lnTo>
                  <a:lnTo>
                    <a:pt x="22069" y="515556"/>
                  </a:lnTo>
                  <a:lnTo>
                    <a:pt x="0" y="541165"/>
                  </a:lnTo>
                  <a:lnTo>
                    <a:pt x="4780" y="531693"/>
                  </a:lnTo>
                  <a:lnTo>
                    <a:pt x="42855" y="477919"/>
                  </a:lnTo>
                  <a:lnTo>
                    <a:pt x="81979" y="420700"/>
                  </a:lnTo>
                  <a:lnTo>
                    <a:pt x="129066" y="358456"/>
                  </a:lnTo>
                  <a:lnTo>
                    <a:pt x="166482" y="296354"/>
                  </a:lnTo>
                  <a:lnTo>
                    <a:pt x="194517" y="248707"/>
                  </a:lnTo>
                  <a:lnTo>
                    <a:pt x="226700" y="199296"/>
                  </a:lnTo>
                  <a:lnTo>
                    <a:pt x="257516" y="155071"/>
                  </a:lnTo>
                  <a:lnTo>
                    <a:pt x="289317" y="98278"/>
                  </a:lnTo>
                  <a:lnTo>
                    <a:pt x="325587" y="43634"/>
                  </a:lnTo>
                  <a:lnTo>
                    <a:pt x="344122" y="21469"/>
                  </a:lnTo>
                  <a:lnTo>
                    <a:pt x="353425" y="17427"/>
                  </a:lnTo>
                  <a:lnTo>
                    <a:pt x="362741" y="17846"/>
                  </a:lnTo>
                  <a:lnTo>
                    <a:pt x="372065" y="21240"/>
                  </a:lnTo>
                  <a:lnTo>
                    <a:pt x="400067" y="48335"/>
                  </a:lnTo>
                  <a:lnTo>
                    <a:pt x="435871" y="108970"/>
                  </a:lnTo>
                  <a:lnTo>
                    <a:pt x="463705" y="167545"/>
                  </a:lnTo>
                  <a:lnTo>
                    <a:pt x="498730" y="224098"/>
                  </a:lnTo>
                  <a:lnTo>
                    <a:pt x="526007" y="280252"/>
                  </a:lnTo>
                  <a:lnTo>
                    <a:pt x="559768" y="336326"/>
                  </a:lnTo>
                  <a:lnTo>
                    <a:pt x="596425" y="392385"/>
                  </a:lnTo>
                  <a:lnTo>
                    <a:pt x="633655" y="448441"/>
                  </a:lnTo>
                  <a:lnTo>
                    <a:pt x="680337" y="511071"/>
                  </a:lnTo>
                  <a:lnTo>
                    <a:pt x="699017" y="5325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18482" y="5753100"/>
              <a:ext cx="644637" cy="14015"/>
            </a:xfrm>
            <a:custGeom>
              <a:avLst/>
              <a:gdLst/>
              <a:ahLst/>
              <a:cxnLst/>
              <a:rect l="0" t="0" r="0" b="0"/>
              <a:pathLst>
                <a:path w="644637" h="14015">
                  <a:moveTo>
                    <a:pt x="0" y="0"/>
                  </a:moveTo>
                  <a:lnTo>
                    <a:pt x="46309" y="0"/>
                  </a:lnTo>
                  <a:lnTo>
                    <a:pt x="106801" y="0"/>
                  </a:lnTo>
                  <a:lnTo>
                    <a:pt x="151273" y="0"/>
                  </a:lnTo>
                  <a:lnTo>
                    <a:pt x="212642" y="0"/>
                  </a:lnTo>
                  <a:lnTo>
                    <a:pt x="255407" y="0"/>
                  </a:lnTo>
                  <a:lnTo>
                    <a:pt x="298809" y="1557"/>
                  </a:lnTo>
                  <a:lnTo>
                    <a:pt x="359816" y="9631"/>
                  </a:lnTo>
                  <a:lnTo>
                    <a:pt x="403863" y="12066"/>
                  </a:lnTo>
                  <a:lnTo>
                    <a:pt x="449390" y="13148"/>
                  </a:lnTo>
                  <a:lnTo>
                    <a:pt x="494019" y="13629"/>
                  </a:lnTo>
                  <a:lnTo>
                    <a:pt x="554160" y="13900"/>
                  </a:lnTo>
                  <a:lnTo>
                    <a:pt x="606756" y="13980"/>
                  </a:lnTo>
                  <a:lnTo>
                    <a:pt x="644636" y="140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Freeform 65"/>
          <p:cNvSpPr/>
          <p:nvPr/>
        </p:nvSpPr>
        <p:spPr>
          <a:xfrm>
            <a:off x="8812210" y="5010369"/>
            <a:ext cx="170633" cy="168166"/>
          </a:xfrm>
          <a:custGeom>
            <a:avLst/>
            <a:gdLst/>
            <a:ahLst/>
            <a:cxnLst/>
            <a:rect l="0" t="0" r="0" b="0"/>
            <a:pathLst>
              <a:path w="170633" h="168166">
                <a:moveTo>
                  <a:pt x="142604" y="0"/>
                </a:moveTo>
                <a:lnTo>
                  <a:pt x="81704" y="12745"/>
                </a:lnTo>
                <a:lnTo>
                  <a:pt x="55330" y="26945"/>
                </a:lnTo>
                <a:lnTo>
                  <a:pt x="22974" y="59887"/>
                </a:lnTo>
                <a:lnTo>
                  <a:pt x="1102" y="99232"/>
                </a:lnTo>
                <a:lnTo>
                  <a:pt x="0" y="111310"/>
                </a:lnTo>
                <a:lnTo>
                  <a:pt x="7079" y="133035"/>
                </a:lnTo>
                <a:lnTo>
                  <a:pt x="16441" y="140074"/>
                </a:lnTo>
                <a:lnTo>
                  <a:pt x="43452" y="147895"/>
                </a:lnTo>
                <a:lnTo>
                  <a:pt x="93675" y="152298"/>
                </a:lnTo>
                <a:lnTo>
                  <a:pt x="150586" y="163416"/>
                </a:lnTo>
                <a:lnTo>
                  <a:pt x="170632" y="16816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8352220" y="5766782"/>
            <a:ext cx="1121625" cy="465058"/>
            <a:chOff x="8352220" y="5766782"/>
            <a:chExt cx="1121625" cy="465058"/>
          </a:xfrm>
        </p:grpSpPr>
        <p:sp>
          <p:nvSpPr>
            <p:cNvPr id="67" name="Freeform 66"/>
            <p:cNvSpPr/>
            <p:nvPr/>
          </p:nvSpPr>
          <p:spPr>
            <a:xfrm>
              <a:off x="8381227" y="5885135"/>
              <a:ext cx="153174" cy="346705"/>
            </a:xfrm>
            <a:custGeom>
              <a:avLst/>
              <a:gdLst/>
              <a:ahLst/>
              <a:cxnLst/>
              <a:rect l="0" t="0" r="0" b="0"/>
              <a:pathLst>
                <a:path w="153174" h="346705">
                  <a:moveTo>
                    <a:pt x="13035" y="64158"/>
                  </a:moveTo>
                  <a:lnTo>
                    <a:pt x="13035" y="112024"/>
                  </a:lnTo>
                  <a:lnTo>
                    <a:pt x="13035" y="157058"/>
                  </a:lnTo>
                  <a:lnTo>
                    <a:pt x="21339" y="204062"/>
                  </a:lnTo>
                  <a:lnTo>
                    <a:pt x="33854" y="249348"/>
                  </a:lnTo>
                  <a:lnTo>
                    <a:pt x="49654" y="308302"/>
                  </a:lnTo>
                  <a:lnTo>
                    <a:pt x="61082" y="346704"/>
                  </a:lnTo>
                  <a:lnTo>
                    <a:pt x="36169" y="286051"/>
                  </a:lnTo>
                  <a:lnTo>
                    <a:pt x="10165" y="224424"/>
                  </a:lnTo>
                  <a:lnTo>
                    <a:pt x="2323" y="170641"/>
                  </a:lnTo>
                  <a:lnTo>
                    <a:pt x="0" y="115258"/>
                  </a:lnTo>
                  <a:lnTo>
                    <a:pt x="6750" y="51963"/>
                  </a:lnTo>
                  <a:lnTo>
                    <a:pt x="18546" y="19292"/>
                  </a:lnTo>
                  <a:lnTo>
                    <a:pt x="26052" y="6220"/>
                  </a:lnTo>
                  <a:lnTo>
                    <a:pt x="35727" y="619"/>
                  </a:lnTo>
                  <a:lnTo>
                    <a:pt x="46848" y="0"/>
                  </a:lnTo>
                  <a:lnTo>
                    <a:pt x="58933" y="2701"/>
                  </a:lnTo>
                  <a:lnTo>
                    <a:pt x="68547" y="9173"/>
                  </a:lnTo>
                  <a:lnTo>
                    <a:pt x="83381" y="28821"/>
                  </a:lnTo>
                  <a:lnTo>
                    <a:pt x="105592" y="90684"/>
                  </a:lnTo>
                  <a:lnTo>
                    <a:pt x="120217" y="144509"/>
                  </a:lnTo>
                  <a:lnTo>
                    <a:pt x="134411" y="198346"/>
                  </a:lnTo>
                  <a:lnTo>
                    <a:pt x="149006" y="259176"/>
                  </a:lnTo>
                  <a:lnTo>
                    <a:pt x="153173" y="3023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352220" y="6033376"/>
              <a:ext cx="224223" cy="84084"/>
            </a:xfrm>
            <a:custGeom>
              <a:avLst/>
              <a:gdLst/>
              <a:ahLst/>
              <a:cxnLst/>
              <a:rect l="0" t="0" r="0" b="0"/>
              <a:pathLst>
                <a:path w="224223" h="84084">
                  <a:moveTo>
                    <a:pt x="0" y="84083"/>
                  </a:moveTo>
                  <a:lnTo>
                    <a:pt x="23934" y="63263"/>
                  </a:lnTo>
                  <a:lnTo>
                    <a:pt x="76181" y="42542"/>
                  </a:lnTo>
                  <a:lnTo>
                    <a:pt x="138577" y="23455"/>
                  </a:lnTo>
                  <a:lnTo>
                    <a:pt x="201698" y="4165"/>
                  </a:lnTo>
                  <a:lnTo>
                    <a:pt x="22422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9249104" y="5766782"/>
              <a:ext cx="224741" cy="364691"/>
            </a:xfrm>
            <a:custGeom>
              <a:avLst/>
              <a:gdLst/>
              <a:ahLst/>
              <a:cxnLst/>
              <a:rect l="0" t="0" r="0" b="0"/>
              <a:pathLst>
                <a:path w="224741" h="364691">
                  <a:moveTo>
                    <a:pt x="0" y="70401"/>
                  </a:moveTo>
                  <a:lnTo>
                    <a:pt x="1557" y="123226"/>
                  </a:lnTo>
                  <a:lnTo>
                    <a:pt x="15244" y="186025"/>
                  </a:lnTo>
                  <a:lnTo>
                    <a:pt x="28392" y="235456"/>
                  </a:lnTo>
                  <a:lnTo>
                    <a:pt x="46784" y="294007"/>
                  </a:lnTo>
                  <a:lnTo>
                    <a:pt x="46760" y="298883"/>
                  </a:lnTo>
                  <a:lnTo>
                    <a:pt x="43630" y="297463"/>
                  </a:lnTo>
                  <a:lnTo>
                    <a:pt x="38429" y="291844"/>
                  </a:lnTo>
                  <a:lnTo>
                    <a:pt x="23670" y="254180"/>
                  </a:lnTo>
                  <a:lnTo>
                    <a:pt x="16875" y="203573"/>
                  </a:lnTo>
                  <a:lnTo>
                    <a:pt x="14862" y="141693"/>
                  </a:lnTo>
                  <a:lnTo>
                    <a:pt x="21705" y="81490"/>
                  </a:lnTo>
                  <a:lnTo>
                    <a:pt x="41032" y="31645"/>
                  </a:lnTo>
                  <a:lnTo>
                    <a:pt x="61835" y="10097"/>
                  </a:lnTo>
                  <a:lnTo>
                    <a:pt x="73922" y="2171"/>
                  </a:lnTo>
                  <a:lnTo>
                    <a:pt x="86651" y="0"/>
                  </a:lnTo>
                  <a:lnTo>
                    <a:pt x="113252" y="5894"/>
                  </a:lnTo>
                  <a:lnTo>
                    <a:pt x="147050" y="26721"/>
                  </a:lnTo>
                  <a:lnTo>
                    <a:pt x="154088" y="38166"/>
                  </a:lnTo>
                  <a:lnTo>
                    <a:pt x="161908" y="67493"/>
                  </a:lnTo>
                  <a:lnTo>
                    <a:pt x="157079" y="97136"/>
                  </a:lnTo>
                  <a:lnTo>
                    <a:pt x="142996" y="125881"/>
                  </a:lnTo>
                  <a:lnTo>
                    <a:pt x="108805" y="165213"/>
                  </a:lnTo>
                  <a:lnTo>
                    <a:pt x="82613" y="181570"/>
                  </a:lnTo>
                  <a:lnTo>
                    <a:pt x="75318" y="181884"/>
                  </a:lnTo>
                  <a:lnTo>
                    <a:pt x="72011" y="177421"/>
                  </a:lnTo>
                  <a:lnTo>
                    <a:pt x="71363" y="169775"/>
                  </a:lnTo>
                  <a:lnTo>
                    <a:pt x="75603" y="163121"/>
                  </a:lnTo>
                  <a:lnTo>
                    <a:pt x="92770" y="151575"/>
                  </a:lnTo>
                  <a:lnTo>
                    <a:pt x="143576" y="143760"/>
                  </a:lnTo>
                  <a:lnTo>
                    <a:pt x="173326" y="150236"/>
                  </a:lnTo>
                  <a:lnTo>
                    <a:pt x="207583" y="171391"/>
                  </a:lnTo>
                  <a:lnTo>
                    <a:pt x="217800" y="179769"/>
                  </a:lnTo>
                  <a:lnTo>
                    <a:pt x="223054" y="190026"/>
                  </a:lnTo>
                  <a:lnTo>
                    <a:pt x="224740" y="213879"/>
                  </a:lnTo>
                  <a:lnTo>
                    <a:pt x="216147" y="235899"/>
                  </a:lnTo>
                  <a:lnTo>
                    <a:pt x="177817" y="282849"/>
                  </a:lnTo>
                  <a:lnTo>
                    <a:pt x="123967" y="315874"/>
                  </a:lnTo>
                  <a:lnTo>
                    <a:pt x="73581" y="345382"/>
                  </a:lnTo>
                  <a:lnTo>
                    <a:pt x="43602" y="356108"/>
                  </a:lnTo>
                  <a:lnTo>
                    <a:pt x="0" y="3646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Freeform 70"/>
          <p:cNvSpPr/>
          <p:nvPr/>
        </p:nvSpPr>
        <p:spPr>
          <a:xfrm>
            <a:off x="8757477" y="5870362"/>
            <a:ext cx="239379" cy="429277"/>
          </a:xfrm>
          <a:custGeom>
            <a:avLst/>
            <a:gdLst/>
            <a:ahLst/>
            <a:cxnLst/>
            <a:rect l="0" t="0" r="0" b="0"/>
            <a:pathLst>
              <a:path w="239379" h="429277">
                <a:moveTo>
                  <a:pt x="239378" y="78931"/>
                </a:moveTo>
                <a:lnTo>
                  <a:pt x="181941" y="31125"/>
                </a:lnTo>
                <a:lnTo>
                  <a:pt x="161428" y="13047"/>
                </a:lnTo>
                <a:lnTo>
                  <a:pt x="133627" y="2937"/>
                </a:lnTo>
                <a:lnTo>
                  <a:pt x="102067" y="0"/>
                </a:lnTo>
                <a:lnTo>
                  <a:pt x="72469" y="3886"/>
                </a:lnTo>
                <a:lnTo>
                  <a:pt x="59593" y="11773"/>
                </a:lnTo>
                <a:lnTo>
                  <a:pt x="16553" y="65031"/>
                </a:lnTo>
                <a:lnTo>
                  <a:pt x="6745" y="79007"/>
                </a:lnTo>
                <a:lnTo>
                  <a:pt x="0" y="106993"/>
                </a:lnTo>
                <a:lnTo>
                  <a:pt x="381" y="120995"/>
                </a:lnTo>
                <a:lnTo>
                  <a:pt x="9110" y="144857"/>
                </a:lnTo>
                <a:lnTo>
                  <a:pt x="15797" y="155581"/>
                </a:lnTo>
                <a:lnTo>
                  <a:pt x="28040" y="161173"/>
                </a:lnTo>
                <a:lnTo>
                  <a:pt x="62406" y="163234"/>
                </a:lnTo>
                <a:lnTo>
                  <a:pt x="110644" y="155640"/>
                </a:lnTo>
                <a:lnTo>
                  <a:pt x="154522" y="136089"/>
                </a:lnTo>
                <a:lnTo>
                  <a:pt x="189668" y="110573"/>
                </a:lnTo>
                <a:lnTo>
                  <a:pt x="212366" y="75849"/>
                </a:lnTo>
                <a:lnTo>
                  <a:pt x="216698" y="75320"/>
                </a:lnTo>
                <a:lnTo>
                  <a:pt x="221513" y="95492"/>
                </a:lnTo>
                <a:lnTo>
                  <a:pt x="224224" y="143180"/>
                </a:lnTo>
                <a:lnTo>
                  <a:pt x="217588" y="204196"/>
                </a:lnTo>
                <a:lnTo>
                  <a:pt x="213199" y="264143"/>
                </a:lnTo>
                <a:lnTo>
                  <a:pt x="211899" y="321352"/>
                </a:lnTo>
                <a:lnTo>
                  <a:pt x="201828" y="383736"/>
                </a:lnTo>
                <a:lnTo>
                  <a:pt x="197337" y="42927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8492358" y="5304658"/>
            <a:ext cx="872964" cy="308305"/>
            <a:chOff x="8492358" y="5304658"/>
            <a:chExt cx="872964" cy="308305"/>
          </a:xfrm>
        </p:grpSpPr>
        <p:sp>
          <p:nvSpPr>
            <p:cNvPr id="72" name="Freeform 71"/>
            <p:cNvSpPr/>
            <p:nvPr/>
          </p:nvSpPr>
          <p:spPr>
            <a:xfrm>
              <a:off x="9213386" y="5332686"/>
              <a:ext cx="151936" cy="280277"/>
            </a:xfrm>
            <a:custGeom>
              <a:avLst/>
              <a:gdLst/>
              <a:ahLst/>
              <a:cxnLst/>
              <a:rect l="0" t="0" r="0" b="0"/>
              <a:pathLst>
                <a:path w="151936" h="280277">
                  <a:moveTo>
                    <a:pt x="21704" y="0"/>
                  </a:moveTo>
                  <a:lnTo>
                    <a:pt x="12073" y="36679"/>
                  </a:lnTo>
                  <a:lnTo>
                    <a:pt x="7431" y="90971"/>
                  </a:lnTo>
                  <a:lnTo>
                    <a:pt x="0" y="138027"/>
                  </a:lnTo>
                  <a:lnTo>
                    <a:pt x="9862" y="195776"/>
                  </a:lnTo>
                  <a:lnTo>
                    <a:pt x="13809" y="209929"/>
                  </a:lnTo>
                  <a:lnTo>
                    <a:pt x="22669" y="220921"/>
                  </a:lnTo>
                  <a:lnTo>
                    <a:pt x="49121" y="237287"/>
                  </a:lnTo>
                  <a:lnTo>
                    <a:pt x="77487" y="241447"/>
                  </a:lnTo>
                  <a:lnTo>
                    <a:pt x="104109" y="236548"/>
                  </a:lnTo>
                  <a:lnTo>
                    <a:pt x="126321" y="223990"/>
                  </a:lnTo>
                  <a:lnTo>
                    <a:pt x="142421" y="203876"/>
                  </a:lnTo>
                  <a:lnTo>
                    <a:pt x="148894" y="191973"/>
                  </a:lnTo>
                  <a:lnTo>
                    <a:pt x="151935" y="166290"/>
                  </a:lnTo>
                  <a:lnTo>
                    <a:pt x="150566" y="152901"/>
                  </a:lnTo>
                  <a:lnTo>
                    <a:pt x="144982" y="145533"/>
                  </a:lnTo>
                  <a:lnTo>
                    <a:pt x="136588" y="142177"/>
                  </a:lnTo>
                  <a:lnTo>
                    <a:pt x="126321" y="141498"/>
                  </a:lnTo>
                  <a:lnTo>
                    <a:pt x="102456" y="153199"/>
                  </a:lnTo>
                  <a:lnTo>
                    <a:pt x="79393" y="173971"/>
                  </a:lnTo>
                  <a:lnTo>
                    <a:pt x="51900" y="225367"/>
                  </a:lnTo>
                  <a:lnTo>
                    <a:pt x="35718" y="2802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492358" y="5304658"/>
              <a:ext cx="148535" cy="294291"/>
            </a:xfrm>
            <a:custGeom>
              <a:avLst/>
              <a:gdLst/>
              <a:ahLst/>
              <a:cxnLst/>
              <a:rect l="0" t="0" r="0" b="0"/>
              <a:pathLst>
                <a:path w="148535" h="294291">
                  <a:moveTo>
                    <a:pt x="56056" y="0"/>
                  </a:moveTo>
                  <a:lnTo>
                    <a:pt x="40812" y="49885"/>
                  </a:lnTo>
                  <a:lnTo>
                    <a:pt x="27664" y="100421"/>
                  </a:lnTo>
                  <a:lnTo>
                    <a:pt x="13906" y="150688"/>
                  </a:lnTo>
                  <a:lnTo>
                    <a:pt x="7738" y="180641"/>
                  </a:lnTo>
                  <a:lnTo>
                    <a:pt x="10187" y="209523"/>
                  </a:lnTo>
                  <a:lnTo>
                    <a:pt x="17691" y="219094"/>
                  </a:lnTo>
                  <a:lnTo>
                    <a:pt x="42638" y="229728"/>
                  </a:lnTo>
                  <a:lnTo>
                    <a:pt x="54896" y="229450"/>
                  </a:lnTo>
                  <a:lnTo>
                    <a:pt x="76821" y="220836"/>
                  </a:lnTo>
                  <a:lnTo>
                    <a:pt x="129936" y="181119"/>
                  </a:lnTo>
                  <a:lnTo>
                    <a:pt x="142679" y="172130"/>
                  </a:lnTo>
                  <a:lnTo>
                    <a:pt x="148061" y="163023"/>
                  </a:lnTo>
                  <a:lnTo>
                    <a:pt x="148534" y="153838"/>
                  </a:lnTo>
                  <a:lnTo>
                    <a:pt x="145736" y="144600"/>
                  </a:lnTo>
                  <a:lnTo>
                    <a:pt x="137642" y="143113"/>
                  </a:lnTo>
                  <a:lnTo>
                    <a:pt x="112039" y="153917"/>
                  </a:lnTo>
                  <a:lnTo>
                    <a:pt x="57277" y="207870"/>
                  </a:lnTo>
                  <a:lnTo>
                    <a:pt x="12617" y="264686"/>
                  </a:lnTo>
                  <a:lnTo>
                    <a:pt x="0" y="2942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08993" y="5094452"/>
            <a:ext cx="490484" cy="756940"/>
            <a:chOff x="1008993" y="5094452"/>
            <a:chExt cx="490484" cy="756940"/>
          </a:xfrm>
        </p:grpSpPr>
        <p:sp>
          <p:nvSpPr>
            <p:cNvPr id="75" name="Freeform 74"/>
            <p:cNvSpPr/>
            <p:nvPr/>
          </p:nvSpPr>
          <p:spPr>
            <a:xfrm>
              <a:off x="1184997" y="5094452"/>
              <a:ext cx="238612" cy="322318"/>
            </a:xfrm>
            <a:custGeom>
              <a:avLst/>
              <a:gdLst/>
              <a:ahLst/>
              <a:cxnLst/>
              <a:rect l="0" t="0" r="0" b="0"/>
              <a:pathLst>
                <a:path w="238612" h="322318">
                  <a:moveTo>
                    <a:pt x="90258" y="0"/>
                  </a:moveTo>
                  <a:lnTo>
                    <a:pt x="67940" y="14879"/>
                  </a:lnTo>
                  <a:lnTo>
                    <a:pt x="52830" y="34640"/>
                  </a:lnTo>
                  <a:lnTo>
                    <a:pt x="30443" y="92828"/>
                  </a:lnTo>
                  <a:lnTo>
                    <a:pt x="15788" y="146016"/>
                  </a:lnTo>
                  <a:lnTo>
                    <a:pt x="0" y="208600"/>
                  </a:lnTo>
                  <a:lnTo>
                    <a:pt x="2393" y="237520"/>
                  </a:lnTo>
                  <a:lnTo>
                    <a:pt x="19934" y="280064"/>
                  </a:lnTo>
                  <a:lnTo>
                    <a:pt x="30918" y="289477"/>
                  </a:lnTo>
                  <a:lnTo>
                    <a:pt x="59733" y="299936"/>
                  </a:lnTo>
                  <a:lnTo>
                    <a:pt x="89148" y="300432"/>
                  </a:lnTo>
                  <a:lnTo>
                    <a:pt x="117792" y="293906"/>
                  </a:lnTo>
                  <a:lnTo>
                    <a:pt x="174243" y="264341"/>
                  </a:lnTo>
                  <a:lnTo>
                    <a:pt x="200768" y="245166"/>
                  </a:lnTo>
                  <a:lnTo>
                    <a:pt x="222938" y="221073"/>
                  </a:lnTo>
                  <a:lnTo>
                    <a:pt x="234867" y="190642"/>
                  </a:lnTo>
                  <a:lnTo>
                    <a:pt x="238611" y="157913"/>
                  </a:lnTo>
                  <a:lnTo>
                    <a:pt x="235085" y="127796"/>
                  </a:lnTo>
                  <a:lnTo>
                    <a:pt x="228851" y="119453"/>
                  </a:lnTo>
                  <a:lnTo>
                    <a:pt x="220024" y="115448"/>
                  </a:lnTo>
                  <a:lnTo>
                    <a:pt x="209467" y="114335"/>
                  </a:lnTo>
                  <a:lnTo>
                    <a:pt x="199316" y="118265"/>
                  </a:lnTo>
                  <a:lnTo>
                    <a:pt x="179732" y="135088"/>
                  </a:lnTo>
                  <a:lnTo>
                    <a:pt x="158637" y="170821"/>
                  </a:lnTo>
                  <a:lnTo>
                    <a:pt x="142525" y="218433"/>
                  </a:lnTo>
                  <a:lnTo>
                    <a:pt x="142769" y="271986"/>
                  </a:lnTo>
                  <a:lnTo>
                    <a:pt x="146313" y="3223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008993" y="5402755"/>
              <a:ext cx="490484" cy="42042"/>
            </a:xfrm>
            <a:custGeom>
              <a:avLst/>
              <a:gdLst/>
              <a:ahLst/>
              <a:cxnLst/>
              <a:rect l="0" t="0" r="0" b="0"/>
              <a:pathLst>
                <a:path w="490484" h="42042">
                  <a:moveTo>
                    <a:pt x="0" y="42041"/>
                  </a:moveTo>
                  <a:lnTo>
                    <a:pt x="55940" y="40484"/>
                  </a:lnTo>
                  <a:lnTo>
                    <a:pt x="97526" y="34602"/>
                  </a:lnTo>
                  <a:lnTo>
                    <a:pt x="146113" y="30949"/>
                  </a:lnTo>
                  <a:lnTo>
                    <a:pt x="194177" y="27769"/>
                  </a:lnTo>
                  <a:lnTo>
                    <a:pt x="252170" y="18782"/>
                  </a:lnTo>
                  <a:lnTo>
                    <a:pt x="300483" y="16133"/>
                  </a:lnTo>
                  <a:lnTo>
                    <a:pt x="357889" y="7202"/>
                  </a:lnTo>
                  <a:lnTo>
                    <a:pt x="419362" y="2134"/>
                  </a:lnTo>
                  <a:lnTo>
                    <a:pt x="451607" y="948"/>
                  </a:lnTo>
                  <a:lnTo>
                    <a:pt x="49048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51105" y="5489940"/>
              <a:ext cx="264289" cy="361452"/>
            </a:xfrm>
            <a:custGeom>
              <a:avLst/>
              <a:gdLst/>
              <a:ahLst/>
              <a:cxnLst/>
              <a:rect l="0" t="0" r="0" b="0"/>
              <a:pathLst>
                <a:path w="264289" h="361452">
                  <a:moveTo>
                    <a:pt x="264288" y="38940"/>
                  </a:moveTo>
                  <a:lnTo>
                    <a:pt x="240355" y="18121"/>
                  </a:lnTo>
                  <a:lnTo>
                    <a:pt x="217838" y="7368"/>
                  </a:lnTo>
                  <a:lnTo>
                    <a:pt x="171460" y="0"/>
                  </a:lnTo>
                  <a:lnTo>
                    <a:pt x="110832" y="5257"/>
                  </a:lnTo>
                  <a:lnTo>
                    <a:pt x="78785" y="16703"/>
                  </a:lnTo>
                  <a:lnTo>
                    <a:pt x="32836" y="49426"/>
                  </a:lnTo>
                  <a:lnTo>
                    <a:pt x="3323" y="84088"/>
                  </a:lnTo>
                  <a:lnTo>
                    <a:pt x="0" y="97066"/>
                  </a:lnTo>
                  <a:lnTo>
                    <a:pt x="4613" y="123943"/>
                  </a:lnTo>
                  <a:lnTo>
                    <a:pt x="21196" y="147307"/>
                  </a:lnTo>
                  <a:lnTo>
                    <a:pt x="83315" y="198826"/>
                  </a:lnTo>
                  <a:lnTo>
                    <a:pt x="144897" y="256476"/>
                  </a:lnTo>
                  <a:lnTo>
                    <a:pt x="174761" y="285920"/>
                  </a:lnTo>
                  <a:lnTo>
                    <a:pt x="179690" y="298575"/>
                  </a:lnTo>
                  <a:lnTo>
                    <a:pt x="181014" y="329246"/>
                  </a:lnTo>
                  <a:lnTo>
                    <a:pt x="176073" y="341473"/>
                  </a:lnTo>
                  <a:lnTo>
                    <a:pt x="158127" y="359212"/>
                  </a:lnTo>
                  <a:lnTo>
                    <a:pt x="148358" y="361451"/>
                  </a:lnTo>
                  <a:lnTo>
                    <a:pt x="138732" y="359829"/>
                  </a:lnTo>
                  <a:lnTo>
                    <a:pt x="129200" y="355633"/>
                  </a:lnTo>
                  <a:lnTo>
                    <a:pt x="114457" y="338515"/>
                  </a:lnTo>
                  <a:lnTo>
                    <a:pt x="108345" y="327411"/>
                  </a:lnTo>
                  <a:lnTo>
                    <a:pt x="105707" y="302615"/>
                  </a:lnTo>
                  <a:lnTo>
                    <a:pt x="111282" y="276024"/>
                  </a:lnTo>
                  <a:lnTo>
                    <a:pt x="140236" y="220891"/>
                  </a:lnTo>
                  <a:lnTo>
                    <a:pt x="175943" y="165018"/>
                  </a:lnTo>
                  <a:lnTo>
                    <a:pt x="200240" y="108999"/>
                  </a:lnTo>
                  <a:lnTo>
                    <a:pt x="208233" y="529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555531" y="5178534"/>
            <a:ext cx="1401380" cy="672664"/>
            <a:chOff x="1555531" y="5178534"/>
            <a:chExt cx="1401380" cy="672664"/>
          </a:xfrm>
        </p:grpSpPr>
        <p:sp>
          <p:nvSpPr>
            <p:cNvPr id="79" name="Freeform 78"/>
            <p:cNvSpPr/>
            <p:nvPr/>
          </p:nvSpPr>
          <p:spPr>
            <a:xfrm>
              <a:off x="1555531" y="5430783"/>
              <a:ext cx="196194" cy="25107"/>
            </a:xfrm>
            <a:custGeom>
              <a:avLst/>
              <a:gdLst/>
              <a:ahLst/>
              <a:cxnLst/>
              <a:rect l="0" t="0" r="0" b="0"/>
              <a:pathLst>
                <a:path w="196194" h="25107">
                  <a:moveTo>
                    <a:pt x="0" y="14013"/>
                  </a:moveTo>
                  <a:lnTo>
                    <a:pt x="49885" y="25106"/>
                  </a:lnTo>
                  <a:lnTo>
                    <a:pt x="96268" y="23009"/>
                  </a:lnTo>
                  <a:lnTo>
                    <a:pt x="153791" y="8351"/>
                  </a:lnTo>
                  <a:lnTo>
                    <a:pt x="19619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639614" y="5318672"/>
              <a:ext cx="28028" cy="1"/>
            </a:xfrm>
            <a:custGeom>
              <a:avLst/>
              <a:gdLst/>
              <a:ahLst/>
              <a:cxnLst/>
              <a:rect l="0" t="0" r="0" b="0"/>
              <a:pathLst>
                <a:path w="28028" h="1">
                  <a:moveTo>
                    <a:pt x="28027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667641" y="55709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98282" y="5178534"/>
              <a:ext cx="161747" cy="186129"/>
            </a:xfrm>
            <a:custGeom>
              <a:avLst/>
              <a:gdLst/>
              <a:ahLst/>
              <a:cxnLst/>
              <a:rect l="0" t="0" r="0" b="0"/>
              <a:pathLst>
                <a:path w="161747" h="186129">
                  <a:moveTo>
                    <a:pt x="77663" y="0"/>
                  </a:moveTo>
                  <a:lnTo>
                    <a:pt x="109669" y="12745"/>
                  </a:lnTo>
                  <a:lnTo>
                    <a:pt x="128739" y="26945"/>
                  </a:lnTo>
                  <a:lnTo>
                    <a:pt x="143443" y="51941"/>
                  </a:lnTo>
                  <a:lnTo>
                    <a:pt x="152054" y="82255"/>
                  </a:lnTo>
                  <a:lnTo>
                    <a:pt x="150691" y="111298"/>
                  </a:lnTo>
                  <a:lnTo>
                    <a:pt x="140742" y="135625"/>
                  </a:lnTo>
                  <a:lnTo>
                    <a:pt x="133730" y="146472"/>
                  </a:lnTo>
                  <a:lnTo>
                    <a:pt x="109329" y="162676"/>
                  </a:lnTo>
                  <a:lnTo>
                    <a:pt x="50354" y="185767"/>
                  </a:lnTo>
                  <a:lnTo>
                    <a:pt x="37658" y="186128"/>
                  </a:lnTo>
                  <a:lnTo>
                    <a:pt x="15246" y="178225"/>
                  </a:lnTo>
                  <a:lnTo>
                    <a:pt x="8024" y="168644"/>
                  </a:lnTo>
                  <a:lnTo>
                    <a:pt x="0" y="141389"/>
                  </a:lnTo>
                  <a:lnTo>
                    <a:pt x="4088" y="130073"/>
                  </a:lnTo>
                  <a:lnTo>
                    <a:pt x="13042" y="120971"/>
                  </a:lnTo>
                  <a:lnTo>
                    <a:pt x="25240" y="113346"/>
                  </a:lnTo>
                  <a:lnTo>
                    <a:pt x="51249" y="109027"/>
                  </a:lnTo>
                  <a:lnTo>
                    <a:pt x="106009" y="118941"/>
                  </a:lnTo>
                  <a:lnTo>
                    <a:pt x="161746" y="1401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49821" y="5402755"/>
              <a:ext cx="252249" cy="7441"/>
            </a:xfrm>
            <a:custGeom>
              <a:avLst/>
              <a:gdLst/>
              <a:ahLst/>
              <a:cxnLst/>
              <a:rect l="0" t="0" r="0" b="0"/>
              <a:pathLst>
                <a:path w="252249" h="7441">
                  <a:moveTo>
                    <a:pt x="0" y="0"/>
                  </a:moveTo>
                  <a:lnTo>
                    <a:pt x="22318" y="7440"/>
                  </a:lnTo>
                  <a:lnTo>
                    <a:pt x="73394" y="4627"/>
                  </a:lnTo>
                  <a:lnTo>
                    <a:pt x="115664" y="2057"/>
                  </a:lnTo>
                  <a:lnTo>
                    <a:pt x="179080" y="610"/>
                  </a:lnTo>
                  <a:lnTo>
                    <a:pt x="224859" y="181"/>
                  </a:lnTo>
                  <a:lnTo>
                    <a:pt x="25224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863608" y="5444796"/>
              <a:ext cx="224448" cy="256589"/>
            </a:xfrm>
            <a:custGeom>
              <a:avLst/>
              <a:gdLst/>
              <a:ahLst/>
              <a:cxnLst/>
              <a:rect l="0" t="0" r="0" b="0"/>
              <a:pathLst>
                <a:path w="224448" h="256589">
                  <a:moveTo>
                    <a:pt x="196420" y="0"/>
                  </a:moveTo>
                  <a:lnTo>
                    <a:pt x="211298" y="14879"/>
                  </a:lnTo>
                  <a:lnTo>
                    <a:pt x="218603" y="42945"/>
                  </a:lnTo>
                  <a:lnTo>
                    <a:pt x="218563" y="98365"/>
                  </a:lnTo>
                  <a:lnTo>
                    <a:pt x="210933" y="134029"/>
                  </a:lnTo>
                  <a:lnTo>
                    <a:pt x="197161" y="165451"/>
                  </a:lnTo>
                  <a:lnTo>
                    <a:pt x="164459" y="201964"/>
                  </a:lnTo>
                  <a:lnTo>
                    <a:pt x="111560" y="240643"/>
                  </a:lnTo>
                  <a:lnTo>
                    <a:pt x="83964" y="253838"/>
                  </a:lnTo>
                  <a:lnTo>
                    <a:pt x="56128" y="256588"/>
                  </a:lnTo>
                  <a:lnTo>
                    <a:pt x="29743" y="251063"/>
                  </a:lnTo>
                  <a:lnTo>
                    <a:pt x="7636" y="238227"/>
                  </a:lnTo>
                  <a:lnTo>
                    <a:pt x="2052" y="228887"/>
                  </a:lnTo>
                  <a:lnTo>
                    <a:pt x="0" y="206053"/>
                  </a:lnTo>
                  <a:lnTo>
                    <a:pt x="4747" y="194981"/>
                  </a:lnTo>
                  <a:lnTo>
                    <a:pt x="22478" y="174375"/>
                  </a:lnTo>
                  <a:lnTo>
                    <a:pt x="58722" y="152705"/>
                  </a:lnTo>
                  <a:lnTo>
                    <a:pt x="85394" y="149875"/>
                  </a:lnTo>
                  <a:lnTo>
                    <a:pt x="140579" y="160747"/>
                  </a:lnTo>
                  <a:lnTo>
                    <a:pt x="182469" y="173407"/>
                  </a:lnTo>
                  <a:lnTo>
                    <a:pt x="193348" y="181002"/>
                  </a:lnTo>
                  <a:lnTo>
                    <a:pt x="224447" y="224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214179" y="5458810"/>
              <a:ext cx="112112" cy="14015"/>
            </a:xfrm>
            <a:custGeom>
              <a:avLst/>
              <a:gdLst/>
              <a:ahLst/>
              <a:cxnLst/>
              <a:rect l="0" t="0" r="0" b="0"/>
              <a:pathLst>
                <a:path w="112112" h="14015">
                  <a:moveTo>
                    <a:pt x="0" y="0"/>
                  </a:moveTo>
                  <a:lnTo>
                    <a:pt x="60977" y="0"/>
                  </a:lnTo>
                  <a:lnTo>
                    <a:pt x="89384" y="1557"/>
                  </a:lnTo>
                  <a:lnTo>
                    <a:pt x="96960" y="4153"/>
                  </a:lnTo>
                  <a:lnTo>
                    <a:pt x="112111" y="140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200166" y="5528880"/>
              <a:ext cx="126125" cy="1"/>
            </a:xfrm>
            <a:custGeom>
              <a:avLst/>
              <a:gdLst/>
              <a:ahLst/>
              <a:cxnLst/>
              <a:rect l="0" t="0" r="0" b="0"/>
              <a:pathLst>
                <a:path w="126125" h="1">
                  <a:moveTo>
                    <a:pt x="0" y="0"/>
                  </a:moveTo>
                  <a:lnTo>
                    <a:pt x="60976" y="0"/>
                  </a:lnTo>
                  <a:lnTo>
                    <a:pt x="101111" y="0"/>
                  </a:lnTo>
                  <a:lnTo>
                    <a:pt x="1261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606566" y="5178534"/>
              <a:ext cx="210368" cy="224222"/>
            </a:xfrm>
            <a:custGeom>
              <a:avLst/>
              <a:gdLst/>
              <a:ahLst/>
              <a:cxnLst/>
              <a:rect l="0" t="0" r="0" b="0"/>
              <a:pathLst>
                <a:path w="210368" h="224222">
                  <a:moveTo>
                    <a:pt x="0" y="0"/>
                  </a:moveTo>
                  <a:lnTo>
                    <a:pt x="56824" y="4153"/>
                  </a:lnTo>
                  <a:lnTo>
                    <a:pt x="82867" y="12745"/>
                  </a:lnTo>
                  <a:lnTo>
                    <a:pt x="104822" y="26945"/>
                  </a:lnTo>
                  <a:lnTo>
                    <a:pt x="108809" y="36648"/>
                  </a:lnTo>
                  <a:lnTo>
                    <a:pt x="108352" y="47789"/>
                  </a:lnTo>
                  <a:lnTo>
                    <a:pt x="104933" y="59887"/>
                  </a:lnTo>
                  <a:lnTo>
                    <a:pt x="97983" y="69510"/>
                  </a:lnTo>
                  <a:lnTo>
                    <a:pt x="75225" y="87378"/>
                  </a:lnTo>
                  <a:lnTo>
                    <a:pt x="78178" y="87836"/>
                  </a:lnTo>
                  <a:lnTo>
                    <a:pt x="84817" y="86585"/>
                  </a:lnTo>
                  <a:lnTo>
                    <a:pt x="138668" y="95765"/>
                  </a:lnTo>
                  <a:lnTo>
                    <a:pt x="180186" y="109690"/>
                  </a:lnTo>
                  <a:lnTo>
                    <a:pt x="202573" y="124530"/>
                  </a:lnTo>
                  <a:lnTo>
                    <a:pt x="208232" y="135961"/>
                  </a:lnTo>
                  <a:lnTo>
                    <a:pt x="210367" y="165272"/>
                  </a:lnTo>
                  <a:lnTo>
                    <a:pt x="204085" y="178693"/>
                  </a:lnTo>
                  <a:lnTo>
                    <a:pt x="180496" y="201910"/>
                  </a:lnTo>
                  <a:lnTo>
                    <a:pt x="145099" y="214305"/>
                  </a:lnTo>
                  <a:lnTo>
                    <a:pt x="85552" y="221283"/>
                  </a:lnTo>
                  <a:lnTo>
                    <a:pt x="40919" y="223351"/>
                  </a:lnTo>
                  <a:lnTo>
                    <a:pt x="14013" y="224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536497" y="5430783"/>
              <a:ext cx="420414" cy="14014"/>
            </a:xfrm>
            <a:custGeom>
              <a:avLst/>
              <a:gdLst/>
              <a:ahLst/>
              <a:cxnLst/>
              <a:rect l="0" t="0" r="0" b="0"/>
              <a:pathLst>
                <a:path w="420414" h="14014">
                  <a:moveTo>
                    <a:pt x="0" y="0"/>
                  </a:moveTo>
                  <a:lnTo>
                    <a:pt x="46309" y="1557"/>
                  </a:lnTo>
                  <a:lnTo>
                    <a:pt x="106800" y="9630"/>
                  </a:lnTo>
                  <a:lnTo>
                    <a:pt x="151272" y="12065"/>
                  </a:lnTo>
                  <a:lnTo>
                    <a:pt x="196989" y="8995"/>
                  </a:lnTo>
                  <a:lnTo>
                    <a:pt x="241702" y="3998"/>
                  </a:lnTo>
                  <a:lnTo>
                    <a:pt x="301891" y="1184"/>
                  </a:lnTo>
                  <a:lnTo>
                    <a:pt x="357614" y="1908"/>
                  </a:lnTo>
                  <a:lnTo>
                    <a:pt x="420413" y="140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584247" y="5556907"/>
              <a:ext cx="288582" cy="100905"/>
            </a:xfrm>
            <a:custGeom>
              <a:avLst/>
              <a:gdLst/>
              <a:ahLst/>
              <a:cxnLst/>
              <a:rect l="0" t="0" r="0" b="0"/>
              <a:pathLst>
                <a:path w="288582" h="100905">
                  <a:moveTo>
                    <a:pt x="120415" y="0"/>
                  </a:moveTo>
                  <a:lnTo>
                    <a:pt x="96482" y="32007"/>
                  </a:lnTo>
                  <a:lnTo>
                    <a:pt x="42466" y="79320"/>
                  </a:lnTo>
                  <a:lnTo>
                    <a:pt x="5970" y="99973"/>
                  </a:lnTo>
                  <a:lnTo>
                    <a:pt x="520" y="100904"/>
                  </a:lnTo>
                  <a:lnTo>
                    <a:pt x="0" y="98411"/>
                  </a:lnTo>
                  <a:lnTo>
                    <a:pt x="2769" y="93635"/>
                  </a:lnTo>
                  <a:lnTo>
                    <a:pt x="22453" y="88328"/>
                  </a:lnTo>
                  <a:lnTo>
                    <a:pt x="85840" y="77482"/>
                  </a:lnTo>
                  <a:lnTo>
                    <a:pt x="139928" y="72265"/>
                  </a:lnTo>
                  <a:lnTo>
                    <a:pt x="195401" y="70720"/>
                  </a:lnTo>
                  <a:lnTo>
                    <a:pt x="251283" y="70262"/>
                  </a:lnTo>
                  <a:lnTo>
                    <a:pt x="288581" y="70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718676" y="5500852"/>
              <a:ext cx="182180" cy="350346"/>
            </a:xfrm>
            <a:custGeom>
              <a:avLst/>
              <a:gdLst/>
              <a:ahLst/>
              <a:cxnLst/>
              <a:rect l="0" t="0" r="0" b="0"/>
              <a:pathLst>
                <a:path w="182180" h="350346">
                  <a:moveTo>
                    <a:pt x="182179" y="0"/>
                  </a:moveTo>
                  <a:lnTo>
                    <a:pt x="162674" y="58515"/>
                  </a:lnTo>
                  <a:lnTo>
                    <a:pt x="141798" y="106265"/>
                  </a:lnTo>
                  <a:lnTo>
                    <a:pt x="108450" y="159859"/>
                  </a:lnTo>
                  <a:lnTo>
                    <a:pt x="68984" y="222624"/>
                  </a:lnTo>
                  <a:lnTo>
                    <a:pt x="26544" y="281575"/>
                  </a:lnTo>
                  <a:lnTo>
                    <a:pt x="5705" y="328283"/>
                  </a:lnTo>
                  <a:lnTo>
                    <a:pt x="0" y="3503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979917" y="5073422"/>
            <a:ext cx="1793767" cy="763762"/>
            <a:chOff x="3979917" y="5073422"/>
            <a:chExt cx="1793767" cy="763762"/>
          </a:xfrm>
        </p:grpSpPr>
        <p:sp>
          <p:nvSpPr>
            <p:cNvPr id="92" name="Freeform 91"/>
            <p:cNvSpPr/>
            <p:nvPr/>
          </p:nvSpPr>
          <p:spPr>
            <a:xfrm>
              <a:off x="4088196" y="5073422"/>
              <a:ext cx="227249" cy="259265"/>
            </a:xfrm>
            <a:custGeom>
              <a:avLst/>
              <a:gdLst/>
              <a:ahLst/>
              <a:cxnLst/>
              <a:rect l="0" t="0" r="0" b="0"/>
              <a:pathLst>
                <a:path w="227249" h="259265">
                  <a:moveTo>
                    <a:pt x="214038" y="63071"/>
                  </a:moveTo>
                  <a:lnTo>
                    <a:pt x="163118" y="8748"/>
                  </a:lnTo>
                  <a:lnTo>
                    <a:pt x="133276" y="0"/>
                  </a:lnTo>
                  <a:lnTo>
                    <a:pt x="81459" y="2515"/>
                  </a:lnTo>
                  <a:lnTo>
                    <a:pt x="53385" y="13320"/>
                  </a:lnTo>
                  <a:lnTo>
                    <a:pt x="41538" y="20561"/>
                  </a:lnTo>
                  <a:lnTo>
                    <a:pt x="24223" y="41064"/>
                  </a:lnTo>
                  <a:lnTo>
                    <a:pt x="420" y="92288"/>
                  </a:lnTo>
                  <a:lnTo>
                    <a:pt x="0" y="105905"/>
                  </a:lnTo>
                  <a:lnTo>
                    <a:pt x="7838" y="133492"/>
                  </a:lnTo>
                  <a:lnTo>
                    <a:pt x="25854" y="153020"/>
                  </a:lnTo>
                  <a:lnTo>
                    <a:pt x="37198" y="160407"/>
                  </a:lnTo>
                  <a:lnTo>
                    <a:pt x="82922" y="170804"/>
                  </a:lnTo>
                  <a:lnTo>
                    <a:pt x="109571" y="164932"/>
                  </a:lnTo>
                  <a:lnTo>
                    <a:pt x="159493" y="135787"/>
                  </a:lnTo>
                  <a:lnTo>
                    <a:pt x="178378" y="114074"/>
                  </a:lnTo>
                  <a:lnTo>
                    <a:pt x="185594" y="101745"/>
                  </a:lnTo>
                  <a:lnTo>
                    <a:pt x="195075" y="95082"/>
                  </a:lnTo>
                  <a:lnTo>
                    <a:pt x="206067" y="92197"/>
                  </a:lnTo>
                  <a:lnTo>
                    <a:pt x="218067" y="91831"/>
                  </a:lnTo>
                  <a:lnTo>
                    <a:pt x="224510" y="96258"/>
                  </a:lnTo>
                  <a:lnTo>
                    <a:pt x="227248" y="103881"/>
                  </a:lnTo>
                  <a:lnTo>
                    <a:pt x="223661" y="141080"/>
                  </a:lnTo>
                  <a:lnTo>
                    <a:pt x="208500" y="202009"/>
                  </a:lnTo>
                  <a:lnTo>
                    <a:pt x="200025" y="2592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979917" y="5346700"/>
              <a:ext cx="420415" cy="28029"/>
            </a:xfrm>
            <a:custGeom>
              <a:avLst/>
              <a:gdLst/>
              <a:ahLst/>
              <a:cxnLst/>
              <a:rect l="0" t="0" r="0" b="0"/>
              <a:pathLst>
                <a:path w="420415" h="28029">
                  <a:moveTo>
                    <a:pt x="0" y="28028"/>
                  </a:moveTo>
                  <a:lnTo>
                    <a:pt x="60976" y="23876"/>
                  </a:lnTo>
                  <a:lnTo>
                    <a:pt x="113569" y="16936"/>
                  </a:lnTo>
                  <a:lnTo>
                    <a:pt x="172750" y="14880"/>
                  </a:lnTo>
                  <a:lnTo>
                    <a:pt x="231288" y="10118"/>
                  </a:lnTo>
                  <a:lnTo>
                    <a:pt x="286522" y="2998"/>
                  </a:lnTo>
                  <a:lnTo>
                    <a:pt x="348044" y="888"/>
                  </a:lnTo>
                  <a:lnTo>
                    <a:pt x="393262" y="263"/>
                  </a:lnTo>
                  <a:lnTo>
                    <a:pt x="42041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993931" y="5444796"/>
              <a:ext cx="98098" cy="294291"/>
            </a:xfrm>
            <a:custGeom>
              <a:avLst/>
              <a:gdLst/>
              <a:ahLst/>
              <a:cxnLst/>
              <a:rect l="0" t="0" r="0" b="0"/>
              <a:pathLst>
                <a:path w="98098" h="294291">
                  <a:moveTo>
                    <a:pt x="98097" y="0"/>
                  </a:moveTo>
                  <a:lnTo>
                    <a:pt x="78591" y="58516"/>
                  </a:lnTo>
                  <a:lnTo>
                    <a:pt x="60565" y="112597"/>
                  </a:lnTo>
                  <a:lnTo>
                    <a:pt x="42009" y="168262"/>
                  </a:lnTo>
                  <a:lnTo>
                    <a:pt x="23350" y="224240"/>
                  </a:lnTo>
                  <a:lnTo>
                    <a:pt x="4151" y="281836"/>
                  </a:lnTo>
                  <a:lnTo>
                    <a:pt x="0" y="2942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161668" y="5437094"/>
              <a:ext cx="196623" cy="248101"/>
            </a:xfrm>
            <a:custGeom>
              <a:avLst/>
              <a:gdLst/>
              <a:ahLst/>
              <a:cxnLst/>
              <a:rect l="0" t="0" r="0" b="0"/>
              <a:pathLst>
                <a:path w="196623" h="248101">
                  <a:moveTo>
                    <a:pt x="429" y="119813"/>
                  </a:moveTo>
                  <a:lnTo>
                    <a:pt x="19825" y="62989"/>
                  </a:lnTo>
                  <a:lnTo>
                    <a:pt x="37077" y="36946"/>
                  </a:lnTo>
                  <a:lnTo>
                    <a:pt x="60315" y="14990"/>
                  </a:lnTo>
                  <a:lnTo>
                    <a:pt x="90366" y="3156"/>
                  </a:lnTo>
                  <a:lnTo>
                    <a:pt x="107100" y="0"/>
                  </a:lnTo>
                  <a:lnTo>
                    <a:pt x="133997" y="4798"/>
                  </a:lnTo>
                  <a:lnTo>
                    <a:pt x="145529" y="10437"/>
                  </a:lnTo>
                  <a:lnTo>
                    <a:pt x="162495" y="33312"/>
                  </a:lnTo>
                  <a:lnTo>
                    <a:pt x="169199" y="48132"/>
                  </a:lnTo>
                  <a:lnTo>
                    <a:pt x="172497" y="77055"/>
                  </a:lnTo>
                  <a:lnTo>
                    <a:pt x="171196" y="91308"/>
                  </a:lnTo>
                  <a:lnTo>
                    <a:pt x="147047" y="141124"/>
                  </a:lnTo>
                  <a:lnTo>
                    <a:pt x="106668" y="201012"/>
                  </a:lnTo>
                  <a:lnTo>
                    <a:pt x="68758" y="232799"/>
                  </a:lnTo>
                  <a:lnTo>
                    <a:pt x="41697" y="246845"/>
                  </a:lnTo>
                  <a:lnTo>
                    <a:pt x="29498" y="248100"/>
                  </a:lnTo>
                  <a:lnTo>
                    <a:pt x="7639" y="241189"/>
                  </a:lnTo>
                  <a:lnTo>
                    <a:pt x="2121" y="233429"/>
                  </a:lnTo>
                  <a:lnTo>
                    <a:pt x="0" y="223585"/>
                  </a:lnTo>
                  <a:lnTo>
                    <a:pt x="143" y="212350"/>
                  </a:lnTo>
                  <a:lnTo>
                    <a:pt x="15223" y="174221"/>
                  </a:lnTo>
                  <a:lnTo>
                    <a:pt x="39184" y="155413"/>
                  </a:lnTo>
                  <a:lnTo>
                    <a:pt x="54293" y="148217"/>
                  </a:lnTo>
                  <a:lnTo>
                    <a:pt x="87690" y="144375"/>
                  </a:lnTo>
                  <a:lnTo>
                    <a:pt x="120180" y="149414"/>
                  </a:lnTo>
                  <a:lnTo>
                    <a:pt x="155979" y="169760"/>
                  </a:lnTo>
                  <a:lnTo>
                    <a:pt x="196622" y="20389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484414" y="5458810"/>
              <a:ext cx="196194" cy="14015"/>
            </a:xfrm>
            <a:custGeom>
              <a:avLst/>
              <a:gdLst/>
              <a:ahLst/>
              <a:cxnLst/>
              <a:rect l="0" t="0" r="0" b="0"/>
              <a:pathLst>
                <a:path w="196194" h="14015">
                  <a:moveTo>
                    <a:pt x="0" y="14014"/>
                  </a:moveTo>
                  <a:lnTo>
                    <a:pt x="56824" y="9862"/>
                  </a:lnTo>
                  <a:lnTo>
                    <a:pt x="119701" y="1948"/>
                  </a:lnTo>
                  <a:lnTo>
                    <a:pt x="151297" y="866"/>
                  </a:lnTo>
                  <a:lnTo>
                    <a:pt x="19619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568497" y="53186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638566" y="5570920"/>
              <a:ext cx="14014" cy="1"/>
            </a:xfrm>
            <a:custGeom>
              <a:avLst/>
              <a:gdLst/>
              <a:ahLst/>
              <a:cxnLst/>
              <a:rect l="0" t="0" r="0" b="0"/>
              <a:pathLst>
                <a:path w="14014" h="1">
                  <a:moveTo>
                    <a:pt x="1401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862786" y="5108466"/>
              <a:ext cx="115946" cy="238235"/>
            </a:xfrm>
            <a:custGeom>
              <a:avLst/>
              <a:gdLst/>
              <a:ahLst/>
              <a:cxnLst/>
              <a:rect l="0" t="0" r="0" b="0"/>
              <a:pathLst>
                <a:path w="115946" h="238235">
                  <a:moveTo>
                    <a:pt x="14014" y="0"/>
                  </a:moveTo>
                  <a:lnTo>
                    <a:pt x="46021" y="12745"/>
                  </a:lnTo>
                  <a:lnTo>
                    <a:pt x="65090" y="26944"/>
                  </a:lnTo>
                  <a:lnTo>
                    <a:pt x="68307" y="36648"/>
                  </a:lnTo>
                  <a:lnTo>
                    <a:pt x="63576" y="59886"/>
                  </a:lnTo>
                  <a:lnTo>
                    <a:pt x="56398" y="69509"/>
                  </a:lnTo>
                  <a:lnTo>
                    <a:pt x="33319" y="87377"/>
                  </a:lnTo>
                  <a:lnTo>
                    <a:pt x="36227" y="87835"/>
                  </a:lnTo>
                  <a:lnTo>
                    <a:pt x="42836" y="86584"/>
                  </a:lnTo>
                  <a:lnTo>
                    <a:pt x="74457" y="92263"/>
                  </a:lnTo>
                  <a:lnTo>
                    <a:pt x="83894" y="98879"/>
                  </a:lnTo>
                  <a:lnTo>
                    <a:pt x="98532" y="118686"/>
                  </a:lnTo>
                  <a:lnTo>
                    <a:pt x="115527" y="156100"/>
                  </a:lnTo>
                  <a:lnTo>
                    <a:pt x="115945" y="169464"/>
                  </a:lnTo>
                  <a:lnTo>
                    <a:pt x="108106" y="196770"/>
                  </a:lnTo>
                  <a:lnTo>
                    <a:pt x="98541" y="207477"/>
                  </a:lnTo>
                  <a:lnTo>
                    <a:pt x="71305" y="223526"/>
                  </a:lnTo>
                  <a:lnTo>
                    <a:pt x="42591" y="231697"/>
                  </a:lnTo>
                  <a:lnTo>
                    <a:pt x="0" y="2382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736662" y="5376676"/>
              <a:ext cx="364360" cy="12067"/>
            </a:xfrm>
            <a:custGeom>
              <a:avLst/>
              <a:gdLst/>
              <a:ahLst/>
              <a:cxnLst/>
              <a:rect l="0" t="0" r="0" b="0"/>
              <a:pathLst>
                <a:path w="364360" h="12067">
                  <a:moveTo>
                    <a:pt x="0" y="12066"/>
                  </a:moveTo>
                  <a:lnTo>
                    <a:pt x="46309" y="12066"/>
                  </a:lnTo>
                  <a:lnTo>
                    <a:pt x="105243" y="12066"/>
                  </a:lnTo>
                  <a:lnTo>
                    <a:pt x="164400" y="10508"/>
                  </a:lnTo>
                  <a:lnTo>
                    <a:pt x="208014" y="4626"/>
                  </a:lnTo>
                  <a:lnTo>
                    <a:pt x="268900" y="0"/>
                  </a:lnTo>
                  <a:lnTo>
                    <a:pt x="326386" y="6068"/>
                  </a:lnTo>
                  <a:lnTo>
                    <a:pt x="364359" y="120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918841" y="5458810"/>
              <a:ext cx="97385" cy="98098"/>
            </a:xfrm>
            <a:custGeom>
              <a:avLst/>
              <a:gdLst/>
              <a:ahLst/>
              <a:cxnLst/>
              <a:rect l="0" t="0" r="0" b="0"/>
              <a:pathLst>
                <a:path w="97385" h="98098">
                  <a:moveTo>
                    <a:pt x="0" y="0"/>
                  </a:moveTo>
                  <a:lnTo>
                    <a:pt x="56825" y="4153"/>
                  </a:lnTo>
                  <a:lnTo>
                    <a:pt x="70582" y="7440"/>
                  </a:lnTo>
                  <a:lnTo>
                    <a:pt x="81311" y="14302"/>
                  </a:lnTo>
                  <a:lnTo>
                    <a:pt x="97384" y="34385"/>
                  </a:lnTo>
                  <a:lnTo>
                    <a:pt x="96065" y="44722"/>
                  </a:lnTo>
                  <a:lnTo>
                    <a:pt x="88957" y="54728"/>
                  </a:lnTo>
                  <a:lnTo>
                    <a:pt x="66007" y="72593"/>
                  </a:lnTo>
                  <a:lnTo>
                    <a:pt x="21516" y="92598"/>
                  </a:lnTo>
                  <a:lnTo>
                    <a:pt x="0" y="980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76800" y="5542893"/>
              <a:ext cx="195592" cy="140139"/>
            </a:xfrm>
            <a:custGeom>
              <a:avLst/>
              <a:gdLst/>
              <a:ahLst/>
              <a:cxnLst/>
              <a:rect l="0" t="0" r="0" b="0"/>
              <a:pathLst>
                <a:path w="195592" h="140139">
                  <a:moveTo>
                    <a:pt x="70069" y="0"/>
                  </a:moveTo>
                  <a:lnTo>
                    <a:pt x="124452" y="3114"/>
                  </a:lnTo>
                  <a:lnTo>
                    <a:pt x="160156" y="14879"/>
                  </a:lnTo>
                  <a:lnTo>
                    <a:pt x="184329" y="34641"/>
                  </a:lnTo>
                  <a:lnTo>
                    <a:pt x="192955" y="46450"/>
                  </a:lnTo>
                  <a:lnTo>
                    <a:pt x="195591" y="57437"/>
                  </a:lnTo>
                  <a:lnTo>
                    <a:pt x="194235" y="67876"/>
                  </a:lnTo>
                  <a:lnTo>
                    <a:pt x="190216" y="77950"/>
                  </a:lnTo>
                  <a:lnTo>
                    <a:pt x="173294" y="93295"/>
                  </a:lnTo>
                  <a:lnTo>
                    <a:pt x="110941" y="120821"/>
                  </a:lnTo>
                  <a:lnTo>
                    <a:pt x="51672" y="135861"/>
                  </a:lnTo>
                  <a:lnTo>
                    <a:pt x="0" y="1401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185103" y="5444796"/>
              <a:ext cx="112112" cy="14015"/>
            </a:xfrm>
            <a:custGeom>
              <a:avLst/>
              <a:gdLst/>
              <a:ahLst/>
              <a:cxnLst/>
              <a:rect l="0" t="0" r="0" b="0"/>
              <a:pathLst>
                <a:path w="112112" h="14015">
                  <a:moveTo>
                    <a:pt x="0" y="14014"/>
                  </a:moveTo>
                  <a:lnTo>
                    <a:pt x="49885" y="2922"/>
                  </a:lnTo>
                  <a:lnTo>
                    <a:pt x="11211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171090" y="5514866"/>
              <a:ext cx="182180" cy="1"/>
            </a:xfrm>
            <a:custGeom>
              <a:avLst/>
              <a:gdLst/>
              <a:ahLst/>
              <a:cxnLst/>
              <a:rect l="0" t="0" r="0" b="0"/>
              <a:pathLst>
                <a:path w="182180" h="1">
                  <a:moveTo>
                    <a:pt x="0" y="0"/>
                  </a:moveTo>
                  <a:lnTo>
                    <a:pt x="55940" y="0"/>
                  </a:lnTo>
                  <a:lnTo>
                    <a:pt x="116401" y="0"/>
                  </a:lnTo>
                  <a:lnTo>
                    <a:pt x="133656" y="0"/>
                  </a:lnTo>
                  <a:lnTo>
                    <a:pt x="1821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507421" y="5199123"/>
              <a:ext cx="210615" cy="217647"/>
            </a:xfrm>
            <a:custGeom>
              <a:avLst/>
              <a:gdLst/>
              <a:ahLst/>
              <a:cxnLst/>
              <a:rect l="0" t="0" r="0" b="0"/>
              <a:pathLst>
                <a:path w="210615" h="217647">
                  <a:moveTo>
                    <a:pt x="0" y="7439"/>
                  </a:moveTo>
                  <a:lnTo>
                    <a:pt x="22318" y="0"/>
                  </a:lnTo>
                  <a:lnTo>
                    <a:pt x="45732" y="499"/>
                  </a:lnTo>
                  <a:lnTo>
                    <a:pt x="98826" y="13508"/>
                  </a:lnTo>
                  <a:lnTo>
                    <a:pt x="104811" y="20827"/>
                  </a:lnTo>
                  <a:lnTo>
                    <a:pt x="105687" y="30378"/>
                  </a:lnTo>
                  <a:lnTo>
                    <a:pt x="103157" y="41417"/>
                  </a:lnTo>
                  <a:lnTo>
                    <a:pt x="96799" y="50333"/>
                  </a:lnTo>
                  <a:lnTo>
                    <a:pt x="77277" y="64392"/>
                  </a:lnTo>
                  <a:lnTo>
                    <a:pt x="37582" y="82991"/>
                  </a:lnTo>
                  <a:lnTo>
                    <a:pt x="94318" y="78537"/>
                  </a:lnTo>
                  <a:lnTo>
                    <a:pt x="146458" y="92692"/>
                  </a:lnTo>
                  <a:lnTo>
                    <a:pt x="186474" y="116609"/>
                  </a:lnTo>
                  <a:lnTo>
                    <a:pt x="203811" y="138485"/>
                  </a:lnTo>
                  <a:lnTo>
                    <a:pt x="210614" y="150858"/>
                  </a:lnTo>
                  <a:lnTo>
                    <a:pt x="210478" y="162221"/>
                  </a:lnTo>
                  <a:lnTo>
                    <a:pt x="205716" y="172911"/>
                  </a:lnTo>
                  <a:lnTo>
                    <a:pt x="197871" y="183151"/>
                  </a:lnTo>
                  <a:lnTo>
                    <a:pt x="168392" y="198682"/>
                  </a:lnTo>
                  <a:lnTo>
                    <a:pt x="108025" y="212027"/>
                  </a:lnTo>
                  <a:lnTo>
                    <a:pt x="53287" y="215981"/>
                  </a:lnTo>
                  <a:lnTo>
                    <a:pt x="14013" y="217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479393" y="5444796"/>
              <a:ext cx="280277" cy="14015"/>
            </a:xfrm>
            <a:custGeom>
              <a:avLst/>
              <a:gdLst/>
              <a:ahLst/>
              <a:cxnLst/>
              <a:rect l="0" t="0" r="0" b="0"/>
              <a:pathLst>
                <a:path w="280277" h="14015">
                  <a:moveTo>
                    <a:pt x="0" y="14014"/>
                  </a:moveTo>
                  <a:lnTo>
                    <a:pt x="60976" y="14014"/>
                  </a:lnTo>
                  <a:lnTo>
                    <a:pt x="113569" y="14014"/>
                  </a:lnTo>
                  <a:lnTo>
                    <a:pt x="164445" y="9862"/>
                  </a:lnTo>
                  <a:lnTo>
                    <a:pt x="213257" y="2922"/>
                  </a:lnTo>
                  <a:lnTo>
                    <a:pt x="254709" y="866"/>
                  </a:lnTo>
                  <a:lnTo>
                    <a:pt x="28027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495549" y="5556907"/>
              <a:ext cx="278135" cy="99974"/>
            </a:xfrm>
            <a:custGeom>
              <a:avLst/>
              <a:gdLst/>
              <a:ahLst/>
              <a:cxnLst/>
              <a:rect l="0" t="0" r="0" b="0"/>
              <a:pathLst>
                <a:path w="278135" h="99974">
                  <a:moveTo>
                    <a:pt x="137996" y="0"/>
                  </a:moveTo>
                  <a:lnTo>
                    <a:pt x="130556" y="22318"/>
                  </a:lnTo>
                  <a:lnTo>
                    <a:pt x="114447" y="41580"/>
                  </a:lnTo>
                  <a:lnTo>
                    <a:pt x="58604" y="79320"/>
                  </a:lnTo>
                  <a:lnTo>
                    <a:pt x="13262" y="99973"/>
                  </a:lnTo>
                  <a:lnTo>
                    <a:pt x="5013" y="99347"/>
                  </a:lnTo>
                  <a:lnTo>
                    <a:pt x="1071" y="94259"/>
                  </a:lnTo>
                  <a:lnTo>
                    <a:pt x="0" y="86196"/>
                  </a:lnTo>
                  <a:lnTo>
                    <a:pt x="3957" y="79263"/>
                  </a:lnTo>
                  <a:lnTo>
                    <a:pt x="20811" y="67408"/>
                  </a:lnTo>
                  <a:lnTo>
                    <a:pt x="64001" y="59419"/>
                  </a:lnTo>
                  <a:lnTo>
                    <a:pt x="123684" y="57052"/>
                  </a:lnTo>
                  <a:lnTo>
                    <a:pt x="183236" y="56350"/>
                  </a:lnTo>
                  <a:lnTo>
                    <a:pt x="240328" y="56143"/>
                  </a:lnTo>
                  <a:lnTo>
                    <a:pt x="278134" y="560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549462" y="5458810"/>
              <a:ext cx="196194" cy="378374"/>
            </a:xfrm>
            <a:custGeom>
              <a:avLst/>
              <a:gdLst/>
              <a:ahLst/>
              <a:cxnLst/>
              <a:rect l="0" t="0" r="0" b="0"/>
              <a:pathLst>
                <a:path w="196194" h="378374">
                  <a:moveTo>
                    <a:pt x="196193" y="0"/>
                  </a:moveTo>
                  <a:lnTo>
                    <a:pt x="193079" y="44753"/>
                  </a:lnTo>
                  <a:lnTo>
                    <a:pt x="173817" y="92498"/>
                  </a:lnTo>
                  <a:lnTo>
                    <a:pt x="137749" y="155568"/>
                  </a:lnTo>
                  <a:lnTo>
                    <a:pt x="101319" y="213316"/>
                  </a:lnTo>
                  <a:lnTo>
                    <a:pt x="72609" y="266877"/>
                  </a:lnTo>
                  <a:lnTo>
                    <a:pt x="27747" y="329473"/>
                  </a:lnTo>
                  <a:lnTo>
                    <a:pt x="0" y="3783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26620" y="5094452"/>
            <a:ext cx="1065050" cy="742732"/>
            <a:chOff x="6726620" y="5094452"/>
            <a:chExt cx="1065050" cy="742732"/>
          </a:xfrm>
        </p:grpSpPr>
        <p:sp>
          <p:nvSpPr>
            <p:cNvPr id="110" name="Freeform 109"/>
            <p:cNvSpPr/>
            <p:nvPr/>
          </p:nvSpPr>
          <p:spPr>
            <a:xfrm>
              <a:off x="6828343" y="5094452"/>
              <a:ext cx="194734" cy="308304"/>
            </a:xfrm>
            <a:custGeom>
              <a:avLst/>
              <a:gdLst/>
              <a:ahLst/>
              <a:cxnLst/>
              <a:rect l="0" t="0" r="0" b="0"/>
              <a:pathLst>
                <a:path w="194734" h="308304">
                  <a:moveTo>
                    <a:pt x="38415" y="0"/>
                  </a:moveTo>
                  <a:lnTo>
                    <a:pt x="17597" y="46309"/>
                  </a:lnTo>
                  <a:lnTo>
                    <a:pt x="3355" y="105243"/>
                  </a:lnTo>
                  <a:lnTo>
                    <a:pt x="0" y="162843"/>
                  </a:lnTo>
                  <a:lnTo>
                    <a:pt x="4734" y="200575"/>
                  </a:lnTo>
                  <a:lnTo>
                    <a:pt x="12847" y="213128"/>
                  </a:lnTo>
                  <a:lnTo>
                    <a:pt x="24484" y="221497"/>
                  </a:lnTo>
                  <a:lnTo>
                    <a:pt x="38470" y="227076"/>
                  </a:lnTo>
                  <a:lnTo>
                    <a:pt x="70620" y="229122"/>
                  </a:lnTo>
                  <a:lnTo>
                    <a:pt x="119583" y="221520"/>
                  </a:lnTo>
                  <a:lnTo>
                    <a:pt x="147673" y="212121"/>
                  </a:lnTo>
                  <a:lnTo>
                    <a:pt x="170538" y="197563"/>
                  </a:lnTo>
                  <a:lnTo>
                    <a:pt x="186929" y="176559"/>
                  </a:lnTo>
                  <a:lnTo>
                    <a:pt x="193480" y="164419"/>
                  </a:lnTo>
                  <a:lnTo>
                    <a:pt x="194733" y="153211"/>
                  </a:lnTo>
                  <a:lnTo>
                    <a:pt x="187820" y="132453"/>
                  </a:lnTo>
                  <a:lnTo>
                    <a:pt x="180060" y="130343"/>
                  </a:lnTo>
                  <a:lnTo>
                    <a:pt x="170216" y="133608"/>
                  </a:lnTo>
                  <a:lnTo>
                    <a:pt x="158982" y="140456"/>
                  </a:lnTo>
                  <a:lnTo>
                    <a:pt x="128291" y="179851"/>
                  </a:lnTo>
                  <a:lnTo>
                    <a:pt x="106914" y="230970"/>
                  </a:lnTo>
                  <a:lnTo>
                    <a:pt x="87298" y="288183"/>
                  </a:lnTo>
                  <a:lnTo>
                    <a:pt x="80457" y="3083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726620" y="5402755"/>
              <a:ext cx="308305" cy="13438"/>
            </a:xfrm>
            <a:custGeom>
              <a:avLst/>
              <a:gdLst/>
              <a:ahLst/>
              <a:cxnLst/>
              <a:rect l="0" t="0" r="0" b="0"/>
              <a:pathLst>
                <a:path w="308305" h="13438">
                  <a:moveTo>
                    <a:pt x="0" y="0"/>
                  </a:moveTo>
                  <a:lnTo>
                    <a:pt x="36679" y="9631"/>
                  </a:lnTo>
                  <a:lnTo>
                    <a:pt x="94086" y="12716"/>
                  </a:lnTo>
                  <a:lnTo>
                    <a:pt x="137837" y="13437"/>
                  </a:lnTo>
                  <a:lnTo>
                    <a:pt x="198800" y="6404"/>
                  </a:lnTo>
                  <a:lnTo>
                    <a:pt x="256308" y="1898"/>
                  </a:lnTo>
                  <a:lnTo>
                    <a:pt x="30830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927371" y="5439305"/>
              <a:ext cx="149596" cy="278905"/>
            </a:xfrm>
            <a:custGeom>
              <a:avLst/>
              <a:gdLst/>
              <a:ahLst/>
              <a:cxnLst/>
              <a:rect l="0" t="0" r="0" b="0"/>
              <a:pathLst>
                <a:path w="149596" h="278905">
                  <a:moveTo>
                    <a:pt x="149595" y="19505"/>
                  </a:moveTo>
                  <a:lnTo>
                    <a:pt x="91079" y="0"/>
                  </a:lnTo>
                  <a:lnTo>
                    <a:pt x="43330" y="1442"/>
                  </a:lnTo>
                  <a:lnTo>
                    <a:pt x="16207" y="11996"/>
                  </a:lnTo>
                  <a:lnTo>
                    <a:pt x="4614" y="19171"/>
                  </a:lnTo>
                  <a:lnTo>
                    <a:pt x="0" y="28625"/>
                  </a:lnTo>
                  <a:lnTo>
                    <a:pt x="38" y="39599"/>
                  </a:lnTo>
                  <a:lnTo>
                    <a:pt x="3177" y="51586"/>
                  </a:lnTo>
                  <a:lnTo>
                    <a:pt x="19123" y="73210"/>
                  </a:lnTo>
                  <a:lnTo>
                    <a:pt x="80798" y="121963"/>
                  </a:lnTo>
                  <a:lnTo>
                    <a:pt x="118830" y="151766"/>
                  </a:lnTo>
                  <a:lnTo>
                    <a:pt x="134883" y="176384"/>
                  </a:lnTo>
                  <a:lnTo>
                    <a:pt x="138904" y="207049"/>
                  </a:lnTo>
                  <a:lnTo>
                    <a:pt x="133943" y="238325"/>
                  </a:lnTo>
                  <a:lnTo>
                    <a:pt x="121358" y="262605"/>
                  </a:lnTo>
                  <a:lnTo>
                    <a:pt x="110528" y="270326"/>
                  </a:lnTo>
                  <a:lnTo>
                    <a:pt x="81886" y="278904"/>
                  </a:lnTo>
                  <a:lnTo>
                    <a:pt x="70199" y="274964"/>
                  </a:lnTo>
                  <a:lnTo>
                    <a:pt x="60851" y="266108"/>
                  </a:lnTo>
                  <a:lnTo>
                    <a:pt x="53063" y="253976"/>
                  </a:lnTo>
                  <a:lnTo>
                    <a:pt x="50984" y="241217"/>
                  </a:lnTo>
                  <a:lnTo>
                    <a:pt x="56979" y="214583"/>
                  </a:lnTo>
                  <a:lnTo>
                    <a:pt x="77863" y="165887"/>
                  </a:lnTo>
                  <a:lnTo>
                    <a:pt x="112819" y="106379"/>
                  </a:lnTo>
                  <a:lnTo>
                    <a:pt x="141408" y="67173"/>
                  </a:lnTo>
                  <a:lnTo>
                    <a:pt x="149595" y="475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231118" y="5444796"/>
              <a:ext cx="154152" cy="1"/>
            </a:xfrm>
            <a:custGeom>
              <a:avLst/>
              <a:gdLst/>
              <a:ahLst/>
              <a:cxnLst/>
              <a:rect l="0" t="0" r="0" b="0"/>
              <a:pathLst>
                <a:path w="154152" h="1">
                  <a:moveTo>
                    <a:pt x="0" y="0"/>
                  </a:moveTo>
                  <a:lnTo>
                    <a:pt x="60976" y="0"/>
                  </a:lnTo>
                  <a:lnTo>
                    <a:pt x="109415" y="0"/>
                  </a:lnTo>
                  <a:lnTo>
                    <a:pt x="15415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245131" y="5500852"/>
              <a:ext cx="140139" cy="28029"/>
            </a:xfrm>
            <a:custGeom>
              <a:avLst/>
              <a:gdLst/>
              <a:ahLst/>
              <a:cxnLst/>
              <a:rect l="0" t="0" r="0" b="0"/>
              <a:pathLst>
                <a:path w="140139" h="28029">
                  <a:moveTo>
                    <a:pt x="0" y="28028"/>
                  </a:moveTo>
                  <a:lnTo>
                    <a:pt x="58515" y="8522"/>
                  </a:lnTo>
                  <a:lnTo>
                    <a:pt x="117556" y="1683"/>
                  </a:lnTo>
                  <a:lnTo>
                    <a:pt x="14013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553434" y="5223497"/>
              <a:ext cx="155124" cy="235314"/>
            </a:xfrm>
            <a:custGeom>
              <a:avLst/>
              <a:gdLst/>
              <a:ahLst/>
              <a:cxnLst/>
              <a:rect l="0" t="0" r="0" b="0"/>
              <a:pathLst>
                <a:path w="155124" h="235314">
                  <a:moveTo>
                    <a:pt x="28028" y="11093"/>
                  </a:moveTo>
                  <a:lnTo>
                    <a:pt x="77913" y="0"/>
                  </a:lnTo>
                  <a:lnTo>
                    <a:pt x="109368" y="1491"/>
                  </a:lnTo>
                  <a:lnTo>
                    <a:pt x="138920" y="12535"/>
                  </a:lnTo>
                  <a:lnTo>
                    <a:pt x="143997" y="21397"/>
                  </a:lnTo>
                  <a:lnTo>
                    <a:pt x="142711" y="31976"/>
                  </a:lnTo>
                  <a:lnTo>
                    <a:pt x="128825" y="54630"/>
                  </a:lnTo>
                  <a:lnTo>
                    <a:pt x="94745" y="83335"/>
                  </a:lnTo>
                  <a:lnTo>
                    <a:pt x="68580" y="96660"/>
                  </a:lnTo>
                  <a:lnTo>
                    <a:pt x="62848" y="97722"/>
                  </a:lnTo>
                  <a:lnTo>
                    <a:pt x="62141" y="95316"/>
                  </a:lnTo>
                  <a:lnTo>
                    <a:pt x="64784" y="90598"/>
                  </a:lnTo>
                  <a:lnTo>
                    <a:pt x="71217" y="89010"/>
                  </a:lnTo>
                  <a:lnTo>
                    <a:pt x="90821" y="91397"/>
                  </a:lnTo>
                  <a:lnTo>
                    <a:pt x="110953" y="101800"/>
                  </a:lnTo>
                  <a:lnTo>
                    <a:pt x="149252" y="133854"/>
                  </a:lnTo>
                  <a:lnTo>
                    <a:pt x="154000" y="145875"/>
                  </a:lnTo>
                  <a:lnTo>
                    <a:pt x="155123" y="175840"/>
                  </a:lnTo>
                  <a:lnTo>
                    <a:pt x="150128" y="187879"/>
                  </a:lnTo>
                  <a:lnTo>
                    <a:pt x="132121" y="205408"/>
                  </a:lnTo>
                  <a:lnTo>
                    <a:pt x="104395" y="214237"/>
                  </a:lnTo>
                  <a:lnTo>
                    <a:pt x="43286" y="227344"/>
                  </a:lnTo>
                  <a:lnTo>
                    <a:pt x="0" y="2353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455338" y="5503850"/>
              <a:ext cx="336332" cy="25031"/>
            </a:xfrm>
            <a:custGeom>
              <a:avLst/>
              <a:gdLst/>
              <a:ahLst/>
              <a:cxnLst/>
              <a:rect l="0" t="0" r="0" b="0"/>
              <a:pathLst>
                <a:path w="336332" h="25031">
                  <a:moveTo>
                    <a:pt x="0" y="25030"/>
                  </a:moveTo>
                  <a:lnTo>
                    <a:pt x="49885" y="13938"/>
                  </a:lnTo>
                  <a:lnTo>
                    <a:pt x="104573" y="11882"/>
                  </a:lnTo>
                  <a:lnTo>
                    <a:pt x="165932" y="7120"/>
                  </a:lnTo>
                  <a:lnTo>
                    <a:pt x="227711" y="0"/>
                  </a:lnTo>
                  <a:lnTo>
                    <a:pt x="287020" y="2042"/>
                  </a:lnTo>
                  <a:lnTo>
                    <a:pt x="336331" y="110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506464" y="5598948"/>
              <a:ext cx="243165" cy="100905"/>
            </a:xfrm>
            <a:custGeom>
              <a:avLst/>
              <a:gdLst/>
              <a:ahLst/>
              <a:cxnLst/>
              <a:rect l="0" t="0" r="0" b="0"/>
              <a:pathLst>
                <a:path w="243165" h="100905">
                  <a:moveTo>
                    <a:pt x="131054" y="0"/>
                  </a:moveTo>
                  <a:lnTo>
                    <a:pt x="107120" y="32007"/>
                  </a:lnTo>
                  <a:lnTo>
                    <a:pt x="45664" y="79321"/>
                  </a:lnTo>
                  <a:lnTo>
                    <a:pt x="4542" y="99973"/>
                  </a:lnTo>
                  <a:lnTo>
                    <a:pt x="0" y="100904"/>
                  </a:lnTo>
                  <a:lnTo>
                    <a:pt x="1643" y="98411"/>
                  </a:lnTo>
                  <a:lnTo>
                    <a:pt x="7409" y="93635"/>
                  </a:lnTo>
                  <a:lnTo>
                    <a:pt x="52723" y="79474"/>
                  </a:lnTo>
                  <a:lnTo>
                    <a:pt x="115456" y="72856"/>
                  </a:lnTo>
                  <a:lnTo>
                    <a:pt x="175913" y="70895"/>
                  </a:lnTo>
                  <a:lnTo>
                    <a:pt x="206008" y="74589"/>
                  </a:lnTo>
                  <a:lnTo>
                    <a:pt x="243164" y="840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595476" y="5542893"/>
              <a:ext cx="140139" cy="294291"/>
            </a:xfrm>
            <a:custGeom>
              <a:avLst/>
              <a:gdLst/>
              <a:ahLst/>
              <a:cxnLst/>
              <a:rect l="0" t="0" r="0" b="0"/>
              <a:pathLst>
                <a:path w="140139" h="294291">
                  <a:moveTo>
                    <a:pt x="140138" y="0"/>
                  </a:moveTo>
                  <a:lnTo>
                    <a:pt x="124894" y="49885"/>
                  </a:lnTo>
                  <a:lnTo>
                    <a:pt x="107593" y="100420"/>
                  </a:lnTo>
                  <a:lnTo>
                    <a:pt x="78592" y="154841"/>
                  </a:lnTo>
                  <a:lnTo>
                    <a:pt x="44567" y="210411"/>
                  </a:lnTo>
                  <a:lnTo>
                    <a:pt x="18914" y="258018"/>
                  </a:lnTo>
                  <a:lnTo>
                    <a:pt x="0" y="2942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Freeform 119"/>
          <p:cNvSpPr/>
          <p:nvPr/>
        </p:nvSpPr>
        <p:spPr>
          <a:xfrm>
            <a:off x="5973543" y="6425948"/>
            <a:ext cx="1571179" cy="896245"/>
          </a:xfrm>
          <a:custGeom>
            <a:avLst/>
            <a:gdLst/>
            <a:ahLst/>
            <a:cxnLst/>
            <a:rect l="0" t="0" r="0" b="0"/>
            <a:pathLst>
              <a:path w="1571179" h="896245">
                <a:moveTo>
                  <a:pt x="1229547" y="27842"/>
                </a:moveTo>
                <a:lnTo>
                  <a:pt x="1167090" y="26285"/>
                </a:lnTo>
                <a:lnTo>
                  <a:pt x="1118135" y="18211"/>
                </a:lnTo>
                <a:lnTo>
                  <a:pt x="1066432" y="13569"/>
                </a:lnTo>
                <a:lnTo>
                  <a:pt x="1019279" y="4582"/>
                </a:lnTo>
                <a:lnTo>
                  <a:pt x="966554" y="1226"/>
                </a:lnTo>
                <a:lnTo>
                  <a:pt x="909928" y="232"/>
                </a:lnTo>
                <a:lnTo>
                  <a:pt x="866906" y="0"/>
                </a:lnTo>
                <a:lnTo>
                  <a:pt x="806355" y="7308"/>
                </a:lnTo>
                <a:lnTo>
                  <a:pt x="748968" y="11896"/>
                </a:lnTo>
                <a:lnTo>
                  <a:pt x="707133" y="12969"/>
                </a:lnTo>
                <a:lnTo>
                  <a:pt x="662589" y="15003"/>
                </a:lnTo>
                <a:lnTo>
                  <a:pt x="616840" y="21098"/>
                </a:lnTo>
                <a:lnTo>
                  <a:pt x="554753" y="33283"/>
                </a:lnTo>
                <a:lnTo>
                  <a:pt x="511820" y="42198"/>
                </a:lnTo>
                <a:lnTo>
                  <a:pt x="466787" y="51350"/>
                </a:lnTo>
                <a:lnTo>
                  <a:pt x="420821" y="60608"/>
                </a:lnTo>
                <a:lnTo>
                  <a:pt x="358612" y="82014"/>
                </a:lnTo>
                <a:lnTo>
                  <a:pt x="300733" y="108079"/>
                </a:lnTo>
                <a:lnTo>
                  <a:pt x="244138" y="135525"/>
                </a:lnTo>
                <a:lnTo>
                  <a:pt x="187922" y="170821"/>
                </a:lnTo>
                <a:lnTo>
                  <a:pt x="139259" y="203424"/>
                </a:lnTo>
                <a:lnTo>
                  <a:pt x="82523" y="255085"/>
                </a:lnTo>
                <a:lnTo>
                  <a:pt x="49725" y="304169"/>
                </a:lnTo>
                <a:lnTo>
                  <a:pt x="14896" y="363393"/>
                </a:lnTo>
                <a:lnTo>
                  <a:pt x="4583" y="398082"/>
                </a:lnTo>
                <a:lnTo>
                  <a:pt x="0" y="449832"/>
                </a:lnTo>
                <a:lnTo>
                  <a:pt x="2115" y="509164"/>
                </a:lnTo>
                <a:lnTo>
                  <a:pt x="9802" y="565637"/>
                </a:lnTo>
                <a:lnTo>
                  <a:pt x="31639" y="623692"/>
                </a:lnTo>
                <a:lnTo>
                  <a:pt x="59389" y="672035"/>
                </a:lnTo>
                <a:lnTo>
                  <a:pt x="96504" y="723557"/>
                </a:lnTo>
                <a:lnTo>
                  <a:pt x="138642" y="767542"/>
                </a:lnTo>
                <a:lnTo>
                  <a:pt x="189883" y="802546"/>
                </a:lnTo>
                <a:lnTo>
                  <a:pt x="246068" y="838697"/>
                </a:lnTo>
                <a:lnTo>
                  <a:pt x="288986" y="854310"/>
                </a:lnTo>
                <a:lnTo>
                  <a:pt x="334013" y="870591"/>
                </a:lnTo>
                <a:lnTo>
                  <a:pt x="381533" y="885094"/>
                </a:lnTo>
                <a:lnTo>
                  <a:pt x="433795" y="891539"/>
                </a:lnTo>
                <a:lnTo>
                  <a:pt x="488165" y="894404"/>
                </a:lnTo>
                <a:lnTo>
                  <a:pt x="543471" y="895678"/>
                </a:lnTo>
                <a:lnTo>
                  <a:pt x="599193" y="896244"/>
                </a:lnTo>
                <a:lnTo>
                  <a:pt x="655100" y="892343"/>
                </a:lnTo>
                <a:lnTo>
                  <a:pt x="712646" y="885420"/>
                </a:lnTo>
                <a:lnTo>
                  <a:pt x="774554" y="877152"/>
                </a:lnTo>
                <a:lnTo>
                  <a:pt x="834249" y="864134"/>
                </a:lnTo>
                <a:lnTo>
                  <a:pt x="891922" y="847968"/>
                </a:lnTo>
                <a:lnTo>
                  <a:pt x="948696" y="830404"/>
                </a:lnTo>
                <a:lnTo>
                  <a:pt x="1009222" y="812216"/>
                </a:lnTo>
                <a:lnTo>
                  <a:pt x="1070898" y="793752"/>
                </a:lnTo>
                <a:lnTo>
                  <a:pt x="1129451" y="775166"/>
                </a:lnTo>
                <a:lnTo>
                  <a:pt x="1182464" y="756524"/>
                </a:lnTo>
                <a:lnTo>
                  <a:pt x="1231978" y="736302"/>
                </a:lnTo>
                <a:lnTo>
                  <a:pt x="1279935" y="711743"/>
                </a:lnTo>
                <a:lnTo>
                  <a:pt x="1327201" y="685257"/>
                </a:lnTo>
                <a:lnTo>
                  <a:pt x="1372602" y="657914"/>
                </a:lnTo>
                <a:lnTo>
                  <a:pt x="1431621" y="616259"/>
                </a:lnTo>
                <a:lnTo>
                  <a:pt x="1490050" y="560333"/>
                </a:lnTo>
                <a:lnTo>
                  <a:pt x="1532042" y="504305"/>
                </a:lnTo>
                <a:lnTo>
                  <a:pt x="1559136" y="448255"/>
                </a:lnTo>
                <a:lnTo>
                  <a:pt x="1569629" y="420227"/>
                </a:lnTo>
                <a:lnTo>
                  <a:pt x="1571178" y="379744"/>
                </a:lnTo>
                <a:lnTo>
                  <a:pt x="1565119" y="332166"/>
                </a:lnTo>
                <a:lnTo>
                  <a:pt x="1552046" y="285069"/>
                </a:lnTo>
                <a:lnTo>
                  <a:pt x="1527177" y="229663"/>
                </a:lnTo>
                <a:lnTo>
                  <a:pt x="1489318" y="178723"/>
                </a:lnTo>
                <a:lnTo>
                  <a:pt x="1432324" y="118933"/>
                </a:lnTo>
                <a:lnTo>
                  <a:pt x="1372600" y="89318"/>
                </a:lnTo>
                <a:lnTo>
                  <a:pt x="1310053" y="59246"/>
                </a:lnTo>
                <a:lnTo>
                  <a:pt x="1252363" y="42856"/>
                </a:lnTo>
                <a:lnTo>
                  <a:pt x="1190114" y="32291"/>
                </a:lnTo>
                <a:lnTo>
                  <a:pt x="1128071" y="29160"/>
                </a:lnTo>
                <a:lnTo>
                  <a:pt x="1083236" y="28427"/>
                </a:lnTo>
                <a:lnTo>
                  <a:pt x="1037358" y="28102"/>
                </a:lnTo>
                <a:lnTo>
                  <a:pt x="991016" y="36261"/>
                </a:lnTo>
                <a:lnTo>
                  <a:pt x="942911" y="50269"/>
                </a:lnTo>
                <a:lnTo>
                  <a:pt x="890389" y="66875"/>
                </a:lnTo>
                <a:lnTo>
                  <a:pt x="840057" y="84635"/>
                </a:lnTo>
                <a:lnTo>
                  <a:pt x="793292" y="102910"/>
                </a:lnTo>
                <a:lnTo>
                  <a:pt x="733506" y="130707"/>
                </a:lnTo>
                <a:lnTo>
                  <a:pt x="683122" y="159694"/>
                </a:lnTo>
                <a:lnTo>
                  <a:pt x="668995" y="1679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/>
          <p:cNvGrpSpPr/>
          <p:nvPr/>
        </p:nvGrpSpPr>
        <p:grpSpPr>
          <a:xfrm>
            <a:off x="2167486" y="7348920"/>
            <a:ext cx="788876" cy="343628"/>
            <a:chOff x="2167486" y="7348920"/>
            <a:chExt cx="788876" cy="343628"/>
          </a:xfrm>
        </p:grpSpPr>
        <p:sp>
          <p:nvSpPr>
            <p:cNvPr id="121" name="Freeform 120"/>
            <p:cNvSpPr/>
            <p:nvPr/>
          </p:nvSpPr>
          <p:spPr>
            <a:xfrm>
              <a:off x="2167486" y="7503072"/>
              <a:ext cx="200846" cy="189476"/>
            </a:xfrm>
            <a:custGeom>
              <a:avLst/>
              <a:gdLst/>
              <a:ahLst/>
              <a:cxnLst/>
              <a:rect l="0" t="0" r="0" b="0"/>
              <a:pathLst>
                <a:path w="200846" h="189476">
                  <a:moveTo>
                    <a:pt x="74721" y="0"/>
                  </a:moveTo>
                  <a:lnTo>
                    <a:pt x="43150" y="58517"/>
                  </a:lnTo>
                  <a:lnTo>
                    <a:pt x="23560" y="112597"/>
                  </a:lnTo>
                  <a:lnTo>
                    <a:pt x="4696" y="168262"/>
                  </a:lnTo>
                  <a:lnTo>
                    <a:pt x="10" y="182244"/>
                  </a:lnTo>
                  <a:lnTo>
                    <a:pt x="0" y="188451"/>
                  </a:lnTo>
                  <a:lnTo>
                    <a:pt x="3108" y="189475"/>
                  </a:lnTo>
                  <a:lnTo>
                    <a:pt x="63032" y="156485"/>
                  </a:lnTo>
                  <a:lnTo>
                    <a:pt x="117222" y="135928"/>
                  </a:lnTo>
                  <a:lnTo>
                    <a:pt x="177868" y="128061"/>
                  </a:lnTo>
                  <a:lnTo>
                    <a:pt x="200845" y="1261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214179" y="7503072"/>
              <a:ext cx="98098" cy="14015"/>
            </a:xfrm>
            <a:custGeom>
              <a:avLst/>
              <a:gdLst/>
              <a:ahLst/>
              <a:cxnLst/>
              <a:rect l="0" t="0" r="0" b="0"/>
              <a:pathLst>
                <a:path w="98098" h="14015">
                  <a:moveTo>
                    <a:pt x="0" y="14014"/>
                  </a:moveTo>
                  <a:lnTo>
                    <a:pt x="56824" y="9862"/>
                  </a:lnTo>
                  <a:lnTo>
                    <a:pt x="9809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242207" y="7404976"/>
              <a:ext cx="70070" cy="56056"/>
            </a:xfrm>
            <a:custGeom>
              <a:avLst/>
              <a:gdLst/>
              <a:ahLst/>
              <a:cxnLst/>
              <a:rect l="0" t="0" r="0" b="0"/>
              <a:pathLst>
                <a:path w="70070" h="56056">
                  <a:moveTo>
                    <a:pt x="0" y="56055"/>
                  </a:moveTo>
                  <a:lnTo>
                    <a:pt x="46249" y="11363"/>
                  </a:lnTo>
                  <a:lnTo>
                    <a:pt x="7006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459767" y="7348920"/>
              <a:ext cx="216868" cy="254997"/>
            </a:xfrm>
            <a:custGeom>
              <a:avLst/>
              <a:gdLst/>
              <a:ahLst/>
              <a:cxnLst/>
              <a:rect l="0" t="0" r="0" b="0"/>
              <a:pathLst>
                <a:path w="216868" h="254997">
                  <a:moveTo>
                    <a:pt x="34688" y="70070"/>
                  </a:moveTo>
                  <a:lnTo>
                    <a:pt x="25057" y="106748"/>
                  </a:lnTo>
                  <a:lnTo>
                    <a:pt x="20416" y="162598"/>
                  </a:lnTo>
                  <a:lnTo>
                    <a:pt x="9871" y="217727"/>
                  </a:lnTo>
                  <a:lnTo>
                    <a:pt x="0" y="254996"/>
                  </a:lnTo>
                  <a:lnTo>
                    <a:pt x="663" y="254080"/>
                  </a:lnTo>
                  <a:lnTo>
                    <a:pt x="2662" y="248799"/>
                  </a:lnTo>
                  <a:lnTo>
                    <a:pt x="7428" y="197127"/>
                  </a:lnTo>
                  <a:lnTo>
                    <a:pt x="21749" y="140323"/>
                  </a:lnTo>
                  <a:lnTo>
                    <a:pt x="47011" y="84119"/>
                  </a:lnTo>
                  <a:lnTo>
                    <a:pt x="68193" y="64376"/>
                  </a:lnTo>
                  <a:lnTo>
                    <a:pt x="119853" y="31575"/>
                  </a:lnTo>
                  <a:lnTo>
                    <a:pt x="173483" y="7853"/>
                  </a:lnTo>
                  <a:lnTo>
                    <a:pt x="21686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480441" y="7475045"/>
              <a:ext cx="126126" cy="42042"/>
            </a:xfrm>
            <a:custGeom>
              <a:avLst/>
              <a:gdLst/>
              <a:ahLst/>
              <a:cxnLst/>
              <a:rect l="0" t="0" r="0" b="0"/>
              <a:pathLst>
                <a:path w="126126" h="42042">
                  <a:moveTo>
                    <a:pt x="0" y="42041"/>
                  </a:moveTo>
                  <a:lnTo>
                    <a:pt x="58516" y="10470"/>
                  </a:lnTo>
                  <a:lnTo>
                    <a:pt x="85177" y="4653"/>
                  </a:lnTo>
                  <a:lnTo>
                    <a:pt x="12612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742228" y="7362934"/>
              <a:ext cx="214134" cy="245731"/>
            </a:xfrm>
            <a:custGeom>
              <a:avLst/>
              <a:gdLst/>
              <a:ahLst/>
              <a:cxnLst/>
              <a:rect l="0" t="0" r="0" b="0"/>
              <a:pathLst>
                <a:path w="214134" h="245731">
                  <a:moveTo>
                    <a:pt x="130600" y="0"/>
                  </a:moveTo>
                  <a:lnTo>
                    <a:pt x="98593" y="12745"/>
                  </a:lnTo>
                  <a:lnTo>
                    <a:pt x="70078" y="36648"/>
                  </a:lnTo>
                  <a:lnTo>
                    <a:pt x="23188" y="99232"/>
                  </a:lnTo>
                  <a:lnTo>
                    <a:pt x="2580" y="147915"/>
                  </a:lnTo>
                  <a:lnTo>
                    <a:pt x="0" y="179408"/>
                  </a:lnTo>
                  <a:lnTo>
                    <a:pt x="5601" y="207419"/>
                  </a:lnTo>
                  <a:lnTo>
                    <a:pt x="18470" y="230248"/>
                  </a:lnTo>
                  <a:lnTo>
                    <a:pt x="29376" y="237582"/>
                  </a:lnTo>
                  <a:lnTo>
                    <a:pt x="58103" y="245730"/>
                  </a:lnTo>
                  <a:lnTo>
                    <a:pt x="91631" y="241048"/>
                  </a:lnTo>
                  <a:lnTo>
                    <a:pt x="145524" y="225055"/>
                  </a:lnTo>
                  <a:lnTo>
                    <a:pt x="179274" y="213692"/>
                  </a:lnTo>
                  <a:lnTo>
                    <a:pt x="204655" y="198261"/>
                  </a:lnTo>
                  <a:lnTo>
                    <a:pt x="211111" y="188229"/>
                  </a:lnTo>
                  <a:lnTo>
                    <a:pt x="214133" y="164626"/>
                  </a:lnTo>
                  <a:lnTo>
                    <a:pt x="206531" y="158021"/>
                  </a:lnTo>
                  <a:lnTo>
                    <a:pt x="177323" y="154833"/>
                  </a:lnTo>
                  <a:lnTo>
                    <a:pt x="124547" y="169233"/>
                  </a:lnTo>
                  <a:lnTo>
                    <a:pt x="96249" y="180578"/>
                  </a:lnTo>
                  <a:lnTo>
                    <a:pt x="60531" y="1961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407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65100"/>
            <a:ext cx="9603613" cy="5836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82600" y="6311900"/>
            <a:ext cx="467846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We do practice problem 5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8124" y="1807779"/>
            <a:ext cx="742732" cy="824566"/>
            <a:chOff x="2158124" y="1807779"/>
            <a:chExt cx="742732" cy="824566"/>
          </a:xfrm>
        </p:grpSpPr>
        <p:sp>
          <p:nvSpPr>
            <p:cNvPr id="4" name="Freeform 3"/>
            <p:cNvSpPr/>
            <p:nvPr/>
          </p:nvSpPr>
          <p:spPr>
            <a:xfrm>
              <a:off x="2298262" y="1807779"/>
              <a:ext cx="266263" cy="142273"/>
            </a:xfrm>
            <a:custGeom>
              <a:avLst/>
              <a:gdLst/>
              <a:ahLst/>
              <a:cxnLst/>
              <a:rect l="0" t="0" r="0" b="0"/>
              <a:pathLst>
                <a:path w="266263" h="142273">
                  <a:moveTo>
                    <a:pt x="0" y="126124"/>
                  </a:moveTo>
                  <a:lnTo>
                    <a:pt x="14879" y="141003"/>
                  </a:lnTo>
                  <a:lnTo>
                    <a:pt x="23933" y="142272"/>
                  </a:lnTo>
                  <a:lnTo>
                    <a:pt x="46450" y="135377"/>
                  </a:lnTo>
                  <a:lnTo>
                    <a:pt x="98967" y="105576"/>
                  </a:lnTo>
                  <a:lnTo>
                    <a:pt x="158476" y="69701"/>
                  </a:lnTo>
                  <a:lnTo>
                    <a:pt x="211488" y="37780"/>
                  </a:lnTo>
                  <a:lnTo>
                    <a:pt x="26626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04662" y="2200166"/>
              <a:ext cx="196194" cy="92253"/>
            </a:xfrm>
            <a:custGeom>
              <a:avLst/>
              <a:gdLst/>
              <a:ahLst/>
              <a:cxnLst/>
              <a:rect l="0" t="0" r="0" b="0"/>
              <a:pathLst>
                <a:path w="196194" h="92253">
                  <a:moveTo>
                    <a:pt x="0" y="56055"/>
                  </a:moveTo>
                  <a:lnTo>
                    <a:pt x="7440" y="78373"/>
                  </a:lnTo>
                  <a:lnTo>
                    <a:pt x="15859" y="84947"/>
                  </a:lnTo>
                  <a:lnTo>
                    <a:pt x="41824" y="92252"/>
                  </a:lnTo>
                  <a:lnTo>
                    <a:pt x="69972" y="87194"/>
                  </a:lnTo>
                  <a:lnTo>
                    <a:pt x="107930" y="66838"/>
                  </a:lnTo>
                  <a:lnTo>
                    <a:pt x="167799" y="17882"/>
                  </a:lnTo>
                  <a:lnTo>
                    <a:pt x="19619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8124" y="2536497"/>
              <a:ext cx="154153" cy="95848"/>
            </a:xfrm>
            <a:custGeom>
              <a:avLst/>
              <a:gdLst/>
              <a:ahLst/>
              <a:cxnLst/>
              <a:rect l="0" t="0" r="0" b="0"/>
              <a:pathLst>
                <a:path w="154153" h="95848">
                  <a:moveTo>
                    <a:pt x="0" y="70069"/>
                  </a:moveTo>
                  <a:lnTo>
                    <a:pt x="7440" y="92387"/>
                  </a:lnTo>
                  <a:lnTo>
                    <a:pt x="14302" y="95847"/>
                  </a:lnTo>
                  <a:lnTo>
                    <a:pt x="23549" y="95040"/>
                  </a:lnTo>
                  <a:lnTo>
                    <a:pt x="44722" y="85838"/>
                  </a:lnTo>
                  <a:lnTo>
                    <a:pt x="100603" y="45713"/>
                  </a:lnTo>
                  <a:lnTo>
                    <a:pt x="15415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92702" y="3641396"/>
            <a:ext cx="1340844" cy="420415"/>
            <a:chOff x="4292702" y="3641396"/>
            <a:chExt cx="1340844" cy="420415"/>
          </a:xfrm>
        </p:grpSpPr>
        <p:sp>
          <p:nvSpPr>
            <p:cNvPr id="8" name="Freeform 7"/>
            <p:cNvSpPr/>
            <p:nvPr/>
          </p:nvSpPr>
          <p:spPr>
            <a:xfrm>
              <a:off x="4292702" y="3711466"/>
              <a:ext cx="387906" cy="321456"/>
            </a:xfrm>
            <a:custGeom>
              <a:avLst/>
              <a:gdLst/>
              <a:ahLst/>
              <a:cxnLst/>
              <a:rect l="0" t="0" r="0" b="0"/>
              <a:pathLst>
                <a:path w="387906" h="321456">
                  <a:moveTo>
                    <a:pt x="387905" y="0"/>
                  </a:moveTo>
                  <a:lnTo>
                    <a:pt x="341596" y="0"/>
                  </a:lnTo>
                  <a:lnTo>
                    <a:pt x="282662" y="1557"/>
                  </a:lnTo>
                  <a:lnTo>
                    <a:pt x="225061" y="11187"/>
                  </a:lnTo>
                  <a:lnTo>
                    <a:pt x="168548" y="25460"/>
                  </a:lnTo>
                  <a:lnTo>
                    <a:pt x="113915" y="50276"/>
                  </a:lnTo>
                  <a:lnTo>
                    <a:pt x="52815" y="103875"/>
                  </a:lnTo>
                  <a:lnTo>
                    <a:pt x="18205" y="151711"/>
                  </a:lnTo>
                  <a:lnTo>
                    <a:pt x="5602" y="182651"/>
                  </a:lnTo>
                  <a:lnTo>
                    <a:pt x="0" y="217164"/>
                  </a:lnTo>
                  <a:lnTo>
                    <a:pt x="5815" y="249112"/>
                  </a:lnTo>
                  <a:lnTo>
                    <a:pt x="20337" y="277325"/>
                  </a:lnTo>
                  <a:lnTo>
                    <a:pt x="42362" y="300244"/>
                  </a:lnTo>
                  <a:lnTo>
                    <a:pt x="76026" y="312507"/>
                  </a:lnTo>
                  <a:lnTo>
                    <a:pt x="134598" y="319410"/>
                  </a:lnTo>
                  <a:lnTo>
                    <a:pt x="195550" y="321455"/>
                  </a:lnTo>
                  <a:lnTo>
                    <a:pt x="238573" y="318820"/>
                  </a:lnTo>
                  <a:lnTo>
                    <a:pt x="296254" y="301384"/>
                  </a:lnTo>
                  <a:lnTo>
                    <a:pt x="358382" y="276602"/>
                  </a:lnTo>
                  <a:lnTo>
                    <a:pt x="372895" y="268484"/>
                  </a:lnTo>
                  <a:lnTo>
                    <a:pt x="381012" y="258401"/>
                  </a:lnTo>
                  <a:lnTo>
                    <a:pt x="384867" y="247007"/>
                  </a:lnTo>
                  <a:lnTo>
                    <a:pt x="385879" y="234740"/>
                  </a:lnTo>
                  <a:lnTo>
                    <a:pt x="378700" y="212806"/>
                  </a:lnTo>
                  <a:lnTo>
                    <a:pt x="372426" y="202597"/>
                  </a:lnTo>
                  <a:lnTo>
                    <a:pt x="352997" y="187101"/>
                  </a:lnTo>
                  <a:lnTo>
                    <a:pt x="341277" y="180789"/>
                  </a:lnTo>
                  <a:lnTo>
                    <a:pt x="287584" y="171905"/>
                  </a:lnTo>
                  <a:lnTo>
                    <a:pt x="237247" y="176713"/>
                  </a:lnTo>
                  <a:lnTo>
                    <a:pt x="177698" y="1961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820745" y="3893645"/>
              <a:ext cx="28028" cy="168166"/>
            </a:xfrm>
            <a:custGeom>
              <a:avLst/>
              <a:gdLst/>
              <a:ahLst/>
              <a:cxnLst/>
              <a:rect l="0" t="0" r="0" b="0"/>
              <a:pathLst>
                <a:path w="28028" h="168166">
                  <a:moveTo>
                    <a:pt x="0" y="0"/>
                  </a:moveTo>
                  <a:lnTo>
                    <a:pt x="1557" y="52826"/>
                  </a:lnTo>
                  <a:lnTo>
                    <a:pt x="15244" y="115625"/>
                  </a:lnTo>
                  <a:lnTo>
                    <a:pt x="28027" y="1681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932855" y="3851604"/>
              <a:ext cx="112112" cy="191378"/>
            </a:xfrm>
            <a:custGeom>
              <a:avLst/>
              <a:gdLst/>
              <a:ahLst/>
              <a:cxnLst/>
              <a:rect l="0" t="0" r="0" b="0"/>
              <a:pathLst>
                <a:path w="112112" h="191378">
                  <a:moveTo>
                    <a:pt x="0" y="56054"/>
                  </a:moveTo>
                  <a:lnTo>
                    <a:pt x="39011" y="114570"/>
                  </a:lnTo>
                  <a:lnTo>
                    <a:pt x="65434" y="167094"/>
                  </a:lnTo>
                  <a:lnTo>
                    <a:pt x="81504" y="188969"/>
                  </a:lnTo>
                  <a:lnTo>
                    <a:pt x="85477" y="191377"/>
                  </a:lnTo>
                  <a:lnTo>
                    <a:pt x="86570" y="188311"/>
                  </a:lnTo>
                  <a:lnTo>
                    <a:pt x="85967" y="127623"/>
                  </a:lnTo>
                  <a:lnTo>
                    <a:pt x="99392" y="66212"/>
                  </a:lnTo>
                  <a:lnTo>
                    <a:pt x="108342" y="25327"/>
                  </a:lnTo>
                  <a:lnTo>
                    <a:pt x="1121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65739" y="3840881"/>
              <a:ext cx="215559" cy="183020"/>
            </a:xfrm>
            <a:custGeom>
              <a:avLst/>
              <a:gdLst/>
              <a:ahLst/>
              <a:cxnLst/>
              <a:rect l="0" t="0" r="0" b="0"/>
              <a:pathLst>
                <a:path w="215559" h="183020">
                  <a:moveTo>
                    <a:pt x="33378" y="108819"/>
                  </a:moveTo>
                  <a:lnTo>
                    <a:pt x="72389" y="62369"/>
                  </a:lnTo>
                  <a:lnTo>
                    <a:pt x="81858" y="32638"/>
                  </a:lnTo>
                  <a:lnTo>
                    <a:pt x="84383" y="15991"/>
                  </a:lnTo>
                  <a:lnTo>
                    <a:pt x="81395" y="6449"/>
                  </a:lnTo>
                  <a:lnTo>
                    <a:pt x="74732" y="1645"/>
                  </a:lnTo>
                  <a:lnTo>
                    <a:pt x="65618" y="0"/>
                  </a:lnTo>
                  <a:lnTo>
                    <a:pt x="56429" y="2017"/>
                  </a:lnTo>
                  <a:lnTo>
                    <a:pt x="37914" y="12563"/>
                  </a:lnTo>
                  <a:lnTo>
                    <a:pt x="23456" y="31783"/>
                  </a:lnTo>
                  <a:lnTo>
                    <a:pt x="1487" y="82183"/>
                  </a:lnTo>
                  <a:lnTo>
                    <a:pt x="0" y="109438"/>
                  </a:lnTo>
                  <a:lnTo>
                    <a:pt x="6087" y="135565"/>
                  </a:lnTo>
                  <a:lnTo>
                    <a:pt x="19173" y="157557"/>
                  </a:lnTo>
                  <a:lnTo>
                    <a:pt x="39522" y="173560"/>
                  </a:lnTo>
                  <a:lnTo>
                    <a:pt x="51488" y="180007"/>
                  </a:lnTo>
                  <a:lnTo>
                    <a:pt x="81392" y="183019"/>
                  </a:lnTo>
                  <a:lnTo>
                    <a:pt x="133245" y="175960"/>
                  </a:lnTo>
                  <a:lnTo>
                    <a:pt x="166517" y="166687"/>
                  </a:lnTo>
                  <a:lnTo>
                    <a:pt x="215558" y="1368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37352" y="3837590"/>
              <a:ext cx="196194" cy="196194"/>
            </a:xfrm>
            <a:custGeom>
              <a:avLst/>
              <a:gdLst/>
              <a:ahLst/>
              <a:cxnLst/>
              <a:rect l="0" t="0" r="0" b="0"/>
              <a:pathLst>
                <a:path w="196194" h="196194">
                  <a:moveTo>
                    <a:pt x="0" y="0"/>
                  </a:moveTo>
                  <a:lnTo>
                    <a:pt x="0" y="54383"/>
                  </a:lnTo>
                  <a:lnTo>
                    <a:pt x="1557" y="106770"/>
                  </a:lnTo>
                  <a:lnTo>
                    <a:pt x="7439" y="137765"/>
                  </a:lnTo>
                  <a:lnTo>
                    <a:pt x="11188" y="143227"/>
                  </a:lnTo>
                  <a:lnTo>
                    <a:pt x="15244" y="142197"/>
                  </a:lnTo>
                  <a:lnTo>
                    <a:pt x="23903" y="128596"/>
                  </a:lnTo>
                  <a:lnTo>
                    <a:pt x="46785" y="68549"/>
                  </a:lnTo>
                  <a:lnTo>
                    <a:pt x="68187" y="35016"/>
                  </a:lnTo>
                  <a:lnTo>
                    <a:pt x="89475" y="19196"/>
                  </a:lnTo>
                  <a:lnTo>
                    <a:pt x="101691" y="12797"/>
                  </a:lnTo>
                  <a:lnTo>
                    <a:pt x="112950" y="11646"/>
                  </a:lnTo>
                  <a:lnTo>
                    <a:pt x="133763" y="18670"/>
                  </a:lnTo>
                  <a:lnTo>
                    <a:pt x="149242" y="36325"/>
                  </a:lnTo>
                  <a:lnTo>
                    <a:pt x="171867" y="85721"/>
                  </a:lnTo>
                  <a:lnTo>
                    <a:pt x="189773" y="148535"/>
                  </a:lnTo>
                  <a:lnTo>
                    <a:pt x="196193" y="1961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30952" y="364139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25889" y="5456065"/>
            <a:ext cx="1926167" cy="368488"/>
            <a:chOff x="4225889" y="5456065"/>
            <a:chExt cx="1926167" cy="368488"/>
          </a:xfrm>
        </p:grpSpPr>
        <p:sp>
          <p:nvSpPr>
            <p:cNvPr id="15" name="Freeform 14"/>
            <p:cNvSpPr/>
            <p:nvPr/>
          </p:nvSpPr>
          <p:spPr>
            <a:xfrm>
              <a:off x="4225889" y="5456065"/>
              <a:ext cx="170861" cy="346522"/>
            </a:xfrm>
            <a:custGeom>
              <a:avLst/>
              <a:gdLst/>
              <a:ahLst/>
              <a:cxnLst/>
              <a:rect l="0" t="0" r="0" b="0"/>
              <a:pathLst>
                <a:path w="170861" h="346522">
                  <a:moveTo>
                    <a:pt x="48318" y="94273"/>
                  </a:moveTo>
                  <a:lnTo>
                    <a:pt x="33074" y="155249"/>
                  </a:lnTo>
                  <a:lnTo>
                    <a:pt x="19926" y="207841"/>
                  </a:lnTo>
                  <a:lnTo>
                    <a:pt x="6169" y="258718"/>
                  </a:lnTo>
                  <a:lnTo>
                    <a:pt x="0" y="279470"/>
                  </a:lnTo>
                  <a:lnTo>
                    <a:pt x="5282" y="263332"/>
                  </a:lnTo>
                  <a:lnTo>
                    <a:pt x="21016" y="202869"/>
                  </a:lnTo>
                  <a:lnTo>
                    <a:pt x="34519" y="153439"/>
                  </a:lnTo>
                  <a:lnTo>
                    <a:pt x="52534" y="105056"/>
                  </a:lnTo>
                  <a:lnTo>
                    <a:pt x="77594" y="55426"/>
                  </a:lnTo>
                  <a:lnTo>
                    <a:pt x="113962" y="4247"/>
                  </a:lnTo>
                  <a:lnTo>
                    <a:pt x="123223" y="0"/>
                  </a:lnTo>
                  <a:lnTo>
                    <a:pt x="132510" y="283"/>
                  </a:lnTo>
                  <a:lnTo>
                    <a:pt x="141816" y="3585"/>
                  </a:lnTo>
                  <a:lnTo>
                    <a:pt x="149577" y="12015"/>
                  </a:lnTo>
                  <a:lnTo>
                    <a:pt x="162353" y="37991"/>
                  </a:lnTo>
                  <a:lnTo>
                    <a:pt x="170860" y="95071"/>
                  </a:lnTo>
                  <a:lnTo>
                    <a:pt x="165941" y="146412"/>
                  </a:lnTo>
                  <a:lnTo>
                    <a:pt x="162062" y="206088"/>
                  </a:lnTo>
                  <a:lnTo>
                    <a:pt x="153473" y="265638"/>
                  </a:lnTo>
                  <a:lnTo>
                    <a:pt x="138178" y="325700"/>
                  </a:lnTo>
                  <a:lnTo>
                    <a:pt x="132401" y="346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46179" y="5620407"/>
              <a:ext cx="112112" cy="42042"/>
            </a:xfrm>
            <a:custGeom>
              <a:avLst/>
              <a:gdLst/>
              <a:ahLst/>
              <a:cxnLst/>
              <a:rect l="0" t="0" r="0" b="0"/>
              <a:pathLst>
                <a:path w="112112" h="42042">
                  <a:moveTo>
                    <a:pt x="0" y="42041"/>
                  </a:moveTo>
                  <a:lnTo>
                    <a:pt x="49885" y="22645"/>
                  </a:lnTo>
                  <a:lnTo>
                    <a:pt x="1121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13018" y="5480341"/>
              <a:ext cx="178427" cy="322294"/>
            </a:xfrm>
            <a:custGeom>
              <a:avLst/>
              <a:gdLst/>
              <a:ahLst/>
              <a:cxnLst/>
              <a:rect l="0" t="0" r="0" b="0"/>
              <a:pathLst>
                <a:path w="178427" h="322294">
                  <a:moveTo>
                    <a:pt x="13437" y="112038"/>
                  </a:moveTo>
                  <a:lnTo>
                    <a:pt x="13437" y="166421"/>
                  </a:lnTo>
                  <a:lnTo>
                    <a:pt x="13437" y="221923"/>
                  </a:lnTo>
                  <a:lnTo>
                    <a:pt x="11880" y="283870"/>
                  </a:lnTo>
                  <a:lnTo>
                    <a:pt x="5998" y="317646"/>
                  </a:lnTo>
                  <a:lnTo>
                    <a:pt x="3806" y="322293"/>
                  </a:lnTo>
                  <a:lnTo>
                    <a:pt x="2345" y="319163"/>
                  </a:lnTo>
                  <a:lnTo>
                    <a:pt x="0" y="269388"/>
                  </a:lnTo>
                  <a:lnTo>
                    <a:pt x="7034" y="217657"/>
                  </a:lnTo>
                  <a:lnTo>
                    <a:pt x="26418" y="155443"/>
                  </a:lnTo>
                  <a:lnTo>
                    <a:pt x="44446" y="95142"/>
                  </a:lnTo>
                  <a:lnTo>
                    <a:pt x="75675" y="31711"/>
                  </a:lnTo>
                  <a:lnTo>
                    <a:pt x="93521" y="8345"/>
                  </a:lnTo>
                  <a:lnTo>
                    <a:pt x="104196" y="2425"/>
                  </a:lnTo>
                  <a:lnTo>
                    <a:pt x="128515" y="0"/>
                  </a:lnTo>
                  <a:lnTo>
                    <a:pt x="138425" y="4647"/>
                  </a:lnTo>
                  <a:lnTo>
                    <a:pt x="153589" y="22267"/>
                  </a:lnTo>
                  <a:lnTo>
                    <a:pt x="170881" y="65889"/>
                  </a:lnTo>
                  <a:lnTo>
                    <a:pt x="178426" y="125700"/>
                  </a:lnTo>
                  <a:lnTo>
                    <a:pt x="173222" y="185290"/>
                  </a:lnTo>
                  <a:lnTo>
                    <a:pt x="161819" y="242393"/>
                  </a:lnTo>
                  <a:lnTo>
                    <a:pt x="153086" y="271703"/>
                  </a:lnTo>
                  <a:lnTo>
                    <a:pt x="139561" y="308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26455" y="5690476"/>
              <a:ext cx="140139" cy="1"/>
            </a:xfrm>
            <a:custGeom>
              <a:avLst/>
              <a:gdLst/>
              <a:ahLst/>
              <a:cxnLst/>
              <a:rect l="0" t="0" r="0" b="0"/>
              <a:pathLst>
                <a:path w="140139" h="1">
                  <a:moveTo>
                    <a:pt x="0" y="0"/>
                  </a:moveTo>
                  <a:lnTo>
                    <a:pt x="60977" y="0"/>
                  </a:lnTo>
                  <a:lnTo>
                    <a:pt x="105264" y="0"/>
                  </a:lnTo>
                  <a:lnTo>
                    <a:pt x="1401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848772" y="5598223"/>
              <a:ext cx="280277" cy="106152"/>
            </a:xfrm>
            <a:custGeom>
              <a:avLst/>
              <a:gdLst/>
              <a:ahLst/>
              <a:cxnLst/>
              <a:rect l="0" t="0" r="0" b="0"/>
              <a:pathLst>
                <a:path w="280277" h="106152">
                  <a:moveTo>
                    <a:pt x="0" y="36198"/>
                  </a:moveTo>
                  <a:lnTo>
                    <a:pt x="14879" y="13879"/>
                  </a:lnTo>
                  <a:lnTo>
                    <a:pt x="25490" y="7305"/>
                  </a:lnTo>
                  <a:lnTo>
                    <a:pt x="53890" y="0"/>
                  </a:lnTo>
                  <a:lnTo>
                    <a:pt x="63954" y="4280"/>
                  </a:lnTo>
                  <a:lnTo>
                    <a:pt x="70664" y="13362"/>
                  </a:lnTo>
                  <a:lnTo>
                    <a:pt x="75137" y="25645"/>
                  </a:lnTo>
                  <a:lnTo>
                    <a:pt x="77356" y="85439"/>
                  </a:lnTo>
                  <a:lnTo>
                    <a:pt x="84270" y="95496"/>
                  </a:lnTo>
                  <a:lnTo>
                    <a:pt x="93550" y="103757"/>
                  </a:lnTo>
                  <a:lnTo>
                    <a:pt x="104408" y="106151"/>
                  </a:lnTo>
                  <a:lnTo>
                    <a:pt x="128930" y="100506"/>
                  </a:lnTo>
                  <a:lnTo>
                    <a:pt x="192364" y="73064"/>
                  </a:lnTo>
                  <a:lnTo>
                    <a:pt x="247340" y="55187"/>
                  </a:lnTo>
                  <a:lnTo>
                    <a:pt x="280276" y="502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3269" y="5477380"/>
              <a:ext cx="254743" cy="317177"/>
            </a:xfrm>
            <a:custGeom>
              <a:avLst/>
              <a:gdLst/>
              <a:ahLst/>
              <a:cxnLst/>
              <a:rect l="0" t="0" r="0" b="0"/>
              <a:pathLst>
                <a:path w="254743" h="317177">
                  <a:moveTo>
                    <a:pt x="42041" y="129013"/>
                  </a:moveTo>
                  <a:lnTo>
                    <a:pt x="26798" y="183050"/>
                  </a:lnTo>
                  <a:lnTo>
                    <a:pt x="17802" y="240525"/>
                  </a:lnTo>
                  <a:lnTo>
                    <a:pt x="10984" y="292849"/>
                  </a:lnTo>
                  <a:lnTo>
                    <a:pt x="7322" y="308306"/>
                  </a:lnTo>
                  <a:lnTo>
                    <a:pt x="7996" y="315497"/>
                  </a:lnTo>
                  <a:lnTo>
                    <a:pt x="11559" y="317176"/>
                  </a:lnTo>
                  <a:lnTo>
                    <a:pt x="17049" y="315182"/>
                  </a:lnTo>
                  <a:lnTo>
                    <a:pt x="27300" y="300508"/>
                  </a:lnTo>
                  <a:lnTo>
                    <a:pt x="46569" y="245587"/>
                  </a:lnTo>
                  <a:lnTo>
                    <a:pt x="60684" y="192965"/>
                  </a:lnTo>
                  <a:lnTo>
                    <a:pt x="82167" y="137928"/>
                  </a:lnTo>
                  <a:lnTo>
                    <a:pt x="108255" y="82174"/>
                  </a:lnTo>
                  <a:lnTo>
                    <a:pt x="135709" y="33647"/>
                  </a:lnTo>
                  <a:lnTo>
                    <a:pt x="158412" y="12407"/>
                  </a:lnTo>
                  <a:lnTo>
                    <a:pt x="171005" y="4563"/>
                  </a:lnTo>
                  <a:lnTo>
                    <a:pt x="201607" y="0"/>
                  </a:lnTo>
                  <a:lnTo>
                    <a:pt x="218488" y="963"/>
                  </a:lnTo>
                  <a:lnTo>
                    <a:pt x="231298" y="6276"/>
                  </a:lnTo>
                  <a:lnTo>
                    <a:pt x="249685" y="24636"/>
                  </a:lnTo>
                  <a:lnTo>
                    <a:pt x="254742" y="52520"/>
                  </a:lnTo>
                  <a:lnTo>
                    <a:pt x="250242" y="84117"/>
                  </a:lnTo>
                  <a:lnTo>
                    <a:pt x="228643" y="128167"/>
                  </a:lnTo>
                  <a:lnTo>
                    <a:pt x="205944" y="156665"/>
                  </a:lnTo>
                  <a:lnTo>
                    <a:pt x="176132" y="176597"/>
                  </a:lnTo>
                  <a:lnTo>
                    <a:pt x="124332" y="196572"/>
                  </a:lnTo>
                  <a:lnTo>
                    <a:pt x="89515" y="204195"/>
                  </a:lnTo>
                  <a:lnTo>
                    <a:pt x="45208" y="199732"/>
                  </a:lnTo>
                  <a:lnTo>
                    <a:pt x="0" y="185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76399" y="5632808"/>
              <a:ext cx="281860" cy="191745"/>
            </a:xfrm>
            <a:custGeom>
              <a:avLst/>
              <a:gdLst/>
              <a:ahLst/>
              <a:cxnLst/>
              <a:rect l="0" t="0" r="0" b="0"/>
              <a:pathLst>
                <a:path w="281860" h="191745">
                  <a:moveTo>
                    <a:pt x="15104" y="57668"/>
                  </a:moveTo>
                  <a:lnTo>
                    <a:pt x="4012" y="107552"/>
                  </a:lnTo>
                  <a:lnTo>
                    <a:pt x="3039" y="123623"/>
                  </a:lnTo>
                  <a:lnTo>
                    <a:pt x="10261" y="149783"/>
                  </a:lnTo>
                  <a:lnTo>
                    <a:pt x="16547" y="161120"/>
                  </a:lnTo>
                  <a:lnTo>
                    <a:pt x="26966" y="167120"/>
                  </a:lnTo>
                  <a:lnTo>
                    <a:pt x="55151" y="169635"/>
                  </a:lnTo>
                  <a:lnTo>
                    <a:pt x="80135" y="161410"/>
                  </a:lnTo>
                  <a:lnTo>
                    <a:pt x="101619" y="145817"/>
                  </a:lnTo>
                  <a:lnTo>
                    <a:pt x="121549" y="123316"/>
                  </a:lnTo>
                  <a:lnTo>
                    <a:pt x="132482" y="93592"/>
                  </a:lnTo>
                  <a:lnTo>
                    <a:pt x="135785" y="61177"/>
                  </a:lnTo>
                  <a:lnTo>
                    <a:pt x="132062" y="31200"/>
                  </a:lnTo>
                  <a:lnTo>
                    <a:pt x="124218" y="21338"/>
                  </a:lnTo>
                  <a:lnTo>
                    <a:pt x="98893" y="10380"/>
                  </a:lnTo>
                  <a:lnTo>
                    <a:pt x="71029" y="13814"/>
                  </a:lnTo>
                  <a:lnTo>
                    <a:pt x="33232" y="33255"/>
                  </a:lnTo>
                  <a:lnTo>
                    <a:pt x="13818" y="51489"/>
                  </a:lnTo>
                  <a:lnTo>
                    <a:pt x="0" y="75164"/>
                  </a:lnTo>
                  <a:lnTo>
                    <a:pt x="1921" y="84903"/>
                  </a:lnTo>
                  <a:lnTo>
                    <a:pt x="9429" y="92953"/>
                  </a:lnTo>
                  <a:lnTo>
                    <a:pt x="20664" y="99876"/>
                  </a:lnTo>
                  <a:lnTo>
                    <a:pt x="45603" y="103417"/>
                  </a:lnTo>
                  <a:lnTo>
                    <a:pt x="72258" y="98243"/>
                  </a:lnTo>
                  <a:lnTo>
                    <a:pt x="127432" y="69546"/>
                  </a:lnTo>
                  <a:lnTo>
                    <a:pt x="186124" y="24688"/>
                  </a:lnTo>
                  <a:lnTo>
                    <a:pt x="205819" y="6159"/>
                  </a:lnTo>
                  <a:lnTo>
                    <a:pt x="207645" y="1529"/>
                  </a:lnTo>
                  <a:lnTo>
                    <a:pt x="204192" y="0"/>
                  </a:lnTo>
                  <a:lnTo>
                    <a:pt x="197218" y="538"/>
                  </a:lnTo>
                  <a:lnTo>
                    <a:pt x="181164" y="9439"/>
                  </a:lnTo>
                  <a:lnTo>
                    <a:pt x="172524" y="16173"/>
                  </a:lnTo>
                  <a:lnTo>
                    <a:pt x="171435" y="23776"/>
                  </a:lnTo>
                  <a:lnTo>
                    <a:pt x="175379" y="31959"/>
                  </a:lnTo>
                  <a:lnTo>
                    <a:pt x="207836" y="67468"/>
                  </a:lnTo>
                  <a:lnTo>
                    <a:pt x="264590" y="102692"/>
                  </a:lnTo>
                  <a:lnTo>
                    <a:pt x="274854" y="111040"/>
                  </a:lnTo>
                  <a:lnTo>
                    <a:pt x="280139" y="121277"/>
                  </a:lnTo>
                  <a:lnTo>
                    <a:pt x="281859" y="145108"/>
                  </a:lnTo>
                  <a:lnTo>
                    <a:pt x="273281" y="167118"/>
                  </a:lnTo>
                  <a:lnTo>
                    <a:pt x="266633" y="177347"/>
                  </a:lnTo>
                  <a:lnTo>
                    <a:pt x="255974" y="184167"/>
                  </a:lnTo>
                  <a:lnTo>
                    <a:pt x="227520" y="191744"/>
                  </a:lnTo>
                  <a:lnTo>
                    <a:pt x="214327" y="190650"/>
                  </a:lnTo>
                  <a:lnTo>
                    <a:pt x="169256" y="1697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27834" y="5522310"/>
              <a:ext cx="28029" cy="294291"/>
            </a:xfrm>
            <a:custGeom>
              <a:avLst/>
              <a:gdLst/>
              <a:ahLst/>
              <a:cxnLst/>
              <a:rect l="0" t="0" r="0" b="0"/>
              <a:pathLst>
                <a:path w="28029" h="294291">
                  <a:moveTo>
                    <a:pt x="28028" y="0"/>
                  </a:moveTo>
                  <a:lnTo>
                    <a:pt x="28028" y="44637"/>
                  </a:lnTo>
                  <a:lnTo>
                    <a:pt x="23876" y="87313"/>
                  </a:lnTo>
                  <a:lnTo>
                    <a:pt x="16840" y="130674"/>
                  </a:lnTo>
                  <a:lnTo>
                    <a:pt x="5682" y="190102"/>
                  </a:lnTo>
                  <a:lnTo>
                    <a:pt x="1684" y="244042"/>
                  </a:lnTo>
                  <a:lnTo>
                    <a:pt x="0" y="294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857766" y="5690476"/>
              <a:ext cx="168166" cy="14015"/>
            </a:xfrm>
            <a:custGeom>
              <a:avLst/>
              <a:gdLst/>
              <a:ahLst/>
              <a:cxnLst/>
              <a:rect l="0" t="0" r="0" b="0"/>
              <a:pathLst>
                <a:path w="168166" h="14015">
                  <a:moveTo>
                    <a:pt x="0" y="14014"/>
                  </a:moveTo>
                  <a:lnTo>
                    <a:pt x="60975" y="2921"/>
                  </a:lnTo>
                  <a:lnTo>
                    <a:pt x="113568" y="865"/>
                  </a:lnTo>
                  <a:lnTo>
                    <a:pt x="16816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38041" y="5774559"/>
              <a:ext cx="14015" cy="14014"/>
            </a:xfrm>
            <a:custGeom>
              <a:avLst/>
              <a:gdLst/>
              <a:ahLst/>
              <a:cxnLst/>
              <a:rect l="0" t="0" r="0" b="0"/>
              <a:pathLst>
                <a:path w="14015" h="14014">
                  <a:moveTo>
                    <a:pt x="14014" y="0"/>
                  </a:moveTo>
                  <a:lnTo>
                    <a:pt x="0" y="140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04138" y="4849648"/>
            <a:ext cx="4638567" cy="588483"/>
            <a:chOff x="4204138" y="4849648"/>
            <a:chExt cx="4638567" cy="588483"/>
          </a:xfrm>
        </p:grpSpPr>
        <p:sp>
          <p:nvSpPr>
            <p:cNvPr id="26" name="Freeform 25"/>
            <p:cNvSpPr/>
            <p:nvPr/>
          </p:nvSpPr>
          <p:spPr>
            <a:xfrm>
              <a:off x="4204138" y="4905703"/>
              <a:ext cx="168166" cy="230121"/>
            </a:xfrm>
            <a:custGeom>
              <a:avLst/>
              <a:gdLst/>
              <a:ahLst/>
              <a:cxnLst/>
              <a:rect l="0" t="0" r="0" b="0"/>
              <a:pathLst>
                <a:path w="168166" h="230121">
                  <a:moveTo>
                    <a:pt x="0" y="42042"/>
                  </a:moveTo>
                  <a:lnTo>
                    <a:pt x="19396" y="91926"/>
                  </a:lnTo>
                  <a:lnTo>
                    <a:pt x="45008" y="152933"/>
                  </a:lnTo>
                  <a:lnTo>
                    <a:pt x="80936" y="212969"/>
                  </a:lnTo>
                  <a:lnTo>
                    <a:pt x="86656" y="226062"/>
                  </a:lnTo>
                  <a:lnTo>
                    <a:pt x="92027" y="230120"/>
                  </a:lnTo>
                  <a:lnTo>
                    <a:pt x="97164" y="228153"/>
                  </a:lnTo>
                  <a:lnTo>
                    <a:pt x="107024" y="213512"/>
                  </a:lnTo>
                  <a:lnTo>
                    <a:pt x="130741" y="152742"/>
                  </a:lnTo>
                  <a:lnTo>
                    <a:pt x="149470" y="96261"/>
                  </a:lnTo>
                  <a:lnTo>
                    <a:pt x="164011" y="35047"/>
                  </a:lnTo>
                  <a:lnTo>
                    <a:pt x="16816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409621" y="5027159"/>
              <a:ext cx="285001" cy="145361"/>
            </a:xfrm>
            <a:custGeom>
              <a:avLst/>
              <a:gdLst/>
              <a:ahLst/>
              <a:cxnLst/>
              <a:rect l="0" t="0" r="0" b="0"/>
              <a:pathLst>
                <a:path w="285001" h="145361">
                  <a:moveTo>
                    <a:pt x="32751" y="116779"/>
                  </a:moveTo>
                  <a:lnTo>
                    <a:pt x="52257" y="58263"/>
                  </a:lnTo>
                  <a:lnTo>
                    <a:pt x="58254" y="10514"/>
                  </a:lnTo>
                  <a:lnTo>
                    <a:pt x="55981" y="2337"/>
                  </a:lnTo>
                  <a:lnTo>
                    <a:pt x="51352" y="0"/>
                  </a:lnTo>
                  <a:lnTo>
                    <a:pt x="45152" y="1557"/>
                  </a:lnTo>
                  <a:lnTo>
                    <a:pt x="21547" y="26065"/>
                  </a:lnTo>
                  <a:lnTo>
                    <a:pt x="2269" y="62911"/>
                  </a:lnTo>
                  <a:lnTo>
                    <a:pt x="0" y="89724"/>
                  </a:lnTo>
                  <a:lnTo>
                    <a:pt x="1574" y="103413"/>
                  </a:lnTo>
                  <a:lnTo>
                    <a:pt x="7295" y="114097"/>
                  </a:lnTo>
                  <a:lnTo>
                    <a:pt x="26109" y="130120"/>
                  </a:lnTo>
                  <a:lnTo>
                    <a:pt x="54193" y="134127"/>
                  </a:lnTo>
                  <a:lnTo>
                    <a:pt x="84323" y="129160"/>
                  </a:lnTo>
                  <a:lnTo>
                    <a:pt x="108094" y="116572"/>
                  </a:lnTo>
                  <a:lnTo>
                    <a:pt x="138985" y="84538"/>
                  </a:lnTo>
                  <a:lnTo>
                    <a:pt x="150036" y="54699"/>
                  </a:lnTo>
                  <a:lnTo>
                    <a:pt x="152982" y="38022"/>
                  </a:lnTo>
                  <a:lnTo>
                    <a:pt x="154947" y="34690"/>
                  </a:lnTo>
                  <a:lnTo>
                    <a:pt x="158358" y="97684"/>
                  </a:lnTo>
                  <a:lnTo>
                    <a:pt x="150699" y="145360"/>
                  </a:lnTo>
                  <a:lnTo>
                    <a:pt x="164931" y="87594"/>
                  </a:lnTo>
                  <a:lnTo>
                    <a:pt x="203324" y="34025"/>
                  </a:lnTo>
                  <a:lnTo>
                    <a:pt x="223267" y="12007"/>
                  </a:lnTo>
                  <a:lnTo>
                    <a:pt x="234502" y="6447"/>
                  </a:lnTo>
                  <a:lnTo>
                    <a:pt x="285000" y="46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78703" y="4849648"/>
              <a:ext cx="42043" cy="322319"/>
            </a:xfrm>
            <a:custGeom>
              <a:avLst/>
              <a:gdLst/>
              <a:ahLst/>
              <a:cxnLst/>
              <a:rect l="0" t="0" r="0" b="0"/>
              <a:pathLst>
                <a:path w="42043" h="322319">
                  <a:moveTo>
                    <a:pt x="42042" y="0"/>
                  </a:moveTo>
                  <a:lnTo>
                    <a:pt x="40485" y="52826"/>
                  </a:lnTo>
                  <a:lnTo>
                    <a:pt x="30950" y="115625"/>
                  </a:lnTo>
                  <a:lnTo>
                    <a:pt x="24741" y="173359"/>
                  </a:lnTo>
                  <a:lnTo>
                    <a:pt x="17193" y="235621"/>
                  </a:lnTo>
                  <a:lnTo>
                    <a:pt x="10804" y="285211"/>
                  </a:lnTo>
                  <a:lnTo>
                    <a:pt x="0" y="3223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22648" y="5059855"/>
              <a:ext cx="168167" cy="35468"/>
            </a:xfrm>
            <a:custGeom>
              <a:avLst/>
              <a:gdLst/>
              <a:ahLst/>
              <a:cxnLst/>
              <a:rect l="0" t="0" r="0" b="0"/>
              <a:pathLst>
                <a:path w="168167" h="35468">
                  <a:moveTo>
                    <a:pt x="0" y="28028"/>
                  </a:moveTo>
                  <a:lnTo>
                    <a:pt x="22319" y="35467"/>
                  </a:lnTo>
                  <a:lnTo>
                    <a:pt x="65955" y="32654"/>
                  </a:lnTo>
                  <a:lnTo>
                    <a:pt x="118331" y="21959"/>
                  </a:lnTo>
                  <a:lnTo>
                    <a:pt x="16816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74897" y="5115910"/>
              <a:ext cx="28028" cy="56057"/>
            </a:xfrm>
            <a:custGeom>
              <a:avLst/>
              <a:gdLst/>
              <a:ahLst/>
              <a:cxnLst/>
              <a:rect l="0" t="0" r="0" b="0"/>
              <a:pathLst>
                <a:path w="28028" h="56057">
                  <a:moveTo>
                    <a:pt x="28027" y="0"/>
                  </a:moveTo>
                  <a:lnTo>
                    <a:pt x="5844" y="37428"/>
                  </a:lnTo>
                  <a:lnTo>
                    <a:pt x="0" y="560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091774" y="4989786"/>
              <a:ext cx="65303" cy="210208"/>
            </a:xfrm>
            <a:custGeom>
              <a:avLst/>
              <a:gdLst/>
              <a:ahLst/>
              <a:cxnLst/>
              <a:rect l="0" t="0" r="0" b="0"/>
              <a:pathLst>
                <a:path w="65303" h="210208">
                  <a:moveTo>
                    <a:pt x="65302" y="0"/>
                  </a:moveTo>
                  <a:lnTo>
                    <a:pt x="44483" y="23933"/>
                  </a:lnTo>
                  <a:lnTo>
                    <a:pt x="11484" y="77950"/>
                  </a:lnTo>
                  <a:lnTo>
                    <a:pt x="2456" y="105751"/>
                  </a:lnTo>
                  <a:lnTo>
                    <a:pt x="0" y="137312"/>
                  </a:lnTo>
                  <a:lnTo>
                    <a:pt x="4099" y="166910"/>
                  </a:lnTo>
                  <a:lnTo>
                    <a:pt x="15263" y="187331"/>
                  </a:lnTo>
                  <a:lnTo>
                    <a:pt x="37274" y="2102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18694" y="4961746"/>
              <a:ext cx="255012" cy="238248"/>
            </a:xfrm>
            <a:custGeom>
              <a:avLst/>
              <a:gdLst/>
              <a:ahLst/>
              <a:cxnLst/>
              <a:rect l="0" t="0" r="0" b="0"/>
              <a:pathLst>
                <a:path w="255012" h="238248">
                  <a:moveTo>
                    <a:pt x="92534" y="70082"/>
                  </a:moveTo>
                  <a:lnTo>
                    <a:pt x="70215" y="77521"/>
                  </a:lnTo>
                  <a:lnTo>
                    <a:pt x="50954" y="93630"/>
                  </a:lnTo>
                  <a:lnTo>
                    <a:pt x="13213" y="142034"/>
                  </a:lnTo>
                  <a:lnTo>
                    <a:pt x="2782" y="173167"/>
                  </a:lnTo>
                  <a:lnTo>
                    <a:pt x="0" y="190189"/>
                  </a:lnTo>
                  <a:lnTo>
                    <a:pt x="4374" y="199980"/>
                  </a:lnTo>
                  <a:lnTo>
                    <a:pt x="13518" y="204951"/>
                  </a:lnTo>
                  <a:lnTo>
                    <a:pt x="25843" y="206707"/>
                  </a:lnTo>
                  <a:lnTo>
                    <a:pt x="47842" y="200354"/>
                  </a:lnTo>
                  <a:lnTo>
                    <a:pt x="67999" y="185593"/>
                  </a:lnTo>
                  <a:lnTo>
                    <a:pt x="95299" y="151020"/>
                  </a:lnTo>
                  <a:lnTo>
                    <a:pt x="108295" y="124739"/>
                  </a:lnTo>
                  <a:lnTo>
                    <a:pt x="113941" y="122091"/>
                  </a:lnTo>
                  <a:lnTo>
                    <a:pt x="119262" y="126553"/>
                  </a:lnTo>
                  <a:lnTo>
                    <a:pt x="146429" y="163589"/>
                  </a:lnTo>
                  <a:lnTo>
                    <a:pt x="156491" y="168233"/>
                  </a:lnTo>
                  <a:lnTo>
                    <a:pt x="180128" y="169241"/>
                  </a:lnTo>
                  <a:lnTo>
                    <a:pt x="191415" y="164215"/>
                  </a:lnTo>
                  <a:lnTo>
                    <a:pt x="212259" y="146175"/>
                  </a:lnTo>
                  <a:lnTo>
                    <a:pt x="241502" y="102317"/>
                  </a:lnTo>
                  <a:lnTo>
                    <a:pt x="255011" y="49875"/>
                  </a:lnTo>
                  <a:lnTo>
                    <a:pt x="251574" y="2330"/>
                  </a:lnTo>
                  <a:lnTo>
                    <a:pt x="249944" y="0"/>
                  </a:lnTo>
                  <a:lnTo>
                    <a:pt x="247329" y="48049"/>
                  </a:lnTo>
                  <a:lnTo>
                    <a:pt x="242724" y="99885"/>
                  </a:lnTo>
                  <a:lnTo>
                    <a:pt x="235650" y="158843"/>
                  </a:lnTo>
                  <a:lnTo>
                    <a:pt x="233554" y="209010"/>
                  </a:lnTo>
                  <a:lnTo>
                    <a:pt x="232672" y="2382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044966" y="4961759"/>
              <a:ext cx="14014" cy="1"/>
            </a:xfrm>
            <a:custGeom>
              <a:avLst/>
              <a:gdLst/>
              <a:ahLst/>
              <a:cxnLst/>
              <a:rect l="0" t="0" r="0" b="0"/>
              <a:pathLst>
                <a:path w="14014" h="1">
                  <a:moveTo>
                    <a:pt x="1401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25196" y="4993851"/>
              <a:ext cx="363131" cy="211169"/>
            </a:xfrm>
            <a:custGeom>
              <a:avLst/>
              <a:gdLst/>
              <a:ahLst/>
              <a:cxnLst/>
              <a:rect l="0" t="0" r="0" b="0"/>
              <a:pathLst>
                <a:path w="363131" h="211169">
                  <a:moveTo>
                    <a:pt x="148487" y="23963"/>
                  </a:moveTo>
                  <a:lnTo>
                    <a:pt x="128981" y="82479"/>
                  </a:lnTo>
                  <a:lnTo>
                    <a:pt x="122143" y="133733"/>
                  </a:lnTo>
                  <a:lnTo>
                    <a:pt x="120681" y="71040"/>
                  </a:lnTo>
                  <a:lnTo>
                    <a:pt x="112253" y="44367"/>
                  </a:lnTo>
                  <a:lnTo>
                    <a:pt x="105646" y="32894"/>
                  </a:lnTo>
                  <a:lnTo>
                    <a:pt x="96570" y="26803"/>
                  </a:lnTo>
                  <a:lnTo>
                    <a:pt x="74029" y="24187"/>
                  </a:lnTo>
                  <a:lnTo>
                    <a:pt x="63035" y="28784"/>
                  </a:lnTo>
                  <a:lnTo>
                    <a:pt x="42515" y="46348"/>
                  </a:lnTo>
                  <a:lnTo>
                    <a:pt x="13455" y="89938"/>
                  </a:lnTo>
                  <a:lnTo>
                    <a:pt x="0" y="142299"/>
                  </a:lnTo>
                  <a:lnTo>
                    <a:pt x="3453" y="189821"/>
                  </a:lnTo>
                  <a:lnTo>
                    <a:pt x="11313" y="199933"/>
                  </a:lnTo>
                  <a:lnTo>
                    <a:pt x="36656" y="211168"/>
                  </a:lnTo>
                  <a:lnTo>
                    <a:pt x="64528" y="207857"/>
                  </a:lnTo>
                  <a:lnTo>
                    <a:pt x="90930" y="196004"/>
                  </a:lnTo>
                  <a:lnTo>
                    <a:pt x="123302" y="170267"/>
                  </a:lnTo>
                  <a:lnTo>
                    <a:pt x="151059" y="133748"/>
                  </a:lnTo>
                  <a:lnTo>
                    <a:pt x="166723" y="102685"/>
                  </a:lnTo>
                  <a:lnTo>
                    <a:pt x="166873" y="104472"/>
                  </a:lnTo>
                  <a:lnTo>
                    <a:pt x="165416" y="110334"/>
                  </a:lnTo>
                  <a:lnTo>
                    <a:pt x="172101" y="129305"/>
                  </a:lnTo>
                  <a:lnTo>
                    <a:pt x="178243" y="140904"/>
                  </a:lnTo>
                  <a:lnTo>
                    <a:pt x="197525" y="157943"/>
                  </a:lnTo>
                  <a:lnTo>
                    <a:pt x="209206" y="164667"/>
                  </a:lnTo>
                  <a:lnTo>
                    <a:pt x="220108" y="164478"/>
                  </a:lnTo>
                  <a:lnTo>
                    <a:pt x="230491" y="159681"/>
                  </a:lnTo>
                  <a:lnTo>
                    <a:pt x="248774" y="141894"/>
                  </a:lnTo>
                  <a:lnTo>
                    <a:pt x="278340" y="78939"/>
                  </a:lnTo>
                  <a:lnTo>
                    <a:pt x="278654" y="73070"/>
                  </a:lnTo>
                  <a:lnTo>
                    <a:pt x="275750" y="72272"/>
                  </a:lnTo>
                  <a:lnTo>
                    <a:pt x="270699" y="74854"/>
                  </a:lnTo>
                  <a:lnTo>
                    <a:pt x="256151" y="108246"/>
                  </a:lnTo>
                  <a:lnTo>
                    <a:pt x="249418" y="157585"/>
                  </a:lnTo>
                  <a:lnTo>
                    <a:pt x="250030" y="164428"/>
                  </a:lnTo>
                  <a:lnTo>
                    <a:pt x="251996" y="164319"/>
                  </a:lnTo>
                  <a:lnTo>
                    <a:pt x="258331" y="150184"/>
                  </a:lnTo>
                  <a:lnTo>
                    <a:pt x="279238" y="90360"/>
                  </a:lnTo>
                  <a:lnTo>
                    <a:pt x="304010" y="45193"/>
                  </a:lnTo>
                  <a:lnTo>
                    <a:pt x="340279" y="2032"/>
                  </a:lnTo>
                  <a:lnTo>
                    <a:pt x="347975" y="0"/>
                  </a:lnTo>
                  <a:lnTo>
                    <a:pt x="354661" y="3316"/>
                  </a:lnTo>
                  <a:lnTo>
                    <a:pt x="360677" y="10199"/>
                  </a:lnTo>
                  <a:lnTo>
                    <a:pt x="363130" y="19458"/>
                  </a:lnTo>
                  <a:lnTo>
                    <a:pt x="360031" y="72035"/>
                  </a:lnTo>
                  <a:lnTo>
                    <a:pt x="354938" y="123846"/>
                  </a:lnTo>
                  <a:lnTo>
                    <a:pt x="347719" y="166187"/>
                  </a:lnTo>
                  <a:lnTo>
                    <a:pt x="344680" y="1921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66427" y="4975772"/>
              <a:ext cx="141435" cy="375549"/>
            </a:xfrm>
            <a:custGeom>
              <a:avLst/>
              <a:gdLst/>
              <a:ahLst/>
              <a:cxnLst/>
              <a:rect l="0" t="0" r="0" b="0"/>
              <a:pathLst>
                <a:path w="141435" h="375549">
                  <a:moveTo>
                    <a:pt x="113656" y="0"/>
                  </a:moveTo>
                  <a:lnTo>
                    <a:pt x="91337" y="14879"/>
                  </a:lnTo>
                  <a:lnTo>
                    <a:pt x="53134" y="67068"/>
                  </a:lnTo>
                  <a:lnTo>
                    <a:pt x="15600" y="118900"/>
                  </a:lnTo>
                  <a:lnTo>
                    <a:pt x="6244" y="135322"/>
                  </a:lnTo>
                  <a:lnTo>
                    <a:pt x="0" y="166025"/>
                  </a:lnTo>
                  <a:lnTo>
                    <a:pt x="515" y="180752"/>
                  </a:lnTo>
                  <a:lnTo>
                    <a:pt x="5530" y="187457"/>
                  </a:lnTo>
                  <a:lnTo>
                    <a:pt x="13545" y="188812"/>
                  </a:lnTo>
                  <a:lnTo>
                    <a:pt x="23559" y="186601"/>
                  </a:lnTo>
                  <a:lnTo>
                    <a:pt x="42990" y="171688"/>
                  </a:lnTo>
                  <a:lnTo>
                    <a:pt x="88664" y="110729"/>
                  </a:lnTo>
                  <a:lnTo>
                    <a:pt x="112410" y="55783"/>
                  </a:lnTo>
                  <a:lnTo>
                    <a:pt x="117497" y="41860"/>
                  </a:lnTo>
                  <a:lnTo>
                    <a:pt x="122445" y="38806"/>
                  </a:lnTo>
                  <a:lnTo>
                    <a:pt x="127301" y="42999"/>
                  </a:lnTo>
                  <a:lnTo>
                    <a:pt x="132095" y="52022"/>
                  </a:lnTo>
                  <a:lnTo>
                    <a:pt x="138842" y="101919"/>
                  </a:lnTo>
                  <a:lnTo>
                    <a:pt x="140420" y="148066"/>
                  </a:lnTo>
                  <a:lnTo>
                    <a:pt x="141122" y="198159"/>
                  </a:lnTo>
                  <a:lnTo>
                    <a:pt x="141434" y="246375"/>
                  </a:lnTo>
                  <a:lnTo>
                    <a:pt x="134170" y="309851"/>
                  </a:lnTo>
                  <a:lnTo>
                    <a:pt x="122157" y="360665"/>
                  </a:lnTo>
                  <a:lnTo>
                    <a:pt x="114652" y="369682"/>
                  </a:lnTo>
                  <a:lnTo>
                    <a:pt x="104977" y="374136"/>
                  </a:lnTo>
                  <a:lnTo>
                    <a:pt x="93856" y="375548"/>
                  </a:lnTo>
                  <a:lnTo>
                    <a:pt x="84885" y="371819"/>
                  </a:lnTo>
                  <a:lnTo>
                    <a:pt x="70765" y="355218"/>
                  </a:lnTo>
                  <a:lnTo>
                    <a:pt x="67604" y="328116"/>
                  </a:lnTo>
                  <a:lnTo>
                    <a:pt x="78262" y="267408"/>
                  </a:lnTo>
                  <a:lnTo>
                    <a:pt x="113656" y="2102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264166" y="4877676"/>
              <a:ext cx="84083" cy="364359"/>
            </a:xfrm>
            <a:custGeom>
              <a:avLst/>
              <a:gdLst/>
              <a:ahLst/>
              <a:cxnLst/>
              <a:rect l="0" t="0" r="0" b="0"/>
              <a:pathLst>
                <a:path w="84083" h="364359">
                  <a:moveTo>
                    <a:pt x="84082" y="0"/>
                  </a:moveTo>
                  <a:lnTo>
                    <a:pt x="68839" y="49884"/>
                  </a:lnTo>
                  <a:lnTo>
                    <a:pt x="55690" y="108725"/>
                  </a:lnTo>
                  <a:lnTo>
                    <a:pt x="46550" y="155761"/>
                  </a:lnTo>
                  <a:lnTo>
                    <a:pt x="32650" y="218815"/>
                  </a:lnTo>
                  <a:lnTo>
                    <a:pt x="23334" y="263340"/>
                  </a:lnTo>
                  <a:lnTo>
                    <a:pt x="9336" y="317300"/>
                  </a:lnTo>
                  <a:lnTo>
                    <a:pt x="0" y="364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76276" y="5010166"/>
              <a:ext cx="255391" cy="218059"/>
            </a:xfrm>
            <a:custGeom>
              <a:avLst/>
              <a:gdLst/>
              <a:ahLst/>
              <a:cxnLst/>
              <a:rect l="0" t="0" r="0" b="0"/>
              <a:pathLst>
                <a:path w="255391" h="218059">
                  <a:moveTo>
                    <a:pt x="0" y="147786"/>
                  </a:moveTo>
                  <a:lnTo>
                    <a:pt x="32006" y="123853"/>
                  </a:lnTo>
                  <a:lnTo>
                    <a:pt x="58964" y="88791"/>
                  </a:lnTo>
                  <a:lnTo>
                    <a:pt x="71881" y="62397"/>
                  </a:lnTo>
                  <a:lnTo>
                    <a:pt x="72834" y="56604"/>
                  </a:lnTo>
                  <a:lnTo>
                    <a:pt x="70355" y="55856"/>
                  </a:lnTo>
                  <a:lnTo>
                    <a:pt x="65588" y="58472"/>
                  </a:lnTo>
                  <a:lnTo>
                    <a:pt x="44001" y="84471"/>
                  </a:lnTo>
                  <a:lnTo>
                    <a:pt x="40233" y="96234"/>
                  </a:lnTo>
                  <a:lnTo>
                    <a:pt x="40199" y="121760"/>
                  </a:lnTo>
                  <a:lnTo>
                    <a:pt x="45485" y="131992"/>
                  </a:lnTo>
                  <a:lnTo>
                    <a:pt x="63814" y="147514"/>
                  </a:lnTo>
                  <a:lnTo>
                    <a:pt x="75241" y="150719"/>
                  </a:lnTo>
                  <a:lnTo>
                    <a:pt x="100395" y="150127"/>
                  </a:lnTo>
                  <a:lnTo>
                    <a:pt x="140819" y="133601"/>
                  </a:lnTo>
                  <a:lnTo>
                    <a:pt x="195052" y="91093"/>
                  </a:lnTo>
                  <a:lnTo>
                    <a:pt x="212814" y="71205"/>
                  </a:lnTo>
                  <a:lnTo>
                    <a:pt x="225898" y="46795"/>
                  </a:lnTo>
                  <a:lnTo>
                    <a:pt x="228599" y="20375"/>
                  </a:lnTo>
                  <a:lnTo>
                    <a:pt x="227140" y="6790"/>
                  </a:lnTo>
                  <a:lnTo>
                    <a:pt x="221495" y="848"/>
                  </a:lnTo>
                  <a:lnTo>
                    <a:pt x="213061" y="0"/>
                  </a:lnTo>
                  <a:lnTo>
                    <a:pt x="202767" y="2549"/>
                  </a:lnTo>
                  <a:lnTo>
                    <a:pt x="197462" y="12034"/>
                  </a:lnTo>
                  <a:lnTo>
                    <a:pt x="195718" y="43334"/>
                  </a:lnTo>
                  <a:lnTo>
                    <a:pt x="210931" y="89848"/>
                  </a:lnTo>
                  <a:lnTo>
                    <a:pt x="242415" y="147414"/>
                  </a:lnTo>
                  <a:lnTo>
                    <a:pt x="254625" y="175648"/>
                  </a:lnTo>
                  <a:lnTo>
                    <a:pt x="255390" y="188160"/>
                  </a:lnTo>
                  <a:lnTo>
                    <a:pt x="247935" y="210366"/>
                  </a:lnTo>
                  <a:lnTo>
                    <a:pt x="238473" y="215977"/>
                  </a:lnTo>
                  <a:lnTo>
                    <a:pt x="211351" y="218058"/>
                  </a:lnTo>
                  <a:lnTo>
                    <a:pt x="198513" y="213319"/>
                  </a:lnTo>
                  <a:lnTo>
                    <a:pt x="175944" y="195596"/>
                  </a:lnTo>
                  <a:lnTo>
                    <a:pt x="163837" y="172149"/>
                  </a:lnTo>
                  <a:lnTo>
                    <a:pt x="154152" y="1337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950842" y="5031828"/>
              <a:ext cx="14014" cy="28028"/>
            </a:xfrm>
            <a:custGeom>
              <a:avLst/>
              <a:gdLst/>
              <a:ahLst/>
              <a:cxnLst/>
              <a:rect l="0" t="0" r="0" b="0"/>
              <a:pathLst>
                <a:path w="14014" h="28028">
                  <a:moveTo>
                    <a:pt x="14013" y="28027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27820" y="5031828"/>
              <a:ext cx="249147" cy="157976"/>
            </a:xfrm>
            <a:custGeom>
              <a:avLst/>
              <a:gdLst/>
              <a:ahLst/>
              <a:cxnLst/>
              <a:rect l="0" t="0" r="0" b="0"/>
              <a:pathLst>
                <a:path w="249147" h="157976">
                  <a:moveTo>
                    <a:pt x="38938" y="14013"/>
                  </a:moveTo>
                  <a:lnTo>
                    <a:pt x="18120" y="49134"/>
                  </a:lnTo>
                  <a:lnTo>
                    <a:pt x="3878" y="96910"/>
                  </a:lnTo>
                  <a:lnTo>
                    <a:pt x="0" y="132344"/>
                  </a:lnTo>
                  <a:lnTo>
                    <a:pt x="5194" y="144284"/>
                  </a:lnTo>
                  <a:lnTo>
                    <a:pt x="14885" y="152245"/>
                  </a:lnTo>
                  <a:lnTo>
                    <a:pt x="27574" y="157551"/>
                  </a:lnTo>
                  <a:lnTo>
                    <a:pt x="40705" y="157975"/>
                  </a:lnTo>
                  <a:lnTo>
                    <a:pt x="67751" y="150142"/>
                  </a:lnTo>
                  <a:lnTo>
                    <a:pt x="91190" y="127975"/>
                  </a:lnTo>
                  <a:lnTo>
                    <a:pt x="124173" y="70434"/>
                  </a:lnTo>
                  <a:lnTo>
                    <a:pt x="125347" y="65641"/>
                  </a:lnTo>
                  <a:lnTo>
                    <a:pt x="123015" y="67117"/>
                  </a:lnTo>
                  <a:lnTo>
                    <a:pt x="118346" y="72772"/>
                  </a:lnTo>
                  <a:lnTo>
                    <a:pt x="111774" y="110489"/>
                  </a:lnTo>
                  <a:lnTo>
                    <a:pt x="115524" y="121929"/>
                  </a:lnTo>
                  <a:lnTo>
                    <a:pt x="122694" y="131113"/>
                  </a:lnTo>
                  <a:lnTo>
                    <a:pt x="132145" y="138792"/>
                  </a:lnTo>
                  <a:lnTo>
                    <a:pt x="143118" y="139240"/>
                  </a:lnTo>
                  <a:lnTo>
                    <a:pt x="167766" y="127282"/>
                  </a:lnTo>
                  <a:lnTo>
                    <a:pt x="185988" y="106396"/>
                  </a:lnTo>
                  <a:lnTo>
                    <a:pt x="193026" y="94287"/>
                  </a:lnTo>
                  <a:lnTo>
                    <a:pt x="199276" y="90886"/>
                  </a:lnTo>
                  <a:lnTo>
                    <a:pt x="205000" y="93289"/>
                  </a:lnTo>
                  <a:lnTo>
                    <a:pt x="210372" y="99563"/>
                  </a:lnTo>
                  <a:lnTo>
                    <a:pt x="216342" y="123142"/>
                  </a:lnTo>
                  <a:lnTo>
                    <a:pt x="217934" y="138150"/>
                  </a:lnTo>
                  <a:lnTo>
                    <a:pt x="215881" y="143484"/>
                  </a:lnTo>
                  <a:lnTo>
                    <a:pt x="211398" y="142368"/>
                  </a:lnTo>
                  <a:lnTo>
                    <a:pt x="205296" y="136953"/>
                  </a:lnTo>
                  <a:lnTo>
                    <a:pt x="202784" y="128672"/>
                  </a:lnTo>
                  <a:lnTo>
                    <a:pt x="206689" y="94699"/>
                  </a:lnTo>
                  <a:lnTo>
                    <a:pt x="221959" y="41370"/>
                  </a:lnTo>
                  <a:lnTo>
                    <a:pt x="230834" y="18387"/>
                  </a:lnTo>
                  <a:lnTo>
                    <a:pt x="2491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169283" y="5066278"/>
              <a:ext cx="75849" cy="147730"/>
            </a:xfrm>
            <a:custGeom>
              <a:avLst/>
              <a:gdLst/>
              <a:ahLst/>
              <a:cxnLst/>
              <a:rect l="0" t="0" r="0" b="0"/>
              <a:pathLst>
                <a:path w="75849" h="147730">
                  <a:moveTo>
                    <a:pt x="19793" y="105688"/>
                  </a:moveTo>
                  <a:lnTo>
                    <a:pt x="39298" y="47172"/>
                  </a:lnTo>
                  <a:lnTo>
                    <a:pt x="52735" y="6862"/>
                  </a:lnTo>
                  <a:lnTo>
                    <a:pt x="51097" y="877"/>
                  </a:lnTo>
                  <a:lnTo>
                    <a:pt x="45333" y="0"/>
                  </a:lnTo>
                  <a:lnTo>
                    <a:pt x="36820" y="2531"/>
                  </a:lnTo>
                  <a:lnTo>
                    <a:pt x="29587" y="10446"/>
                  </a:lnTo>
                  <a:lnTo>
                    <a:pt x="6791" y="63749"/>
                  </a:lnTo>
                  <a:lnTo>
                    <a:pt x="0" y="91720"/>
                  </a:lnTo>
                  <a:lnTo>
                    <a:pt x="2172" y="119722"/>
                  </a:lnTo>
                  <a:lnTo>
                    <a:pt x="9603" y="129058"/>
                  </a:lnTo>
                  <a:lnTo>
                    <a:pt x="34468" y="139431"/>
                  </a:lnTo>
                  <a:lnTo>
                    <a:pt x="75848" y="1477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02999" y="5028137"/>
              <a:ext cx="430712" cy="171857"/>
            </a:xfrm>
            <a:custGeom>
              <a:avLst/>
              <a:gdLst/>
              <a:ahLst/>
              <a:cxnLst/>
              <a:rect l="0" t="0" r="0" b="0"/>
              <a:pathLst>
                <a:path w="430712" h="171857">
                  <a:moveTo>
                    <a:pt x="108394" y="17704"/>
                  </a:moveTo>
                  <a:lnTo>
                    <a:pt x="93516" y="2826"/>
                  </a:lnTo>
                  <a:lnTo>
                    <a:pt x="84461" y="0"/>
                  </a:lnTo>
                  <a:lnTo>
                    <a:pt x="61945" y="1012"/>
                  </a:lnTo>
                  <a:lnTo>
                    <a:pt x="40519" y="14957"/>
                  </a:lnTo>
                  <a:lnTo>
                    <a:pt x="22172" y="38283"/>
                  </a:lnTo>
                  <a:lnTo>
                    <a:pt x="4646" y="86431"/>
                  </a:lnTo>
                  <a:lnTo>
                    <a:pt x="0" y="121952"/>
                  </a:lnTo>
                  <a:lnTo>
                    <a:pt x="3433" y="137030"/>
                  </a:lnTo>
                  <a:lnTo>
                    <a:pt x="19703" y="162087"/>
                  </a:lnTo>
                  <a:lnTo>
                    <a:pt x="30581" y="168457"/>
                  </a:lnTo>
                  <a:lnTo>
                    <a:pt x="55126" y="171384"/>
                  </a:lnTo>
                  <a:lnTo>
                    <a:pt x="95206" y="156838"/>
                  </a:lnTo>
                  <a:lnTo>
                    <a:pt x="149042" y="114391"/>
                  </a:lnTo>
                  <a:lnTo>
                    <a:pt x="171096" y="93895"/>
                  </a:lnTo>
                  <a:lnTo>
                    <a:pt x="179780" y="91854"/>
                  </a:lnTo>
                  <a:lnTo>
                    <a:pt x="187127" y="95165"/>
                  </a:lnTo>
                  <a:lnTo>
                    <a:pt x="199442" y="111301"/>
                  </a:lnTo>
                  <a:lnTo>
                    <a:pt x="210105" y="134043"/>
                  </a:lnTo>
                  <a:lnTo>
                    <a:pt x="219800" y="140419"/>
                  </a:lnTo>
                  <a:lnTo>
                    <a:pt x="247181" y="143351"/>
                  </a:lnTo>
                  <a:lnTo>
                    <a:pt x="260088" y="138839"/>
                  </a:lnTo>
                  <a:lnTo>
                    <a:pt x="282733" y="121369"/>
                  </a:lnTo>
                  <a:lnTo>
                    <a:pt x="288461" y="108613"/>
                  </a:lnTo>
                  <a:lnTo>
                    <a:pt x="290672" y="77832"/>
                  </a:lnTo>
                  <a:lnTo>
                    <a:pt x="285968" y="65575"/>
                  </a:lnTo>
                  <a:lnTo>
                    <a:pt x="268285" y="47804"/>
                  </a:lnTo>
                  <a:lnTo>
                    <a:pt x="257030" y="45556"/>
                  </a:lnTo>
                  <a:lnTo>
                    <a:pt x="232067" y="51363"/>
                  </a:lnTo>
                  <a:lnTo>
                    <a:pt x="209553" y="68477"/>
                  </a:lnTo>
                  <a:lnTo>
                    <a:pt x="190724" y="91654"/>
                  </a:lnTo>
                  <a:lnTo>
                    <a:pt x="177165" y="117526"/>
                  </a:lnTo>
                  <a:lnTo>
                    <a:pt x="176041" y="129407"/>
                  </a:lnTo>
                  <a:lnTo>
                    <a:pt x="183096" y="150914"/>
                  </a:lnTo>
                  <a:lnTo>
                    <a:pt x="190894" y="156338"/>
                  </a:lnTo>
                  <a:lnTo>
                    <a:pt x="212016" y="158212"/>
                  </a:lnTo>
                  <a:lnTo>
                    <a:pt x="250169" y="143073"/>
                  </a:lnTo>
                  <a:lnTo>
                    <a:pt x="313253" y="79902"/>
                  </a:lnTo>
                  <a:lnTo>
                    <a:pt x="319707" y="79412"/>
                  </a:lnTo>
                  <a:lnTo>
                    <a:pt x="324010" y="85313"/>
                  </a:lnTo>
                  <a:lnTo>
                    <a:pt x="326878" y="95476"/>
                  </a:lnTo>
                  <a:lnTo>
                    <a:pt x="323408" y="136007"/>
                  </a:lnTo>
                  <a:lnTo>
                    <a:pt x="324920" y="133943"/>
                  </a:lnTo>
                  <a:lnTo>
                    <a:pt x="345904" y="74995"/>
                  </a:lnTo>
                  <a:lnTo>
                    <a:pt x="366548" y="46281"/>
                  </a:lnTo>
                  <a:lnTo>
                    <a:pt x="404434" y="18732"/>
                  </a:lnTo>
                  <a:lnTo>
                    <a:pt x="413193" y="19947"/>
                  </a:lnTo>
                  <a:lnTo>
                    <a:pt x="419032" y="26985"/>
                  </a:lnTo>
                  <a:lnTo>
                    <a:pt x="425521" y="51414"/>
                  </a:lnTo>
                  <a:lnTo>
                    <a:pt x="429173" y="100183"/>
                  </a:lnTo>
                  <a:lnTo>
                    <a:pt x="430407" y="155853"/>
                  </a:lnTo>
                  <a:lnTo>
                    <a:pt x="430711" y="1718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903385" y="5017814"/>
              <a:ext cx="136943" cy="420317"/>
            </a:xfrm>
            <a:custGeom>
              <a:avLst/>
              <a:gdLst/>
              <a:ahLst/>
              <a:cxnLst/>
              <a:rect l="0" t="0" r="0" b="0"/>
              <a:pathLst>
                <a:path w="136943" h="420317">
                  <a:moveTo>
                    <a:pt x="112505" y="0"/>
                  </a:moveTo>
                  <a:lnTo>
                    <a:pt x="69310" y="25490"/>
                  </a:lnTo>
                  <a:lnTo>
                    <a:pt x="18332" y="83120"/>
                  </a:lnTo>
                  <a:lnTo>
                    <a:pt x="7682" y="97455"/>
                  </a:lnTo>
                  <a:lnTo>
                    <a:pt x="0" y="125839"/>
                  </a:lnTo>
                  <a:lnTo>
                    <a:pt x="132" y="139948"/>
                  </a:lnTo>
                  <a:lnTo>
                    <a:pt x="4890" y="147796"/>
                  </a:lnTo>
                  <a:lnTo>
                    <a:pt x="12734" y="151472"/>
                  </a:lnTo>
                  <a:lnTo>
                    <a:pt x="22634" y="152365"/>
                  </a:lnTo>
                  <a:lnTo>
                    <a:pt x="41939" y="145053"/>
                  </a:lnTo>
                  <a:lnTo>
                    <a:pt x="51447" y="138743"/>
                  </a:lnTo>
                  <a:lnTo>
                    <a:pt x="89083" y="85422"/>
                  </a:lnTo>
                  <a:lnTo>
                    <a:pt x="122354" y="28292"/>
                  </a:lnTo>
                  <a:lnTo>
                    <a:pt x="128413" y="14190"/>
                  </a:lnTo>
                  <a:lnTo>
                    <a:pt x="132453" y="11017"/>
                  </a:lnTo>
                  <a:lnTo>
                    <a:pt x="135147" y="15130"/>
                  </a:lnTo>
                  <a:lnTo>
                    <a:pt x="136942" y="24100"/>
                  </a:lnTo>
                  <a:lnTo>
                    <a:pt x="130192" y="76732"/>
                  </a:lnTo>
                  <a:lnTo>
                    <a:pt x="128151" y="121300"/>
                  </a:lnTo>
                  <a:lnTo>
                    <a:pt x="127244" y="168097"/>
                  </a:lnTo>
                  <a:lnTo>
                    <a:pt x="126841" y="214848"/>
                  </a:lnTo>
                  <a:lnTo>
                    <a:pt x="126662" y="261577"/>
                  </a:lnTo>
                  <a:lnTo>
                    <a:pt x="119121" y="324216"/>
                  </a:lnTo>
                  <a:lnTo>
                    <a:pt x="107026" y="374783"/>
                  </a:lnTo>
                  <a:lnTo>
                    <a:pt x="86141" y="411910"/>
                  </a:lnTo>
                  <a:lnTo>
                    <a:pt x="76244" y="417859"/>
                  </a:lnTo>
                  <a:lnTo>
                    <a:pt x="52790" y="420316"/>
                  </a:lnTo>
                  <a:lnTo>
                    <a:pt x="43110" y="414121"/>
                  </a:lnTo>
                  <a:lnTo>
                    <a:pt x="28202" y="390627"/>
                  </a:lnTo>
                  <a:lnTo>
                    <a:pt x="24692" y="355272"/>
                  </a:lnTo>
                  <a:lnTo>
                    <a:pt x="31469" y="299902"/>
                  </a:lnTo>
                  <a:lnTo>
                    <a:pt x="42435" y="2522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052190" y="4975772"/>
              <a:ext cx="159893" cy="255724"/>
            </a:xfrm>
            <a:custGeom>
              <a:avLst/>
              <a:gdLst/>
              <a:ahLst/>
              <a:cxnLst/>
              <a:rect l="0" t="0" r="0" b="0"/>
              <a:pathLst>
                <a:path w="159893" h="255724">
                  <a:moveTo>
                    <a:pt x="47782" y="126125"/>
                  </a:moveTo>
                  <a:lnTo>
                    <a:pt x="32538" y="187101"/>
                  </a:lnTo>
                  <a:lnTo>
                    <a:pt x="14841" y="250453"/>
                  </a:lnTo>
                  <a:lnTo>
                    <a:pt x="10250" y="255723"/>
                  </a:lnTo>
                  <a:lnTo>
                    <a:pt x="5634" y="254565"/>
                  </a:lnTo>
                  <a:lnTo>
                    <a:pt x="998" y="249121"/>
                  </a:lnTo>
                  <a:lnTo>
                    <a:pt x="0" y="222312"/>
                  </a:lnTo>
                  <a:lnTo>
                    <a:pt x="12344" y="167600"/>
                  </a:lnTo>
                  <a:lnTo>
                    <a:pt x="39877" y="111943"/>
                  </a:lnTo>
                  <a:lnTo>
                    <a:pt x="83592" y="52216"/>
                  </a:lnTo>
                  <a:lnTo>
                    <a:pt x="138599" y="15969"/>
                  </a:lnTo>
                  <a:lnTo>
                    <a:pt x="15989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235367" y="5017814"/>
              <a:ext cx="147384" cy="224221"/>
            </a:xfrm>
            <a:custGeom>
              <a:avLst/>
              <a:gdLst/>
              <a:ahLst/>
              <a:cxnLst/>
              <a:rect l="0" t="0" r="0" b="0"/>
              <a:pathLst>
                <a:path w="147384" h="224221">
                  <a:moveTo>
                    <a:pt x="46785" y="0"/>
                  </a:moveTo>
                  <a:lnTo>
                    <a:pt x="27280" y="58516"/>
                  </a:lnTo>
                  <a:lnTo>
                    <a:pt x="9252" y="112596"/>
                  </a:lnTo>
                  <a:lnTo>
                    <a:pt x="0" y="140353"/>
                  </a:lnTo>
                  <a:lnTo>
                    <a:pt x="24" y="152738"/>
                  </a:lnTo>
                  <a:lnTo>
                    <a:pt x="8355" y="174804"/>
                  </a:lnTo>
                  <a:lnTo>
                    <a:pt x="14937" y="178819"/>
                  </a:lnTo>
                  <a:lnTo>
                    <a:pt x="22439" y="178382"/>
                  </a:lnTo>
                  <a:lnTo>
                    <a:pt x="39078" y="169592"/>
                  </a:lnTo>
                  <a:lnTo>
                    <a:pt x="56854" y="155304"/>
                  </a:lnTo>
                  <a:lnTo>
                    <a:pt x="91844" y="100555"/>
                  </a:lnTo>
                  <a:lnTo>
                    <a:pt x="107295" y="77390"/>
                  </a:lnTo>
                  <a:lnTo>
                    <a:pt x="134054" y="20073"/>
                  </a:lnTo>
                  <a:lnTo>
                    <a:pt x="142335" y="8711"/>
                  </a:lnTo>
                  <a:lnTo>
                    <a:pt x="146297" y="7365"/>
                  </a:lnTo>
                  <a:lnTo>
                    <a:pt x="147383" y="12695"/>
                  </a:lnTo>
                  <a:lnTo>
                    <a:pt x="137936" y="73442"/>
                  </a:lnTo>
                  <a:lnTo>
                    <a:pt x="125523" y="122971"/>
                  </a:lnTo>
                  <a:lnTo>
                    <a:pt x="108935" y="179999"/>
                  </a:lnTo>
                  <a:lnTo>
                    <a:pt x="102840" y="224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434653" y="5036262"/>
              <a:ext cx="233855" cy="162011"/>
            </a:xfrm>
            <a:custGeom>
              <a:avLst/>
              <a:gdLst/>
              <a:ahLst/>
              <a:cxnLst/>
              <a:rect l="0" t="0" r="0" b="0"/>
              <a:pathLst>
                <a:path w="233855" h="162011">
                  <a:moveTo>
                    <a:pt x="15665" y="135704"/>
                  </a:moveTo>
                  <a:lnTo>
                    <a:pt x="38040" y="110213"/>
                  </a:lnTo>
                  <a:lnTo>
                    <a:pt x="68296" y="52583"/>
                  </a:lnTo>
                  <a:lnTo>
                    <a:pt x="74108" y="38248"/>
                  </a:lnTo>
                  <a:lnTo>
                    <a:pt x="73312" y="31806"/>
                  </a:lnTo>
                  <a:lnTo>
                    <a:pt x="68110" y="30626"/>
                  </a:lnTo>
                  <a:lnTo>
                    <a:pt x="59970" y="32953"/>
                  </a:lnTo>
                  <a:lnTo>
                    <a:pt x="42623" y="52148"/>
                  </a:lnTo>
                  <a:lnTo>
                    <a:pt x="6111" y="107780"/>
                  </a:lnTo>
                  <a:lnTo>
                    <a:pt x="0" y="135750"/>
                  </a:lnTo>
                  <a:lnTo>
                    <a:pt x="550" y="149748"/>
                  </a:lnTo>
                  <a:lnTo>
                    <a:pt x="5588" y="157523"/>
                  </a:lnTo>
                  <a:lnTo>
                    <a:pt x="13618" y="161149"/>
                  </a:lnTo>
                  <a:lnTo>
                    <a:pt x="23642" y="162010"/>
                  </a:lnTo>
                  <a:lnTo>
                    <a:pt x="43085" y="154662"/>
                  </a:lnTo>
                  <a:lnTo>
                    <a:pt x="99956" y="106193"/>
                  </a:lnTo>
                  <a:lnTo>
                    <a:pt x="121120" y="85737"/>
                  </a:lnTo>
                  <a:lnTo>
                    <a:pt x="126452" y="83707"/>
                  </a:lnTo>
                  <a:lnTo>
                    <a:pt x="128450" y="87026"/>
                  </a:lnTo>
                  <a:lnTo>
                    <a:pt x="123823" y="114014"/>
                  </a:lnTo>
                  <a:lnTo>
                    <a:pt x="119790" y="129178"/>
                  </a:lnTo>
                  <a:lnTo>
                    <a:pt x="139614" y="75058"/>
                  </a:lnTo>
                  <a:lnTo>
                    <a:pt x="164154" y="28634"/>
                  </a:lnTo>
                  <a:lnTo>
                    <a:pt x="187542" y="4554"/>
                  </a:lnTo>
                  <a:lnTo>
                    <a:pt x="198761" y="0"/>
                  </a:lnTo>
                  <a:lnTo>
                    <a:pt x="209355" y="79"/>
                  </a:lnTo>
                  <a:lnTo>
                    <a:pt x="219532" y="3246"/>
                  </a:lnTo>
                  <a:lnTo>
                    <a:pt x="226316" y="11585"/>
                  </a:lnTo>
                  <a:lnTo>
                    <a:pt x="233854" y="37460"/>
                  </a:lnTo>
                  <a:lnTo>
                    <a:pt x="229063" y="93633"/>
                  </a:lnTo>
                  <a:lnTo>
                    <a:pt x="225871" y="1497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744607" y="4849648"/>
              <a:ext cx="70070" cy="322319"/>
            </a:xfrm>
            <a:custGeom>
              <a:avLst/>
              <a:gdLst/>
              <a:ahLst/>
              <a:cxnLst/>
              <a:rect l="0" t="0" r="0" b="0"/>
              <a:pathLst>
                <a:path w="70070" h="322319">
                  <a:moveTo>
                    <a:pt x="70069" y="0"/>
                  </a:moveTo>
                  <a:lnTo>
                    <a:pt x="58880" y="46309"/>
                  </a:lnTo>
                  <a:lnTo>
                    <a:pt x="46166" y="106801"/>
                  </a:lnTo>
                  <a:lnTo>
                    <a:pt x="37128" y="151273"/>
                  </a:lnTo>
                  <a:lnTo>
                    <a:pt x="15845" y="212641"/>
                  </a:lnTo>
                  <a:lnTo>
                    <a:pt x="4695" y="270271"/>
                  </a:lnTo>
                  <a:lnTo>
                    <a:pt x="0" y="3223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674538" y="4975772"/>
              <a:ext cx="168167" cy="56057"/>
            </a:xfrm>
            <a:custGeom>
              <a:avLst/>
              <a:gdLst/>
              <a:ahLst/>
              <a:cxnLst/>
              <a:rect l="0" t="0" r="0" b="0"/>
              <a:pathLst>
                <a:path w="168167" h="56057">
                  <a:moveTo>
                    <a:pt x="0" y="56056"/>
                  </a:moveTo>
                  <a:lnTo>
                    <a:pt x="58516" y="24484"/>
                  </a:lnTo>
                  <a:lnTo>
                    <a:pt x="120670" y="6451"/>
                  </a:lnTo>
                  <a:lnTo>
                    <a:pt x="16816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Freeform 48"/>
          <p:cNvSpPr/>
          <p:nvPr/>
        </p:nvSpPr>
        <p:spPr>
          <a:xfrm>
            <a:off x="7651531" y="1222266"/>
            <a:ext cx="768784" cy="672663"/>
          </a:xfrm>
          <a:custGeom>
            <a:avLst/>
            <a:gdLst/>
            <a:ahLst/>
            <a:cxnLst/>
            <a:rect l="0" t="0" r="0" b="0"/>
            <a:pathLst>
              <a:path w="768784" h="672663">
                <a:moveTo>
                  <a:pt x="350345" y="0"/>
                </a:moveTo>
                <a:lnTo>
                  <a:pt x="409339" y="47806"/>
                </a:lnTo>
                <a:lnTo>
                  <a:pt x="469417" y="93569"/>
                </a:lnTo>
                <a:lnTo>
                  <a:pt x="529288" y="129065"/>
                </a:lnTo>
                <a:lnTo>
                  <a:pt x="588296" y="182437"/>
                </a:lnTo>
                <a:lnTo>
                  <a:pt x="644886" y="228925"/>
                </a:lnTo>
                <a:lnTo>
                  <a:pt x="702875" y="275609"/>
                </a:lnTo>
                <a:lnTo>
                  <a:pt x="765459" y="331660"/>
                </a:lnTo>
                <a:lnTo>
                  <a:pt x="768783" y="341002"/>
                </a:lnTo>
                <a:lnTo>
                  <a:pt x="767884" y="350345"/>
                </a:lnTo>
                <a:lnTo>
                  <a:pt x="764171" y="359687"/>
                </a:lnTo>
                <a:lnTo>
                  <a:pt x="755467" y="365915"/>
                </a:lnTo>
                <a:lnTo>
                  <a:pt x="700899" y="384216"/>
                </a:lnTo>
                <a:lnTo>
                  <a:pt x="644676" y="409457"/>
                </a:lnTo>
                <a:lnTo>
                  <a:pt x="588588" y="430994"/>
                </a:lnTo>
                <a:lnTo>
                  <a:pt x="532526" y="463622"/>
                </a:lnTo>
                <a:lnTo>
                  <a:pt x="476470" y="492616"/>
                </a:lnTo>
                <a:lnTo>
                  <a:pt x="426989" y="508415"/>
                </a:lnTo>
                <a:lnTo>
                  <a:pt x="365657" y="537335"/>
                </a:lnTo>
                <a:lnTo>
                  <a:pt x="308560" y="559656"/>
                </a:lnTo>
                <a:lnTo>
                  <a:pt x="252299" y="579060"/>
                </a:lnTo>
                <a:lnTo>
                  <a:pt x="196203" y="597886"/>
                </a:lnTo>
                <a:lnTo>
                  <a:pt x="140139" y="616599"/>
                </a:lnTo>
                <a:lnTo>
                  <a:pt x="84083" y="635290"/>
                </a:lnTo>
                <a:lnTo>
                  <a:pt x="22318" y="658648"/>
                </a:lnTo>
                <a:lnTo>
                  <a:pt x="0" y="6726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441264" y="1138183"/>
            <a:ext cx="1130157" cy="1023008"/>
          </a:xfrm>
          <a:custGeom>
            <a:avLst/>
            <a:gdLst/>
            <a:ahLst/>
            <a:cxnLst/>
            <a:rect l="0" t="0" r="0" b="0"/>
            <a:pathLst>
              <a:path w="1130157" h="1023008">
                <a:moveTo>
                  <a:pt x="1130156" y="0"/>
                </a:moveTo>
                <a:lnTo>
                  <a:pt x="1071641" y="19505"/>
                </a:lnTo>
                <a:lnTo>
                  <a:pt x="1017560" y="37532"/>
                </a:lnTo>
                <a:lnTo>
                  <a:pt x="961895" y="60239"/>
                </a:lnTo>
                <a:lnTo>
                  <a:pt x="905917" y="86812"/>
                </a:lnTo>
                <a:lnTo>
                  <a:pt x="849877" y="107055"/>
                </a:lnTo>
                <a:lnTo>
                  <a:pt x="789673" y="126048"/>
                </a:lnTo>
                <a:lnTo>
                  <a:pt x="740693" y="140115"/>
                </a:lnTo>
                <a:lnTo>
                  <a:pt x="682292" y="158818"/>
                </a:lnTo>
                <a:lnTo>
                  <a:pt x="625774" y="187138"/>
                </a:lnTo>
                <a:lnTo>
                  <a:pt x="569627" y="209341"/>
                </a:lnTo>
                <a:lnTo>
                  <a:pt x="513554" y="228721"/>
                </a:lnTo>
                <a:lnTo>
                  <a:pt x="457495" y="247543"/>
                </a:lnTo>
                <a:lnTo>
                  <a:pt x="401440" y="266255"/>
                </a:lnTo>
                <a:lnTo>
                  <a:pt x="345384" y="284946"/>
                </a:lnTo>
                <a:lnTo>
                  <a:pt x="295903" y="298960"/>
                </a:lnTo>
                <a:lnTo>
                  <a:pt x="234572" y="317646"/>
                </a:lnTo>
                <a:lnTo>
                  <a:pt x="177475" y="336331"/>
                </a:lnTo>
                <a:lnTo>
                  <a:pt x="121214" y="355016"/>
                </a:lnTo>
                <a:lnTo>
                  <a:pt x="65118" y="373701"/>
                </a:lnTo>
                <a:lnTo>
                  <a:pt x="24627" y="389272"/>
                </a:lnTo>
                <a:lnTo>
                  <a:pt x="2480" y="404497"/>
                </a:lnTo>
                <a:lnTo>
                  <a:pt x="0" y="411359"/>
                </a:lnTo>
                <a:lnTo>
                  <a:pt x="3017" y="417492"/>
                </a:lnTo>
                <a:lnTo>
                  <a:pt x="53991" y="453016"/>
                </a:lnTo>
                <a:lnTo>
                  <a:pt x="114106" y="487951"/>
                </a:lnTo>
                <a:lnTo>
                  <a:pt x="167043" y="532806"/>
                </a:lnTo>
                <a:lnTo>
                  <a:pt x="220018" y="569950"/>
                </a:lnTo>
                <a:lnTo>
                  <a:pt x="274185" y="616614"/>
                </a:lnTo>
                <a:lnTo>
                  <a:pt x="333067" y="663320"/>
                </a:lnTo>
                <a:lnTo>
                  <a:pt x="394224" y="710032"/>
                </a:lnTo>
                <a:lnTo>
                  <a:pt x="454237" y="756745"/>
                </a:lnTo>
                <a:lnTo>
                  <a:pt x="476289" y="773873"/>
                </a:lnTo>
                <a:lnTo>
                  <a:pt x="534768" y="810076"/>
                </a:lnTo>
                <a:lnTo>
                  <a:pt x="587490" y="855098"/>
                </a:lnTo>
                <a:lnTo>
                  <a:pt x="643009" y="901588"/>
                </a:lnTo>
                <a:lnTo>
                  <a:pt x="700283" y="957612"/>
                </a:lnTo>
                <a:lnTo>
                  <a:pt x="733595" y="994980"/>
                </a:lnTo>
                <a:lnTo>
                  <a:pt x="751784" y="10230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307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740400"/>
            <a:ext cx="9442450" cy="2491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06400" y="10998200"/>
            <a:ext cx="419268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 8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8267700"/>
            <a:ext cx="512539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Set up the proportion and solve for x.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576442" y="5641993"/>
            <a:ext cx="606914" cy="470830"/>
          </a:xfrm>
          <a:custGeom>
            <a:avLst/>
            <a:gdLst/>
            <a:ahLst/>
            <a:cxnLst/>
            <a:rect l="0" t="0" r="0" b="0"/>
            <a:pathLst>
              <a:path w="606914" h="470830">
                <a:moveTo>
                  <a:pt x="224220" y="101910"/>
                </a:moveTo>
                <a:lnTo>
                  <a:pt x="192213" y="114656"/>
                </a:lnTo>
                <a:lnTo>
                  <a:pt x="137460" y="154357"/>
                </a:lnTo>
                <a:lnTo>
                  <a:pt x="84960" y="211239"/>
                </a:lnTo>
                <a:lnTo>
                  <a:pt x="39041" y="271555"/>
                </a:lnTo>
                <a:lnTo>
                  <a:pt x="15266" y="326423"/>
                </a:lnTo>
                <a:lnTo>
                  <a:pt x="10177" y="340340"/>
                </a:lnTo>
                <a:lnTo>
                  <a:pt x="10455" y="397123"/>
                </a:lnTo>
                <a:lnTo>
                  <a:pt x="24889" y="432423"/>
                </a:lnTo>
                <a:lnTo>
                  <a:pt x="35277" y="448377"/>
                </a:lnTo>
                <a:lnTo>
                  <a:pt x="51545" y="459012"/>
                </a:lnTo>
                <a:lnTo>
                  <a:pt x="94535" y="470829"/>
                </a:lnTo>
                <a:lnTo>
                  <a:pt x="156383" y="470042"/>
                </a:lnTo>
                <a:lnTo>
                  <a:pt x="214155" y="459948"/>
                </a:lnTo>
                <a:lnTo>
                  <a:pt x="270719" y="447095"/>
                </a:lnTo>
                <a:lnTo>
                  <a:pt x="326925" y="425986"/>
                </a:lnTo>
                <a:lnTo>
                  <a:pt x="383024" y="400008"/>
                </a:lnTo>
                <a:lnTo>
                  <a:pt x="439093" y="372588"/>
                </a:lnTo>
                <a:lnTo>
                  <a:pt x="501092" y="325792"/>
                </a:lnTo>
                <a:lnTo>
                  <a:pt x="554816" y="267878"/>
                </a:lnTo>
                <a:lnTo>
                  <a:pt x="591483" y="210473"/>
                </a:lnTo>
                <a:lnTo>
                  <a:pt x="606913" y="152589"/>
                </a:lnTo>
                <a:lnTo>
                  <a:pt x="605551" y="119763"/>
                </a:lnTo>
                <a:lnTo>
                  <a:pt x="581151" y="67581"/>
                </a:lnTo>
                <a:lnTo>
                  <a:pt x="548945" y="39421"/>
                </a:lnTo>
                <a:lnTo>
                  <a:pt x="495348" y="10212"/>
                </a:lnTo>
                <a:lnTo>
                  <a:pt x="479712" y="3408"/>
                </a:lnTo>
                <a:lnTo>
                  <a:pt x="429121" y="0"/>
                </a:lnTo>
                <a:lnTo>
                  <a:pt x="371342" y="5233"/>
                </a:lnTo>
                <a:lnTo>
                  <a:pt x="324902" y="17939"/>
                </a:lnTo>
                <a:lnTo>
                  <a:pt x="279348" y="33967"/>
                </a:lnTo>
                <a:lnTo>
                  <a:pt x="234708" y="51471"/>
                </a:lnTo>
                <a:lnTo>
                  <a:pt x="174560" y="80391"/>
                </a:lnTo>
                <a:lnTo>
                  <a:pt x="118849" y="119410"/>
                </a:lnTo>
                <a:lnTo>
                  <a:pt x="72065" y="168168"/>
                </a:lnTo>
                <a:lnTo>
                  <a:pt x="22713" y="223130"/>
                </a:lnTo>
                <a:lnTo>
                  <a:pt x="0" y="2560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534400" y="6062216"/>
            <a:ext cx="596170" cy="599324"/>
          </a:xfrm>
          <a:custGeom>
            <a:avLst/>
            <a:gdLst/>
            <a:ahLst/>
            <a:cxnLst/>
            <a:rect l="0" t="0" r="0" b="0"/>
            <a:pathLst>
              <a:path w="596170" h="599324">
                <a:moveTo>
                  <a:pt x="406400" y="74074"/>
                </a:moveTo>
                <a:lnTo>
                  <a:pt x="356515" y="89317"/>
                </a:lnTo>
                <a:lnTo>
                  <a:pt x="323503" y="101091"/>
                </a:lnTo>
                <a:lnTo>
                  <a:pt x="273015" y="132424"/>
                </a:lnTo>
                <a:lnTo>
                  <a:pt x="222325" y="171701"/>
                </a:lnTo>
                <a:lnTo>
                  <a:pt x="165090" y="220378"/>
                </a:lnTo>
                <a:lnTo>
                  <a:pt x="126439" y="271485"/>
                </a:lnTo>
                <a:lnTo>
                  <a:pt x="96255" y="326563"/>
                </a:lnTo>
                <a:lnTo>
                  <a:pt x="65669" y="385538"/>
                </a:lnTo>
                <a:lnTo>
                  <a:pt x="49734" y="445251"/>
                </a:lnTo>
                <a:lnTo>
                  <a:pt x="45461" y="484024"/>
                </a:lnTo>
                <a:lnTo>
                  <a:pt x="51865" y="517865"/>
                </a:lnTo>
                <a:lnTo>
                  <a:pt x="66649" y="548476"/>
                </a:lnTo>
                <a:lnTo>
                  <a:pt x="88791" y="577652"/>
                </a:lnTo>
                <a:lnTo>
                  <a:pt x="122507" y="593734"/>
                </a:lnTo>
                <a:lnTo>
                  <a:pt x="160330" y="599323"/>
                </a:lnTo>
                <a:lnTo>
                  <a:pt x="192711" y="596617"/>
                </a:lnTo>
                <a:lnTo>
                  <a:pt x="235130" y="581920"/>
                </a:lnTo>
                <a:lnTo>
                  <a:pt x="280453" y="562931"/>
                </a:lnTo>
                <a:lnTo>
                  <a:pt x="332231" y="541929"/>
                </a:lnTo>
                <a:lnTo>
                  <a:pt x="391576" y="503570"/>
                </a:lnTo>
                <a:lnTo>
                  <a:pt x="448281" y="458912"/>
                </a:lnTo>
                <a:lnTo>
                  <a:pt x="503245" y="399549"/>
                </a:lnTo>
                <a:lnTo>
                  <a:pt x="549487" y="338906"/>
                </a:lnTo>
                <a:lnTo>
                  <a:pt x="585835" y="277518"/>
                </a:lnTo>
                <a:lnTo>
                  <a:pt x="595145" y="244943"/>
                </a:lnTo>
                <a:lnTo>
                  <a:pt x="596169" y="206071"/>
                </a:lnTo>
                <a:lnTo>
                  <a:pt x="579236" y="149170"/>
                </a:lnTo>
                <a:lnTo>
                  <a:pt x="551382" y="94421"/>
                </a:lnTo>
                <a:lnTo>
                  <a:pt x="491901" y="37436"/>
                </a:lnTo>
                <a:lnTo>
                  <a:pt x="461528" y="17306"/>
                </a:lnTo>
                <a:lnTo>
                  <a:pt x="427268" y="3169"/>
                </a:lnTo>
                <a:lnTo>
                  <a:pt x="395432" y="0"/>
                </a:lnTo>
                <a:lnTo>
                  <a:pt x="336933" y="10653"/>
                </a:lnTo>
                <a:lnTo>
                  <a:pt x="301907" y="30715"/>
                </a:lnTo>
                <a:lnTo>
                  <a:pt x="250985" y="76581"/>
                </a:lnTo>
                <a:lnTo>
                  <a:pt x="195943" y="134776"/>
                </a:lnTo>
                <a:lnTo>
                  <a:pt x="154077" y="187561"/>
                </a:lnTo>
                <a:lnTo>
                  <a:pt x="112089" y="246800"/>
                </a:lnTo>
                <a:lnTo>
                  <a:pt x="85630" y="290979"/>
                </a:lnTo>
                <a:lnTo>
                  <a:pt x="63490" y="336566"/>
                </a:lnTo>
                <a:lnTo>
                  <a:pt x="33518" y="398561"/>
                </a:lnTo>
                <a:lnTo>
                  <a:pt x="8235" y="459449"/>
                </a:lnTo>
                <a:lnTo>
                  <a:pt x="0" y="4804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03407" y="7053755"/>
            <a:ext cx="6281863" cy="1135696"/>
            <a:chOff x="1103407" y="7053755"/>
            <a:chExt cx="6281863" cy="1135696"/>
          </a:xfrm>
        </p:grpSpPr>
        <p:sp>
          <p:nvSpPr>
            <p:cNvPr id="8" name="Freeform 7"/>
            <p:cNvSpPr/>
            <p:nvPr/>
          </p:nvSpPr>
          <p:spPr>
            <a:xfrm>
              <a:off x="1121103" y="7123824"/>
              <a:ext cx="224222" cy="312248"/>
            </a:xfrm>
            <a:custGeom>
              <a:avLst/>
              <a:gdLst/>
              <a:ahLst/>
              <a:cxnLst/>
              <a:rect l="0" t="0" r="0" b="0"/>
              <a:pathLst>
                <a:path w="224222" h="312248">
                  <a:moveTo>
                    <a:pt x="224221" y="0"/>
                  </a:moveTo>
                  <a:lnTo>
                    <a:pt x="163245" y="0"/>
                  </a:lnTo>
                  <a:lnTo>
                    <a:pt x="131723" y="3115"/>
                  </a:lnTo>
                  <a:lnTo>
                    <a:pt x="68654" y="31571"/>
                  </a:lnTo>
                  <a:lnTo>
                    <a:pt x="62897" y="38175"/>
                  </a:lnTo>
                  <a:lnTo>
                    <a:pt x="62174" y="45693"/>
                  </a:lnTo>
                  <a:lnTo>
                    <a:pt x="69674" y="62349"/>
                  </a:lnTo>
                  <a:lnTo>
                    <a:pt x="117568" y="116924"/>
                  </a:lnTo>
                  <a:lnTo>
                    <a:pt x="143485" y="146408"/>
                  </a:lnTo>
                  <a:lnTo>
                    <a:pt x="179487" y="203593"/>
                  </a:lnTo>
                  <a:lnTo>
                    <a:pt x="188769" y="231662"/>
                  </a:lnTo>
                  <a:lnTo>
                    <a:pt x="191243" y="247866"/>
                  </a:lnTo>
                  <a:lnTo>
                    <a:pt x="188222" y="261784"/>
                  </a:lnTo>
                  <a:lnTo>
                    <a:pt x="172409" y="285552"/>
                  </a:lnTo>
                  <a:lnTo>
                    <a:pt x="145657" y="302344"/>
                  </a:lnTo>
                  <a:lnTo>
                    <a:pt x="129804" y="309001"/>
                  </a:lnTo>
                  <a:lnTo>
                    <a:pt x="95580" y="312247"/>
                  </a:lnTo>
                  <a:lnTo>
                    <a:pt x="61165" y="306943"/>
                  </a:lnTo>
                  <a:lnTo>
                    <a:pt x="20200" y="288004"/>
                  </a:lnTo>
                  <a:lnTo>
                    <a:pt x="0" y="2662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36965" y="7178393"/>
              <a:ext cx="170953" cy="323804"/>
            </a:xfrm>
            <a:custGeom>
              <a:avLst/>
              <a:gdLst/>
              <a:ahLst/>
              <a:cxnLst/>
              <a:rect l="0" t="0" r="0" b="0"/>
              <a:pathLst>
                <a:path w="170953" h="323804">
                  <a:moveTo>
                    <a:pt x="36387" y="57541"/>
                  </a:moveTo>
                  <a:lnTo>
                    <a:pt x="32235" y="114366"/>
                  </a:lnTo>
                  <a:lnTo>
                    <a:pt x="25295" y="164170"/>
                  </a:lnTo>
                  <a:lnTo>
                    <a:pt x="26786" y="203029"/>
                  </a:lnTo>
                  <a:lnTo>
                    <a:pt x="37829" y="235870"/>
                  </a:lnTo>
                  <a:lnTo>
                    <a:pt x="46691" y="243382"/>
                  </a:lnTo>
                  <a:lnTo>
                    <a:pt x="57270" y="245276"/>
                  </a:lnTo>
                  <a:lnTo>
                    <a:pt x="68994" y="243425"/>
                  </a:lnTo>
                  <a:lnTo>
                    <a:pt x="90325" y="228910"/>
                  </a:lnTo>
                  <a:lnTo>
                    <a:pt x="119842" y="190324"/>
                  </a:lnTo>
                  <a:lnTo>
                    <a:pt x="157716" y="128925"/>
                  </a:lnTo>
                  <a:lnTo>
                    <a:pt x="170952" y="71080"/>
                  </a:lnTo>
                  <a:lnTo>
                    <a:pt x="165743" y="39683"/>
                  </a:lnTo>
                  <a:lnTo>
                    <a:pt x="159995" y="26951"/>
                  </a:lnTo>
                  <a:lnTo>
                    <a:pt x="141150" y="8651"/>
                  </a:lnTo>
                  <a:lnTo>
                    <a:pt x="129585" y="1592"/>
                  </a:lnTo>
                  <a:lnTo>
                    <a:pt x="118761" y="0"/>
                  </a:lnTo>
                  <a:lnTo>
                    <a:pt x="108431" y="2052"/>
                  </a:lnTo>
                  <a:lnTo>
                    <a:pt x="87091" y="14194"/>
                  </a:lnTo>
                  <a:lnTo>
                    <a:pt x="62036" y="35162"/>
                  </a:lnTo>
                  <a:lnTo>
                    <a:pt x="29108" y="88108"/>
                  </a:lnTo>
                  <a:lnTo>
                    <a:pt x="7067" y="145664"/>
                  </a:lnTo>
                  <a:lnTo>
                    <a:pt x="0" y="187537"/>
                  </a:lnTo>
                  <a:lnTo>
                    <a:pt x="173" y="246577"/>
                  </a:lnTo>
                  <a:lnTo>
                    <a:pt x="10086" y="289502"/>
                  </a:lnTo>
                  <a:lnTo>
                    <a:pt x="22373" y="3238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95669" y="7095796"/>
              <a:ext cx="56056" cy="406401"/>
            </a:xfrm>
            <a:custGeom>
              <a:avLst/>
              <a:gdLst/>
              <a:ahLst/>
              <a:cxnLst/>
              <a:rect l="0" t="0" r="0" b="0"/>
              <a:pathLst>
                <a:path w="56056" h="406401">
                  <a:moveTo>
                    <a:pt x="56055" y="0"/>
                  </a:moveTo>
                  <a:lnTo>
                    <a:pt x="48616" y="44637"/>
                  </a:lnTo>
                  <a:lnTo>
                    <a:pt x="44964" y="87313"/>
                  </a:lnTo>
                  <a:lnTo>
                    <a:pt x="41783" y="132231"/>
                  </a:lnTo>
                  <a:lnTo>
                    <a:pt x="35179" y="178146"/>
                  </a:lnTo>
                  <a:lnTo>
                    <a:pt x="27054" y="224504"/>
                  </a:lnTo>
                  <a:lnTo>
                    <a:pt x="18252" y="269502"/>
                  </a:lnTo>
                  <a:lnTo>
                    <a:pt x="6100" y="329852"/>
                  </a:lnTo>
                  <a:lnTo>
                    <a:pt x="1205" y="389435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97572" y="7178109"/>
              <a:ext cx="448443" cy="254020"/>
            </a:xfrm>
            <a:custGeom>
              <a:avLst/>
              <a:gdLst/>
              <a:ahLst/>
              <a:cxnLst/>
              <a:rect l="0" t="0" r="0" b="0"/>
              <a:pathLst>
                <a:path w="448443" h="254020">
                  <a:moveTo>
                    <a:pt x="0" y="141908"/>
                  </a:moveTo>
                  <a:lnTo>
                    <a:pt x="29758" y="156787"/>
                  </a:lnTo>
                  <a:lnTo>
                    <a:pt x="56824" y="159939"/>
                  </a:lnTo>
                  <a:lnTo>
                    <a:pt x="119702" y="149276"/>
                  </a:lnTo>
                  <a:lnTo>
                    <a:pt x="173702" y="136652"/>
                  </a:lnTo>
                  <a:lnTo>
                    <a:pt x="221709" y="115610"/>
                  </a:lnTo>
                  <a:lnTo>
                    <a:pt x="258079" y="82213"/>
                  </a:lnTo>
                  <a:lnTo>
                    <a:pt x="288637" y="29079"/>
                  </a:lnTo>
                  <a:lnTo>
                    <a:pt x="305272" y="1450"/>
                  </a:lnTo>
                  <a:lnTo>
                    <a:pt x="309397" y="0"/>
                  </a:lnTo>
                  <a:lnTo>
                    <a:pt x="310590" y="6818"/>
                  </a:lnTo>
                  <a:lnTo>
                    <a:pt x="308981" y="53612"/>
                  </a:lnTo>
                  <a:lnTo>
                    <a:pt x="304352" y="112632"/>
                  </a:lnTo>
                  <a:lnTo>
                    <a:pt x="297271" y="169566"/>
                  </a:lnTo>
                  <a:lnTo>
                    <a:pt x="291021" y="221729"/>
                  </a:lnTo>
                  <a:lnTo>
                    <a:pt x="286609" y="241225"/>
                  </a:lnTo>
                  <a:lnTo>
                    <a:pt x="300411" y="187301"/>
                  </a:lnTo>
                  <a:lnTo>
                    <a:pt x="320844" y="135462"/>
                  </a:lnTo>
                  <a:lnTo>
                    <a:pt x="355648" y="73334"/>
                  </a:lnTo>
                  <a:lnTo>
                    <a:pt x="373982" y="44476"/>
                  </a:lnTo>
                  <a:lnTo>
                    <a:pt x="384788" y="36469"/>
                  </a:lnTo>
                  <a:lnTo>
                    <a:pt x="396664" y="32688"/>
                  </a:lnTo>
                  <a:lnTo>
                    <a:pt x="409252" y="31725"/>
                  </a:lnTo>
                  <a:lnTo>
                    <a:pt x="419201" y="35754"/>
                  </a:lnTo>
                  <a:lnTo>
                    <a:pt x="434408" y="52687"/>
                  </a:lnTo>
                  <a:lnTo>
                    <a:pt x="444284" y="110801"/>
                  </a:lnTo>
                  <a:lnTo>
                    <a:pt x="446594" y="156629"/>
                  </a:lnTo>
                  <a:lnTo>
                    <a:pt x="447894" y="213744"/>
                  </a:lnTo>
                  <a:lnTo>
                    <a:pt x="448442" y="2540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83588" y="7237152"/>
              <a:ext cx="186647" cy="187740"/>
            </a:xfrm>
            <a:custGeom>
              <a:avLst/>
              <a:gdLst/>
              <a:ahLst/>
              <a:cxnLst/>
              <a:rect l="0" t="0" r="0" b="0"/>
              <a:pathLst>
                <a:path w="186647" h="187740">
                  <a:moveTo>
                    <a:pt x="102564" y="40824"/>
                  </a:moveTo>
                  <a:lnTo>
                    <a:pt x="102564" y="11066"/>
                  </a:lnTo>
                  <a:lnTo>
                    <a:pt x="97892" y="3857"/>
                  </a:lnTo>
                  <a:lnTo>
                    <a:pt x="90107" y="609"/>
                  </a:lnTo>
                  <a:lnTo>
                    <a:pt x="80246" y="0"/>
                  </a:lnTo>
                  <a:lnTo>
                    <a:pt x="70557" y="5822"/>
                  </a:lnTo>
                  <a:lnTo>
                    <a:pt x="51487" y="28901"/>
                  </a:lnTo>
                  <a:lnTo>
                    <a:pt x="23243" y="84350"/>
                  </a:lnTo>
                  <a:lnTo>
                    <a:pt x="2591" y="135208"/>
                  </a:lnTo>
                  <a:lnTo>
                    <a:pt x="0" y="165298"/>
                  </a:lnTo>
                  <a:lnTo>
                    <a:pt x="1489" y="179862"/>
                  </a:lnTo>
                  <a:lnTo>
                    <a:pt x="5596" y="186457"/>
                  </a:lnTo>
                  <a:lnTo>
                    <a:pt x="11448" y="187739"/>
                  </a:lnTo>
                  <a:lnTo>
                    <a:pt x="18464" y="185480"/>
                  </a:lnTo>
                  <a:lnTo>
                    <a:pt x="43216" y="159982"/>
                  </a:lnTo>
                  <a:lnTo>
                    <a:pt x="69849" y="99886"/>
                  </a:lnTo>
                  <a:lnTo>
                    <a:pt x="85948" y="70188"/>
                  </a:lnTo>
                  <a:lnTo>
                    <a:pt x="91486" y="66629"/>
                  </a:lnTo>
                  <a:lnTo>
                    <a:pt x="95179" y="70484"/>
                  </a:lnTo>
                  <a:lnTo>
                    <a:pt x="108544" y="121423"/>
                  </a:lnTo>
                  <a:lnTo>
                    <a:pt x="129076" y="158476"/>
                  </a:lnTo>
                  <a:lnTo>
                    <a:pt x="137367" y="162858"/>
                  </a:lnTo>
                  <a:lnTo>
                    <a:pt x="146008" y="162664"/>
                  </a:lnTo>
                  <a:lnTo>
                    <a:pt x="186646" y="1529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98262" y="7067769"/>
              <a:ext cx="70070" cy="420415"/>
            </a:xfrm>
            <a:custGeom>
              <a:avLst/>
              <a:gdLst/>
              <a:ahLst/>
              <a:cxnLst/>
              <a:rect l="0" t="0" r="0" b="0"/>
              <a:pathLst>
                <a:path w="70070" h="420415">
                  <a:moveTo>
                    <a:pt x="70069" y="0"/>
                  </a:moveTo>
                  <a:lnTo>
                    <a:pt x="49250" y="47866"/>
                  </a:lnTo>
                  <a:lnTo>
                    <a:pt x="38498" y="92900"/>
                  </a:lnTo>
                  <a:lnTo>
                    <a:pt x="32681" y="139905"/>
                  </a:lnTo>
                  <a:lnTo>
                    <a:pt x="30096" y="186747"/>
                  </a:lnTo>
                  <a:lnTo>
                    <a:pt x="28947" y="233517"/>
                  </a:lnTo>
                  <a:lnTo>
                    <a:pt x="20861" y="296179"/>
                  </a:lnTo>
                  <a:lnTo>
                    <a:pt x="8603" y="354192"/>
                  </a:lnTo>
                  <a:lnTo>
                    <a:pt x="3824" y="383716"/>
                  </a:lnTo>
                  <a:lnTo>
                    <a:pt x="0" y="4204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14179" y="7277976"/>
              <a:ext cx="182181" cy="14015"/>
            </a:xfrm>
            <a:custGeom>
              <a:avLst/>
              <a:gdLst/>
              <a:ahLst/>
              <a:cxnLst/>
              <a:rect l="0" t="0" r="0" b="0"/>
              <a:pathLst>
                <a:path w="182181" h="14015">
                  <a:moveTo>
                    <a:pt x="0" y="0"/>
                  </a:moveTo>
                  <a:lnTo>
                    <a:pt x="49885" y="11091"/>
                  </a:lnTo>
                  <a:lnTo>
                    <a:pt x="100421" y="13148"/>
                  </a:lnTo>
                  <a:lnTo>
                    <a:pt x="146536" y="13757"/>
                  </a:lnTo>
                  <a:lnTo>
                    <a:pt x="182180" y="140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76634" y="7109810"/>
              <a:ext cx="27163" cy="350346"/>
            </a:xfrm>
            <a:custGeom>
              <a:avLst/>
              <a:gdLst/>
              <a:ahLst/>
              <a:cxnLst/>
              <a:rect l="0" t="0" r="0" b="0"/>
              <a:pathLst>
                <a:path w="27163" h="350346">
                  <a:moveTo>
                    <a:pt x="14014" y="0"/>
                  </a:moveTo>
                  <a:lnTo>
                    <a:pt x="25106" y="49885"/>
                  </a:lnTo>
                  <a:lnTo>
                    <a:pt x="27162" y="104574"/>
                  </a:lnTo>
                  <a:lnTo>
                    <a:pt x="23619" y="161780"/>
                  </a:lnTo>
                  <a:lnTo>
                    <a:pt x="16860" y="212467"/>
                  </a:lnTo>
                  <a:lnTo>
                    <a:pt x="10705" y="266932"/>
                  </a:lnTo>
                  <a:lnTo>
                    <a:pt x="3172" y="314211"/>
                  </a:lnTo>
                  <a:lnTo>
                    <a:pt x="0" y="3503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22483" y="7134244"/>
              <a:ext cx="532525" cy="283871"/>
            </a:xfrm>
            <a:custGeom>
              <a:avLst/>
              <a:gdLst/>
              <a:ahLst/>
              <a:cxnLst/>
              <a:rect l="0" t="0" r="0" b="0"/>
              <a:pathLst>
                <a:path w="532525" h="283871">
                  <a:moveTo>
                    <a:pt x="0" y="171760"/>
                  </a:moveTo>
                  <a:lnTo>
                    <a:pt x="49884" y="182850"/>
                  </a:lnTo>
                  <a:lnTo>
                    <a:pt x="82897" y="181360"/>
                  </a:lnTo>
                  <a:lnTo>
                    <a:pt x="136499" y="164569"/>
                  </a:lnTo>
                  <a:lnTo>
                    <a:pt x="190270" y="149041"/>
                  </a:lnTo>
                  <a:lnTo>
                    <a:pt x="236479" y="131464"/>
                  </a:lnTo>
                  <a:lnTo>
                    <a:pt x="293943" y="89405"/>
                  </a:lnTo>
                  <a:lnTo>
                    <a:pt x="332076" y="56009"/>
                  </a:lnTo>
                  <a:lnTo>
                    <a:pt x="358945" y="16529"/>
                  </a:lnTo>
                  <a:lnTo>
                    <a:pt x="365421" y="2875"/>
                  </a:lnTo>
                  <a:lnTo>
                    <a:pt x="368181" y="0"/>
                  </a:lnTo>
                  <a:lnTo>
                    <a:pt x="365169" y="63424"/>
                  </a:lnTo>
                  <a:lnTo>
                    <a:pt x="357159" y="120110"/>
                  </a:lnTo>
                  <a:lnTo>
                    <a:pt x="352364" y="176352"/>
                  </a:lnTo>
                  <a:lnTo>
                    <a:pt x="350943" y="232462"/>
                  </a:lnTo>
                  <a:lnTo>
                    <a:pt x="353858" y="238698"/>
                  </a:lnTo>
                  <a:lnTo>
                    <a:pt x="358915" y="236627"/>
                  </a:lnTo>
                  <a:lnTo>
                    <a:pt x="371282" y="219275"/>
                  </a:lnTo>
                  <a:lnTo>
                    <a:pt x="396060" y="165920"/>
                  </a:lnTo>
                  <a:lnTo>
                    <a:pt x="425654" y="118127"/>
                  </a:lnTo>
                  <a:lnTo>
                    <a:pt x="437921" y="103306"/>
                  </a:lnTo>
                  <a:lnTo>
                    <a:pt x="468160" y="86838"/>
                  </a:lnTo>
                  <a:lnTo>
                    <a:pt x="484943" y="82446"/>
                  </a:lnTo>
                  <a:lnTo>
                    <a:pt x="497689" y="84190"/>
                  </a:lnTo>
                  <a:lnTo>
                    <a:pt x="507744" y="90024"/>
                  </a:lnTo>
                  <a:lnTo>
                    <a:pt x="516004" y="98584"/>
                  </a:lnTo>
                  <a:lnTo>
                    <a:pt x="525182" y="124704"/>
                  </a:lnTo>
                  <a:lnTo>
                    <a:pt x="530348" y="174426"/>
                  </a:lnTo>
                  <a:lnTo>
                    <a:pt x="531879" y="228605"/>
                  </a:lnTo>
                  <a:lnTo>
                    <a:pt x="532524" y="283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33321" y="7207907"/>
              <a:ext cx="258018" cy="211941"/>
            </a:xfrm>
            <a:custGeom>
              <a:avLst/>
              <a:gdLst/>
              <a:ahLst/>
              <a:cxnLst/>
              <a:rect l="0" t="0" r="0" b="0"/>
              <a:pathLst>
                <a:path w="258018" h="211941">
                  <a:moveTo>
                    <a:pt x="33796" y="112110"/>
                  </a:moveTo>
                  <a:lnTo>
                    <a:pt x="49040" y="55286"/>
                  </a:lnTo>
                  <a:lnTo>
                    <a:pt x="53301" y="41529"/>
                  </a:lnTo>
                  <a:lnTo>
                    <a:pt x="51471" y="35471"/>
                  </a:lnTo>
                  <a:lnTo>
                    <a:pt x="45579" y="34547"/>
                  </a:lnTo>
                  <a:lnTo>
                    <a:pt x="36980" y="37045"/>
                  </a:lnTo>
                  <a:lnTo>
                    <a:pt x="29691" y="46496"/>
                  </a:lnTo>
                  <a:lnTo>
                    <a:pt x="6803" y="109299"/>
                  </a:lnTo>
                  <a:lnTo>
                    <a:pt x="0" y="138889"/>
                  </a:lnTo>
                  <a:lnTo>
                    <a:pt x="2167" y="167610"/>
                  </a:lnTo>
                  <a:lnTo>
                    <a:pt x="9596" y="177138"/>
                  </a:lnTo>
                  <a:lnTo>
                    <a:pt x="34459" y="187724"/>
                  </a:lnTo>
                  <a:lnTo>
                    <a:pt x="46695" y="187433"/>
                  </a:lnTo>
                  <a:lnTo>
                    <a:pt x="68595" y="178804"/>
                  </a:lnTo>
                  <a:lnTo>
                    <a:pt x="98432" y="149000"/>
                  </a:lnTo>
                  <a:lnTo>
                    <a:pt x="126996" y="110583"/>
                  </a:lnTo>
                  <a:lnTo>
                    <a:pt x="133299" y="109535"/>
                  </a:lnTo>
                  <a:lnTo>
                    <a:pt x="137502" y="116623"/>
                  </a:lnTo>
                  <a:lnTo>
                    <a:pt x="140614" y="142144"/>
                  </a:lnTo>
                  <a:lnTo>
                    <a:pt x="129925" y="196589"/>
                  </a:lnTo>
                  <a:lnTo>
                    <a:pt x="125910" y="210471"/>
                  </a:lnTo>
                  <a:lnTo>
                    <a:pt x="123233" y="211940"/>
                  </a:lnTo>
                  <a:lnTo>
                    <a:pt x="120258" y="192811"/>
                  </a:lnTo>
                  <a:lnTo>
                    <a:pt x="126023" y="153150"/>
                  </a:lnTo>
                  <a:lnTo>
                    <a:pt x="161608" y="90891"/>
                  </a:lnTo>
                  <a:lnTo>
                    <a:pt x="180913" y="60638"/>
                  </a:lnTo>
                  <a:lnTo>
                    <a:pt x="227216" y="19994"/>
                  </a:lnTo>
                  <a:lnTo>
                    <a:pt x="25801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56859" y="7243452"/>
              <a:ext cx="102645" cy="174663"/>
            </a:xfrm>
            <a:custGeom>
              <a:avLst/>
              <a:gdLst/>
              <a:ahLst/>
              <a:cxnLst/>
              <a:rect l="0" t="0" r="0" b="0"/>
              <a:pathLst>
                <a:path w="102645" h="174663">
                  <a:moveTo>
                    <a:pt x="4548" y="160648"/>
                  </a:moveTo>
                  <a:lnTo>
                    <a:pt x="36119" y="102132"/>
                  </a:lnTo>
                  <a:lnTo>
                    <a:pt x="50927" y="54383"/>
                  </a:lnTo>
                  <a:lnTo>
                    <a:pt x="65175" y="8229"/>
                  </a:lnTo>
                  <a:lnTo>
                    <a:pt x="63651" y="1423"/>
                  </a:lnTo>
                  <a:lnTo>
                    <a:pt x="57964" y="0"/>
                  </a:lnTo>
                  <a:lnTo>
                    <a:pt x="49501" y="2165"/>
                  </a:lnTo>
                  <a:lnTo>
                    <a:pt x="31794" y="21181"/>
                  </a:lnTo>
                  <a:lnTo>
                    <a:pt x="2490" y="76697"/>
                  </a:lnTo>
                  <a:lnTo>
                    <a:pt x="0" y="108803"/>
                  </a:lnTo>
                  <a:lnTo>
                    <a:pt x="1516" y="126085"/>
                  </a:lnTo>
                  <a:lnTo>
                    <a:pt x="8755" y="139163"/>
                  </a:lnTo>
                  <a:lnTo>
                    <a:pt x="33407" y="157847"/>
                  </a:lnTo>
                  <a:lnTo>
                    <a:pt x="60973" y="167188"/>
                  </a:lnTo>
                  <a:lnTo>
                    <a:pt x="102644" y="1746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97738" y="7221920"/>
              <a:ext cx="42042" cy="252250"/>
            </a:xfrm>
            <a:custGeom>
              <a:avLst/>
              <a:gdLst/>
              <a:ahLst/>
              <a:cxnLst/>
              <a:rect l="0" t="0" r="0" b="0"/>
              <a:pathLst>
                <a:path w="42042" h="252250">
                  <a:moveTo>
                    <a:pt x="42041" y="0"/>
                  </a:moveTo>
                  <a:lnTo>
                    <a:pt x="37889" y="60977"/>
                  </a:lnTo>
                  <a:lnTo>
                    <a:pt x="30950" y="113569"/>
                  </a:lnTo>
                  <a:lnTo>
                    <a:pt x="24741" y="164446"/>
                  </a:lnTo>
                  <a:lnTo>
                    <a:pt x="8693" y="223487"/>
                  </a:lnTo>
                  <a:lnTo>
                    <a:pt x="0" y="2522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21959" y="7179880"/>
              <a:ext cx="1" cy="14014"/>
            </a:xfrm>
            <a:custGeom>
              <a:avLst/>
              <a:gdLst/>
              <a:ahLst/>
              <a:cxnLst/>
              <a:rect l="0" t="0" r="0" b="0"/>
              <a:pathLst>
                <a:path w="1" h="14014">
                  <a:moveTo>
                    <a:pt x="0" y="0"/>
                  </a:moveTo>
                  <a:lnTo>
                    <a:pt x="0" y="140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951890" y="7320017"/>
              <a:ext cx="156335" cy="154153"/>
            </a:xfrm>
            <a:custGeom>
              <a:avLst/>
              <a:gdLst/>
              <a:ahLst/>
              <a:cxnLst/>
              <a:rect l="0" t="0" r="0" b="0"/>
              <a:pathLst>
                <a:path w="156335" h="154153">
                  <a:moveTo>
                    <a:pt x="0" y="0"/>
                  </a:moveTo>
                  <a:lnTo>
                    <a:pt x="60976" y="0"/>
                  </a:lnTo>
                  <a:lnTo>
                    <a:pt x="124328" y="7440"/>
                  </a:lnTo>
                  <a:lnTo>
                    <a:pt x="135826" y="14303"/>
                  </a:lnTo>
                  <a:lnTo>
                    <a:pt x="152754" y="34384"/>
                  </a:lnTo>
                  <a:lnTo>
                    <a:pt x="156334" y="46279"/>
                  </a:lnTo>
                  <a:lnTo>
                    <a:pt x="156160" y="71953"/>
                  </a:lnTo>
                  <a:lnTo>
                    <a:pt x="146739" y="94782"/>
                  </a:lnTo>
                  <a:lnTo>
                    <a:pt x="139868" y="105229"/>
                  </a:lnTo>
                  <a:lnTo>
                    <a:pt x="119775" y="120989"/>
                  </a:lnTo>
                  <a:lnTo>
                    <a:pt x="86353" y="138617"/>
                  </a:lnTo>
                  <a:lnTo>
                    <a:pt x="56055" y="1541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81821" y="70537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85306" y="7137838"/>
              <a:ext cx="156309" cy="308304"/>
            </a:xfrm>
            <a:custGeom>
              <a:avLst/>
              <a:gdLst/>
              <a:ahLst/>
              <a:cxnLst/>
              <a:rect l="0" t="0" r="0" b="0"/>
              <a:pathLst>
                <a:path w="156309" h="308304">
                  <a:moveTo>
                    <a:pt x="85094" y="0"/>
                  </a:moveTo>
                  <a:lnTo>
                    <a:pt x="24573" y="47806"/>
                  </a:lnTo>
                  <a:lnTo>
                    <a:pt x="5774" y="65884"/>
                  </a:lnTo>
                  <a:lnTo>
                    <a:pt x="1072" y="76621"/>
                  </a:lnTo>
                  <a:lnTo>
                    <a:pt x="0" y="101009"/>
                  </a:lnTo>
                  <a:lnTo>
                    <a:pt x="5009" y="112495"/>
                  </a:lnTo>
                  <a:lnTo>
                    <a:pt x="23030" y="133561"/>
                  </a:lnTo>
                  <a:lnTo>
                    <a:pt x="59438" y="155490"/>
                  </a:lnTo>
                  <a:lnTo>
                    <a:pt x="112033" y="178407"/>
                  </a:lnTo>
                  <a:lnTo>
                    <a:pt x="133918" y="193997"/>
                  </a:lnTo>
                  <a:lnTo>
                    <a:pt x="149873" y="215459"/>
                  </a:lnTo>
                  <a:lnTo>
                    <a:pt x="156308" y="227722"/>
                  </a:lnTo>
                  <a:lnTo>
                    <a:pt x="155926" y="239012"/>
                  </a:lnTo>
                  <a:lnTo>
                    <a:pt x="151000" y="249652"/>
                  </a:lnTo>
                  <a:lnTo>
                    <a:pt x="133071" y="268222"/>
                  </a:lnTo>
                  <a:lnTo>
                    <a:pt x="70016" y="297989"/>
                  </a:lnTo>
                  <a:lnTo>
                    <a:pt x="15025" y="3083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652579" y="7320017"/>
              <a:ext cx="14015" cy="84084"/>
            </a:xfrm>
            <a:custGeom>
              <a:avLst/>
              <a:gdLst/>
              <a:ahLst/>
              <a:cxnLst/>
              <a:rect l="0" t="0" r="0" b="0"/>
              <a:pathLst>
                <a:path w="14015" h="84084">
                  <a:moveTo>
                    <a:pt x="14014" y="0"/>
                  </a:moveTo>
                  <a:lnTo>
                    <a:pt x="2922" y="52672"/>
                  </a:lnTo>
                  <a:lnTo>
                    <a:pt x="0" y="840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20745" y="7268379"/>
              <a:ext cx="266263" cy="126847"/>
            </a:xfrm>
            <a:custGeom>
              <a:avLst/>
              <a:gdLst/>
              <a:ahLst/>
              <a:cxnLst/>
              <a:rect l="0" t="0" r="0" b="0"/>
              <a:pathLst>
                <a:path w="266263" h="126847">
                  <a:moveTo>
                    <a:pt x="0" y="9597"/>
                  </a:moveTo>
                  <a:lnTo>
                    <a:pt x="0" y="70574"/>
                  </a:lnTo>
                  <a:lnTo>
                    <a:pt x="0" y="87618"/>
                  </a:lnTo>
                  <a:lnTo>
                    <a:pt x="1557" y="92753"/>
                  </a:lnTo>
                  <a:lnTo>
                    <a:pt x="4152" y="89947"/>
                  </a:lnTo>
                  <a:lnTo>
                    <a:pt x="12745" y="73336"/>
                  </a:lnTo>
                  <a:lnTo>
                    <a:pt x="52447" y="28063"/>
                  </a:lnTo>
                  <a:lnTo>
                    <a:pt x="64549" y="23465"/>
                  </a:lnTo>
                  <a:lnTo>
                    <a:pt x="94605" y="22508"/>
                  </a:lnTo>
                  <a:lnTo>
                    <a:pt x="106669" y="27547"/>
                  </a:lnTo>
                  <a:lnTo>
                    <a:pt x="124224" y="45602"/>
                  </a:lnTo>
                  <a:lnTo>
                    <a:pt x="142862" y="82030"/>
                  </a:lnTo>
                  <a:lnTo>
                    <a:pt x="144982" y="108744"/>
                  </a:lnTo>
                  <a:lnTo>
                    <a:pt x="143367" y="122408"/>
                  </a:lnTo>
                  <a:lnTo>
                    <a:pt x="143848" y="126846"/>
                  </a:lnTo>
                  <a:lnTo>
                    <a:pt x="145725" y="125132"/>
                  </a:lnTo>
                  <a:lnTo>
                    <a:pt x="165787" y="74869"/>
                  </a:lnTo>
                  <a:lnTo>
                    <a:pt x="197568" y="16031"/>
                  </a:lnTo>
                  <a:lnTo>
                    <a:pt x="206452" y="4545"/>
                  </a:lnTo>
                  <a:lnTo>
                    <a:pt x="215489" y="0"/>
                  </a:lnTo>
                  <a:lnTo>
                    <a:pt x="224628" y="85"/>
                  </a:lnTo>
                  <a:lnTo>
                    <a:pt x="233835" y="3255"/>
                  </a:lnTo>
                  <a:lnTo>
                    <a:pt x="248217" y="19235"/>
                  </a:lnTo>
                  <a:lnTo>
                    <a:pt x="258242" y="43465"/>
                  </a:lnTo>
                  <a:lnTo>
                    <a:pt x="264678" y="97313"/>
                  </a:lnTo>
                  <a:lnTo>
                    <a:pt x="266262" y="1217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185103" y="7362059"/>
              <a:ext cx="14015" cy="112111"/>
            </a:xfrm>
            <a:custGeom>
              <a:avLst/>
              <a:gdLst/>
              <a:ahLst/>
              <a:cxnLst/>
              <a:rect l="0" t="0" r="0" b="0"/>
              <a:pathLst>
                <a:path w="14015" h="112111">
                  <a:moveTo>
                    <a:pt x="14014" y="0"/>
                  </a:moveTo>
                  <a:lnTo>
                    <a:pt x="2922" y="60976"/>
                  </a:lnTo>
                  <a:lnTo>
                    <a:pt x="0" y="1121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67283" y="7137838"/>
              <a:ext cx="13438" cy="350346"/>
            </a:xfrm>
            <a:custGeom>
              <a:avLst/>
              <a:gdLst/>
              <a:ahLst/>
              <a:cxnLst/>
              <a:rect l="0" t="0" r="0" b="0"/>
              <a:pathLst>
                <a:path w="13438" h="350346">
                  <a:moveTo>
                    <a:pt x="0" y="0"/>
                  </a:moveTo>
                  <a:lnTo>
                    <a:pt x="4152" y="56824"/>
                  </a:lnTo>
                  <a:lnTo>
                    <a:pt x="11092" y="106628"/>
                  </a:lnTo>
                  <a:lnTo>
                    <a:pt x="12715" y="150158"/>
                  </a:lnTo>
                  <a:lnTo>
                    <a:pt x="13437" y="200647"/>
                  </a:lnTo>
                  <a:lnTo>
                    <a:pt x="9605" y="250075"/>
                  </a:lnTo>
                  <a:lnTo>
                    <a:pt x="2846" y="309217"/>
                  </a:lnTo>
                  <a:lnTo>
                    <a:pt x="0" y="3503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464700" y="7249948"/>
              <a:ext cx="266942" cy="186118"/>
            </a:xfrm>
            <a:custGeom>
              <a:avLst/>
              <a:gdLst/>
              <a:ahLst/>
              <a:cxnLst/>
              <a:rect l="0" t="0" r="0" b="0"/>
              <a:pathLst>
                <a:path w="266942" h="186118">
                  <a:moveTo>
                    <a:pt x="126803" y="0"/>
                  </a:moveTo>
                  <a:lnTo>
                    <a:pt x="94797" y="12745"/>
                  </a:lnTo>
                  <a:lnTo>
                    <a:pt x="40043" y="59887"/>
                  </a:lnTo>
                  <a:lnTo>
                    <a:pt x="7326" y="106671"/>
                  </a:lnTo>
                  <a:lnTo>
                    <a:pt x="0" y="137721"/>
                  </a:lnTo>
                  <a:lnTo>
                    <a:pt x="227" y="152540"/>
                  </a:lnTo>
                  <a:lnTo>
                    <a:pt x="5049" y="160863"/>
                  </a:lnTo>
                  <a:lnTo>
                    <a:pt x="12935" y="164854"/>
                  </a:lnTo>
                  <a:lnTo>
                    <a:pt x="22863" y="165958"/>
                  </a:lnTo>
                  <a:lnTo>
                    <a:pt x="46352" y="154728"/>
                  </a:lnTo>
                  <a:lnTo>
                    <a:pt x="92054" y="116895"/>
                  </a:lnTo>
                  <a:lnTo>
                    <a:pt x="129455" y="58992"/>
                  </a:lnTo>
                  <a:lnTo>
                    <a:pt x="137914" y="48671"/>
                  </a:lnTo>
                  <a:lnTo>
                    <a:pt x="141996" y="48018"/>
                  </a:lnTo>
                  <a:lnTo>
                    <a:pt x="143160" y="53812"/>
                  </a:lnTo>
                  <a:lnTo>
                    <a:pt x="141280" y="107861"/>
                  </a:lnTo>
                  <a:lnTo>
                    <a:pt x="148393" y="152893"/>
                  </a:lnTo>
                  <a:lnTo>
                    <a:pt x="155210" y="159541"/>
                  </a:lnTo>
                  <a:lnTo>
                    <a:pt x="164427" y="160859"/>
                  </a:lnTo>
                  <a:lnTo>
                    <a:pt x="175242" y="158623"/>
                  </a:lnTo>
                  <a:lnTo>
                    <a:pt x="184009" y="152461"/>
                  </a:lnTo>
                  <a:lnTo>
                    <a:pt x="221918" y="103468"/>
                  </a:lnTo>
                  <a:lnTo>
                    <a:pt x="229140" y="101678"/>
                  </a:lnTo>
                  <a:lnTo>
                    <a:pt x="235513" y="105156"/>
                  </a:lnTo>
                  <a:lnTo>
                    <a:pt x="241318" y="112145"/>
                  </a:lnTo>
                  <a:lnTo>
                    <a:pt x="243631" y="121476"/>
                  </a:lnTo>
                  <a:lnTo>
                    <a:pt x="242048" y="144301"/>
                  </a:lnTo>
                  <a:lnTo>
                    <a:pt x="224964" y="183413"/>
                  </a:lnTo>
                  <a:lnTo>
                    <a:pt x="220271" y="186117"/>
                  </a:lnTo>
                  <a:lnTo>
                    <a:pt x="217143" y="181690"/>
                  </a:lnTo>
                  <a:lnTo>
                    <a:pt x="215057" y="172511"/>
                  </a:lnTo>
                  <a:lnTo>
                    <a:pt x="227001" y="129834"/>
                  </a:lnTo>
                  <a:lnTo>
                    <a:pt x="255822" y="73916"/>
                  </a:lnTo>
                  <a:lnTo>
                    <a:pt x="266941" y="420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71779" y="7277976"/>
              <a:ext cx="28029" cy="140139"/>
            </a:xfrm>
            <a:custGeom>
              <a:avLst/>
              <a:gdLst/>
              <a:ahLst/>
              <a:cxnLst/>
              <a:rect l="0" t="0" r="0" b="0"/>
              <a:pathLst>
                <a:path w="28029" h="140139">
                  <a:moveTo>
                    <a:pt x="28028" y="0"/>
                  </a:moveTo>
                  <a:lnTo>
                    <a:pt x="8523" y="58516"/>
                  </a:lnTo>
                  <a:lnTo>
                    <a:pt x="1684" y="117556"/>
                  </a:lnTo>
                  <a:lnTo>
                    <a:pt x="0" y="1401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85793" y="7151852"/>
              <a:ext cx="14015" cy="1"/>
            </a:xfrm>
            <a:custGeom>
              <a:avLst/>
              <a:gdLst/>
              <a:ahLst/>
              <a:cxnLst/>
              <a:rect l="0" t="0" r="0" b="0"/>
              <a:pathLst>
                <a:path w="14015" h="1">
                  <a:moveTo>
                    <a:pt x="14014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011917" y="7109810"/>
              <a:ext cx="42043" cy="336332"/>
            </a:xfrm>
            <a:custGeom>
              <a:avLst/>
              <a:gdLst/>
              <a:ahLst/>
              <a:cxnLst/>
              <a:rect l="0" t="0" r="0" b="0"/>
              <a:pathLst>
                <a:path w="42043" h="336332">
                  <a:moveTo>
                    <a:pt x="42042" y="0"/>
                  </a:moveTo>
                  <a:lnTo>
                    <a:pt x="32411" y="36679"/>
                  </a:lnTo>
                  <a:lnTo>
                    <a:pt x="27769" y="95642"/>
                  </a:lnTo>
                  <a:lnTo>
                    <a:pt x="21166" y="145276"/>
                  </a:lnTo>
                  <a:lnTo>
                    <a:pt x="13040" y="194324"/>
                  </a:lnTo>
                  <a:lnTo>
                    <a:pt x="5796" y="240518"/>
                  </a:lnTo>
                  <a:lnTo>
                    <a:pt x="1717" y="296870"/>
                  </a:lnTo>
                  <a:lnTo>
                    <a:pt x="0" y="3363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83890" y="7306004"/>
              <a:ext cx="70070" cy="1"/>
            </a:xfrm>
            <a:custGeom>
              <a:avLst/>
              <a:gdLst/>
              <a:ahLst/>
              <a:cxnLst/>
              <a:rect l="0" t="0" r="0" b="0"/>
              <a:pathLst>
                <a:path w="70070" h="1">
                  <a:moveTo>
                    <a:pt x="0" y="0"/>
                  </a:moveTo>
                  <a:lnTo>
                    <a:pt x="55459" y="0"/>
                  </a:lnTo>
                  <a:lnTo>
                    <a:pt x="7006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152055" y="7217004"/>
              <a:ext cx="224222" cy="526439"/>
            </a:xfrm>
            <a:custGeom>
              <a:avLst/>
              <a:gdLst/>
              <a:ahLst/>
              <a:cxnLst/>
              <a:rect l="0" t="0" r="0" b="0"/>
              <a:pathLst>
                <a:path w="224222" h="526439">
                  <a:moveTo>
                    <a:pt x="0" y="74986"/>
                  </a:moveTo>
                  <a:lnTo>
                    <a:pt x="7440" y="97304"/>
                  </a:lnTo>
                  <a:lnTo>
                    <a:pt x="15859" y="102321"/>
                  </a:lnTo>
                  <a:lnTo>
                    <a:pt x="41824" y="103744"/>
                  </a:lnTo>
                  <a:lnTo>
                    <a:pt x="84018" y="88351"/>
                  </a:lnTo>
                  <a:lnTo>
                    <a:pt x="118666" y="56627"/>
                  </a:lnTo>
                  <a:lnTo>
                    <a:pt x="130595" y="26861"/>
                  </a:lnTo>
                  <a:lnTo>
                    <a:pt x="133776" y="10204"/>
                  </a:lnTo>
                  <a:lnTo>
                    <a:pt x="132783" y="2213"/>
                  </a:lnTo>
                  <a:lnTo>
                    <a:pt x="129006" y="0"/>
                  </a:lnTo>
                  <a:lnTo>
                    <a:pt x="123374" y="1638"/>
                  </a:lnTo>
                  <a:lnTo>
                    <a:pt x="121177" y="8960"/>
                  </a:lnTo>
                  <a:lnTo>
                    <a:pt x="124686" y="69613"/>
                  </a:lnTo>
                  <a:lnTo>
                    <a:pt x="129851" y="125297"/>
                  </a:lnTo>
                  <a:lnTo>
                    <a:pt x="137090" y="183837"/>
                  </a:lnTo>
                  <a:lnTo>
                    <a:pt x="138783" y="233917"/>
                  </a:lnTo>
                  <a:lnTo>
                    <a:pt x="139536" y="287316"/>
                  </a:lnTo>
                  <a:lnTo>
                    <a:pt x="135718" y="338039"/>
                  </a:lnTo>
                  <a:lnTo>
                    <a:pt x="128831" y="383420"/>
                  </a:lnTo>
                  <a:lnTo>
                    <a:pt x="114643" y="436788"/>
                  </a:lnTo>
                  <a:lnTo>
                    <a:pt x="91408" y="489798"/>
                  </a:lnTo>
                  <a:lnTo>
                    <a:pt x="73844" y="520937"/>
                  </a:lnTo>
                  <a:lnTo>
                    <a:pt x="64800" y="526438"/>
                  </a:lnTo>
                  <a:lnTo>
                    <a:pt x="55657" y="525435"/>
                  </a:lnTo>
                  <a:lnTo>
                    <a:pt x="46447" y="520094"/>
                  </a:lnTo>
                  <a:lnTo>
                    <a:pt x="32062" y="497551"/>
                  </a:lnTo>
                  <a:lnTo>
                    <a:pt x="26046" y="482821"/>
                  </a:lnTo>
                  <a:lnTo>
                    <a:pt x="25019" y="424890"/>
                  </a:lnTo>
                  <a:lnTo>
                    <a:pt x="30843" y="381017"/>
                  </a:lnTo>
                  <a:lnTo>
                    <a:pt x="40179" y="340238"/>
                  </a:lnTo>
                  <a:lnTo>
                    <a:pt x="67394" y="284532"/>
                  </a:lnTo>
                  <a:lnTo>
                    <a:pt x="81337" y="258429"/>
                  </a:lnTo>
                  <a:lnTo>
                    <a:pt x="115449" y="227782"/>
                  </a:lnTo>
                  <a:lnTo>
                    <a:pt x="141622" y="214002"/>
                  </a:lnTo>
                  <a:lnTo>
                    <a:pt x="168825" y="210992"/>
                  </a:lnTo>
                  <a:lnTo>
                    <a:pt x="182619" y="212370"/>
                  </a:lnTo>
                  <a:lnTo>
                    <a:pt x="193372" y="217959"/>
                  </a:lnTo>
                  <a:lnTo>
                    <a:pt x="224221" y="2571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99117" y="7235934"/>
              <a:ext cx="28029" cy="14015"/>
            </a:xfrm>
            <a:custGeom>
              <a:avLst/>
              <a:gdLst/>
              <a:ahLst/>
              <a:cxnLst/>
              <a:rect l="0" t="0" r="0" b="0"/>
              <a:pathLst>
                <a:path w="28029" h="14015">
                  <a:moveTo>
                    <a:pt x="28028" y="0"/>
                  </a:moveTo>
                  <a:lnTo>
                    <a:pt x="0" y="140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806731" y="7053755"/>
              <a:ext cx="14015" cy="1"/>
            </a:xfrm>
            <a:custGeom>
              <a:avLst/>
              <a:gdLst/>
              <a:ahLst/>
              <a:cxnLst/>
              <a:rect l="0" t="0" r="0" b="0"/>
              <a:pathLst>
                <a:path w="14015" h="1">
                  <a:moveTo>
                    <a:pt x="14014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527025" y="7137838"/>
              <a:ext cx="227624" cy="240847"/>
            </a:xfrm>
            <a:custGeom>
              <a:avLst/>
              <a:gdLst/>
              <a:ahLst/>
              <a:cxnLst/>
              <a:rect l="0" t="0" r="0" b="0"/>
              <a:pathLst>
                <a:path w="227624" h="240847">
                  <a:moveTo>
                    <a:pt x="171568" y="0"/>
                  </a:moveTo>
                  <a:lnTo>
                    <a:pt x="167416" y="56824"/>
                  </a:lnTo>
                  <a:lnTo>
                    <a:pt x="160477" y="106628"/>
                  </a:lnTo>
                  <a:lnTo>
                    <a:pt x="158420" y="166542"/>
                  </a:lnTo>
                  <a:lnTo>
                    <a:pt x="153659" y="219587"/>
                  </a:lnTo>
                  <a:lnTo>
                    <a:pt x="150286" y="235145"/>
                  </a:lnTo>
                  <a:lnTo>
                    <a:pt x="146480" y="240846"/>
                  </a:lnTo>
                  <a:lnTo>
                    <a:pt x="142387" y="239976"/>
                  </a:lnTo>
                  <a:lnTo>
                    <a:pt x="138100" y="234724"/>
                  </a:lnTo>
                  <a:lnTo>
                    <a:pt x="120032" y="183100"/>
                  </a:lnTo>
                  <a:lnTo>
                    <a:pt x="97317" y="126305"/>
                  </a:lnTo>
                  <a:lnTo>
                    <a:pt x="89368" y="112231"/>
                  </a:lnTo>
                  <a:lnTo>
                    <a:pt x="77841" y="104405"/>
                  </a:lnTo>
                  <a:lnTo>
                    <a:pt x="48424" y="99862"/>
                  </a:lnTo>
                  <a:lnTo>
                    <a:pt x="36531" y="105502"/>
                  </a:lnTo>
                  <a:lnTo>
                    <a:pt x="19165" y="128377"/>
                  </a:lnTo>
                  <a:lnTo>
                    <a:pt x="634" y="168834"/>
                  </a:lnTo>
                  <a:lnTo>
                    <a:pt x="0" y="182624"/>
                  </a:lnTo>
                  <a:lnTo>
                    <a:pt x="7599" y="210405"/>
                  </a:lnTo>
                  <a:lnTo>
                    <a:pt x="18658" y="219681"/>
                  </a:lnTo>
                  <a:lnTo>
                    <a:pt x="51705" y="229988"/>
                  </a:lnTo>
                  <a:lnTo>
                    <a:pt x="99202" y="228352"/>
                  </a:lnTo>
                  <a:lnTo>
                    <a:pt x="157101" y="213848"/>
                  </a:lnTo>
                  <a:lnTo>
                    <a:pt x="205215" y="195990"/>
                  </a:lnTo>
                  <a:lnTo>
                    <a:pt x="227623" y="1821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926859" y="7165866"/>
              <a:ext cx="240235" cy="264211"/>
            </a:xfrm>
            <a:custGeom>
              <a:avLst/>
              <a:gdLst/>
              <a:ahLst/>
              <a:cxnLst/>
              <a:rect l="0" t="0" r="0" b="0"/>
              <a:pathLst>
                <a:path w="240235" h="264211">
                  <a:moveTo>
                    <a:pt x="37996" y="0"/>
                  </a:moveTo>
                  <a:lnTo>
                    <a:pt x="22753" y="54037"/>
                  </a:lnTo>
                  <a:lnTo>
                    <a:pt x="9604" y="115664"/>
                  </a:lnTo>
                  <a:lnTo>
                    <a:pt x="0" y="179079"/>
                  </a:lnTo>
                  <a:lnTo>
                    <a:pt x="867" y="215057"/>
                  </a:lnTo>
                  <a:lnTo>
                    <a:pt x="11633" y="241428"/>
                  </a:lnTo>
                  <a:lnTo>
                    <a:pt x="20421" y="248149"/>
                  </a:lnTo>
                  <a:lnTo>
                    <a:pt x="30950" y="251073"/>
                  </a:lnTo>
                  <a:lnTo>
                    <a:pt x="42641" y="251464"/>
                  </a:lnTo>
                  <a:lnTo>
                    <a:pt x="53550" y="247054"/>
                  </a:lnTo>
                  <a:lnTo>
                    <a:pt x="83781" y="218529"/>
                  </a:lnTo>
                  <a:lnTo>
                    <a:pt x="117744" y="167041"/>
                  </a:lnTo>
                  <a:lnTo>
                    <a:pt x="123859" y="153402"/>
                  </a:lnTo>
                  <a:lnTo>
                    <a:pt x="126380" y="150538"/>
                  </a:lnTo>
                  <a:lnTo>
                    <a:pt x="125028" y="163963"/>
                  </a:lnTo>
                  <a:lnTo>
                    <a:pt x="115513" y="206539"/>
                  </a:lnTo>
                  <a:lnTo>
                    <a:pt x="119680" y="236604"/>
                  </a:lnTo>
                  <a:lnTo>
                    <a:pt x="125151" y="251161"/>
                  </a:lnTo>
                  <a:lnTo>
                    <a:pt x="133470" y="259309"/>
                  </a:lnTo>
                  <a:lnTo>
                    <a:pt x="143686" y="263184"/>
                  </a:lnTo>
                  <a:lnTo>
                    <a:pt x="155169" y="264210"/>
                  </a:lnTo>
                  <a:lnTo>
                    <a:pt x="165938" y="260223"/>
                  </a:lnTo>
                  <a:lnTo>
                    <a:pt x="186208" y="243335"/>
                  </a:lnTo>
                  <a:lnTo>
                    <a:pt x="207689" y="207565"/>
                  </a:lnTo>
                  <a:lnTo>
                    <a:pt x="223915" y="159943"/>
                  </a:lnTo>
                  <a:lnTo>
                    <a:pt x="240234" y="99240"/>
                  </a:lnTo>
                  <a:lnTo>
                    <a:pt x="235845" y="50571"/>
                  </a:lnTo>
                  <a:lnTo>
                    <a:pt x="234189" y="280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89076" y="7201002"/>
              <a:ext cx="196194" cy="135688"/>
            </a:xfrm>
            <a:custGeom>
              <a:avLst/>
              <a:gdLst/>
              <a:ahLst/>
              <a:cxnLst/>
              <a:rect l="0" t="0" r="0" b="0"/>
              <a:pathLst>
                <a:path w="196194" h="135688">
                  <a:moveTo>
                    <a:pt x="0" y="119015"/>
                  </a:moveTo>
                  <a:lnTo>
                    <a:pt x="41638" y="106271"/>
                  </a:lnTo>
                  <a:lnTo>
                    <a:pt x="63142" y="92071"/>
                  </a:lnTo>
                  <a:lnTo>
                    <a:pt x="78928" y="67075"/>
                  </a:lnTo>
                  <a:lnTo>
                    <a:pt x="101749" y="7718"/>
                  </a:lnTo>
                  <a:lnTo>
                    <a:pt x="100532" y="1218"/>
                  </a:lnTo>
                  <a:lnTo>
                    <a:pt x="95048" y="0"/>
                  </a:lnTo>
                  <a:lnTo>
                    <a:pt x="86722" y="2302"/>
                  </a:lnTo>
                  <a:lnTo>
                    <a:pt x="79614" y="8508"/>
                  </a:lnTo>
                  <a:lnTo>
                    <a:pt x="62171" y="39560"/>
                  </a:lnTo>
                  <a:lnTo>
                    <a:pt x="52026" y="65017"/>
                  </a:lnTo>
                  <a:lnTo>
                    <a:pt x="50632" y="91902"/>
                  </a:lnTo>
                  <a:lnTo>
                    <a:pt x="52439" y="105611"/>
                  </a:lnTo>
                  <a:lnTo>
                    <a:pt x="58316" y="116308"/>
                  </a:lnTo>
                  <a:lnTo>
                    <a:pt x="77302" y="132344"/>
                  </a:lnTo>
                  <a:lnTo>
                    <a:pt x="88905" y="135687"/>
                  </a:lnTo>
                  <a:lnTo>
                    <a:pt x="114253" y="135249"/>
                  </a:lnTo>
                  <a:lnTo>
                    <a:pt x="165475" y="122280"/>
                  </a:lnTo>
                  <a:lnTo>
                    <a:pt x="196193" y="1050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03407" y="7698853"/>
              <a:ext cx="269946" cy="307841"/>
            </a:xfrm>
            <a:custGeom>
              <a:avLst/>
              <a:gdLst/>
              <a:ahLst/>
              <a:cxnLst/>
              <a:rect l="0" t="0" r="0" b="0"/>
              <a:pathLst>
                <a:path w="269946" h="307841">
                  <a:moveTo>
                    <a:pt x="269945" y="41578"/>
                  </a:moveTo>
                  <a:lnTo>
                    <a:pt x="240187" y="41578"/>
                  </a:lnTo>
                  <a:lnTo>
                    <a:pt x="217273" y="33273"/>
                  </a:lnTo>
                  <a:lnTo>
                    <a:pt x="177188" y="2568"/>
                  </a:lnTo>
                  <a:lnTo>
                    <a:pt x="166065" y="0"/>
                  </a:lnTo>
                  <a:lnTo>
                    <a:pt x="141250" y="5452"/>
                  </a:lnTo>
                  <a:lnTo>
                    <a:pt x="108457" y="26031"/>
                  </a:lnTo>
                  <a:lnTo>
                    <a:pt x="92810" y="47125"/>
                  </a:lnTo>
                  <a:lnTo>
                    <a:pt x="62637" y="98728"/>
                  </a:lnTo>
                  <a:lnTo>
                    <a:pt x="28417" y="154878"/>
                  </a:lnTo>
                  <a:lnTo>
                    <a:pt x="3572" y="213383"/>
                  </a:lnTo>
                  <a:lnTo>
                    <a:pt x="0" y="247174"/>
                  </a:lnTo>
                  <a:lnTo>
                    <a:pt x="1228" y="262725"/>
                  </a:lnTo>
                  <a:lnTo>
                    <a:pt x="8274" y="274649"/>
                  </a:lnTo>
                  <a:lnTo>
                    <a:pt x="32713" y="292050"/>
                  </a:lnTo>
                  <a:lnTo>
                    <a:pt x="87765" y="307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381982" y="7711456"/>
              <a:ext cx="381547" cy="255861"/>
            </a:xfrm>
            <a:custGeom>
              <a:avLst/>
              <a:gdLst/>
              <a:ahLst/>
              <a:cxnLst/>
              <a:rect l="0" t="0" r="0" b="0"/>
              <a:pathLst>
                <a:path w="381547" h="255861">
                  <a:moveTo>
                    <a:pt x="131508" y="57003"/>
                  </a:moveTo>
                  <a:lnTo>
                    <a:pt x="138947" y="34684"/>
                  </a:lnTo>
                  <a:lnTo>
                    <a:pt x="138024" y="24996"/>
                  </a:lnTo>
                  <a:lnTo>
                    <a:pt x="128695" y="5926"/>
                  </a:lnTo>
                  <a:lnTo>
                    <a:pt x="118733" y="1152"/>
                  </a:lnTo>
                  <a:lnTo>
                    <a:pt x="91055" y="0"/>
                  </a:lnTo>
                  <a:lnTo>
                    <a:pt x="79626" y="4988"/>
                  </a:lnTo>
                  <a:lnTo>
                    <a:pt x="62774" y="22985"/>
                  </a:lnTo>
                  <a:lnTo>
                    <a:pt x="23110" y="86087"/>
                  </a:lnTo>
                  <a:lnTo>
                    <a:pt x="1446" y="148734"/>
                  </a:lnTo>
                  <a:lnTo>
                    <a:pt x="0" y="180298"/>
                  </a:lnTo>
                  <a:lnTo>
                    <a:pt x="1795" y="195254"/>
                  </a:lnTo>
                  <a:lnTo>
                    <a:pt x="9219" y="203669"/>
                  </a:lnTo>
                  <a:lnTo>
                    <a:pt x="20397" y="207721"/>
                  </a:lnTo>
                  <a:lnTo>
                    <a:pt x="34078" y="208865"/>
                  </a:lnTo>
                  <a:lnTo>
                    <a:pt x="57583" y="201832"/>
                  </a:lnTo>
                  <a:lnTo>
                    <a:pt x="68211" y="195597"/>
                  </a:lnTo>
                  <a:lnTo>
                    <a:pt x="107644" y="142396"/>
                  </a:lnTo>
                  <a:lnTo>
                    <a:pt x="141269" y="85288"/>
                  </a:lnTo>
                  <a:lnTo>
                    <a:pt x="147358" y="71188"/>
                  </a:lnTo>
                  <a:lnTo>
                    <a:pt x="151417" y="69574"/>
                  </a:lnTo>
                  <a:lnTo>
                    <a:pt x="154123" y="76283"/>
                  </a:lnTo>
                  <a:lnTo>
                    <a:pt x="155573" y="104499"/>
                  </a:lnTo>
                  <a:lnTo>
                    <a:pt x="147635" y="162598"/>
                  </a:lnTo>
                  <a:lnTo>
                    <a:pt x="138535" y="218394"/>
                  </a:lnTo>
                  <a:lnTo>
                    <a:pt x="141378" y="250185"/>
                  </a:lnTo>
                  <a:lnTo>
                    <a:pt x="145874" y="255860"/>
                  </a:lnTo>
                  <a:lnTo>
                    <a:pt x="151985" y="254972"/>
                  </a:lnTo>
                  <a:lnTo>
                    <a:pt x="184168" y="227422"/>
                  </a:lnTo>
                  <a:lnTo>
                    <a:pt x="220514" y="168059"/>
                  </a:lnTo>
                  <a:lnTo>
                    <a:pt x="248364" y="108420"/>
                  </a:lnTo>
                  <a:lnTo>
                    <a:pt x="267008" y="75183"/>
                  </a:lnTo>
                  <a:lnTo>
                    <a:pt x="271668" y="70680"/>
                  </a:lnTo>
                  <a:lnTo>
                    <a:pt x="273217" y="73907"/>
                  </a:lnTo>
                  <a:lnTo>
                    <a:pt x="264517" y="131275"/>
                  </a:lnTo>
                  <a:lnTo>
                    <a:pt x="252232" y="180220"/>
                  </a:lnTo>
                  <a:lnTo>
                    <a:pt x="237246" y="229265"/>
                  </a:lnTo>
                  <a:lnTo>
                    <a:pt x="249911" y="177265"/>
                  </a:lnTo>
                  <a:lnTo>
                    <a:pt x="270223" y="114608"/>
                  </a:lnTo>
                  <a:lnTo>
                    <a:pt x="295964" y="61615"/>
                  </a:lnTo>
                  <a:lnTo>
                    <a:pt x="323315" y="23767"/>
                  </a:lnTo>
                  <a:lnTo>
                    <a:pt x="334119" y="19275"/>
                  </a:lnTo>
                  <a:lnTo>
                    <a:pt x="345994" y="19394"/>
                  </a:lnTo>
                  <a:lnTo>
                    <a:pt x="358581" y="22588"/>
                  </a:lnTo>
                  <a:lnTo>
                    <a:pt x="366973" y="30945"/>
                  </a:lnTo>
                  <a:lnTo>
                    <a:pt x="376297" y="56840"/>
                  </a:lnTo>
                  <a:lnTo>
                    <a:pt x="381546" y="113875"/>
                  </a:lnTo>
                  <a:lnTo>
                    <a:pt x="375661" y="172643"/>
                  </a:lnTo>
                  <a:lnTo>
                    <a:pt x="369742" y="2111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962679" y="7698390"/>
              <a:ext cx="173100" cy="294291"/>
            </a:xfrm>
            <a:custGeom>
              <a:avLst/>
              <a:gdLst/>
              <a:ahLst/>
              <a:cxnLst/>
              <a:rect l="0" t="0" r="0" b="0"/>
              <a:pathLst>
                <a:path w="173100" h="294291">
                  <a:moveTo>
                    <a:pt x="27280" y="0"/>
                  </a:moveTo>
                  <a:lnTo>
                    <a:pt x="12036" y="54037"/>
                  </a:lnTo>
                  <a:lnTo>
                    <a:pt x="3040" y="115664"/>
                  </a:lnTo>
                  <a:lnTo>
                    <a:pt x="374" y="179080"/>
                  </a:lnTo>
                  <a:lnTo>
                    <a:pt x="0" y="198798"/>
                  </a:lnTo>
                  <a:lnTo>
                    <a:pt x="4422" y="213501"/>
                  </a:lnTo>
                  <a:lnTo>
                    <a:pt x="12041" y="224859"/>
                  </a:lnTo>
                  <a:lnTo>
                    <a:pt x="21792" y="233989"/>
                  </a:lnTo>
                  <a:lnTo>
                    <a:pt x="31407" y="236961"/>
                  </a:lnTo>
                  <a:lnTo>
                    <a:pt x="40931" y="235828"/>
                  </a:lnTo>
                  <a:lnTo>
                    <a:pt x="59817" y="226265"/>
                  </a:lnTo>
                  <a:lnTo>
                    <a:pt x="78592" y="211634"/>
                  </a:lnTo>
                  <a:lnTo>
                    <a:pt x="116020" y="154491"/>
                  </a:lnTo>
                  <a:lnTo>
                    <a:pt x="142500" y="103042"/>
                  </a:lnTo>
                  <a:lnTo>
                    <a:pt x="166186" y="43018"/>
                  </a:lnTo>
                  <a:lnTo>
                    <a:pt x="173099" y="25347"/>
                  </a:lnTo>
                  <a:lnTo>
                    <a:pt x="161034" y="87977"/>
                  </a:lnTo>
                  <a:lnTo>
                    <a:pt x="152643" y="129931"/>
                  </a:lnTo>
                  <a:lnTo>
                    <a:pt x="143317" y="193169"/>
                  </a:lnTo>
                  <a:lnTo>
                    <a:pt x="144249" y="230662"/>
                  </a:lnTo>
                  <a:lnTo>
                    <a:pt x="161918" y="280337"/>
                  </a:lnTo>
                  <a:lnTo>
                    <a:pt x="167418" y="294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228193" y="7711673"/>
              <a:ext cx="112111" cy="224952"/>
            </a:xfrm>
            <a:custGeom>
              <a:avLst/>
              <a:gdLst/>
              <a:ahLst/>
              <a:cxnLst/>
              <a:rect l="0" t="0" r="0" b="0"/>
              <a:pathLst>
                <a:path w="112111" h="224952">
                  <a:moveTo>
                    <a:pt x="112110" y="28758"/>
                  </a:moveTo>
                  <a:lnTo>
                    <a:pt x="104671" y="6440"/>
                  </a:lnTo>
                  <a:lnTo>
                    <a:pt x="96251" y="1423"/>
                  </a:lnTo>
                  <a:lnTo>
                    <a:pt x="70287" y="0"/>
                  </a:lnTo>
                  <a:lnTo>
                    <a:pt x="57758" y="4915"/>
                  </a:lnTo>
                  <a:lnTo>
                    <a:pt x="35532" y="22832"/>
                  </a:lnTo>
                  <a:lnTo>
                    <a:pt x="12950" y="59181"/>
                  </a:lnTo>
                  <a:lnTo>
                    <a:pt x="11748" y="70840"/>
                  </a:lnTo>
                  <a:lnTo>
                    <a:pt x="18716" y="92097"/>
                  </a:lnTo>
                  <a:lnTo>
                    <a:pt x="36346" y="107774"/>
                  </a:lnTo>
                  <a:lnTo>
                    <a:pt x="96078" y="138644"/>
                  </a:lnTo>
                  <a:lnTo>
                    <a:pt x="111732" y="160122"/>
                  </a:lnTo>
                  <a:lnTo>
                    <a:pt x="111858" y="170832"/>
                  </a:lnTo>
                  <a:lnTo>
                    <a:pt x="107271" y="181086"/>
                  </a:lnTo>
                  <a:lnTo>
                    <a:pt x="89717" y="199227"/>
                  </a:lnTo>
                  <a:lnTo>
                    <a:pt x="66345" y="212481"/>
                  </a:lnTo>
                  <a:lnTo>
                    <a:pt x="40386" y="219409"/>
                  </a:lnTo>
                  <a:lnTo>
                    <a:pt x="0" y="2249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08869" y="7706988"/>
              <a:ext cx="99601" cy="229637"/>
            </a:xfrm>
            <a:custGeom>
              <a:avLst/>
              <a:gdLst/>
              <a:ahLst/>
              <a:cxnLst/>
              <a:rect l="0" t="0" r="0" b="0"/>
              <a:pathLst>
                <a:path w="99601" h="229637">
                  <a:moveTo>
                    <a:pt x="1503" y="75484"/>
                  </a:moveTo>
                  <a:lnTo>
                    <a:pt x="8943" y="97802"/>
                  </a:lnTo>
                  <a:lnTo>
                    <a:pt x="14248" y="101263"/>
                  </a:lnTo>
                  <a:lnTo>
                    <a:pt x="20900" y="100456"/>
                  </a:lnTo>
                  <a:lnTo>
                    <a:pt x="45140" y="84440"/>
                  </a:lnTo>
                  <a:lnTo>
                    <a:pt x="81230" y="43690"/>
                  </a:lnTo>
                  <a:lnTo>
                    <a:pt x="85796" y="30932"/>
                  </a:lnTo>
                  <a:lnTo>
                    <a:pt x="86717" y="4299"/>
                  </a:lnTo>
                  <a:lnTo>
                    <a:pt x="81669" y="0"/>
                  </a:lnTo>
                  <a:lnTo>
                    <a:pt x="73632" y="1805"/>
                  </a:lnTo>
                  <a:lnTo>
                    <a:pt x="63603" y="7680"/>
                  </a:lnTo>
                  <a:lnTo>
                    <a:pt x="34609" y="45705"/>
                  </a:lnTo>
                  <a:lnTo>
                    <a:pt x="6295" y="96419"/>
                  </a:lnTo>
                  <a:lnTo>
                    <a:pt x="0" y="132540"/>
                  </a:lnTo>
                  <a:lnTo>
                    <a:pt x="3949" y="166240"/>
                  </a:lnTo>
                  <a:lnTo>
                    <a:pt x="16085" y="191599"/>
                  </a:lnTo>
                  <a:lnTo>
                    <a:pt x="36012" y="209097"/>
                  </a:lnTo>
                  <a:lnTo>
                    <a:pt x="58882" y="220508"/>
                  </a:lnTo>
                  <a:lnTo>
                    <a:pt x="99600" y="2296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830786" y="7606867"/>
              <a:ext cx="224222" cy="418222"/>
            </a:xfrm>
            <a:custGeom>
              <a:avLst/>
              <a:gdLst/>
              <a:ahLst/>
              <a:cxnLst/>
              <a:rect l="0" t="0" r="0" b="0"/>
              <a:pathLst>
                <a:path w="224222" h="418222">
                  <a:moveTo>
                    <a:pt x="224221" y="7440"/>
                  </a:moveTo>
                  <a:lnTo>
                    <a:pt x="201903" y="0"/>
                  </a:lnTo>
                  <a:lnTo>
                    <a:pt x="178489" y="4653"/>
                  </a:lnTo>
                  <a:lnTo>
                    <a:pt x="130740" y="28932"/>
                  </a:lnTo>
                  <a:lnTo>
                    <a:pt x="75589" y="61559"/>
                  </a:lnTo>
                  <a:lnTo>
                    <a:pt x="33816" y="95102"/>
                  </a:lnTo>
                  <a:lnTo>
                    <a:pt x="22544" y="107923"/>
                  </a:lnTo>
                  <a:lnTo>
                    <a:pt x="16586" y="121141"/>
                  </a:lnTo>
                  <a:lnTo>
                    <a:pt x="14119" y="148284"/>
                  </a:lnTo>
                  <a:lnTo>
                    <a:pt x="18755" y="158948"/>
                  </a:lnTo>
                  <a:lnTo>
                    <a:pt x="47599" y="182954"/>
                  </a:lnTo>
                  <a:lnTo>
                    <a:pt x="99194" y="218176"/>
                  </a:lnTo>
                  <a:lnTo>
                    <a:pt x="146929" y="255121"/>
                  </a:lnTo>
                  <a:lnTo>
                    <a:pt x="169313" y="290515"/>
                  </a:lnTo>
                  <a:lnTo>
                    <a:pt x="172309" y="316987"/>
                  </a:lnTo>
                  <a:lnTo>
                    <a:pt x="166893" y="342766"/>
                  </a:lnTo>
                  <a:lnTo>
                    <a:pt x="154105" y="364605"/>
                  </a:lnTo>
                  <a:lnTo>
                    <a:pt x="121958" y="394407"/>
                  </a:lnTo>
                  <a:lnTo>
                    <a:pt x="82848" y="415522"/>
                  </a:lnTo>
                  <a:lnTo>
                    <a:pt x="55507" y="418221"/>
                  </a:lnTo>
                  <a:lnTo>
                    <a:pt x="0" y="413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072331" y="7639600"/>
              <a:ext cx="121197" cy="409135"/>
            </a:xfrm>
            <a:custGeom>
              <a:avLst/>
              <a:gdLst/>
              <a:ahLst/>
              <a:cxnLst/>
              <a:rect l="0" t="0" r="0" b="0"/>
              <a:pathLst>
                <a:path w="121197" h="409135">
                  <a:moveTo>
                    <a:pt x="10703" y="58790"/>
                  </a:moveTo>
                  <a:lnTo>
                    <a:pt x="25948" y="119766"/>
                  </a:lnTo>
                  <a:lnTo>
                    <a:pt x="31493" y="152845"/>
                  </a:lnTo>
                  <a:lnTo>
                    <a:pt x="22365" y="216296"/>
                  </a:lnTo>
                  <a:lnTo>
                    <a:pt x="10007" y="269990"/>
                  </a:lnTo>
                  <a:lnTo>
                    <a:pt x="5568" y="288344"/>
                  </a:lnTo>
                  <a:lnTo>
                    <a:pt x="2608" y="292794"/>
                  </a:lnTo>
                  <a:lnTo>
                    <a:pt x="635" y="287976"/>
                  </a:lnTo>
                  <a:lnTo>
                    <a:pt x="0" y="263418"/>
                  </a:lnTo>
                  <a:lnTo>
                    <a:pt x="8397" y="213019"/>
                  </a:lnTo>
                  <a:lnTo>
                    <a:pt x="20747" y="151027"/>
                  </a:lnTo>
                  <a:lnTo>
                    <a:pt x="35825" y="92521"/>
                  </a:lnTo>
                  <a:lnTo>
                    <a:pt x="59323" y="37297"/>
                  </a:lnTo>
                  <a:lnTo>
                    <a:pt x="76949" y="5639"/>
                  </a:lnTo>
                  <a:lnTo>
                    <a:pt x="86009" y="0"/>
                  </a:lnTo>
                  <a:lnTo>
                    <a:pt x="95163" y="911"/>
                  </a:lnTo>
                  <a:lnTo>
                    <a:pt x="104380" y="6191"/>
                  </a:lnTo>
                  <a:lnTo>
                    <a:pt x="110525" y="15938"/>
                  </a:lnTo>
                  <a:lnTo>
                    <a:pt x="119173" y="62529"/>
                  </a:lnTo>
                  <a:lnTo>
                    <a:pt x="121196" y="108722"/>
                  </a:lnTo>
                  <a:lnTo>
                    <a:pt x="117942" y="160392"/>
                  </a:lnTo>
                  <a:lnTo>
                    <a:pt x="111306" y="214500"/>
                  </a:lnTo>
                  <a:lnTo>
                    <a:pt x="103167" y="269689"/>
                  </a:lnTo>
                  <a:lnTo>
                    <a:pt x="94359" y="317055"/>
                  </a:lnTo>
                  <a:lnTo>
                    <a:pt x="80646" y="370433"/>
                  </a:lnTo>
                  <a:lnTo>
                    <a:pt x="66759" y="409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83034" y="7796486"/>
              <a:ext cx="182181" cy="26297"/>
            </a:xfrm>
            <a:custGeom>
              <a:avLst/>
              <a:gdLst/>
              <a:ahLst/>
              <a:cxnLst/>
              <a:rect l="0" t="0" r="0" b="0"/>
              <a:pathLst>
                <a:path w="182181" h="26297">
                  <a:moveTo>
                    <a:pt x="0" y="0"/>
                  </a:moveTo>
                  <a:lnTo>
                    <a:pt x="14879" y="14879"/>
                  </a:lnTo>
                  <a:lnTo>
                    <a:pt x="42945" y="22184"/>
                  </a:lnTo>
                  <a:lnTo>
                    <a:pt x="102517" y="26296"/>
                  </a:lnTo>
                  <a:lnTo>
                    <a:pt x="152867" y="23362"/>
                  </a:lnTo>
                  <a:lnTo>
                    <a:pt x="182180" y="140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07255" y="7598159"/>
              <a:ext cx="168167" cy="380508"/>
            </a:xfrm>
            <a:custGeom>
              <a:avLst/>
              <a:gdLst/>
              <a:ahLst/>
              <a:cxnLst/>
              <a:rect l="0" t="0" r="0" b="0"/>
              <a:pathLst>
                <a:path w="168167" h="380508">
                  <a:moveTo>
                    <a:pt x="168166" y="16148"/>
                  </a:moveTo>
                  <a:lnTo>
                    <a:pt x="153287" y="1269"/>
                  </a:lnTo>
                  <a:lnTo>
                    <a:pt x="142676" y="0"/>
                  </a:lnTo>
                  <a:lnTo>
                    <a:pt x="114276" y="6895"/>
                  </a:lnTo>
                  <a:lnTo>
                    <a:pt x="58040" y="36696"/>
                  </a:lnTo>
                  <a:lnTo>
                    <a:pt x="35657" y="54346"/>
                  </a:lnTo>
                  <a:lnTo>
                    <a:pt x="23633" y="80875"/>
                  </a:lnTo>
                  <a:lnTo>
                    <a:pt x="20427" y="96670"/>
                  </a:lnTo>
                  <a:lnTo>
                    <a:pt x="22960" y="110313"/>
                  </a:lnTo>
                  <a:lnTo>
                    <a:pt x="38232" y="133778"/>
                  </a:lnTo>
                  <a:lnTo>
                    <a:pt x="95288" y="187962"/>
                  </a:lnTo>
                  <a:lnTo>
                    <a:pt x="113976" y="215520"/>
                  </a:lnTo>
                  <a:lnTo>
                    <a:pt x="127473" y="248529"/>
                  </a:lnTo>
                  <a:lnTo>
                    <a:pt x="130357" y="279808"/>
                  </a:lnTo>
                  <a:lnTo>
                    <a:pt x="124891" y="309282"/>
                  </a:lnTo>
                  <a:lnTo>
                    <a:pt x="112081" y="337951"/>
                  </a:lnTo>
                  <a:lnTo>
                    <a:pt x="91855" y="357960"/>
                  </a:lnTo>
                  <a:lnTo>
                    <a:pt x="65738" y="370486"/>
                  </a:lnTo>
                  <a:lnTo>
                    <a:pt x="14831" y="378527"/>
                  </a:lnTo>
                  <a:lnTo>
                    <a:pt x="0" y="3805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475421" y="7711494"/>
              <a:ext cx="294290" cy="126713"/>
            </a:xfrm>
            <a:custGeom>
              <a:avLst/>
              <a:gdLst/>
              <a:ahLst/>
              <a:cxnLst/>
              <a:rect l="0" t="0" r="0" b="0"/>
              <a:pathLst>
                <a:path w="294290" h="126713">
                  <a:moveTo>
                    <a:pt x="0" y="113020"/>
                  </a:moveTo>
                  <a:lnTo>
                    <a:pt x="49363" y="55582"/>
                  </a:lnTo>
                  <a:lnTo>
                    <a:pt x="105635" y="6014"/>
                  </a:lnTo>
                  <a:lnTo>
                    <a:pt x="117136" y="1198"/>
                  </a:lnTo>
                  <a:lnTo>
                    <a:pt x="142371" y="0"/>
                  </a:lnTo>
                  <a:lnTo>
                    <a:pt x="150969" y="6531"/>
                  </a:lnTo>
                  <a:lnTo>
                    <a:pt x="160523" y="30398"/>
                  </a:lnTo>
                  <a:lnTo>
                    <a:pt x="169770" y="93354"/>
                  </a:lnTo>
                  <a:lnTo>
                    <a:pt x="182373" y="117775"/>
                  </a:lnTo>
                  <a:lnTo>
                    <a:pt x="193208" y="123975"/>
                  </a:lnTo>
                  <a:lnTo>
                    <a:pt x="221856" y="126712"/>
                  </a:lnTo>
                  <a:lnTo>
                    <a:pt x="281521" y="115900"/>
                  </a:lnTo>
                  <a:lnTo>
                    <a:pt x="294289" y="113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064000" y="7558252"/>
              <a:ext cx="112111" cy="420415"/>
            </a:xfrm>
            <a:custGeom>
              <a:avLst/>
              <a:gdLst/>
              <a:ahLst/>
              <a:cxnLst/>
              <a:rect l="0" t="0" r="0" b="0"/>
              <a:pathLst>
                <a:path w="112111" h="420415">
                  <a:moveTo>
                    <a:pt x="112110" y="0"/>
                  </a:moveTo>
                  <a:lnTo>
                    <a:pt x="96867" y="54036"/>
                  </a:lnTo>
                  <a:lnTo>
                    <a:pt x="79566" y="115664"/>
                  </a:lnTo>
                  <a:lnTo>
                    <a:pt x="58869" y="174928"/>
                  </a:lnTo>
                  <a:lnTo>
                    <a:pt x="37926" y="236802"/>
                  </a:lnTo>
                  <a:lnTo>
                    <a:pt x="18795" y="297121"/>
                  </a:lnTo>
                  <a:lnTo>
                    <a:pt x="6261" y="355509"/>
                  </a:lnTo>
                  <a:lnTo>
                    <a:pt x="4174" y="372472"/>
                  </a:lnTo>
                  <a:lnTo>
                    <a:pt x="0" y="4204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965903" y="7712404"/>
              <a:ext cx="294291" cy="112111"/>
            </a:xfrm>
            <a:custGeom>
              <a:avLst/>
              <a:gdLst/>
              <a:ahLst/>
              <a:cxnLst/>
              <a:rect l="0" t="0" r="0" b="0"/>
              <a:pathLst>
                <a:path w="294291" h="112111">
                  <a:moveTo>
                    <a:pt x="0" y="112110"/>
                  </a:moveTo>
                  <a:lnTo>
                    <a:pt x="58516" y="85165"/>
                  </a:lnTo>
                  <a:lnTo>
                    <a:pt x="113705" y="59662"/>
                  </a:lnTo>
                  <a:lnTo>
                    <a:pt x="171925" y="39823"/>
                  </a:lnTo>
                  <a:lnTo>
                    <a:pt x="228622" y="24083"/>
                  </a:lnTo>
                  <a:lnTo>
                    <a:pt x="257838" y="14336"/>
                  </a:lnTo>
                  <a:lnTo>
                    <a:pt x="2942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302234" y="7726417"/>
              <a:ext cx="122359" cy="197517"/>
            </a:xfrm>
            <a:custGeom>
              <a:avLst/>
              <a:gdLst/>
              <a:ahLst/>
              <a:cxnLst/>
              <a:rect l="0" t="0" r="0" b="0"/>
              <a:pathLst>
                <a:path w="122359" h="197517">
                  <a:moveTo>
                    <a:pt x="0" y="140138"/>
                  </a:moveTo>
                  <a:lnTo>
                    <a:pt x="0" y="169896"/>
                  </a:lnTo>
                  <a:lnTo>
                    <a:pt x="4671" y="180219"/>
                  </a:lnTo>
                  <a:lnTo>
                    <a:pt x="22319" y="195841"/>
                  </a:lnTo>
                  <a:lnTo>
                    <a:pt x="33564" y="197516"/>
                  </a:lnTo>
                  <a:lnTo>
                    <a:pt x="58516" y="191072"/>
                  </a:lnTo>
                  <a:lnTo>
                    <a:pt x="91387" y="169935"/>
                  </a:lnTo>
                  <a:lnTo>
                    <a:pt x="107052" y="148710"/>
                  </a:lnTo>
                  <a:lnTo>
                    <a:pt x="117648" y="122149"/>
                  </a:lnTo>
                  <a:lnTo>
                    <a:pt x="122358" y="89583"/>
                  </a:lnTo>
                  <a:lnTo>
                    <a:pt x="116146" y="62652"/>
                  </a:lnTo>
                  <a:lnTo>
                    <a:pt x="101447" y="40302"/>
                  </a:lnTo>
                  <a:lnTo>
                    <a:pt x="560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471319" y="7766474"/>
              <a:ext cx="174985" cy="422977"/>
            </a:xfrm>
            <a:custGeom>
              <a:avLst/>
              <a:gdLst/>
              <a:ahLst/>
              <a:cxnLst/>
              <a:rect l="0" t="0" r="0" b="0"/>
              <a:pathLst>
                <a:path w="174985" h="422977">
                  <a:moveTo>
                    <a:pt x="13095" y="198178"/>
                  </a:moveTo>
                  <a:lnTo>
                    <a:pt x="13095" y="255674"/>
                  </a:lnTo>
                  <a:lnTo>
                    <a:pt x="13095" y="303144"/>
                  </a:lnTo>
                  <a:lnTo>
                    <a:pt x="13095" y="347078"/>
                  </a:lnTo>
                  <a:lnTo>
                    <a:pt x="17247" y="402676"/>
                  </a:lnTo>
                  <a:lnTo>
                    <a:pt x="21169" y="422976"/>
                  </a:lnTo>
                  <a:lnTo>
                    <a:pt x="16179" y="399386"/>
                  </a:lnTo>
                  <a:lnTo>
                    <a:pt x="12452" y="352951"/>
                  </a:lnTo>
                  <a:lnTo>
                    <a:pt x="3735" y="296632"/>
                  </a:lnTo>
                  <a:lnTo>
                    <a:pt x="1149" y="248163"/>
                  </a:lnTo>
                  <a:lnTo>
                    <a:pt x="0" y="203784"/>
                  </a:lnTo>
                  <a:lnTo>
                    <a:pt x="1047" y="161742"/>
                  </a:lnTo>
                  <a:lnTo>
                    <a:pt x="6702" y="117106"/>
                  </a:lnTo>
                  <a:lnTo>
                    <a:pt x="26079" y="63084"/>
                  </a:lnTo>
                  <a:lnTo>
                    <a:pt x="51544" y="24933"/>
                  </a:lnTo>
                  <a:lnTo>
                    <a:pt x="73782" y="8031"/>
                  </a:lnTo>
                  <a:lnTo>
                    <a:pt x="86252" y="1344"/>
                  </a:lnTo>
                  <a:lnTo>
                    <a:pt x="99236" y="0"/>
                  </a:lnTo>
                  <a:lnTo>
                    <a:pt x="126120" y="6812"/>
                  </a:lnTo>
                  <a:lnTo>
                    <a:pt x="149487" y="24371"/>
                  </a:lnTo>
                  <a:lnTo>
                    <a:pt x="160078" y="35595"/>
                  </a:lnTo>
                  <a:lnTo>
                    <a:pt x="171846" y="64673"/>
                  </a:lnTo>
                  <a:lnTo>
                    <a:pt x="174984" y="81147"/>
                  </a:lnTo>
                  <a:lnTo>
                    <a:pt x="170166" y="116060"/>
                  </a:lnTo>
                  <a:lnTo>
                    <a:pt x="154098" y="166581"/>
                  </a:lnTo>
                  <a:lnTo>
                    <a:pt x="142718" y="195034"/>
                  </a:lnTo>
                  <a:lnTo>
                    <a:pt x="101079" y="255972"/>
                  </a:lnTo>
                  <a:lnTo>
                    <a:pt x="78669" y="274729"/>
                  </a:lnTo>
                  <a:lnTo>
                    <a:pt x="54696" y="286699"/>
                  </a:lnTo>
                  <a:lnTo>
                    <a:pt x="13095" y="2962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625129" y="7740431"/>
              <a:ext cx="111534" cy="231627"/>
            </a:xfrm>
            <a:custGeom>
              <a:avLst/>
              <a:gdLst/>
              <a:ahLst/>
              <a:cxnLst/>
              <a:rect l="0" t="0" r="0" b="0"/>
              <a:pathLst>
                <a:path w="111534" h="231627">
                  <a:moveTo>
                    <a:pt x="13437" y="126124"/>
                  </a:moveTo>
                  <a:lnTo>
                    <a:pt x="11880" y="182064"/>
                  </a:lnTo>
                  <a:lnTo>
                    <a:pt x="3806" y="231626"/>
                  </a:lnTo>
                  <a:lnTo>
                    <a:pt x="2345" y="230714"/>
                  </a:lnTo>
                  <a:lnTo>
                    <a:pt x="0" y="184500"/>
                  </a:lnTo>
                  <a:lnTo>
                    <a:pt x="7033" y="133387"/>
                  </a:lnTo>
                  <a:lnTo>
                    <a:pt x="26418" y="86235"/>
                  </a:lnTo>
                  <a:lnTo>
                    <a:pt x="69971" y="29541"/>
                  </a:lnTo>
                  <a:lnTo>
                    <a:pt x="86833" y="13130"/>
                  </a:lnTo>
                  <a:lnTo>
                    <a:pt x="11153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64690" y="7784009"/>
              <a:ext cx="123060" cy="177694"/>
            </a:xfrm>
            <a:custGeom>
              <a:avLst/>
              <a:gdLst/>
              <a:ahLst/>
              <a:cxnLst/>
              <a:rect l="0" t="0" r="0" b="0"/>
              <a:pathLst>
                <a:path w="123060" h="177694">
                  <a:moveTo>
                    <a:pt x="28027" y="96560"/>
                  </a:moveTo>
                  <a:lnTo>
                    <a:pt x="16935" y="146444"/>
                  </a:lnTo>
                  <a:lnTo>
                    <a:pt x="15961" y="162515"/>
                  </a:lnTo>
                  <a:lnTo>
                    <a:pt x="21540" y="171672"/>
                  </a:lnTo>
                  <a:lnTo>
                    <a:pt x="31488" y="176219"/>
                  </a:lnTo>
                  <a:lnTo>
                    <a:pt x="44348" y="177693"/>
                  </a:lnTo>
                  <a:lnTo>
                    <a:pt x="66942" y="171027"/>
                  </a:lnTo>
                  <a:lnTo>
                    <a:pt x="77327" y="164890"/>
                  </a:lnTo>
                  <a:lnTo>
                    <a:pt x="93018" y="145614"/>
                  </a:lnTo>
                  <a:lnTo>
                    <a:pt x="115778" y="95177"/>
                  </a:lnTo>
                  <a:lnTo>
                    <a:pt x="123059" y="39230"/>
                  </a:lnTo>
                  <a:lnTo>
                    <a:pt x="119409" y="24083"/>
                  </a:lnTo>
                  <a:lnTo>
                    <a:pt x="112305" y="12430"/>
                  </a:lnTo>
                  <a:lnTo>
                    <a:pt x="102897" y="3103"/>
                  </a:lnTo>
                  <a:lnTo>
                    <a:pt x="93511" y="0"/>
                  </a:lnTo>
                  <a:lnTo>
                    <a:pt x="84140" y="1044"/>
                  </a:lnTo>
                  <a:lnTo>
                    <a:pt x="39284" y="25097"/>
                  </a:lnTo>
                  <a:lnTo>
                    <a:pt x="21093" y="46115"/>
                  </a:lnTo>
                  <a:lnTo>
                    <a:pt x="6249" y="75904"/>
                  </a:lnTo>
                  <a:lnTo>
                    <a:pt x="0" y="96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918841" y="7768459"/>
              <a:ext cx="140139" cy="181574"/>
            </a:xfrm>
            <a:custGeom>
              <a:avLst/>
              <a:gdLst/>
              <a:ahLst/>
              <a:cxnLst/>
              <a:rect l="0" t="0" r="0" b="0"/>
              <a:pathLst>
                <a:path w="140139" h="181574">
                  <a:moveTo>
                    <a:pt x="0" y="42041"/>
                  </a:moveTo>
                  <a:lnTo>
                    <a:pt x="11092" y="103018"/>
                  </a:lnTo>
                  <a:lnTo>
                    <a:pt x="17301" y="155609"/>
                  </a:lnTo>
                  <a:lnTo>
                    <a:pt x="20876" y="173808"/>
                  </a:lnTo>
                  <a:lnTo>
                    <a:pt x="24817" y="181270"/>
                  </a:lnTo>
                  <a:lnTo>
                    <a:pt x="29002" y="181573"/>
                  </a:lnTo>
                  <a:lnTo>
                    <a:pt x="39360" y="167896"/>
                  </a:lnTo>
                  <a:lnTo>
                    <a:pt x="67233" y="112518"/>
                  </a:lnTo>
                  <a:lnTo>
                    <a:pt x="95634" y="56135"/>
                  </a:lnTo>
                  <a:lnTo>
                    <a:pt x="1401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124498" y="7784392"/>
              <a:ext cx="130675" cy="180261"/>
            </a:xfrm>
            <a:custGeom>
              <a:avLst/>
              <a:gdLst/>
              <a:ahLst/>
              <a:cxnLst/>
              <a:rect l="0" t="0" r="0" b="0"/>
              <a:pathLst>
                <a:path w="130675" h="180261">
                  <a:moveTo>
                    <a:pt x="18564" y="110191"/>
                  </a:moveTo>
                  <a:lnTo>
                    <a:pt x="33443" y="95312"/>
                  </a:lnTo>
                  <a:lnTo>
                    <a:pt x="55182" y="41566"/>
                  </a:lnTo>
                  <a:lnTo>
                    <a:pt x="64943" y="12736"/>
                  </a:lnTo>
                  <a:lnTo>
                    <a:pt x="63497" y="4736"/>
                  </a:lnTo>
                  <a:lnTo>
                    <a:pt x="57862" y="961"/>
                  </a:lnTo>
                  <a:lnTo>
                    <a:pt x="49434" y="0"/>
                  </a:lnTo>
                  <a:lnTo>
                    <a:pt x="40701" y="5589"/>
                  </a:lnTo>
                  <a:lnTo>
                    <a:pt x="15088" y="41654"/>
                  </a:lnTo>
                  <a:lnTo>
                    <a:pt x="2486" y="68830"/>
                  </a:lnTo>
                  <a:lnTo>
                    <a:pt x="0" y="96480"/>
                  </a:lnTo>
                  <a:lnTo>
                    <a:pt x="5642" y="122782"/>
                  </a:lnTo>
                  <a:lnTo>
                    <a:pt x="18530" y="144853"/>
                  </a:lnTo>
                  <a:lnTo>
                    <a:pt x="38791" y="160890"/>
                  </a:lnTo>
                  <a:lnTo>
                    <a:pt x="64924" y="171651"/>
                  </a:lnTo>
                  <a:lnTo>
                    <a:pt x="115841" y="178559"/>
                  </a:lnTo>
                  <a:lnTo>
                    <a:pt x="130674" y="1802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95310" y="7600293"/>
            <a:ext cx="448443" cy="392388"/>
            <a:chOff x="5395310" y="7600293"/>
            <a:chExt cx="448443" cy="392388"/>
          </a:xfrm>
        </p:grpSpPr>
        <p:sp>
          <p:nvSpPr>
            <p:cNvPr id="58" name="Freeform 57"/>
            <p:cNvSpPr/>
            <p:nvPr/>
          </p:nvSpPr>
          <p:spPr>
            <a:xfrm>
              <a:off x="5451366" y="7698390"/>
              <a:ext cx="42042" cy="294291"/>
            </a:xfrm>
            <a:custGeom>
              <a:avLst/>
              <a:gdLst/>
              <a:ahLst/>
              <a:cxnLst/>
              <a:rect l="0" t="0" r="0" b="0"/>
              <a:pathLst>
                <a:path w="42042" h="294291">
                  <a:moveTo>
                    <a:pt x="42041" y="0"/>
                  </a:moveTo>
                  <a:lnTo>
                    <a:pt x="30949" y="49884"/>
                  </a:lnTo>
                  <a:lnTo>
                    <a:pt x="24740" y="104572"/>
                  </a:lnTo>
                  <a:lnTo>
                    <a:pt x="17224" y="147688"/>
                  </a:lnTo>
                  <a:lnTo>
                    <a:pt x="8693" y="192801"/>
                  </a:lnTo>
                  <a:lnTo>
                    <a:pt x="2576" y="254530"/>
                  </a:lnTo>
                  <a:lnTo>
                    <a:pt x="0" y="294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395310" y="771240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619531" y="7600293"/>
              <a:ext cx="14015" cy="336332"/>
            </a:xfrm>
            <a:custGeom>
              <a:avLst/>
              <a:gdLst/>
              <a:ahLst/>
              <a:cxnLst/>
              <a:rect l="0" t="0" r="0" b="0"/>
              <a:pathLst>
                <a:path w="14015" h="336332">
                  <a:moveTo>
                    <a:pt x="0" y="0"/>
                  </a:moveTo>
                  <a:lnTo>
                    <a:pt x="9631" y="46309"/>
                  </a:lnTo>
                  <a:lnTo>
                    <a:pt x="12715" y="105243"/>
                  </a:lnTo>
                  <a:lnTo>
                    <a:pt x="13629" y="164400"/>
                  </a:lnTo>
                  <a:lnTo>
                    <a:pt x="13843" y="208015"/>
                  </a:lnTo>
                  <a:lnTo>
                    <a:pt x="13963" y="268900"/>
                  </a:lnTo>
                  <a:lnTo>
                    <a:pt x="13991" y="299095"/>
                  </a:lnTo>
                  <a:lnTo>
                    <a:pt x="14014" y="3363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549462" y="7796486"/>
              <a:ext cx="126125" cy="28029"/>
            </a:xfrm>
            <a:custGeom>
              <a:avLst/>
              <a:gdLst/>
              <a:ahLst/>
              <a:cxnLst/>
              <a:rect l="0" t="0" r="0" b="0"/>
              <a:pathLst>
                <a:path w="126125" h="28029">
                  <a:moveTo>
                    <a:pt x="0" y="28028"/>
                  </a:moveTo>
                  <a:lnTo>
                    <a:pt x="54037" y="12784"/>
                  </a:lnTo>
                  <a:lnTo>
                    <a:pt x="99056" y="3787"/>
                  </a:lnTo>
                  <a:lnTo>
                    <a:pt x="12612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843752" y="7852541"/>
              <a:ext cx="1" cy="14015"/>
            </a:xfrm>
            <a:custGeom>
              <a:avLst/>
              <a:gdLst/>
              <a:ahLst/>
              <a:cxnLst/>
              <a:rect l="0" t="0" r="0" b="0"/>
              <a:pathLst>
                <a:path w="1" h="14015">
                  <a:moveTo>
                    <a:pt x="0" y="0"/>
                  </a:moveTo>
                  <a:lnTo>
                    <a:pt x="0" y="140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79752" y="8575082"/>
            <a:ext cx="1093077" cy="528629"/>
            <a:chOff x="1779752" y="8575082"/>
            <a:chExt cx="1093077" cy="528629"/>
          </a:xfrm>
        </p:grpSpPr>
        <p:sp>
          <p:nvSpPr>
            <p:cNvPr id="64" name="Freeform 63"/>
            <p:cNvSpPr/>
            <p:nvPr/>
          </p:nvSpPr>
          <p:spPr>
            <a:xfrm>
              <a:off x="1947917" y="8575082"/>
              <a:ext cx="238236" cy="388491"/>
            </a:xfrm>
            <a:custGeom>
              <a:avLst/>
              <a:gdLst/>
              <a:ahLst/>
              <a:cxnLst/>
              <a:rect l="0" t="0" r="0" b="0"/>
              <a:pathLst>
                <a:path w="238236" h="388491">
                  <a:moveTo>
                    <a:pt x="238235" y="24132"/>
                  </a:moveTo>
                  <a:lnTo>
                    <a:pt x="215917" y="9253"/>
                  </a:lnTo>
                  <a:lnTo>
                    <a:pt x="172280" y="0"/>
                  </a:lnTo>
                  <a:lnTo>
                    <a:pt x="127343" y="4697"/>
                  </a:lnTo>
                  <a:lnTo>
                    <a:pt x="116037" y="12733"/>
                  </a:lnTo>
                  <a:lnTo>
                    <a:pt x="99323" y="38270"/>
                  </a:lnTo>
                  <a:lnTo>
                    <a:pt x="81159" y="87664"/>
                  </a:lnTo>
                  <a:lnTo>
                    <a:pt x="62629" y="150522"/>
                  </a:lnTo>
                  <a:lnTo>
                    <a:pt x="59560" y="192203"/>
                  </a:lnTo>
                  <a:lnTo>
                    <a:pt x="61506" y="192235"/>
                  </a:lnTo>
                  <a:lnTo>
                    <a:pt x="83257" y="166160"/>
                  </a:lnTo>
                  <a:lnTo>
                    <a:pt x="123457" y="147529"/>
                  </a:lnTo>
                  <a:lnTo>
                    <a:pt x="136803" y="146881"/>
                  </a:lnTo>
                  <a:lnTo>
                    <a:pt x="159936" y="154465"/>
                  </a:lnTo>
                  <a:lnTo>
                    <a:pt x="190468" y="183683"/>
                  </a:lnTo>
                  <a:lnTo>
                    <a:pt x="219237" y="221924"/>
                  </a:lnTo>
                  <a:lnTo>
                    <a:pt x="225639" y="249064"/>
                  </a:lnTo>
                  <a:lnTo>
                    <a:pt x="217062" y="304548"/>
                  </a:lnTo>
                  <a:lnTo>
                    <a:pt x="200797" y="328345"/>
                  </a:lnTo>
                  <a:lnTo>
                    <a:pt x="177997" y="347745"/>
                  </a:lnTo>
                  <a:lnTo>
                    <a:pt x="121146" y="372887"/>
                  </a:lnTo>
                  <a:lnTo>
                    <a:pt x="68594" y="383867"/>
                  </a:lnTo>
                  <a:lnTo>
                    <a:pt x="26034" y="387121"/>
                  </a:lnTo>
                  <a:lnTo>
                    <a:pt x="0" y="3884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172138" y="8865476"/>
              <a:ext cx="28029" cy="14015"/>
            </a:xfrm>
            <a:custGeom>
              <a:avLst/>
              <a:gdLst/>
              <a:ahLst/>
              <a:cxnLst/>
              <a:rect l="0" t="0" r="0" b="0"/>
              <a:pathLst>
                <a:path w="28029" h="14015">
                  <a:moveTo>
                    <a:pt x="28028" y="0"/>
                  </a:moveTo>
                  <a:lnTo>
                    <a:pt x="0" y="140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329547" y="8582914"/>
              <a:ext cx="193576" cy="366646"/>
            </a:xfrm>
            <a:custGeom>
              <a:avLst/>
              <a:gdLst/>
              <a:ahLst/>
              <a:cxnLst/>
              <a:rect l="0" t="0" r="0" b="0"/>
              <a:pathLst>
                <a:path w="193576" h="366646">
                  <a:moveTo>
                    <a:pt x="178922" y="44327"/>
                  </a:moveTo>
                  <a:lnTo>
                    <a:pt x="120406" y="5317"/>
                  </a:lnTo>
                  <a:lnTo>
                    <a:pt x="89593" y="0"/>
                  </a:lnTo>
                  <a:lnTo>
                    <a:pt x="58252" y="4384"/>
                  </a:lnTo>
                  <a:lnTo>
                    <a:pt x="33942" y="16714"/>
                  </a:lnTo>
                  <a:lnTo>
                    <a:pt x="26213" y="27475"/>
                  </a:lnTo>
                  <a:lnTo>
                    <a:pt x="9657" y="85347"/>
                  </a:lnTo>
                  <a:lnTo>
                    <a:pt x="569" y="132259"/>
                  </a:lnTo>
                  <a:lnTo>
                    <a:pt x="0" y="156591"/>
                  </a:lnTo>
                  <a:lnTo>
                    <a:pt x="2029" y="156540"/>
                  </a:lnTo>
                  <a:lnTo>
                    <a:pt x="4938" y="151835"/>
                  </a:lnTo>
                  <a:lnTo>
                    <a:pt x="31351" y="137773"/>
                  </a:lnTo>
                  <a:lnTo>
                    <a:pt x="55722" y="136724"/>
                  </a:lnTo>
                  <a:lnTo>
                    <a:pt x="116870" y="148738"/>
                  </a:lnTo>
                  <a:lnTo>
                    <a:pt x="155692" y="169035"/>
                  </a:lnTo>
                  <a:lnTo>
                    <a:pt x="186918" y="202212"/>
                  </a:lnTo>
                  <a:lnTo>
                    <a:pt x="192038" y="216538"/>
                  </a:lnTo>
                  <a:lnTo>
                    <a:pt x="193575" y="249066"/>
                  </a:lnTo>
                  <a:lnTo>
                    <a:pt x="178246" y="294956"/>
                  </a:lnTo>
                  <a:lnTo>
                    <a:pt x="153981" y="330697"/>
                  </a:lnTo>
                  <a:lnTo>
                    <a:pt x="127872" y="347035"/>
                  </a:lnTo>
                  <a:lnTo>
                    <a:pt x="95507" y="357929"/>
                  </a:lnTo>
                  <a:lnTo>
                    <a:pt x="40588" y="364923"/>
                  </a:lnTo>
                  <a:lnTo>
                    <a:pt x="24770" y="3666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242207" y="8851462"/>
              <a:ext cx="14015" cy="1"/>
            </a:xfrm>
            <a:custGeom>
              <a:avLst/>
              <a:gdLst/>
              <a:ahLst/>
              <a:cxnLst/>
              <a:rect l="0" t="0" r="0" b="0"/>
              <a:pathLst>
                <a:path w="14015" h="1">
                  <a:moveTo>
                    <a:pt x="14014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779752" y="9022631"/>
              <a:ext cx="1093077" cy="81080"/>
            </a:xfrm>
            <a:custGeom>
              <a:avLst/>
              <a:gdLst/>
              <a:ahLst/>
              <a:cxnLst/>
              <a:rect l="0" t="0" r="0" b="0"/>
              <a:pathLst>
                <a:path w="1093077" h="81080">
                  <a:moveTo>
                    <a:pt x="0" y="39038"/>
                  </a:moveTo>
                  <a:lnTo>
                    <a:pt x="56824" y="23794"/>
                  </a:lnTo>
                  <a:lnTo>
                    <a:pt x="102477" y="14798"/>
                  </a:lnTo>
                  <a:lnTo>
                    <a:pt x="151297" y="7981"/>
                  </a:lnTo>
                  <a:lnTo>
                    <a:pt x="203652" y="251"/>
                  </a:lnTo>
                  <a:lnTo>
                    <a:pt x="247778" y="0"/>
                  </a:lnTo>
                  <a:lnTo>
                    <a:pt x="298531" y="5078"/>
                  </a:lnTo>
                  <a:lnTo>
                    <a:pt x="356382" y="8374"/>
                  </a:lnTo>
                  <a:lnTo>
                    <a:pt x="413754" y="9839"/>
                  </a:lnTo>
                  <a:lnTo>
                    <a:pt x="460014" y="10489"/>
                  </a:lnTo>
                  <a:lnTo>
                    <a:pt x="513792" y="10779"/>
                  </a:lnTo>
                  <a:lnTo>
                    <a:pt x="569354" y="10908"/>
                  </a:lnTo>
                  <a:lnTo>
                    <a:pt x="614810" y="10964"/>
                  </a:lnTo>
                  <a:lnTo>
                    <a:pt x="675417" y="10997"/>
                  </a:lnTo>
                  <a:lnTo>
                    <a:pt x="726308" y="11004"/>
                  </a:lnTo>
                  <a:lnTo>
                    <a:pt x="779030" y="12565"/>
                  </a:lnTo>
                  <a:lnTo>
                    <a:pt x="836531" y="20641"/>
                  </a:lnTo>
                  <a:lnTo>
                    <a:pt x="893879" y="25283"/>
                  </a:lnTo>
                  <a:lnTo>
                    <a:pt x="937070" y="31886"/>
                  </a:lnTo>
                  <a:lnTo>
                    <a:pt x="982217" y="40012"/>
                  </a:lnTo>
                  <a:lnTo>
                    <a:pt x="1043101" y="57493"/>
                  </a:lnTo>
                  <a:lnTo>
                    <a:pt x="1093076" y="810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046014" y="9073055"/>
            <a:ext cx="1051035" cy="462456"/>
            <a:chOff x="2046014" y="9073055"/>
            <a:chExt cx="1051035" cy="462456"/>
          </a:xfrm>
        </p:grpSpPr>
        <p:sp>
          <p:nvSpPr>
            <p:cNvPr id="70" name="Freeform 69"/>
            <p:cNvSpPr/>
            <p:nvPr/>
          </p:nvSpPr>
          <p:spPr>
            <a:xfrm>
              <a:off x="2116083" y="9185166"/>
              <a:ext cx="126125" cy="336331"/>
            </a:xfrm>
            <a:custGeom>
              <a:avLst/>
              <a:gdLst/>
              <a:ahLst/>
              <a:cxnLst/>
              <a:rect l="0" t="0" r="0" b="0"/>
              <a:pathLst>
                <a:path w="126125" h="336331">
                  <a:moveTo>
                    <a:pt x="0" y="0"/>
                  </a:moveTo>
                  <a:lnTo>
                    <a:pt x="19396" y="56823"/>
                  </a:lnTo>
                  <a:lnTo>
                    <a:pt x="43636" y="106629"/>
                  </a:lnTo>
                  <a:lnTo>
                    <a:pt x="61435" y="148601"/>
                  </a:lnTo>
                  <a:lnTo>
                    <a:pt x="79726" y="193207"/>
                  </a:lnTo>
                  <a:lnTo>
                    <a:pt x="100093" y="254651"/>
                  </a:lnTo>
                  <a:lnTo>
                    <a:pt x="119367" y="315352"/>
                  </a:lnTo>
                  <a:lnTo>
                    <a:pt x="126124" y="3363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046014" y="9073055"/>
              <a:ext cx="308304" cy="462456"/>
            </a:xfrm>
            <a:custGeom>
              <a:avLst/>
              <a:gdLst/>
              <a:ahLst/>
              <a:cxnLst/>
              <a:rect l="0" t="0" r="0" b="0"/>
              <a:pathLst>
                <a:path w="308304" h="462456">
                  <a:moveTo>
                    <a:pt x="308303" y="0"/>
                  </a:moveTo>
                  <a:lnTo>
                    <a:pt x="262054" y="49363"/>
                  </a:lnTo>
                  <a:lnTo>
                    <a:pt x="230944" y="99542"/>
                  </a:lnTo>
                  <a:lnTo>
                    <a:pt x="202337" y="140566"/>
                  </a:lnTo>
                  <a:lnTo>
                    <a:pt x="163843" y="203718"/>
                  </a:lnTo>
                  <a:lnTo>
                    <a:pt x="122444" y="264980"/>
                  </a:lnTo>
                  <a:lnTo>
                    <a:pt x="84278" y="326216"/>
                  </a:lnTo>
                  <a:lnTo>
                    <a:pt x="56113" y="375376"/>
                  </a:lnTo>
                  <a:lnTo>
                    <a:pt x="18696" y="433836"/>
                  </a:lnTo>
                  <a:lnTo>
                    <a:pt x="0" y="4624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872828" y="9089924"/>
              <a:ext cx="224221" cy="11160"/>
            </a:xfrm>
            <a:custGeom>
              <a:avLst/>
              <a:gdLst/>
              <a:ahLst/>
              <a:cxnLst/>
              <a:rect l="0" t="0" r="0" b="0"/>
              <a:pathLst>
                <a:path w="224221" h="11160">
                  <a:moveTo>
                    <a:pt x="0" y="11159"/>
                  </a:moveTo>
                  <a:lnTo>
                    <a:pt x="46309" y="9602"/>
                  </a:lnTo>
                  <a:lnTo>
                    <a:pt x="105243" y="1527"/>
                  </a:lnTo>
                  <a:lnTo>
                    <a:pt x="161286" y="0"/>
                  </a:lnTo>
                  <a:lnTo>
                    <a:pt x="224220" y="111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72828" y="9213193"/>
              <a:ext cx="210207" cy="14015"/>
            </a:xfrm>
            <a:custGeom>
              <a:avLst/>
              <a:gdLst/>
              <a:ahLst/>
              <a:cxnLst/>
              <a:rect l="0" t="0" r="0" b="0"/>
              <a:pathLst>
                <a:path w="210207" h="14015">
                  <a:moveTo>
                    <a:pt x="0" y="14014"/>
                  </a:moveTo>
                  <a:lnTo>
                    <a:pt x="52825" y="12457"/>
                  </a:lnTo>
                  <a:lnTo>
                    <a:pt x="100253" y="4383"/>
                  </a:lnTo>
                  <a:lnTo>
                    <a:pt x="157559" y="1298"/>
                  </a:lnTo>
                  <a:lnTo>
                    <a:pt x="21020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419366" y="8610600"/>
            <a:ext cx="616607" cy="910897"/>
            <a:chOff x="3419366" y="8610600"/>
            <a:chExt cx="616607" cy="910897"/>
          </a:xfrm>
        </p:grpSpPr>
        <p:sp>
          <p:nvSpPr>
            <p:cNvPr id="75" name="Freeform 74"/>
            <p:cNvSpPr/>
            <p:nvPr/>
          </p:nvSpPr>
          <p:spPr>
            <a:xfrm>
              <a:off x="3651822" y="8610600"/>
              <a:ext cx="190258" cy="322318"/>
            </a:xfrm>
            <a:custGeom>
              <a:avLst/>
              <a:gdLst/>
              <a:ahLst/>
              <a:cxnLst/>
              <a:rect l="0" t="0" r="0" b="0"/>
              <a:pathLst>
                <a:path w="190258" h="322318">
                  <a:moveTo>
                    <a:pt x="75847" y="0"/>
                  </a:moveTo>
                  <a:lnTo>
                    <a:pt x="36837" y="46450"/>
                  </a:lnTo>
                  <a:lnTo>
                    <a:pt x="11971" y="108598"/>
                  </a:lnTo>
                  <a:lnTo>
                    <a:pt x="0" y="154668"/>
                  </a:lnTo>
                  <a:lnTo>
                    <a:pt x="2172" y="189157"/>
                  </a:lnTo>
                  <a:lnTo>
                    <a:pt x="12480" y="216941"/>
                  </a:lnTo>
                  <a:lnTo>
                    <a:pt x="19589" y="228710"/>
                  </a:lnTo>
                  <a:lnTo>
                    <a:pt x="28999" y="235000"/>
                  </a:lnTo>
                  <a:lnTo>
                    <a:pt x="51912" y="237835"/>
                  </a:lnTo>
                  <a:lnTo>
                    <a:pt x="91073" y="230677"/>
                  </a:lnTo>
                  <a:lnTo>
                    <a:pt x="144598" y="203120"/>
                  </a:lnTo>
                  <a:lnTo>
                    <a:pt x="166610" y="185777"/>
                  </a:lnTo>
                  <a:lnTo>
                    <a:pt x="189072" y="151065"/>
                  </a:lnTo>
                  <a:lnTo>
                    <a:pt x="190257" y="139637"/>
                  </a:lnTo>
                  <a:lnTo>
                    <a:pt x="183270" y="118635"/>
                  </a:lnTo>
                  <a:lnTo>
                    <a:pt x="175490" y="116460"/>
                  </a:lnTo>
                  <a:lnTo>
                    <a:pt x="165632" y="119681"/>
                  </a:lnTo>
                  <a:lnTo>
                    <a:pt x="142222" y="137275"/>
                  </a:lnTo>
                  <a:lnTo>
                    <a:pt x="93284" y="199318"/>
                  </a:lnTo>
                  <a:lnTo>
                    <a:pt x="66999" y="253174"/>
                  </a:lnTo>
                  <a:lnTo>
                    <a:pt x="49350" y="296121"/>
                  </a:lnTo>
                  <a:lnTo>
                    <a:pt x="33806" y="3223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19366" y="8904890"/>
              <a:ext cx="616607" cy="13844"/>
            </a:xfrm>
            <a:custGeom>
              <a:avLst/>
              <a:gdLst/>
              <a:ahLst/>
              <a:cxnLst/>
              <a:rect l="0" t="0" r="0" b="0"/>
              <a:pathLst>
                <a:path w="616607" h="13844">
                  <a:moveTo>
                    <a:pt x="0" y="0"/>
                  </a:moveTo>
                  <a:lnTo>
                    <a:pt x="54382" y="1557"/>
                  </a:lnTo>
                  <a:lnTo>
                    <a:pt x="111441" y="9630"/>
                  </a:lnTo>
                  <a:lnTo>
                    <a:pt x="160082" y="12066"/>
                  </a:lnTo>
                  <a:lnTo>
                    <a:pt x="212842" y="13148"/>
                  </a:lnTo>
                  <a:lnTo>
                    <a:pt x="268990" y="13628"/>
                  </a:lnTo>
                  <a:lnTo>
                    <a:pt x="330277" y="13843"/>
                  </a:lnTo>
                  <a:lnTo>
                    <a:pt x="377238" y="9785"/>
                  </a:lnTo>
                  <a:lnTo>
                    <a:pt x="434091" y="2899"/>
                  </a:lnTo>
                  <a:lnTo>
                    <a:pt x="474762" y="1288"/>
                  </a:lnTo>
                  <a:lnTo>
                    <a:pt x="523980" y="573"/>
                  </a:lnTo>
                  <a:lnTo>
                    <a:pt x="564539" y="254"/>
                  </a:lnTo>
                  <a:lnTo>
                    <a:pt x="61660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517462" y="9034116"/>
              <a:ext cx="139894" cy="165065"/>
            </a:xfrm>
            <a:custGeom>
              <a:avLst/>
              <a:gdLst/>
              <a:ahLst/>
              <a:cxnLst/>
              <a:rect l="0" t="0" r="0" b="0"/>
              <a:pathLst>
                <a:path w="139894" h="165065">
                  <a:moveTo>
                    <a:pt x="0" y="38939"/>
                  </a:moveTo>
                  <a:lnTo>
                    <a:pt x="23933" y="18121"/>
                  </a:lnTo>
                  <a:lnTo>
                    <a:pt x="46450" y="7369"/>
                  </a:lnTo>
                  <a:lnTo>
                    <a:pt x="92828" y="0"/>
                  </a:lnTo>
                  <a:lnTo>
                    <a:pt x="107041" y="3638"/>
                  </a:lnTo>
                  <a:lnTo>
                    <a:pt x="131137" y="20135"/>
                  </a:lnTo>
                  <a:lnTo>
                    <a:pt x="137252" y="32632"/>
                  </a:lnTo>
                  <a:lnTo>
                    <a:pt x="139893" y="63126"/>
                  </a:lnTo>
                  <a:lnTo>
                    <a:pt x="127573" y="97439"/>
                  </a:lnTo>
                  <a:lnTo>
                    <a:pt x="102678" y="139317"/>
                  </a:lnTo>
                  <a:lnTo>
                    <a:pt x="84083" y="1650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475421" y="9148174"/>
              <a:ext cx="227033" cy="215142"/>
            </a:xfrm>
            <a:custGeom>
              <a:avLst/>
              <a:gdLst/>
              <a:ahLst/>
              <a:cxnLst/>
              <a:rect l="0" t="0" r="0" b="0"/>
              <a:pathLst>
                <a:path w="227033" h="215142">
                  <a:moveTo>
                    <a:pt x="112110" y="51006"/>
                  </a:moveTo>
                  <a:lnTo>
                    <a:pt x="151120" y="11995"/>
                  </a:lnTo>
                  <a:lnTo>
                    <a:pt x="177199" y="2526"/>
                  </a:lnTo>
                  <a:lnTo>
                    <a:pt x="192873" y="0"/>
                  </a:lnTo>
                  <a:lnTo>
                    <a:pt x="204879" y="4546"/>
                  </a:lnTo>
                  <a:lnTo>
                    <a:pt x="214440" y="13804"/>
                  </a:lnTo>
                  <a:lnTo>
                    <a:pt x="222372" y="26205"/>
                  </a:lnTo>
                  <a:lnTo>
                    <a:pt x="227032" y="52440"/>
                  </a:lnTo>
                  <a:lnTo>
                    <a:pt x="222356" y="81227"/>
                  </a:lnTo>
                  <a:lnTo>
                    <a:pt x="202215" y="129337"/>
                  </a:lnTo>
                  <a:lnTo>
                    <a:pt x="174967" y="164699"/>
                  </a:lnTo>
                  <a:lnTo>
                    <a:pt x="138001" y="193343"/>
                  </a:lnTo>
                  <a:lnTo>
                    <a:pt x="95906" y="210826"/>
                  </a:lnTo>
                  <a:lnTo>
                    <a:pt x="47793" y="215141"/>
                  </a:lnTo>
                  <a:lnTo>
                    <a:pt x="0" y="2051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711625" y="9073055"/>
              <a:ext cx="184210" cy="105697"/>
            </a:xfrm>
            <a:custGeom>
              <a:avLst/>
              <a:gdLst/>
              <a:ahLst/>
              <a:cxnLst/>
              <a:rect l="0" t="0" r="0" b="0"/>
              <a:pathLst>
                <a:path w="184210" h="105697">
                  <a:moveTo>
                    <a:pt x="58085" y="0"/>
                  </a:moveTo>
                  <a:lnTo>
                    <a:pt x="38689" y="56824"/>
                  </a:lnTo>
                  <a:lnTo>
                    <a:pt x="5638" y="104823"/>
                  </a:lnTo>
                  <a:lnTo>
                    <a:pt x="1321" y="105696"/>
                  </a:lnTo>
                  <a:lnTo>
                    <a:pt x="0" y="100049"/>
                  </a:lnTo>
                  <a:lnTo>
                    <a:pt x="677" y="90055"/>
                  </a:lnTo>
                  <a:lnTo>
                    <a:pt x="5799" y="81837"/>
                  </a:lnTo>
                  <a:lnTo>
                    <a:pt x="23947" y="68551"/>
                  </a:lnTo>
                  <a:lnTo>
                    <a:pt x="47584" y="65762"/>
                  </a:lnTo>
                  <a:lnTo>
                    <a:pt x="100821" y="76658"/>
                  </a:lnTo>
                  <a:lnTo>
                    <a:pt x="161982" y="72014"/>
                  </a:lnTo>
                  <a:lnTo>
                    <a:pt x="184209" y="70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727669" y="8960945"/>
              <a:ext cx="196194" cy="560552"/>
            </a:xfrm>
            <a:custGeom>
              <a:avLst/>
              <a:gdLst/>
              <a:ahLst/>
              <a:cxnLst/>
              <a:rect l="0" t="0" r="0" b="0"/>
              <a:pathLst>
                <a:path w="196194" h="560552">
                  <a:moveTo>
                    <a:pt x="196193" y="0"/>
                  </a:moveTo>
                  <a:lnTo>
                    <a:pt x="169857" y="60976"/>
                  </a:lnTo>
                  <a:lnTo>
                    <a:pt x="150501" y="117721"/>
                  </a:lnTo>
                  <a:lnTo>
                    <a:pt x="129195" y="175537"/>
                  </a:lnTo>
                  <a:lnTo>
                    <a:pt x="108046" y="236922"/>
                  </a:lnTo>
                  <a:lnTo>
                    <a:pt x="87317" y="295588"/>
                  </a:lnTo>
                  <a:lnTo>
                    <a:pt x="65145" y="345885"/>
                  </a:lnTo>
                  <a:lnTo>
                    <a:pt x="42914" y="405519"/>
                  </a:lnTo>
                  <a:lnTo>
                    <a:pt x="23529" y="462281"/>
                  </a:lnTo>
                  <a:lnTo>
                    <a:pt x="9394" y="519324"/>
                  </a:lnTo>
                  <a:lnTo>
                    <a:pt x="0" y="56055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809670" y="9577114"/>
            <a:ext cx="474579" cy="490483"/>
            <a:chOff x="1809670" y="9577114"/>
            <a:chExt cx="474579" cy="490483"/>
          </a:xfrm>
        </p:grpSpPr>
        <p:sp>
          <p:nvSpPr>
            <p:cNvPr id="82" name="Freeform 81"/>
            <p:cNvSpPr/>
            <p:nvPr/>
          </p:nvSpPr>
          <p:spPr>
            <a:xfrm>
              <a:off x="1809670" y="9577114"/>
              <a:ext cx="213552" cy="490483"/>
            </a:xfrm>
            <a:custGeom>
              <a:avLst/>
              <a:gdLst/>
              <a:ahLst/>
              <a:cxnLst/>
              <a:rect l="0" t="0" r="0" b="0"/>
              <a:pathLst>
                <a:path w="213552" h="490483">
                  <a:moveTo>
                    <a:pt x="124233" y="0"/>
                  </a:moveTo>
                  <a:lnTo>
                    <a:pt x="109355" y="14878"/>
                  </a:lnTo>
                  <a:lnTo>
                    <a:pt x="85223" y="61329"/>
                  </a:lnTo>
                  <a:lnTo>
                    <a:pt x="58350" y="124399"/>
                  </a:lnTo>
                  <a:lnTo>
                    <a:pt x="38104" y="177516"/>
                  </a:lnTo>
                  <a:lnTo>
                    <a:pt x="17313" y="237313"/>
                  </a:lnTo>
                  <a:lnTo>
                    <a:pt x="4491" y="283117"/>
                  </a:lnTo>
                  <a:lnTo>
                    <a:pt x="0" y="343055"/>
                  </a:lnTo>
                  <a:lnTo>
                    <a:pt x="1784" y="397838"/>
                  </a:lnTo>
                  <a:lnTo>
                    <a:pt x="13237" y="423876"/>
                  </a:lnTo>
                  <a:lnTo>
                    <a:pt x="23766" y="432064"/>
                  </a:lnTo>
                  <a:lnTo>
                    <a:pt x="52072" y="441163"/>
                  </a:lnTo>
                  <a:lnTo>
                    <a:pt x="66784" y="438918"/>
                  </a:lnTo>
                  <a:lnTo>
                    <a:pt x="95586" y="423967"/>
                  </a:lnTo>
                  <a:lnTo>
                    <a:pt x="150581" y="377863"/>
                  </a:lnTo>
                  <a:lnTo>
                    <a:pt x="181521" y="345349"/>
                  </a:lnTo>
                  <a:lnTo>
                    <a:pt x="206714" y="293302"/>
                  </a:lnTo>
                  <a:lnTo>
                    <a:pt x="211919" y="279618"/>
                  </a:lnTo>
                  <a:lnTo>
                    <a:pt x="213551" y="251956"/>
                  </a:lnTo>
                  <a:lnTo>
                    <a:pt x="211806" y="238040"/>
                  </a:lnTo>
                  <a:lnTo>
                    <a:pt x="204414" y="231876"/>
                  </a:lnTo>
                  <a:lnTo>
                    <a:pt x="193258" y="230881"/>
                  </a:lnTo>
                  <a:lnTo>
                    <a:pt x="179592" y="233332"/>
                  </a:lnTo>
                  <a:lnTo>
                    <a:pt x="156104" y="252664"/>
                  </a:lnTo>
                  <a:lnTo>
                    <a:pt x="123089" y="308386"/>
                  </a:lnTo>
                  <a:lnTo>
                    <a:pt x="106593" y="357808"/>
                  </a:lnTo>
                  <a:lnTo>
                    <a:pt x="99284" y="419337"/>
                  </a:lnTo>
                  <a:lnTo>
                    <a:pt x="101726" y="451596"/>
                  </a:lnTo>
                  <a:lnTo>
                    <a:pt x="110220" y="4904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116083" y="9731266"/>
              <a:ext cx="126125" cy="196194"/>
            </a:xfrm>
            <a:custGeom>
              <a:avLst/>
              <a:gdLst/>
              <a:ahLst/>
              <a:cxnLst/>
              <a:rect l="0" t="0" r="0" b="0"/>
              <a:pathLst>
                <a:path w="126125" h="196194">
                  <a:moveTo>
                    <a:pt x="0" y="0"/>
                  </a:moveTo>
                  <a:lnTo>
                    <a:pt x="12745" y="41637"/>
                  </a:lnTo>
                  <a:lnTo>
                    <a:pt x="52447" y="100196"/>
                  </a:lnTo>
                  <a:lnTo>
                    <a:pt x="88964" y="153010"/>
                  </a:lnTo>
                  <a:lnTo>
                    <a:pt x="126124" y="1961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144110" y="9689224"/>
              <a:ext cx="140139" cy="238236"/>
            </a:xfrm>
            <a:custGeom>
              <a:avLst/>
              <a:gdLst/>
              <a:ahLst/>
              <a:cxnLst/>
              <a:rect l="0" t="0" r="0" b="0"/>
              <a:pathLst>
                <a:path w="140139" h="238236">
                  <a:moveTo>
                    <a:pt x="140138" y="0"/>
                  </a:moveTo>
                  <a:lnTo>
                    <a:pt x="108567" y="58516"/>
                  </a:lnTo>
                  <a:lnTo>
                    <a:pt x="76232" y="115711"/>
                  </a:lnTo>
                  <a:lnTo>
                    <a:pt x="41272" y="173558"/>
                  </a:lnTo>
                  <a:lnTo>
                    <a:pt x="9076" y="224075"/>
                  </a:lnTo>
                  <a:lnTo>
                    <a:pt x="0" y="2382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80276" y="8658778"/>
            <a:ext cx="1461799" cy="1773178"/>
            <a:chOff x="280276" y="8658778"/>
            <a:chExt cx="1461799" cy="1773178"/>
          </a:xfrm>
        </p:grpSpPr>
        <p:sp>
          <p:nvSpPr>
            <p:cNvPr id="86" name="Freeform 85"/>
            <p:cNvSpPr/>
            <p:nvPr/>
          </p:nvSpPr>
          <p:spPr>
            <a:xfrm>
              <a:off x="501998" y="8778328"/>
              <a:ext cx="241171" cy="280277"/>
            </a:xfrm>
            <a:custGeom>
              <a:avLst/>
              <a:gdLst/>
              <a:ahLst/>
              <a:cxnLst/>
              <a:rect l="0" t="0" r="0" b="0"/>
              <a:pathLst>
                <a:path w="241171" h="280277">
                  <a:moveTo>
                    <a:pt x="128623" y="0"/>
                  </a:moveTo>
                  <a:lnTo>
                    <a:pt x="67646" y="4152"/>
                  </a:lnTo>
                  <a:lnTo>
                    <a:pt x="50602" y="7439"/>
                  </a:lnTo>
                  <a:lnTo>
                    <a:pt x="37682" y="14302"/>
                  </a:lnTo>
                  <a:lnTo>
                    <a:pt x="19173" y="34384"/>
                  </a:lnTo>
                  <a:lnTo>
                    <a:pt x="0" y="79392"/>
                  </a:lnTo>
                  <a:lnTo>
                    <a:pt x="1907" y="110026"/>
                  </a:lnTo>
                  <a:lnTo>
                    <a:pt x="13135" y="137654"/>
                  </a:lnTo>
                  <a:lnTo>
                    <a:pt x="28506" y="160314"/>
                  </a:lnTo>
                  <a:lnTo>
                    <a:pt x="33851" y="161374"/>
                  </a:lnTo>
                  <a:lnTo>
                    <a:pt x="37414" y="155852"/>
                  </a:lnTo>
                  <a:lnTo>
                    <a:pt x="44487" y="136222"/>
                  </a:lnTo>
                  <a:lnTo>
                    <a:pt x="58011" y="117117"/>
                  </a:lnTo>
                  <a:lnTo>
                    <a:pt x="86859" y="106550"/>
                  </a:lnTo>
                  <a:lnTo>
                    <a:pt x="124075" y="104968"/>
                  </a:lnTo>
                  <a:lnTo>
                    <a:pt x="178486" y="121585"/>
                  </a:lnTo>
                  <a:lnTo>
                    <a:pt x="209954" y="137601"/>
                  </a:lnTo>
                  <a:lnTo>
                    <a:pt x="231206" y="159253"/>
                  </a:lnTo>
                  <a:lnTo>
                    <a:pt x="239053" y="171566"/>
                  </a:lnTo>
                  <a:lnTo>
                    <a:pt x="241170" y="184446"/>
                  </a:lnTo>
                  <a:lnTo>
                    <a:pt x="235218" y="211214"/>
                  </a:lnTo>
                  <a:lnTo>
                    <a:pt x="214359" y="245107"/>
                  </a:lnTo>
                  <a:lnTo>
                    <a:pt x="189046" y="261012"/>
                  </a:lnTo>
                  <a:lnTo>
                    <a:pt x="143931" y="274567"/>
                  </a:lnTo>
                  <a:lnTo>
                    <a:pt x="100595" y="2802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12800" y="8918466"/>
              <a:ext cx="14015" cy="14015"/>
            </a:xfrm>
            <a:custGeom>
              <a:avLst/>
              <a:gdLst/>
              <a:ahLst/>
              <a:cxnLst/>
              <a:rect l="0" t="0" r="0" b="0"/>
              <a:pathLst>
                <a:path w="14015" h="14015">
                  <a:moveTo>
                    <a:pt x="14014" y="14014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66402" y="8666217"/>
              <a:ext cx="223646" cy="294291"/>
            </a:xfrm>
            <a:custGeom>
              <a:avLst/>
              <a:gdLst/>
              <a:ahLst/>
              <a:cxnLst/>
              <a:rect l="0" t="0" r="0" b="0"/>
              <a:pathLst>
                <a:path w="223646" h="294291">
                  <a:moveTo>
                    <a:pt x="86536" y="0"/>
                  </a:moveTo>
                  <a:lnTo>
                    <a:pt x="64218" y="7440"/>
                  </a:lnTo>
                  <a:lnTo>
                    <a:pt x="49108" y="23549"/>
                  </a:lnTo>
                  <a:lnTo>
                    <a:pt x="12115" y="86896"/>
                  </a:lnTo>
                  <a:lnTo>
                    <a:pt x="0" y="120108"/>
                  </a:lnTo>
                  <a:lnTo>
                    <a:pt x="818" y="129899"/>
                  </a:lnTo>
                  <a:lnTo>
                    <a:pt x="6034" y="134869"/>
                  </a:lnTo>
                  <a:lnTo>
                    <a:pt x="14183" y="136626"/>
                  </a:lnTo>
                  <a:lnTo>
                    <a:pt x="62382" y="129814"/>
                  </a:lnTo>
                  <a:lnTo>
                    <a:pt x="113981" y="128774"/>
                  </a:lnTo>
                  <a:lnTo>
                    <a:pt x="174771" y="139194"/>
                  </a:lnTo>
                  <a:lnTo>
                    <a:pt x="208277" y="153214"/>
                  </a:lnTo>
                  <a:lnTo>
                    <a:pt x="217524" y="164426"/>
                  </a:lnTo>
                  <a:lnTo>
                    <a:pt x="222131" y="178129"/>
                  </a:lnTo>
                  <a:lnTo>
                    <a:pt x="223645" y="193493"/>
                  </a:lnTo>
                  <a:lnTo>
                    <a:pt x="219983" y="206850"/>
                  </a:lnTo>
                  <a:lnTo>
                    <a:pt x="203458" y="229996"/>
                  </a:lnTo>
                  <a:lnTo>
                    <a:pt x="145156" y="268672"/>
                  </a:lnTo>
                  <a:lnTo>
                    <a:pt x="101310" y="286007"/>
                  </a:lnTo>
                  <a:lnTo>
                    <a:pt x="44495" y="2942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00690" y="9074284"/>
              <a:ext cx="235035" cy="236569"/>
            </a:xfrm>
            <a:custGeom>
              <a:avLst/>
              <a:gdLst/>
              <a:ahLst/>
              <a:cxnLst/>
              <a:rect l="0" t="0" r="0" b="0"/>
              <a:pathLst>
                <a:path w="235035" h="236569">
                  <a:moveTo>
                    <a:pt x="0" y="68402"/>
                  </a:moveTo>
                  <a:lnTo>
                    <a:pt x="39010" y="17325"/>
                  </a:lnTo>
                  <a:lnTo>
                    <a:pt x="65088" y="6774"/>
                  </a:lnTo>
                  <a:lnTo>
                    <a:pt x="114787" y="834"/>
                  </a:lnTo>
                  <a:lnTo>
                    <a:pt x="132579" y="0"/>
                  </a:lnTo>
                  <a:lnTo>
                    <a:pt x="144441" y="5673"/>
                  </a:lnTo>
                  <a:lnTo>
                    <a:pt x="152349" y="15683"/>
                  </a:lnTo>
                  <a:lnTo>
                    <a:pt x="157621" y="28584"/>
                  </a:lnTo>
                  <a:lnTo>
                    <a:pt x="158022" y="40300"/>
                  </a:lnTo>
                  <a:lnTo>
                    <a:pt x="150162" y="61622"/>
                  </a:lnTo>
                  <a:lnTo>
                    <a:pt x="128229" y="91134"/>
                  </a:lnTo>
                  <a:lnTo>
                    <a:pt x="121299" y="92899"/>
                  </a:lnTo>
                  <a:lnTo>
                    <a:pt x="115122" y="89405"/>
                  </a:lnTo>
                  <a:lnTo>
                    <a:pt x="109447" y="82404"/>
                  </a:lnTo>
                  <a:lnTo>
                    <a:pt x="110334" y="76179"/>
                  </a:lnTo>
                  <a:lnTo>
                    <a:pt x="115598" y="70473"/>
                  </a:lnTo>
                  <a:lnTo>
                    <a:pt x="123778" y="65111"/>
                  </a:lnTo>
                  <a:lnTo>
                    <a:pt x="145323" y="63306"/>
                  </a:lnTo>
                  <a:lnTo>
                    <a:pt x="197217" y="74835"/>
                  </a:lnTo>
                  <a:lnTo>
                    <a:pt x="231098" y="95049"/>
                  </a:lnTo>
                  <a:lnTo>
                    <a:pt x="235034" y="103295"/>
                  </a:lnTo>
                  <a:lnTo>
                    <a:pt x="234544" y="111906"/>
                  </a:lnTo>
                  <a:lnTo>
                    <a:pt x="225694" y="129779"/>
                  </a:lnTo>
                  <a:lnTo>
                    <a:pt x="201647" y="157349"/>
                  </a:lnTo>
                  <a:lnTo>
                    <a:pt x="152461" y="190413"/>
                  </a:lnTo>
                  <a:lnTo>
                    <a:pt x="115761" y="211473"/>
                  </a:lnTo>
                  <a:lnTo>
                    <a:pt x="84082" y="2365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24910" y="9058604"/>
              <a:ext cx="154153" cy="68568"/>
            </a:xfrm>
            <a:custGeom>
              <a:avLst/>
              <a:gdLst/>
              <a:ahLst/>
              <a:cxnLst/>
              <a:rect l="0" t="0" r="0" b="0"/>
              <a:pathLst>
                <a:path w="154153" h="68568">
                  <a:moveTo>
                    <a:pt x="0" y="0"/>
                  </a:moveTo>
                  <a:lnTo>
                    <a:pt x="19506" y="58515"/>
                  </a:lnTo>
                  <a:lnTo>
                    <a:pt x="27018" y="65480"/>
                  </a:lnTo>
                  <a:lnTo>
                    <a:pt x="36697" y="68567"/>
                  </a:lnTo>
                  <a:lnTo>
                    <a:pt x="59908" y="67844"/>
                  </a:lnTo>
                  <a:lnTo>
                    <a:pt x="112872" y="54692"/>
                  </a:lnTo>
                  <a:lnTo>
                    <a:pt x="154152" y="420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008993" y="8988534"/>
              <a:ext cx="98098" cy="224222"/>
            </a:xfrm>
            <a:custGeom>
              <a:avLst/>
              <a:gdLst/>
              <a:ahLst/>
              <a:cxnLst/>
              <a:rect l="0" t="0" r="0" b="0"/>
              <a:pathLst>
                <a:path w="98098" h="224222">
                  <a:moveTo>
                    <a:pt x="0" y="0"/>
                  </a:moveTo>
                  <a:lnTo>
                    <a:pt x="39011" y="58516"/>
                  </a:lnTo>
                  <a:lnTo>
                    <a:pt x="63876" y="112597"/>
                  </a:lnTo>
                  <a:lnTo>
                    <a:pt x="83782" y="168262"/>
                  </a:lnTo>
                  <a:lnTo>
                    <a:pt x="98097" y="224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46538" y="9086631"/>
              <a:ext cx="812801" cy="420415"/>
            </a:xfrm>
            <a:custGeom>
              <a:avLst/>
              <a:gdLst/>
              <a:ahLst/>
              <a:cxnLst/>
              <a:rect l="0" t="0" r="0" b="0"/>
              <a:pathLst>
                <a:path w="812801" h="420415">
                  <a:moveTo>
                    <a:pt x="0" y="420414"/>
                  </a:moveTo>
                  <a:lnTo>
                    <a:pt x="52477" y="371051"/>
                  </a:lnTo>
                  <a:lnTo>
                    <a:pt x="107071" y="335719"/>
                  </a:lnTo>
                  <a:lnTo>
                    <a:pt x="163385" y="304835"/>
                  </a:lnTo>
                  <a:lnTo>
                    <a:pt x="219517" y="274404"/>
                  </a:lnTo>
                  <a:lnTo>
                    <a:pt x="277152" y="238052"/>
                  </a:lnTo>
                  <a:lnTo>
                    <a:pt x="320410" y="216873"/>
                  </a:lnTo>
                  <a:lnTo>
                    <a:pt x="365587" y="192927"/>
                  </a:lnTo>
                  <a:lnTo>
                    <a:pt x="410060" y="168272"/>
                  </a:lnTo>
                  <a:lnTo>
                    <a:pt x="471671" y="136883"/>
                  </a:lnTo>
                  <a:lnTo>
                    <a:pt x="515859" y="117411"/>
                  </a:lnTo>
                  <a:lnTo>
                    <a:pt x="577067" y="88941"/>
                  </a:lnTo>
                  <a:lnTo>
                    <a:pt x="634649" y="60781"/>
                  </a:lnTo>
                  <a:lnTo>
                    <a:pt x="683717" y="40155"/>
                  </a:lnTo>
                  <a:lnTo>
                    <a:pt x="735280" y="24181"/>
                  </a:lnTo>
                  <a:lnTo>
                    <a:pt x="792643" y="6391"/>
                  </a:lnTo>
                  <a:lnTo>
                    <a:pt x="812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200938" y="9212173"/>
              <a:ext cx="208929" cy="227749"/>
            </a:xfrm>
            <a:custGeom>
              <a:avLst/>
              <a:gdLst/>
              <a:ahLst/>
              <a:cxnLst/>
              <a:rect l="0" t="0" r="0" b="0"/>
              <a:pathLst>
                <a:path w="208929" h="227749">
                  <a:moveTo>
                    <a:pt x="60303" y="28610"/>
                  </a:moveTo>
                  <a:lnTo>
                    <a:pt x="39485" y="63731"/>
                  </a:lnTo>
                  <a:lnTo>
                    <a:pt x="28732" y="94565"/>
                  </a:lnTo>
                  <a:lnTo>
                    <a:pt x="28804" y="146941"/>
                  </a:lnTo>
                  <a:lnTo>
                    <a:pt x="38686" y="194466"/>
                  </a:lnTo>
                  <a:lnTo>
                    <a:pt x="47449" y="206136"/>
                  </a:lnTo>
                  <a:lnTo>
                    <a:pt x="73794" y="223253"/>
                  </a:lnTo>
                  <a:lnTo>
                    <a:pt x="106265" y="227748"/>
                  </a:lnTo>
                  <a:lnTo>
                    <a:pt x="138343" y="222998"/>
                  </a:lnTo>
                  <a:lnTo>
                    <a:pt x="162980" y="210506"/>
                  </a:lnTo>
                  <a:lnTo>
                    <a:pt x="194359" y="178526"/>
                  </a:lnTo>
                  <a:lnTo>
                    <a:pt x="205523" y="148699"/>
                  </a:lnTo>
                  <a:lnTo>
                    <a:pt x="208928" y="114682"/>
                  </a:lnTo>
                  <a:lnTo>
                    <a:pt x="205251" y="78802"/>
                  </a:lnTo>
                  <a:lnTo>
                    <a:pt x="190122" y="50398"/>
                  </a:lnTo>
                  <a:lnTo>
                    <a:pt x="149787" y="6789"/>
                  </a:lnTo>
                  <a:lnTo>
                    <a:pt x="135530" y="1606"/>
                  </a:lnTo>
                  <a:lnTo>
                    <a:pt x="98928" y="0"/>
                  </a:lnTo>
                  <a:lnTo>
                    <a:pt x="69165" y="8628"/>
                  </a:lnTo>
                  <a:lnTo>
                    <a:pt x="56869" y="15289"/>
                  </a:lnTo>
                  <a:lnTo>
                    <a:pt x="24684" y="54420"/>
                  </a:lnTo>
                  <a:lnTo>
                    <a:pt x="2864" y="112901"/>
                  </a:lnTo>
                  <a:lnTo>
                    <a:pt x="0" y="148598"/>
                  </a:lnTo>
                  <a:lnTo>
                    <a:pt x="7142" y="190805"/>
                  </a:lnTo>
                  <a:lnTo>
                    <a:pt x="18262" y="2248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48441" y="8658778"/>
              <a:ext cx="126126" cy="131662"/>
            </a:xfrm>
            <a:custGeom>
              <a:avLst/>
              <a:gdLst/>
              <a:ahLst/>
              <a:cxnLst/>
              <a:rect l="0" t="0" r="0" b="0"/>
              <a:pathLst>
                <a:path w="126126" h="131662">
                  <a:moveTo>
                    <a:pt x="0" y="7439"/>
                  </a:moveTo>
                  <a:lnTo>
                    <a:pt x="22319" y="0"/>
                  </a:lnTo>
                  <a:lnTo>
                    <a:pt x="32007" y="923"/>
                  </a:lnTo>
                  <a:lnTo>
                    <a:pt x="51077" y="10253"/>
                  </a:lnTo>
                  <a:lnTo>
                    <a:pt x="79321" y="33013"/>
                  </a:lnTo>
                  <a:lnTo>
                    <a:pt x="84022" y="43173"/>
                  </a:lnTo>
                  <a:lnTo>
                    <a:pt x="85094" y="66920"/>
                  </a:lnTo>
                  <a:lnTo>
                    <a:pt x="76228" y="88892"/>
                  </a:lnTo>
                  <a:lnTo>
                    <a:pt x="45161" y="128373"/>
                  </a:lnTo>
                  <a:lnTo>
                    <a:pt x="36336" y="131661"/>
                  </a:lnTo>
                  <a:lnTo>
                    <a:pt x="27338" y="130737"/>
                  </a:lnTo>
                  <a:lnTo>
                    <a:pt x="18226" y="127008"/>
                  </a:lnTo>
                  <a:lnTo>
                    <a:pt x="13708" y="119851"/>
                  </a:lnTo>
                  <a:lnTo>
                    <a:pt x="12840" y="99442"/>
                  </a:lnTo>
                  <a:lnTo>
                    <a:pt x="17903" y="90573"/>
                  </a:lnTo>
                  <a:lnTo>
                    <a:pt x="35984" y="76567"/>
                  </a:lnTo>
                  <a:lnTo>
                    <a:pt x="79866" y="67368"/>
                  </a:lnTo>
                  <a:lnTo>
                    <a:pt x="101932" y="69368"/>
                  </a:lnTo>
                  <a:lnTo>
                    <a:pt x="126125" y="775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00690" y="9517367"/>
              <a:ext cx="182180" cy="242053"/>
            </a:xfrm>
            <a:custGeom>
              <a:avLst/>
              <a:gdLst/>
              <a:ahLst/>
              <a:cxnLst/>
              <a:rect l="0" t="0" r="0" b="0"/>
              <a:pathLst>
                <a:path w="182180" h="242053">
                  <a:moveTo>
                    <a:pt x="0" y="17705"/>
                  </a:moveTo>
                  <a:lnTo>
                    <a:pt x="14879" y="2826"/>
                  </a:lnTo>
                  <a:lnTo>
                    <a:pt x="25490" y="0"/>
                  </a:lnTo>
                  <a:lnTo>
                    <a:pt x="53889" y="1013"/>
                  </a:lnTo>
                  <a:lnTo>
                    <a:pt x="97454" y="17777"/>
                  </a:lnTo>
                  <a:lnTo>
                    <a:pt x="117534" y="37979"/>
                  </a:lnTo>
                  <a:lnTo>
                    <a:pt x="125069" y="49906"/>
                  </a:lnTo>
                  <a:lnTo>
                    <a:pt x="135673" y="103890"/>
                  </a:lnTo>
                  <a:lnTo>
                    <a:pt x="129849" y="138535"/>
                  </a:lnTo>
                  <a:lnTo>
                    <a:pt x="100735" y="198839"/>
                  </a:lnTo>
                  <a:lnTo>
                    <a:pt x="74138" y="234177"/>
                  </a:lnTo>
                  <a:lnTo>
                    <a:pt x="63439" y="239874"/>
                  </a:lnTo>
                  <a:lnTo>
                    <a:pt x="39094" y="242052"/>
                  </a:lnTo>
                  <a:lnTo>
                    <a:pt x="29177" y="235782"/>
                  </a:lnTo>
                  <a:lnTo>
                    <a:pt x="14005" y="212206"/>
                  </a:lnTo>
                  <a:lnTo>
                    <a:pt x="12451" y="198756"/>
                  </a:lnTo>
                  <a:lnTo>
                    <a:pt x="19028" y="171356"/>
                  </a:lnTo>
                  <a:lnTo>
                    <a:pt x="40240" y="129667"/>
                  </a:lnTo>
                  <a:lnTo>
                    <a:pt x="73687" y="95170"/>
                  </a:lnTo>
                  <a:lnTo>
                    <a:pt x="103857" y="83276"/>
                  </a:lnTo>
                  <a:lnTo>
                    <a:pt x="120622" y="80105"/>
                  </a:lnTo>
                  <a:lnTo>
                    <a:pt x="134912" y="82661"/>
                  </a:lnTo>
                  <a:lnTo>
                    <a:pt x="182179" y="1158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13697" y="9377230"/>
              <a:ext cx="151352" cy="200225"/>
            </a:xfrm>
            <a:custGeom>
              <a:avLst/>
              <a:gdLst/>
              <a:ahLst/>
              <a:cxnLst/>
              <a:rect l="0" t="0" r="0" b="0"/>
              <a:pathLst>
                <a:path w="151352" h="200225">
                  <a:moveTo>
                    <a:pt x="11213" y="17704"/>
                  </a:moveTo>
                  <a:lnTo>
                    <a:pt x="26092" y="2826"/>
                  </a:lnTo>
                  <a:lnTo>
                    <a:pt x="36703" y="0"/>
                  </a:lnTo>
                  <a:lnTo>
                    <a:pt x="65103" y="1012"/>
                  </a:lnTo>
                  <a:lnTo>
                    <a:pt x="78281" y="8134"/>
                  </a:lnTo>
                  <a:lnTo>
                    <a:pt x="101229" y="32655"/>
                  </a:lnTo>
                  <a:lnTo>
                    <a:pt x="113504" y="64315"/>
                  </a:lnTo>
                  <a:lnTo>
                    <a:pt x="116777" y="81477"/>
                  </a:lnTo>
                  <a:lnTo>
                    <a:pt x="112110" y="108851"/>
                  </a:lnTo>
                  <a:lnTo>
                    <a:pt x="75134" y="171229"/>
                  </a:lnTo>
                  <a:lnTo>
                    <a:pt x="57270" y="192858"/>
                  </a:lnTo>
                  <a:lnTo>
                    <a:pt x="45032" y="198314"/>
                  </a:lnTo>
                  <a:lnTo>
                    <a:pt x="14825" y="200224"/>
                  </a:lnTo>
                  <a:lnTo>
                    <a:pt x="5836" y="193883"/>
                  </a:lnTo>
                  <a:lnTo>
                    <a:pt x="1400" y="183426"/>
                  </a:lnTo>
                  <a:lnTo>
                    <a:pt x="0" y="170227"/>
                  </a:lnTo>
                  <a:lnTo>
                    <a:pt x="6749" y="147257"/>
                  </a:lnTo>
                  <a:lnTo>
                    <a:pt x="12908" y="136771"/>
                  </a:lnTo>
                  <a:lnTo>
                    <a:pt x="32209" y="120969"/>
                  </a:lnTo>
                  <a:lnTo>
                    <a:pt x="43895" y="114575"/>
                  </a:lnTo>
                  <a:lnTo>
                    <a:pt x="73489" y="111623"/>
                  </a:lnTo>
                  <a:lnTo>
                    <a:pt x="116862" y="118715"/>
                  </a:lnTo>
                  <a:lnTo>
                    <a:pt x="151351" y="1298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60838" y="9611716"/>
              <a:ext cx="217191" cy="245675"/>
            </a:xfrm>
            <a:custGeom>
              <a:avLst/>
              <a:gdLst/>
              <a:ahLst/>
              <a:cxnLst/>
              <a:rect l="0" t="0" r="0" b="0"/>
              <a:pathLst>
                <a:path w="217191" h="245675">
                  <a:moveTo>
                    <a:pt x="116321" y="7439"/>
                  </a:moveTo>
                  <a:lnTo>
                    <a:pt x="94002" y="0"/>
                  </a:lnTo>
                  <a:lnTo>
                    <a:pt x="70588" y="500"/>
                  </a:lnTo>
                  <a:lnTo>
                    <a:pt x="57805" y="2813"/>
                  </a:lnTo>
                  <a:lnTo>
                    <a:pt x="35296" y="17840"/>
                  </a:lnTo>
                  <a:lnTo>
                    <a:pt x="16469" y="40089"/>
                  </a:lnTo>
                  <a:lnTo>
                    <a:pt x="2911" y="65549"/>
                  </a:lnTo>
                  <a:lnTo>
                    <a:pt x="0" y="96588"/>
                  </a:lnTo>
                  <a:lnTo>
                    <a:pt x="1403" y="113583"/>
                  </a:lnTo>
                  <a:lnTo>
                    <a:pt x="5453" y="121801"/>
                  </a:lnTo>
                  <a:lnTo>
                    <a:pt x="11267" y="124164"/>
                  </a:lnTo>
                  <a:lnTo>
                    <a:pt x="18257" y="122626"/>
                  </a:lnTo>
                  <a:lnTo>
                    <a:pt x="34329" y="108460"/>
                  </a:lnTo>
                  <a:lnTo>
                    <a:pt x="77460" y="68743"/>
                  </a:lnTo>
                  <a:lnTo>
                    <a:pt x="112025" y="58041"/>
                  </a:lnTo>
                  <a:lnTo>
                    <a:pt x="150225" y="56399"/>
                  </a:lnTo>
                  <a:lnTo>
                    <a:pt x="182773" y="66051"/>
                  </a:lnTo>
                  <a:lnTo>
                    <a:pt x="204505" y="84873"/>
                  </a:lnTo>
                  <a:lnTo>
                    <a:pt x="212480" y="96432"/>
                  </a:lnTo>
                  <a:lnTo>
                    <a:pt x="217190" y="121732"/>
                  </a:lnTo>
                  <a:lnTo>
                    <a:pt x="216266" y="135019"/>
                  </a:lnTo>
                  <a:lnTo>
                    <a:pt x="202782" y="158085"/>
                  </a:lnTo>
                  <a:lnTo>
                    <a:pt x="156064" y="198268"/>
                  </a:lnTo>
                  <a:lnTo>
                    <a:pt x="93779" y="225006"/>
                  </a:lnTo>
                  <a:lnTo>
                    <a:pt x="46252" y="2456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80276" y="8848396"/>
              <a:ext cx="98097" cy="84085"/>
            </a:xfrm>
            <a:custGeom>
              <a:avLst/>
              <a:gdLst/>
              <a:ahLst/>
              <a:cxnLst/>
              <a:rect l="0" t="0" r="0" b="0"/>
              <a:pathLst>
                <a:path w="98097" h="84085">
                  <a:moveTo>
                    <a:pt x="0" y="0"/>
                  </a:moveTo>
                  <a:lnTo>
                    <a:pt x="32007" y="12745"/>
                  </a:lnTo>
                  <a:lnTo>
                    <a:pt x="79320" y="52448"/>
                  </a:lnTo>
                  <a:lnTo>
                    <a:pt x="89751" y="66390"/>
                  </a:lnTo>
                  <a:lnTo>
                    <a:pt x="98096" y="840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60552" y="9885417"/>
              <a:ext cx="98097" cy="224222"/>
            </a:xfrm>
            <a:custGeom>
              <a:avLst/>
              <a:gdLst/>
              <a:ahLst/>
              <a:cxnLst/>
              <a:rect l="0" t="0" r="0" b="0"/>
              <a:pathLst>
                <a:path w="98097" h="224222">
                  <a:moveTo>
                    <a:pt x="0" y="0"/>
                  </a:moveTo>
                  <a:lnTo>
                    <a:pt x="15244" y="49885"/>
                  </a:lnTo>
                  <a:lnTo>
                    <a:pt x="25460" y="79783"/>
                  </a:lnTo>
                  <a:lnTo>
                    <a:pt x="58850" y="141725"/>
                  </a:lnTo>
                  <a:lnTo>
                    <a:pt x="90775" y="202112"/>
                  </a:lnTo>
                  <a:lnTo>
                    <a:pt x="98096" y="224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56745" y="9801334"/>
              <a:ext cx="168166" cy="196195"/>
            </a:xfrm>
            <a:custGeom>
              <a:avLst/>
              <a:gdLst/>
              <a:ahLst/>
              <a:cxnLst/>
              <a:rect l="0" t="0" r="0" b="0"/>
              <a:pathLst>
                <a:path w="168166" h="196195">
                  <a:moveTo>
                    <a:pt x="0" y="0"/>
                  </a:moveTo>
                  <a:lnTo>
                    <a:pt x="15244" y="56825"/>
                  </a:lnTo>
                  <a:lnTo>
                    <a:pt x="40381" y="112262"/>
                  </a:lnTo>
                  <a:lnTo>
                    <a:pt x="61546" y="131902"/>
                  </a:lnTo>
                  <a:lnTo>
                    <a:pt x="73729" y="139318"/>
                  </a:lnTo>
                  <a:lnTo>
                    <a:pt x="99723" y="143407"/>
                  </a:lnTo>
                  <a:lnTo>
                    <a:pt x="113195" y="142317"/>
                  </a:lnTo>
                  <a:lnTo>
                    <a:pt x="136468" y="128650"/>
                  </a:lnTo>
                  <a:lnTo>
                    <a:pt x="147033" y="118466"/>
                  </a:lnTo>
                  <a:lnTo>
                    <a:pt x="158773" y="90541"/>
                  </a:lnTo>
                  <a:lnTo>
                    <a:pt x="161904" y="74375"/>
                  </a:lnTo>
                  <a:lnTo>
                    <a:pt x="157078" y="48108"/>
                  </a:lnTo>
                  <a:lnTo>
                    <a:pt x="151431" y="36744"/>
                  </a:lnTo>
                  <a:lnTo>
                    <a:pt x="146110" y="33839"/>
                  </a:lnTo>
                  <a:lnTo>
                    <a:pt x="141005" y="36573"/>
                  </a:lnTo>
                  <a:lnTo>
                    <a:pt x="136045" y="43067"/>
                  </a:lnTo>
                  <a:lnTo>
                    <a:pt x="129063" y="81964"/>
                  </a:lnTo>
                  <a:lnTo>
                    <a:pt x="134434" y="125497"/>
                  </a:lnTo>
                  <a:lnTo>
                    <a:pt x="161570" y="176714"/>
                  </a:lnTo>
                  <a:lnTo>
                    <a:pt x="168165" y="1961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16607" y="9450990"/>
              <a:ext cx="1107091" cy="784773"/>
            </a:xfrm>
            <a:custGeom>
              <a:avLst/>
              <a:gdLst/>
              <a:ahLst/>
              <a:cxnLst/>
              <a:rect l="0" t="0" r="0" b="0"/>
              <a:pathLst>
                <a:path w="1107091" h="784773">
                  <a:moveTo>
                    <a:pt x="0" y="784772"/>
                  </a:moveTo>
                  <a:lnTo>
                    <a:pt x="25490" y="751208"/>
                  </a:lnTo>
                  <a:lnTo>
                    <a:pt x="78968" y="703748"/>
                  </a:lnTo>
                  <a:lnTo>
                    <a:pt x="102052" y="684921"/>
                  </a:lnTo>
                  <a:lnTo>
                    <a:pt x="161247" y="647537"/>
                  </a:lnTo>
                  <a:lnTo>
                    <a:pt x="211608" y="611586"/>
                  </a:lnTo>
                  <a:lnTo>
                    <a:pt x="270691" y="574497"/>
                  </a:lnTo>
                  <a:lnTo>
                    <a:pt x="319477" y="542365"/>
                  </a:lnTo>
                  <a:lnTo>
                    <a:pt x="367669" y="507412"/>
                  </a:lnTo>
                  <a:lnTo>
                    <a:pt x="417242" y="473180"/>
                  </a:lnTo>
                  <a:lnTo>
                    <a:pt x="465668" y="437605"/>
                  </a:lnTo>
                  <a:lnTo>
                    <a:pt x="519462" y="403189"/>
                  </a:lnTo>
                  <a:lnTo>
                    <a:pt x="570695" y="363407"/>
                  </a:lnTo>
                  <a:lnTo>
                    <a:pt x="619612" y="326188"/>
                  </a:lnTo>
                  <a:lnTo>
                    <a:pt x="673553" y="291284"/>
                  </a:lnTo>
                  <a:lnTo>
                    <a:pt x="724829" y="251357"/>
                  </a:lnTo>
                  <a:lnTo>
                    <a:pt x="773759" y="214094"/>
                  </a:lnTo>
                  <a:lnTo>
                    <a:pt x="823550" y="183330"/>
                  </a:lnTo>
                  <a:lnTo>
                    <a:pt x="872041" y="150340"/>
                  </a:lnTo>
                  <a:lnTo>
                    <a:pt x="921702" y="115133"/>
                  </a:lnTo>
                  <a:lnTo>
                    <a:pt x="974306" y="80826"/>
                  </a:lnTo>
                  <a:lnTo>
                    <a:pt x="1030895" y="45228"/>
                  </a:lnTo>
                  <a:lnTo>
                    <a:pt x="1073095" y="19110"/>
                  </a:lnTo>
                  <a:lnTo>
                    <a:pt x="11070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556685" y="9570022"/>
              <a:ext cx="185390" cy="224102"/>
            </a:xfrm>
            <a:custGeom>
              <a:avLst/>
              <a:gdLst/>
              <a:ahLst/>
              <a:cxnLst/>
              <a:rect l="0" t="0" r="0" b="0"/>
              <a:pathLst>
                <a:path w="185390" h="224102">
                  <a:moveTo>
                    <a:pt x="26874" y="35119"/>
                  </a:moveTo>
                  <a:lnTo>
                    <a:pt x="11995" y="57438"/>
                  </a:lnTo>
                  <a:lnTo>
                    <a:pt x="2742" y="108514"/>
                  </a:lnTo>
                  <a:lnTo>
                    <a:pt x="0" y="165516"/>
                  </a:lnTo>
                  <a:lnTo>
                    <a:pt x="7664" y="194804"/>
                  </a:lnTo>
                  <a:lnTo>
                    <a:pt x="14067" y="206973"/>
                  </a:lnTo>
                  <a:lnTo>
                    <a:pt x="24564" y="215086"/>
                  </a:lnTo>
                  <a:lnTo>
                    <a:pt x="52837" y="224101"/>
                  </a:lnTo>
                  <a:lnTo>
                    <a:pt x="82011" y="219803"/>
                  </a:lnTo>
                  <a:lnTo>
                    <a:pt x="108992" y="205955"/>
                  </a:lnTo>
                  <a:lnTo>
                    <a:pt x="161467" y="145736"/>
                  </a:lnTo>
                  <a:lnTo>
                    <a:pt x="182669" y="104746"/>
                  </a:lnTo>
                  <a:lnTo>
                    <a:pt x="185389" y="72812"/>
                  </a:lnTo>
                  <a:lnTo>
                    <a:pt x="179851" y="40972"/>
                  </a:lnTo>
                  <a:lnTo>
                    <a:pt x="167009" y="16440"/>
                  </a:lnTo>
                  <a:lnTo>
                    <a:pt x="154553" y="8653"/>
                  </a:lnTo>
                  <a:lnTo>
                    <a:pt x="119952" y="0"/>
                  </a:lnTo>
                  <a:lnTo>
                    <a:pt x="91079" y="4459"/>
                  </a:lnTo>
                  <a:lnTo>
                    <a:pt x="67866" y="18379"/>
                  </a:lnTo>
                  <a:lnTo>
                    <a:pt x="38847" y="52477"/>
                  </a:lnTo>
                  <a:lnTo>
                    <a:pt x="25447" y="78647"/>
                  </a:lnTo>
                  <a:lnTo>
                    <a:pt x="16590" y="127082"/>
                  </a:lnTo>
                  <a:lnTo>
                    <a:pt x="18670" y="150213"/>
                  </a:lnTo>
                  <a:lnTo>
                    <a:pt x="26874" y="1752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261241" y="9768868"/>
              <a:ext cx="182181" cy="298729"/>
            </a:xfrm>
            <a:custGeom>
              <a:avLst/>
              <a:gdLst/>
              <a:ahLst/>
              <a:cxnLst/>
              <a:rect l="0" t="0" r="0" b="0"/>
              <a:pathLst>
                <a:path w="182181" h="298729">
                  <a:moveTo>
                    <a:pt x="0" y="74508"/>
                  </a:moveTo>
                  <a:lnTo>
                    <a:pt x="7440" y="52189"/>
                  </a:lnTo>
                  <a:lnTo>
                    <a:pt x="23549" y="32928"/>
                  </a:lnTo>
                  <a:lnTo>
                    <a:pt x="58881" y="8727"/>
                  </a:lnTo>
                  <a:lnTo>
                    <a:pt x="71953" y="2627"/>
                  </a:lnTo>
                  <a:lnTo>
                    <a:pt x="98934" y="0"/>
                  </a:lnTo>
                  <a:lnTo>
                    <a:pt x="112669" y="1480"/>
                  </a:lnTo>
                  <a:lnTo>
                    <a:pt x="123382" y="7138"/>
                  </a:lnTo>
                  <a:lnTo>
                    <a:pt x="139439" y="25881"/>
                  </a:lnTo>
                  <a:lnTo>
                    <a:pt x="157232" y="77574"/>
                  </a:lnTo>
                  <a:lnTo>
                    <a:pt x="164926" y="134759"/>
                  </a:lnTo>
                  <a:lnTo>
                    <a:pt x="174645" y="191149"/>
                  </a:lnTo>
                  <a:lnTo>
                    <a:pt x="179947" y="247303"/>
                  </a:lnTo>
                  <a:lnTo>
                    <a:pt x="182180" y="2987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94716" y="9941472"/>
              <a:ext cx="254532" cy="208817"/>
            </a:xfrm>
            <a:custGeom>
              <a:avLst/>
              <a:gdLst/>
              <a:ahLst/>
              <a:cxnLst/>
              <a:rect l="0" t="0" r="0" b="0"/>
              <a:pathLst>
                <a:path w="254532" h="208817">
                  <a:moveTo>
                    <a:pt x="112374" y="0"/>
                  </a:moveTo>
                  <a:lnTo>
                    <a:pt x="82616" y="0"/>
                  </a:lnTo>
                  <a:lnTo>
                    <a:pt x="41792" y="14879"/>
                  </a:lnTo>
                  <a:lnTo>
                    <a:pt x="7551" y="46450"/>
                  </a:lnTo>
                  <a:lnTo>
                    <a:pt x="2007" y="58994"/>
                  </a:lnTo>
                  <a:lnTo>
                    <a:pt x="0" y="85390"/>
                  </a:lnTo>
                  <a:lnTo>
                    <a:pt x="6316" y="94297"/>
                  </a:lnTo>
                  <a:lnTo>
                    <a:pt x="16755" y="100235"/>
                  </a:lnTo>
                  <a:lnTo>
                    <a:pt x="44963" y="105276"/>
                  </a:lnTo>
                  <a:lnTo>
                    <a:pt x="97418" y="100916"/>
                  </a:lnTo>
                  <a:lnTo>
                    <a:pt x="158461" y="100489"/>
                  </a:lnTo>
                  <a:lnTo>
                    <a:pt x="205960" y="111090"/>
                  </a:lnTo>
                  <a:lnTo>
                    <a:pt x="229746" y="125152"/>
                  </a:lnTo>
                  <a:lnTo>
                    <a:pt x="246546" y="145934"/>
                  </a:lnTo>
                  <a:lnTo>
                    <a:pt x="253206" y="158016"/>
                  </a:lnTo>
                  <a:lnTo>
                    <a:pt x="254531" y="170742"/>
                  </a:lnTo>
                  <a:lnTo>
                    <a:pt x="247700" y="197338"/>
                  </a:lnTo>
                  <a:lnTo>
                    <a:pt x="238404" y="204742"/>
                  </a:lnTo>
                  <a:lnTo>
                    <a:pt x="211467" y="208816"/>
                  </a:lnTo>
                  <a:lnTo>
                    <a:pt x="198678" y="203051"/>
                  </a:lnTo>
                  <a:lnTo>
                    <a:pt x="176163" y="180037"/>
                  </a:lnTo>
                  <a:lnTo>
                    <a:pt x="147523" y="124145"/>
                  </a:lnTo>
                  <a:lnTo>
                    <a:pt x="131785" y="74327"/>
                  </a:lnTo>
                  <a:lnTo>
                    <a:pt x="112374" y="140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40828" y="10081610"/>
              <a:ext cx="84083" cy="350346"/>
            </a:xfrm>
            <a:custGeom>
              <a:avLst/>
              <a:gdLst/>
              <a:ahLst/>
              <a:cxnLst/>
              <a:rect l="0" t="0" r="0" b="0"/>
              <a:pathLst>
                <a:path w="84083" h="350346">
                  <a:moveTo>
                    <a:pt x="0" y="0"/>
                  </a:moveTo>
                  <a:lnTo>
                    <a:pt x="15244" y="56825"/>
                  </a:lnTo>
                  <a:lnTo>
                    <a:pt x="32941" y="112262"/>
                  </a:lnTo>
                  <a:lnTo>
                    <a:pt x="46784" y="169076"/>
                  </a:lnTo>
                  <a:lnTo>
                    <a:pt x="53308" y="227778"/>
                  </a:lnTo>
                  <a:lnTo>
                    <a:pt x="62680" y="277178"/>
                  </a:lnTo>
                  <a:lnTo>
                    <a:pt x="80187" y="337481"/>
                  </a:lnTo>
                  <a:lnTo>
                    <a:pt x="84082" y="3503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555531" y="9871404"/>
              <a:ext cx="14015" cy="1"/>
            </a:xfrm>
            <a:custGeom>
              <a:avLst/>
              <a:gdLst/>
              <a:ahLst/>
              <a:cxnLst/>
              <a:rect l="0" t="0" r="0" b="0"/>
              <a:pathLst>
                <a:path w="14015" h="1">
                  <a:moveTo>
                    <a:pt x="14014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564524" y="9521059"/>
            <a:ext cx="984215" cy="476470"/>
            <a:chOff x="2564524" y="9521059"/>
            <a:chExt cx="984215" cy="476470"/>
          </a:xfrm>
        </p:grpSpPr>
        <p:sp>
          <p:nvSpPr>
            <p:cNvPr id="108" name="Freeform 107"/>
            <p:cNvSpPr/>
            <p:nvPr/>
          </p:nvSpPr>
          <p:spPr>
            <a:xfrm>
              <a:off x="2634593" y="9661196"/>
              <a:ext cx="98098" cy="1"/>
            </a:xfrm>
            <a:custGeom>
              <a:avLst/>
              <a:gdLst/>
              <a:ahLst/>
              <a:cxnLst/>
              <a:rect l="0" t="0" r="0" b="0"/>
              <a:pathLst>
                <a:path w="98098" h="1">
                  <a:moveTo>
                    <a:pt x="0" y="0"/>
                  </a:moveTo>
                  <a:lnTo>
                    <a:pt x="56824" y="0"/>
                  </a:lnTo>
                  <a:lnTo>
                    <a:pt x="9809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564524" y="9787320"/>
              <a:ext cx="168167" cy="14015"/>
            </a:xfrm>
            <a:custGeom>
              <a:avLst/>
              <a:gdLst/>
              <a:ahLst/>
              <a:cxnLst/>
              <a:rect l="0" t="0" r="0" b="0"/>
              <a:pathLst>
                <a:path w="168167" h="14015">
                  <a:moveTo>
                    <a:pt x="0" y="0"/>
                  </a:moveTo>
                  <a:lnTo>
                    <a:pt x="54383" y="0"/>
                  </a:lnTo>
                  <a:lnTo>
                    <a:pt x="106771" y="1558"/>
                  </a:lnTo>
                  <a:lnTo>
                    <a:pt x="168166" y="140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914869" y="9521059"/>
              <a:ext cx="98098" cy="448442"/>
            </a:xfrm>
            <a:custGeom>
              <a:avLst/>
              <a:gdLst/>
              <a:ahLst/>
              <a:cxnLst/>
              <a:rect l="0" t="0" r="0" b="0"/>
              <a:pathLst>
                <a:path w="98098" h="448442">
                  <a:moveTo>
                    <a:pt x="98097" y="0"/>
                  </a:moveTo>
                  <a:lnTo>
                    <a:pt x="87004" y="60976"/>
                  </a:lnTo>
                  <a:lnTo>
                    <a:pt x="80796" y="117720"/>
                  </a:lnTo>
                  <a:lnTo>
                    <a:pt x="69095" y="175537"/>
                  </a:lnTo>
                  <a:lnTo>
                    <a:pt x="51191" y="236922"/>
                  </a:lnTo>
                  <a:lnTo>
                    <a:pt x="32661" y="297144"/>
                  </a:lnTo>
                  <a:lnTo>
                    <a:pt x="18674" y="358630"/>
                  </a:lnTo>
                  <a:lnTo>
                    <a:pt x="6225" y="418370"/>
                  </a:lnTo>
                  <a:lnTo>
                    <a:pt x="0" y="4484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112908" y="9603008"/>
              <a:ext cx="124279" cy="373766"/>
            </a:xfrm>
            <a:custGeom>
              <a:avLst/>
              <a:gdLst/>
              <a:ahLst/>
              <a:cxnLst/>
              <a:rect l="0" t="0" r="0" b="0"/>
              <a:pathLst>
                <a:path w="124279" h="373766">
                  <a:moveTo>
                    <a:pt x="110264" y="16147"/>
                  </a:moveTo>
                  <a:lnTo>
                    <a:pt x="95386" y="1269"/>
                  </a:lnTo>
                  <a:lnTo>
                    <a:pt x="86331" y="0"/>
                  </a:lnTo>
                  <a:lnTo>
                    <a:pt x="63814" y="6895"/>
                  </a:lnTo>
                  <a:lnTo>
                    <a:pt x="12817" y="45417"/>
                  </a:lnTo>
                  <a:lnTo>
                    <a:pt x="3259" y="54346"/>
                  </a:lnTo>
                  <a:lnTo>
                    <a:pt x="0" y="64969"/>
                  </a:lnTo>
                  <a:lnTo>
                    <a:pt x="4684" y="89230"/>
                  </a:lnTo>
                  <a:lnTo>
                    <a:pt x="33065" y="141309"/>
                  </a:lnTo>
                  <a:lnTo>
                    <a:pt x="77857" y="200353"/>
                  </a:lnTo>
                  <a:lnTo>
                    <a:pt x="103805" y="254782"/>
                  </a:lnTo>
                  <a:lnTo>
                    <a:pt x="114141" y="282587"/>
                  </a:lnTo>
                  <a:lnTo>
                    <a:pt x="115621" y="310516"/>
                  </a:lnTo>
                  <a:lnTo>
                    <a:pt x="109531" y="338499"/>
                  </a:lnTo>
                  <a:lnTo>
                    <a:pt x="96444" y="366508"/>
                  </a:lnTo>
                  <a:lnTo>
                    <a:pt x="87037" y="372731"/>
                  </a:lnTo>
                  <a:lnTo>
                    <a:pt x="76094" y="373765"/>
                  </a:lnTo>
                  <a:lnTo>
                    <a:pt x="64128" y="371341"/>
                  </a:lnTo>
                  <a:lnTo>
                    <a:pt x="57708" y="361940"/>
                  </a:lnTo>
                  <a:lnTo>
                    <a:pt x="54726" y="330731"/>
                  </a:lnTo>
                  <a:lnTo>
                    <a:pt x="61802" y="269391"/>
                  </a:lnTo>
                  <a:lnTo>
                    <a:pt x="81199" y="209348"/>
                  </a:lnTo>
                  <a:lnTo>
                    <a:pt x="99230" y="152111"/>
                  </a:lnTo>
                  <a:lnTo>
                    <a:pt x="117716" y="92831"/>
                  </a:lnTo>
                  <a:lnTo>
                    <a:pt x="124278" y="72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363310" y="9608244"/>
              <a:ext cx="185429" cy="389285"/>
            </a:xfrm>
            <a:custGeom>
              <a:avLst/>
              <a:gdLst/>
              <a:ahLst/>
              <a:cxnLst/>
              <a:rect l="0" t="0" r="0" b="0"/>
              <a:pathLst>
                <a:path w="185429" h="389285">
                  <a:moveTo>
                    <a:pt x="0" y="38939"/>
                  </a:moveTo>
                  <a:lnTo>
                    <a:pt x="58516" y="7368"/>
                  </a:lnTo>
                  <a:lnTo>
                    <a:pt x="106265" y="0"/>
                  </a:lnTo>
                  <a:lnTo>
                    <a:pt x="159859" y="5256"/>
                  </a:lnTo>
                  <a:lnTo>
                    <a:pt x="171971" y="13369"/>
                  </a:lnTo>
                  <a:lnTo>
                    <a:pt x="180045" y="25007"/>
                  </a:lnTo>
                  <a:lnTo>
                    <a:pt x="185428" y="38994"/>
                  </a:lnTo>
                  <a:lnTo>
                    <a:pt x="183105" y="71143"/>
                  </a:lnTo>
                  <a:lnTo>
                    <a:pt x="168440" y="120107"/>
                  </a:lnTo>
                  <a:lnTo>
                    <a:pt x="149535" y="178501"/>
                  </a:lnTo>
                  <a:lnTo>
                    <a:pt x="115040" y="237978"/>
                  </a:lnTo>
                  <a:lnTo>
                    <a:pt x="86565" y="299188"/>
                  </a:lnTo>
                  <a:lnTo>
                    <a:pt x="60078" y="352900"/>
                  </a:lnTo>
                  <a:lnTo>
                    <a:pt x="42042" y="3892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653628" y="10025837"/>
            <a:ext cx="1863835" cy="532244"/>
            <a:chOff x="1653628" y="10025837"/>
            <a:chExt cx="1863835" cy="532244"/>
          </a:xfrm>
        </p:grpSpPr>
        <p:sp>
          <p:nvSpPr>
            <p:cNvPr id="114" name="Freeform 113"/>
            <p:cNvSpPr/>
            <p:nvPr/>
          </p:nvSpPr>
          <p:spPr>
            <a:xfrm>
              <a:off x="1653628" y="10123652"/>
              <a:ext cx="644635" cy="28029"/>
            </a:xfrm>
            <a:custGeom>
              <a:avLst/>
              <a:gdLst/>
              <a:ahLst/>
              <a:cxnLst/>
              <a:rect l="0" t="0" r="0" b="0"/>
              <a:pathLst>
                <a:path w="644635" h="28029">
                  <a:moveTo>
                    <a:pt x="0" y="28028"/>
                  </a:moveTo>
                  <a:lnTo>
                    <a:pt x="44636" y="28028"/>
                  </a:lnTo>
                  <a:lnTo>
                    <a:pt x="87312" y="23875"/>
                  </a:lnTo>
                  <a:lnTo>
                    <a:pt x="133788" y="18396"/>
                  </a:lnTo>
                  <a:lnTo>
                    <a:pt x="185585" y="15962"/>
                  </a:lnTo>
                  <a:lnTo>
                    <a:pt x="239748" y="14880"/>
                  </a:lnTo>
                  <a:lnTo>
                    <a:pt x="294962" y="14398"/>
                  </a:lnTo>
                  <a:lnTo>
                    <a:pt x="350643" y="14184"/>
                  </a:lnTo>
                  <a:lnTo>
                    <a:pt x="406532" y="14089"/>
                  </a:lnTo>
                  <a:lnTo>
                    <a:pt x="462514" y="12490"/>
                  </a:lnTo>
                  <a:lnTo>
                    <a:pt x="518536" y="6589"/>
                  </a:lnTo>
                  <a:lnTo>
                    <a:pt x="566272" y="2928"/>
                  </a:lnTo>
                  <a:lnTo>
                    <a:pt x="615707" y="867"/>
                  </a:lnTo>
                  <a:lnTo>
                    <a:pt x="6446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943155" y="10165693"/>
              <a:ext cx="161152" cy="392388"/>
            </a:xfrm>
            <a:custGeom>
              <a:avLst/>
              <a:gdLst/>
              <a:ahLst/>
              <a:cxnLst/>
              <a:rect l="0" t="0" r="0" b="0"/>
              <a:pathLst>
                <a:path w="161152" h="392388">
                  <a:moveTo>
                    <a:pt x="116873" y="0"/>
                  </a:moveTo>
                  <a:lnTo>
                    <a:pt x="84866" y="12745"/>
                  </a:lnTo>
                  <a:lnTo>
                    <a:pt x="65796" y="26945"/>
                  </a:lnTo>
                  <a:lnTo>
                    <a:pt x="29908" y="89938"/>
                  </a:lnTo>
                  <a:lnTo>
                    <a:pt x="8061" y="146026"/>
                  </a:lnTo>
                  <a:lnTo>
                    <a:pt x="0" y="187911"/>
                  </a:lnTo>
                  <a:lnTo>
                    <a:pt x="1607" y="227287"/>
                  </a:lnTo>
                  <a:lnTo>
                    <a:pt x="11664" y="257245"/>
                  </a:lnTo>
                  <a:lnTo>
                    <a:pt x="18706" y="269593"/>
                  </a:lnTo>
                  <a:lnTo>
                    <a:pt x="29629" y="276268"/>
                  </a:lnTo>
                  <a:lnTo>
                    <a:pt x="58375" y="279533"/>
                  </a:lnTo>
                  <a:lnTo>
                    <a:pt x="102135" y="272616"/>
                  </a:lnTo>
                  <a:lnTo>
                    <a:pt x="137246" y="253266"/>
                  </a:lnTo>
                  <a:lnTo>
                    <a:pt x="153436" y="232459"/>
                  </a:lnTo>
                  <a:lnTo>
                    <a:pt x="159933" y="220370"/>
                  </a:lnTo>
                  <a:lnTo>
                    <a:pt x="161151" y="209197"/>
                  </a:lnTo>
                  <a:lnTo>
                    <a:pt x="154199" y="188478"/>
                  </a:lnTo>
                  <a:lnTo>
                    <a:pt x="146428" y="184822"/>
                  </a:lnTo>
                  <a:lnTo>
                    <a:pt x="136576" y="185498"/>
                  </a:lnTo>
                  <a:lnTo>
                    <a:pt x="125337" y="189063"/>
                  </a:lnTo>
                  <a:lnTo>
                    <a:pt x="104545" y="205481"/>
                  </a:lnTo>
                  <a:lnTo>
                    <a:pt x="86480" y="229906"/>
                  </a:lnTo>
                  <a:lnTo>
                    <a:pt x="67556" y="278673"/>
                  </a:lnTo>
                  <a:lnTo>
                    <a:pt x="55202" y="331012"/>
                  </a:lnTo>
                  <a:lnTo>
                    <a:pt x="57283" y="361995"/>
                  </a:lnTo>
                  <a:lnTo>
                    <a:pt x="63399" y="378879"/>
                  </a:lnTo>
                  <a:lnTo>
                    <a:pt x="74831" y="3923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774731" y="10025837"/>
              <a:ext cx="742732" cy="55774"/>
            </a:xfrm>
            <a:custGeom>
              <a:avLst/>
              <a:gdLst/>
              <a:ahLst/>
              <a:cxnLst/>
              <a:rect l="0" t="0" r="0" b="0"/>
              <a:pathLst>
                <a:path w="742732" h="55774">
                  <a:moveTo>
                    <a:pt x="0" y="55773"/>
                  </a:moveTo>
                  <a:lnTo>
                    <a:pt x="49885" y="44682"/>
                  </a:lnTo>
                  <a:lnTo>
                    <a:pt x="100420" y="38473"/>
                  </a:lnTo>
                  <a:lnTo>
                    <a:pt x="163145" y="30924"/>
                  </a:lnTo>
                  <a:lnTo>
                    <a:pt x="211090" y="27601"/>
                  </a:lnTo>
                  <a:lnTo>
                    <a:pt x="273098" y="18533"/>
                  </a:lnTo>
                  <a:lnTo>
                    <a:pt x="335588" y="13597"/>
                  </a:lnTo>
                  <a:lnTo>
                    <a:pt x="391018" y="6925"/>
                  </a:lnTo>
                  <a:lnTo>
                    <a:pt x="439529" y="2921"/>
                  </a:lnTo>
                  <a:lnTo>
                    <a:pt x="486522" y="1142"/>
                  </a:lnTo>
                  <a:lnTo>
                    <a:pt x="543740" y="351"/>
                  </a:lnTo>
                  <a:lnTo>
                    <a:pt x="597197" y="0"/>
                  </a:lnTo>
                  <a:lnTo>
                    <a:pt x="646907" y="1401"/>
                  </a:lnTo>
                  <a:lnTo>
                    <a:pt x="694953" y="7213"/>
                  </a:lnTo>
                  <a:lnTo>
                    <a:pt x="742731" y="137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058632" y="10137666"/>
              <a:ext cx="150676" cy="378373"/>
            </a:xfrm>
            <a:custGeom>
              <a:avLst/>
              <a:gdLst/>
              <a:ahLst/>
              <a:cxnLst/>
              <a:rect l="0" t="0" r="0" b="0"/>
              <a:pathLst>
                <a:path w="150676" h="378373">
                  <a:moveTo>
                    <a:pt x="38416" y="0"/>
                  </a:moveTo>
                  <a:lnTo>
                    <a:pt x="17597" y="36678"/>
                  </a:lnTo>
                  <a:lnTo>
                    <a:pt x="3355" y="92528"/>
                  </a:lnTo>
                  <a:lnTo>
                    <a:pt x="0" y="149215"/>
                  </a:lnTo>
                  <a:lnTo>
                    <a:pt x="9733" y="202342"/>
                  </a:lnTo>
                  <a:lnTo>
                    <a:pt x="23592" y="227991"/>
                  </a:lnTo>
                  <a:lnTo>
                    <a:pt x="34762" y="236077"/>
                  </a:lnTo>
                  <a:lnTo>
                    <a:pt x="63781" y="245061"/>
                  </a:lnTo>
                  <a:lnTo>
                    <a:pt x="93288" y="240749"/>
                  </a:lnTo>
                  <a:lnTo>
                    <a:pt x="120416" y="226895"/>
                  </a:lnTo>
                  <a:lnTo>
                    <a:pt x="142854" y="205166"/>
                  </a:lnTo>
                  <a:lnTo>
                    <a:pt x="148525" y="191276"/>
                  </a:lnTo>
                  <a:lnTo>
                    <a:pt x="150675" y="159233"/>
                  </a:lnTo>
                  <a:lnTo>
                    <a:pt x="145954" y="149753"/>
                  </a:lnTo>
                  <a:lnTo>
                    <a:pt x="138136" y="144991"/>
                  </a:lnTo>
                  <a:lnTo>
                    <a:pt x="128252" y="143373"/>
                  </a:lnTo>
                  <a:lnTo>
                    <a:pt x="118549" y="145409"/>
                  </a:lnTo>
                  <a:lnTo>
                    <a:pt x="99463" y="155975"/>
                  </a:lnTo>
                  <a:lnTo>
                    <a:pt x="52472" y="212291"/>
                  </a:lnTo>
                  <a:lnTo>
                    <a:pt x="22508" y="266674"/>
                  </a:lnTo>
                  <a:lnTo>
                    <a:pt x="13979" y="315865"/>
                  </a:lnTo>
                  <a:lnTo>
                    <a:pt x="24402" y="3783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923862" y="9843376"/>
            <a:ext cx="616608" cy="448442"/>
            <a:chOff x="3923862" y="9843376"/>
            <a:chExt cx="616608" cy="448442"/>
          </a:xfrm>
        </p:grpSpPr>
        <p:sp>
          <p:nvSpPr>
            <p:cNvPr id="119" name="Freeform 118"/>
            <p:cNvSpPr/>
            <p:nvPr/>
          </p:nvSpPr>
          <p:spPr>
            <a:xfrm>
              <a:off x="3951890" y="9885417"/>
              <a:ext cx="112111" cy="406401"/>
            </a:xfrm>
            <a:custGeom>
              <a:avLst/>
              <a:gdLst/>
              <a:ahLst/>
              <a:cxnLst/>
              <a:rect l="0" t="0" r="0" b="0"/>
              <a:pathLst>
                <a:path w="112111" h="406401">
                  <a:moveTo>
                    <a:pt x="0" y="0"/>
                  </a:moveTo>
                  <a:lnTo>
                    <a:pt x="19505" y="58516"/>
                  </a:lnTo>
                  <a:lnTo>
                    <a:pt x="40381" y="106265"/>
                  </a:lnTo>
                  <a:lnTo>
                    <a:pt x="64147" y="168569"/>
                  </a:lnTo>
                  <a:lnTo>
                    <a:pt x="79040" y="221053"/>
                  </a:lnTo>
                  <a:lnTo>
                    <a:pt x="93315" y="276050"/>
                  </a:lnTo>
                  <a:lnTo>
                    <a:pt x="105849" y="331792"/>
                  </a:lnTo>
                  <a:lnTo>
                    <a:pt x="110873" y="389817"/>
                  </a:lnTo>
                  <a:lnTo>
                    <a:pt x="112110" y="406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923862" y="9843376"/>
              <a:ext cx="182180" cy="406401"/>
            </a:xfrm>
            <a:custGeom>
              <a:avLst/>
              <a:gdLst/>
              <a:ahLst/>
              <a:cxnLst/>
              <a:rect l="0" t="0" r="0" b="0"/>
              <a:pathLst>
                <a:path w="182180" h="406401">
                  <a:moveTo>
                    <a:pt x="182179" y="0"/>
                  </a:moveTo>
                  <a:lnTo>
                    <a:pt x="159803" y="55939"/>
                  </a:lnTo>
                  <a:lnTo>
                    <a:pt x="135930" y="116401"/>
                  </a:lnTo>
                  <a:lnTo>
                    <a:pt x="118303" y="165285"/>
                  </a:lnTo>
                  <a:lnTo>
                    <a:pt x="101662" y="207796"/>
                  </a:lnTo>
                  <a:lnTo>
                    <a:pt x="67405" y="268098"/>
                  </a:lnTo>
                  <a:lnTo>
                    <a:pt x="35921" y="324237"/>
                  </a:lnTo>
                  <a:lnTo>
                    <a:pt x="8018" y="381231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260193" y="9926512"/>
              <a:ext cx="280277" cy="93503"/>
            </a:xfrm>
            <a:custGeom>
              <a:avLst/>
              <a:gdLst/>
              <a:ahLst/>
              <a:cxnLst/>
              <a:rect l="0" t="0" r="0" b="0"/>
              <a:pathLst>
                <a:path w="280277" h="93503">
                  <a:moveTo>
                    <a:pt x="0" y="57002"/>
                  </a:moveTo>
                  <a:lnTo>
                    <a:pt x="7440" y="34684"/>
                  </a:lnTo>
                  <a:lnTo>
                    <a:pt x="23549" y="15421"/>
                  </a:lnTo>
                  <a:lnTo>
                    <a:pt x="34384" y="5925"/>
                  </a:lnTo>
                  <a:lnTo>
                    <a:pt x="47836" y="1151"/>
                  </a:lnTo>
                  <a:lnTo>
                    <a:pt x="79392" y="0"/>
                  </a:lnTo>
                  <a:lnTo>
                    <a:pt x="105873" y="8830"/>
                  </a:lnTo>
                  <a:lnTo>
                    <a:pt x="117295" y="15545"/>
                  </a:lnTo>
                  <a:lnTo>
                    <a:pt x="134138" y="35463"/>
                  </a:lnTo>
                  <a:lnTo>
                    <a:pt x="165077" y="78872"/>
                  </a:lnTo>
                  <a:lnTo>
                    <a:pt x="191187" y="90078"/>
                  </a:lnTo>
                  <a:lnTo>
                    <a:pt x="221996" y="93502"/>
                  </a:lnTo>
                  <a:lnTo>
                    <a:pt x="280276" y="850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238740" y="10087751"/>
              <a:ext cx="217647" cy="105970"/>
            </a:xfrm>
            <a:custGeom>
              <a:avLst/>
              <a:gdLst/>
              <a:ahLst/>
              <a:cxnLst/>
              <a:rect l="0" t="0" r="0" b="0"/>
              <a:pathLst>
                <a:path w="217647" h="105970">
                  <a:moveTo>
                    <a:pt x="7439" y="105969"/>
                  </a:moveTo>
                  <a:lnTo>
                    <a:pt x="0" y="83651"/>
                  </a:lnTo>
                  <a:lnTo>
                    <a:pt x="4652" y="60237"/>
                  </a:lnTo>
                  <a:lnTo>
                    <a:pt x="24780" y="24946"/>
                  </a:lnTo>
                  <a:lnTo>
                    <a:pt x="33013" y="14584"/>
                  </a:lnTo>
                  <a:lnTo>
                    <a:pt x="58771" y="3070"/>
                  </a:lnTo>
                  <a:lnTo>
                    <a:pt x="74359" y="0"/>
                  </a:lnTo>
                  <a:lnTo>
                    <a:pt x="87866" y="1067"/>
                  </a:lnTo>
                  <a:lnTo>
                    <a:pt x="111177" y="10558"/>
                  </a:lnTo>
                  <a:lnTo>
                    <a:pt x="127766" y="29309"/>
                  </a:lnTo>
                  <a:lnTo>
                    <a:pt x="158543" y="71969"/>
                  </a:lnTo>
                  <a:lnTo>
                    <a:pt x="180478" y="83073"/>
                  </a:lnTo>
                  <a:lnTo>
                    <a:pt x="217646" y="919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610538" y="9773307"/>
            <a:ext cx="420415" cy="438571"/>
            <a:chOff x="4610538" y="9773307"/>
            <a:chExt cx="420415" cy="438571"/>
          </a:xfrm>
        </p:grpSpPr>
        <p:sp>
          <p:nvSpPr>
            <p:cNvPr id="124" name="Freeform 123"/>
            <p:cNvSpPr/>
            <p:nvPr/>
          </p:nvSpPr>
          <p:spPr>
            <a:xfrm>
              <a:off x="4610538" y="9779881"/>
              <a:ext cx="204580" cy="431997"/>
            </a:xfrm>
            <a:custGeom>
              <a:avLst/>
              <a:gdLst/>
              <a:ahLst/>
              <a:cxnLst/>
              <a:rect l="0" t="0" r="0" b="0"/>
              <a:pathLst>
                <a:path w="204580" h="431997">
                  <a:moveTo>
                    <a:pt x="140138" y="7439"/>
                  </a:moveTo>
                  <a:lnTo>
                    <a:pt x="162456" y="0"/>
                  </a:lnTo>
                  <a:lnTo>
                    <a:pt x="172144" y="924"/>
                  </a:lnTo>
                  <a:lnTo>
                    <a:pt x="191214" y="10253"/>
                  </a:lnTo>
                  <a:lnTo>
                    <a:pt x="197545" y="20215"/>
                  </a:lnTo>
                  <a:lnTo>
                    <a:pt x="204579" y="47892"/>
                  </a:lnTo>
                  <a:lnTo>
                    <a:pt x="201784" y="62436"/>
                  </a:lnTo>
                  <a:lnTo>
                    <a:pt x="167885" y="119341"/>
                  </a:lnTo>
                  <a:lnTo>
                    <a:pt x="135903" y="157377"/>
                  </a:lnTo>
                  <a:lnTo>
                    <a:pt x="119570" y="172175"/>
                  </a:lnTo>
                  <a:lnTo>
                    <a:pt x="121755" y="171761"/>
                  </a:lnTo>
                  <a:lnTo>
                    <a:pt x="127882" y="168371"/>
                  </a:lnTo>
                  <a:lnTo>
                    <a:pt x="147148" y="168757"/>
                  </a:lnTo>
                  <a:lnTo>
                    <a:pt x="169724" y="175676"/>
                  </a:lnTo>
                  <a:lnTo>
                    <a:pt x="190138" y="189131"/>
                  </a:lnTo>
                  <a:lnTo>
                    <a:pt x="196828" y="200194"/>
                  </a:lnTo>
                  <a:lnTo>
                    <a:pt x="204261" y="229093"/>
                  </a:lnTo>
                  <a:lnTo>
                    <a:pt x="201006" y="287820"/>
                  </a:lnTo>
                  <a:lnTo>
                    <a:pt x="190027" y="319423"/>
                  </a:lnTo>
                  <a:lnTo>
                    <a:pt x="150166" y="372526"/>
                  </a:lnTo>
                  <a:lnTo>
                    <a:pt x="97309" y="415252"/>
                  </a:lnTo>
                  <a:lnTo>
                    <a:pt x="69719" y="429001"/>
                  </a:lnTo>
                  <a:lnTo>
                    <a:pt x="41886" y="431996"/>
                  </a:lnTo>
                  <a:lnTo>
                    <a:pt x="0" y="4278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932855" y="9773307"/>
              <a:ext cx="98098" cy="364360"/>
            </a:xfrm>
            <a:custGeom>
              <a:avLst/>
              <a:gdLst/>
              <a:ahLst/>
              <a:cxnLst/>
              <a:rect l="0" t="0" r="0" b="0"/>
              <a:pathLst>
                <a:path w="98098" h="364360">
                  <a:moveTo>
                    <a:pt x="98097" y="0"/>
                  </a:moveTo>
                  <a:lnTo>
                    <a:pt x="87004" y="49885"/>
                  </a:lnTo>
                  <a:lnTo>
                    <a:pt x="80796" y="100421"/>
                  </a:lnTo>
                  <a:lnTo>
                    <a:pt x="64943" y="154840"/>
                  </a:lnTo>
                  <a:lnTo>
                    <a:pt x="44675" y="210411"/>
                  </a:lnTo>
                  <a:lnTo>
                    <a:pt x="28808" y="262170"/>
                  </a:lnTo>
                  <a:lnTo>
                    <a:pt x="9497" y="321509"/>
                  </a:lnTo>
                  <a:lnTo>
                    <a:pt x="0" y="3643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129048" y="9783630"/>
            <a:ext cx="391074" cy="410091"/>
            <a:chOff x="5129048" y="9783630"/>
            <a:chExt cx="391074" cy="410091"/>
          </a:xfrm>
        </p:grpSpPr>
        <p:sp>
          <p:nvSpPr>
            <p:cNvPr id="127" name="Freeform 126"/>
            <p:cNvSpPr/>
            <p:nvPr/>
          </p:nvSpPr>
          <p:spPr>
            <a:xfrm>
              <a:off x="5171090" y="9783630"/>
              <a:ext cx="168166" cy="410091"/>
            </a:xfrm>
            <a:custGeom>
              <a:avLst/>
              <a:gdLst/>
              <a:ahLst/>
              <a:cxnLst/>
              <a:rect l="0" t="0" r="0" b="0"/>
              <a:pathLst>
                <a:path w="168166" h="410091">
                  <a:moveTo>
                    <a:pt x="168165" y="17704"/>
                  </a:moveTo>
                  <a:lnTo>
                    <a:pt x="153287" y="2826"/>
                  </a:lnTo>
                  <a:lnTo>
                    <a:pt x="144232" y="0"/>
                  </a:lnTo>
                  <a:lnTo>
                    <a:pt x="121715" y="1012"/>
                  </a:lnTo>
                  <a:lnTo>
                    <a:pt x="100289" y="10805"/>
                  </a:lnTo>
                  <a:lnTo>
                    <a:pt x="90216" y="17776"/>
                  </a:lnTo>
                  <a:lnTo>
                    <a:pt x="83500" y="28652"/>
                  </a:lnTo>
                  <a:lnTo>
                    <a:pt x="72491" y="75274"/>
                  </a:lnTo>
                  <a:lnTo>
                    <a:pt x="61617" y="136146"/>
                  </a:lnTo>
                  <a:lnTo>
                    <a:pt x="56146" y="192763"/>
                  </a:lnTo>
                  <a:lnTo>
                    <a:pt x="45355" y="241372"/>
                  </a:lnTo>
                  <a:lnTo>
                    <a:pt x="32296" y="292972"/>
                  </a:lnTo>
                  <a:lnTo>
                    <a:pt x="13934" y="353046"/>
                  </a:lnTo>
                  <a:lnTo>
                    <a:pt x="0" y="410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129048" y="9983514"/>
              <a:ext cx="154153" cy="42042"/>
            </a:xfrm>
            <a:custGeom>
              <a:avLst/>
              <a:gdLst/>
              <a:ahLst/>
              <a:cxnLst/>
              <a:rect l="0" t="0" r="0" b="0"/>
              <a:pathLst>
                <a:path w="154153" h="42042">
                  <a:moveTo>
                    <a:pt x="0" y="0"/>
                  </a:moveTo>
                  <a:lnTo>
                    <a:pt x="14879" y="14878"/>
                  </a:lnTo>
                  <a:lnTo>
                    <a:pt x="53890" y="31571"/>
                  </a:lnTo>
                  <a:lnTo>
                    <a:pt x="104894" y="38939"/>
                  </a:lnTo>
                  <a:lnTo>
                    <a:pt x="154152" y="420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395310" y="9815348"/>
              <a:ext cx="56057" cy="280277"/>
            </a:xfrm>
            <a:custGeom>
              <a:avLst/>
              <a:gdLst/>
              <a:ahLst/>
              <a:cxnLst/>
              <a:rect l="0" t="0" r="0" b="0"/>
              <a:pathLst>
                <a:path w="56057" h="280277">
                  <a:moveTo>
                    <a:pt x="56056" y="0"/>
                  </a:moveTo>
                  <a:lnTo>
                    <a:pt x="54499" y="54383"/>
                  </a:lnTo>
                  <a:lnTo>
                    <a:pt x="44868" y="106770"/>
                  </a:lnTo>
                  <a:lnTo>
                    <a:pt x="32153" y="154127"/>
                  </a:lnTo>
                  <a:lnTo>
                    <a:pt x="18523" y="205355"/>
                  </a:lnTo>
                  <a:lnTo>
                    <a:pt x="4121" y="256999"/>
                  </a:lnTo>
                  <a:lnTo>
                    <a:pt x="0" y="2802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339255" y="9944395"/>
              <a:ext cx="168167" cy="11092"/>
            </a:xfrm>
            <a:custGeom>
              <a:avLst/>
              <a:gdLst/>
              <a:ahLst/>
              <a:cxnLst/>
              <a:rect l="0" t="0" r="0" b="0"/>
              <a:pathLst>
                <a:path w="168167" h="11092">
                  <a:moveTo>
                    <a:pt x="0" y="11091"/>
                  </a:moveTo>
                  <a:lnTo>
                    <a:pt x="49885" y="0"/>
                  </a:lnTo>
                  <a:lnTo>
                    <a:pt x="100421" y="2096"/>
                  </a:lnTo>
                  <a:lnTo>
                    <a:pt x="142384" y="8426"/>
                  </a:lnTo>
                  <a:lnTo>
                    <a:pt x="168166" y="11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507421" y="1010963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6572469" y="8446737"/>
            <a:ext cx="574566" cy="351560"/>
            <a:chOff x="6572469" y="8446737"/>
            <a:chExt cx="574566" cy="351560"/>
          </a:xfrm>
        </p:grpSpPr>
        <p:sp>
          <p:nvSpPr>
            <p:cNvPr id="133" name="Freeform 132"/>
            <p:cNvSpPr/>
            <p:nvPr/>
          </p:nvSpPr>
          <p:spPr>
            <a:xfrm>
              <a:off x="6572469" y="8481706"/>
              <a:ext cx="280277" cy="316591"/>
            </a:xfrm>
            <a:custGeom>
              <a:avLst/>
              <a:gdLst/>
              <a:ahLst/>
              <a:cxnLst/>
              <a:rect l="0" t="0" r="0" b="0"/>
              <a:pathLst>
                <a:path w="280277" h="316591">
                  <a:moveTo>
                    <a:pt x="280276" y="11090"/>
                  </a:moveTo>
                  <a:lnTo>
                    <a:pt x="230392" y="0"/>
                  </a:lnTo>
                  <a:lnTo>
                    <a:pt x="198936" y="1490"/>
                  </a:lnTo>
                  <a:lnTo>
                    <a:pt x="156521" y="19838"/>
                  </a:lnTo>
                  <a:lnTo>
                    <a:pt x="123539" y="46554"/>
                  </a:lnTo>
                  <a:lnTo>
                    <a:pt x="95600" y="83363"/>
                  </a:lnTo>
                  <a:lnTo>
                    <a:pt x="71422" y="137650"/>
                  </a:lnTo>
                  <a:lnTo>
                    <a:pt x="66299" y="151519"/>
                  </a:lnTo>
                  <a:lnTo>
                    <a:pt x="65999" y="157650"/>
                  </a:lnTo>
                  <a:lnTo>
                    <a:pt x="68912" y="158624"/>
                  </a:lnTo>
                  <a:lnTo>
                    <a:pt x="103405" y="145250"/>
                  </a:lnTo>
                  <a:lnTo>
                    <a:pt x="128483" y="144938"/>
                  </a:lnTo>
                  <a:lnTo>
                    <a:pt x="182646" y="157426"/>
                  </a:lnTo>
                  <a:lnTo>
                    <a:pt x="193389" y="164703"/>
                  </a:lnTo>
                  <a:lnTo>
                    <a:pt x="209480" y="185244"/>
                  </a:lnTo>
                  <a:lnTo>
                    <a:pt x="227293" y="223072"/>
                  </a:lnTo>
                  <a:lnTo>
                    <a:pt x="229220" y="250114"/>
                  </a:lnTo>
                  <a:lnTo>
                    <a:pt x="223328" y="276146"/>
                  </a:lnTo>
                  <a:lnTo>
                    <a:pt x="210329" y="298096"/>
                  </a:lnTo>
                  <a:lnTo>
                    <a:pt x="199389" y="305196"/>
                  </a:lnTo>
                  <a:lnTo>
                    <a:pt x="154234" y="315187"/>
                  </a:lnTo>
                  <a:lnTo>
                    <a:pt x="101407" y="316590"/>
                  </a:lnTo>
                  <a:lnTo>
                    <a:pt x="49424" y="309394"/>
                  </a:lnTo>
                  <a:lnTo>
                    <a:pt x="0" y="305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866758" y="8688990"/>
              <a:ext cx="42043" cy="14015"/>
            </a:xfrm>
            <a:custGeom>
              <a:avLst/>
              <a:gdLst/>
              <a:ahLst/>
              <a:cxnLst/>
              <a:rect l="0" t="0" r="0" b="0"/>
              <a:pathLst>
                <a:path w="42043" h="14015">
                  <a:moveTo>
                    <a:pt x="42042" y="0"/>
                  </a:moveTo>
                  <a:lnTo>
                    <a:pt x="0" y="140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922814" y="8446737"/>
              <a:ext cx="224221" cy="340350"/>
            </a:xfrm>
            <a:custGeom>
              <a:avLst/>
              <a:gdLst/>
              <a:ahLst/>
              <a:cxnLst/>
              <a:rect l="0" t="0" r="0" b="0"/>
              <a:pathLst>
                <a:path w="224221" h="340350">
                  <a:moveTo>
                    <a:pt x="224220" y="18032"/>
                  </a:moveTo>
                  <a:lnTo>
                    <a:pt x="201902" y="3153"/>
                  </a:lnTo>
                  <a:lnTo>
                    <a:pt x="174337" y="0"/>
                  </a:lnTo>
                  <a:lnTo>
                    <a:pt x="113329" y="10664"/>
                  </a:lnTo>
                  <a:lnTo>
                    <a:pt x="70430" y="38167"/>
                  </a:lnTo>
                  <a:lnTo>
                    <a:pt x="50506" y="62793"/>
                  </a:lnTo>
                  <a:lnTo>
                    <a:pt x="25029" y="116666"/>
                  </a:lnTo>
                  <a:lnTo>
                    <a:pt x="17278" y="165768"/>
                  </a:lnTo>
                  <a:lnTo>
                    <a:pt x="19304" y="174135"/>
                  </a:lnTo>
                  <a:lnTo>
                    <a:pt x="23769" y="176599"/>
                  </a:lnTo>
                  <a:lnTo>
                    <a:pt x="29860" y="175127"/>
                  </a:lnTo>
                  <a:lnTo>
                    <a:pt x="65125" y="153503"/>
                  </a:lnTo>
                  <a:lnTo>
                    <a:pt x="94861" y="148310"/>
                  </a:lnTo>
                  <a:lnTo>
                    <a:pt x="139179" y="152826"/>
                  </a:lnTo>
                  <a:lnTo>
                    <a:pt x="163587" y="164099"/>
                  </a:lnTo>
                  <a:lnTo>
                    <a:pt x="184816" y="181047"/>
                  </a:lnTo>
                  <a:lnTo>
                    <a:pt x="204631" y="204150"/>
                  </a:lnTo>
                  <a:lnTo>
                    <a:pt x="215514" y="234142"/>
                  </a:lnTo>
                  <a:lnTo>
                    <a:pt x="218416" y="250860"/>
                  </a:lnTo>
                  <a:lnTo>
                    <a:pt x="213336" y="277739"/>
                  </a:lnTo>
                  <a:lnTo>
                    <a:pt x="199140" y="300066"/>
                  </a:lnTo>
                  <a:lnTo>
                    <a:pt x="177260" y="320369"/>
                  </a:lnTo>
                  <a:lnTo>
                    <a:pt x="147813" y="331469"/>
                  </a:lnTo>
                  <a:lnTo>
                    <a:pt x="96219" y="337718"/>
                  </a:lnTo>
                  <a:lnTo>
                    <a:pt x="45637" y="339569"/>
                  </a:lnTo>
                  <a:lnTo>
                    <a:pt x="0" y="3403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36138" y="8731031"/>
            <a:ext cx="1471449" cy="700690"/>
            <a:chOff x="6236138" y="8731031"/>
            <a:chExt cx="1471449" cy="700690"/>
          </a:xfrm>
        </p:grpSpPr>
        <p:sp>
          <p:nvSpPr>
            <p:cNvPr id="137" name="Freeform 136"/>
            <p:cNvSpPr/>
            <p:nvPr/>
          </p:nvSpPr>
          <p:spPr>
            <a:xfrm>
              <a:off x="6236138" y="887116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292193" y="8885183"/>
              <a:ext cx="1205188" cy="28028"/>
            </a:xfrm>
            <a:custGeom>
              <a:avLst/>
              <a:gdLst/>
              <a:ahLst/>
              <a:cxnLst/>
              <a:rect l="0" t="0" r="0" b="0"/>
              <a:pathLst>
                <a:path w="1205188" h="28028">
                  <a:moveTo>
                    <a:pt x="0" y="0"/>
                  </a:moveTo>
                  <a:lnTo>
                    <a:pt x="60977" y="0"/>
                  </a:lnTo>
                  <a:lnTo>
                    <a:pt x="117721" y="0"/>
                  </a:lnTo>
                  <a:lnTo>
                    <a:pt x="162873" y="0"/>
                  </a:lnTo>
                  <a:lnTo>
                    <a:pt x="214084" y="0"/>
                  </a:lnTo>
                  <a:lnTo>
                    <a:pt x="272137" y="0"/>
                  </a:lnTo>
                  <a:lnTo>
                    <a:pt x="334271" y="0"/>
                  </a:lnTo>
                  <a:lnTo>
                    <a:pt x="366100" y="0"/>
                  </a:lnTo>
                  <a:lnTo>
                    <a:pt x="425859" y="0"/>
                  </a:lnTo>
                  <a:lnTo>
                    <a:pt x="473180" y="0"/>
                  </a:lnTo>
                  <a:lnTo>
                    <a:pt x="534837" y="0"/>
                  </a:lnTo>
                  <a:lnTo>
                    <a:pt x="592552" y="0"/>
                  </a:lnTo>
                  <a:lnTo>
                    <a:pt x="649099" y="0"/>
                  </a:lnTo>
                  <a:lnTo>
                    <a:pt x="705299" y="0"/>
                  </a:lnTo>
                  <a:lnTo>
                    <a:pt x="761398" y="0"/>
                  </a:lnTo>
                  <a:lnTo>
                    <a:pt x="811235" y="4152"/>
                  </a:lnTo>
                  <a:lnTo>
                    <a:pt x="868160" y="9631"/>
                  </a:lnTo>
                  <a:lnTo>
                    <a:pt x="924601" y="12065"/>
                  </a:lnTo>
                  <a:lnTo>
                    <a:pt x="980828" y="13147"/>
                  </a:lnTo>
                  <a:lnTo>
                    <a:pt x="1033846" y="13628"/>
                  </a:lnTo>
                  <a:lnTo>
                    <a:pt x="1097153" y="15457"/>
                  </a:lnTo>
                  <a:lnTo>
                    <a:pt x="1146187" y="23610"/>
                  </a:lnTo>
                  <a:lnTo>
                    <a:pt x="1205187" y="280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614510" y="8969266"/>
              <a:ext cx="231827" cy="462455"/>
            </a:xfrm>
            <a:custGeom>
              <a:avLst/>
              <a:gdLst/>
              <a:ahLst/>
              <a:cxnLst/>
              <a:rect l="0" t="0" r="0" b="0"/>
              <a:pathLst>
                <a:path w="231827" h="462455">
                  <a:moveTo>
                    <a:pt x="0" y="0"/>
                  </a:moveTo>
                  <a:lnTo>
                    <a:pt x="9631" y="46309"/>
                  </a:lnTo>
                  <a:lnTo>
                    <a:pt x="11158" y="105243"/>
                  </a:lnTo>
                  <a:lnTo>
                    <a:pt x="3998" y="164400"/>
                  </a:lnTo>
                  <a:lnTo>
                    <a:pt x="1777" y="208014"/>
                  </a:lnTo>
                  <a:lnTo>
                    <a:pt x="527" y="268899"/>
                  </a:lnTo>
                  <a:lnTo>
                    <a:pt x="7596" y="326385"/>
                  </a:lnTo>
                  <a:lnTo>
                    <a:pt x="15964" y="339043"/>
                  </a:lnTo>
                  <a:lnTo>
                    <a:pt x="27771" y="347482"/>
                  </a:lnTo>
                  <a:lnTo>
                    <a:pt x="41871" y="353107"/>
                  </a:lnTo>
                  <a:lnTo>
                    <a:pt x="74145" y="355205"/>
                  </a:lnTo>
                  <a:lnTo>
                    <a:pt x="91472" y="353585"/>
                  </a:lnTo>
                  <a:lnTo>
                    <a:pt x="123180" y="339328"/>
                  </a:lnTo>
                  <a:lnTo>
                    <a:pt x="181598" y="299552"/>
                  </a:lnTo>
                  <a:lnTo>
                    <a:pt x="216609" y="271108"/>
                  </a:lnTo>
                  <a:lnTo>
                    <a:pt x="228623" y="244021"/>
                  </a:lnTo>
                  <a:lnTo>
                    <a:pt x="231826" y="228078"/>
                  </a:lnTo>
                  <a:lnTo>
                    <a:pt x="230848" y="214335"/>
                  </a:lnTo>
                  <a:lnTo>
                    <a:pt x="221457" y="190762"/>
                  </a:lnTo>
                  <a:lnTo>
                    <a:pt x="211479" y="186344"/>
                  </a:lnTo>
                  <a:lnTo>
                    <a:pt x="183783" y="189739"/>
                  </a:lnTo>
                  <a:lnTo>
                    <a:pt x="159017" y="205781"/>
                  </a:lnTo>
                  <a:lnTo>
                    <a:pt x="108080" y="269081"/>
                  </a:lnTo>
                  <a:lnTo>
                    <a:pt x="81159" y="318308"/>
                  </a:lnTo>
                  <a:lnTo>
                    <a:pt x="64185" y="364727"/>
                  </a:lnTo>
                  <a:lnTo>
                    <a:pt x="57662" y="427119"/>
                  </a:lnTo>
                  <a:lnTo>
                    <a:pt x="56056" y="4624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469352" y="8731031"/>
              <a:ext cx="238235" cy="1"/>
            </a:xfrm>
            <a:custGeom>
              <a:avLst/>
              <a:gdLst/>
              <a:ahLst/>
              <a:cxnLst/>
              <a:rect l="0" t="0" r="0" b="0"/>
              <a:pathLst>
                <a:path w="238235" h="1">
                  <a:moveTo>
                    <a:pt x="0" y="0"/>
                  </a:moveTo>
                  <a:lnTo>
                    <a:pt x="57496" y="0"/>
                  </a:lnTo>
                  <a:lnTo>
                    <a:pt x="104966" y="0"/>
                  </a:lnTo>
                  <a:lnTo>
                    <a:pt x="148900" y="0"/>
                  </a:lnTo>
                  <a:lnTo>
                    <a:pt x="200346" y="0"/>
                  </a:lnTo>
                  <a:lnTo>
                    <a:pt x="2382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511393" y="8871169"/>
              <a:ext cx="182180" cy="28028"/>
            </a:xfrm>
            <a:custGeom>
              <a:avLst/>
              <a:gdLst/>
              <a:ahLst/>
              <a:cxnLst/>
              <a:rect l="0" t="0" r="0" b="0"/>
              <a:pathLst>
                <a:path w="182180" h="28028">
                  <a:moveTo>
                    <a:pt x="0" y="28027"/>
                  </a:moveTo>
                  <a:lnTo>
                    <a:pt x="60977" y="12783"/>
                  </a:lnTo>
                  <a:lnTo>
                    <a:pt x="113569" y="3787"/>
                  </a:lnTo>
                  <a:lnTo>
                    <a:pt x="156141" y="1122"/>
                  </a:lnTo>
                  <a:lnTo>
                    <a:pt x="1821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833710" y="8324631"/>
            <a:ext cx="462457" cy="1008994"/>
            <a:chOff x="7833710" y="8324631"/>
            <a:chExt cx="462457" cy="1008994"/>
          </a:xfrm>
        </p:grpSpPr>
        <p:sp>
          <p:nvSpPr>
            <p:cNvPr id="143" name="Freeform 142"/>
            <p:cNvSpPr/>
            <p:nvPr/>
          </p:nvSpPr>
          <p:spPr>
            <a:xfrm>
              <a:off x="8156028" y="8422728"/>
              <a:ext cx="98097" cy="238235"/>
            </a:xfrm>
            <a:custGeom>
              <a:avLst/>
              <a:gdLst/>
              <a:ahLst/>
              <a:cxnLst/>
              <a:rect l="0" t="0" r="0" b="0"/>
              <a:pathLst>
                <a:path w="98097" h="238235">
                  <a:moveTo>
                    <a:pt x="0" y="0"/>
                  </a:moveTo>
                  <a:lnTo>
                    <a:pt x="12745" y="52825"/>
                  </a:lnTo>
                  <a:lnTo>
                    <a:pt x="39483" y="111472"/>
                  </a:lnTo>
                  <a:lnTo>
                    <a:pt x="60220" y="168039"/>
                  </a:lnTo>
                  <a:lnTo>
                    <a:pt x="90955" y="225760"/>
                  </a:lnTo>
                  <a:lnTo>
                    <a:pt x="98096" y="2382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057931" y="8324631"/>
              <a:ext cx="238236" cy="308304"/>
            </a:xfrm>
            <a:custGeom>
              <a:avLst/>
              <a:gdLst/>
              <a:ahLst/>
              <a:cxnLst/>
              <a:rect l="0" t="0" r="0" b="0"/>
              <a:pathLst>
                <a:path w="238236" h="308304">
                  <a:moveTo>
                    <a:pt x="238235" y="0"/>
                  </a:moveTo>
                  <a:lnTo>
                    <a:pt x="190428" y="57437"/>
                  </a:lnTo>
                  <a:lnTo>
                    <a:pt x="158088" y="101599"/>
                  </a:lnTo>
                  <a:lnTo>
                    <a:pt x="137152" y="137023"/>
                  </a:lnTo>
                  <a:lnTo>
                    <a:pt x="94739" y="191772"/>
                  </a:lnTo>
                  <a:lnTo>
                    <a:pt x="51009" y="243301"/>
                  </a:lnTo>
                  <a:lnTo>
                    <a:pt x="11460" y="293618"/>
                  </a:lnTo>
                  <a:lnTo>
                    <a:pt x="0" y="3083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917793" y="8646948"/>
              <a:ext cx="364360" cy="56057"/>
            </a:xfrm>
            <a:custGeom>
              <a:avLst/>
              <a:gdLst/>
              <a:ahLst/>
              <a:cxnLst/>
              <a:rect l="0" t="0" r="0" b="0"/>
              <a:pathLst>
                <a:path w="364360" h="56057">
                  <a:moveTo>
                    <a:pt x="0" y="0"/>
                  </a:moveTo>
                  <a:lnTo>
                    <a:pt x="46309" y="9631"/>
                  </a:lnTo>
                  <a:lnTo>
                    <a:pt x="105244" y="14272"/>
                  </a:lnTo>
                  <a:lnTo>
                    <a:pt x="164400" y="24817"/>
                  </a:lnTo>
                  <a:lnTo>
                    <a:pt x="208015" y="33348"/>
                  </a:lnTo>
                  <a:lnTo>
                    <a:pt x="253351" y="42330"/>
                  </a:lnTo>
                  <a:lnTo>
                    <a:pt x="314339" y="51989"/>
                  </a:lnTo>
                  <a:lnTo>
                    <a:pt x="364359" y="56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833710" y="8787086"/>
              <a:ext cx="156534" cy="350346"/>
            </a:xfrm>
            <a:custGeom>
              <a:avLst/>
              <a:gdLst/>
              <a:ahLst/>
              <a:cxnLst/>
              <a:rect l="0" t="0" r="0" b="0"/>
              <a:pathLst>
                <a:path w="156534" h="350346">
                  <a:moveTo>
                    <a:pt x="70070" y="0"/>
                  </a:moveTo>
                  <a:lnTo>
                    <a:pt x="99827" y="0"/>
                  </a:lnTo>
                  <a:lnTo>
                    <a:pt x="122741" y="8305"/>
                  </a:lnTo>
                  <a:lnTo>
                    <a:pt x="133211" y="14879"/>
                  </a:lnTo>
                  <a:lnTo>
                    <a:pt x="148997" y="34641"/>
                  </a:lnTo>
                  <a:lnTo>
                    <a:pt x="155387" y="46451"/>
                  </a:lnTo>
                  <a:lnTo>
                    <a:pt x="156533" y="58995"/>
                  </a:lnTo>
                  <a:lnTo>
                    <a:pt x="149501" y="85389"/>
                  </a:lnTo>
                  <a:lnTo>
                    <a:pt x="119612" y="138839"/>
                  </a:lnTo>
                  <a:lnTo>
                    <a:pt x="101950" y="160841"/>
                  </a:lnTo>
                  <a:lnTo>
                    <a:pt x="67058" y="183297"/>
                  </a:lnTo>
                  <a:lnTo>
                    <a:pt x="60276" y="182924"/>
                  </a:lnTo>
                  <a:lnTo>
                    <a:pt x="57312" y="178005"/>
                  </a:lnTo>
                  <a:lnTo>
                    <a:pt x="56894" y="170054"/>
                  </a:lnTo>
                  <a:lnTo>
                    <a:pt x="61286" y="163196"/>
                  </a:lnTo>
                  <a:lnTo>
                    <a:pt x="78622" y="151424"/>
                  </a:lnTo>
                  <a:lnTo>
                    <a:pt x="101898" y="149307"/>
                  </a:lnTo>
                  <a:lnTo>
                    <a:pt x="114645" y="150922"/>
                  </a:lnTo>
                  <a:lnTo>
                    <a:pt x="126257" y="158227"/>
                  </a:lnTo>
                  <a:lnTo>
                    <a:pt x="147463" y="182953"/>
                  </a:lnTo>
                  <a:lnTo>
                    <a:pt x="154812" y="214703"/>
                  </a:lnTo>
                  <a:lnTo>
                    <a:pt x="150196" y="263442"/>
                  </a:lnTo>
                  <a:lnTo>
                    <a:pt x="141494" y="291479"/>
                  </a:lnTo>
                  <a:lnTo>
                    <a:pt x="127246" y="314321"/>
                  </a:lnTo>
                  <a:lnTo>
                    <a:pt x="106381" y="330701"/>
                  </a:lnTo>
                  <a:lnTo>
                    <a:pt x="79979" y="341615"/>
                  </a:lnTo>
                  <a:lnTo>
                    <a:pt x="24737" y="348621"/>
                  </a:lnTo>
                  <a:lnTo>
                    <a:pt x="0" y="3503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018680" y="8871169"/>
              <a:ext cx="151363" cy="112112"/>
            </a:xfrm>
            <a:custGeom>
              <a:avLst/>
              <a:gdLst/>
              <a:ahLst/>
              <a:cxnLst/>
              <a:rect l="0" t="0" r="0" b="0"/>
              <a:pathLst>
                <a:path w="151363" h="112112">
                  <a:moveTo>
                    <a:pt x="67278" y="0"/>
                  </a:moveTo>
                  <a:lnTo>
                    <a:pt x="28268" y="58515"/>
                  </a:lnTo>
                  <a:lnTo>
                    <a:pt x="1395" y="91386"/>
                  </a:lnTo>
                  <a:lnTo>
                    <a:pt x="0" y="96737"/>
                  </a:lnTo>
                  <a:lnTo>
                    <a:pt x="3741" y="98748"/>
                  </a:lnTo>
                  <a:lnTo>
                    <a:pt x="20355" y="99943"/>
                  </a:lnTo>
                  <a:lnTo>
                    <a:pt x="73234" y="109246"/>
                  </a:lnTo>
                  <a:lnTo>
                    <a:pt x="116794" y="111262"/>
                  </a:lnTo>
                  <a:lnTo>
                    <a:pt x="151362" y="1121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015890" y="8801100"/>
              <a:ext cx="196193" cy="532525"/>
            </a:xfrm>
            <a:custGeom>
              <a:avLst/>
              <a:gdLst/>
              <a:ahLst/>
              <a:cxnLst/>
              <a:rect l="0" t="0" r="0" b="0"/>
              <a:pathLst>
                <a:path w="196193" h="532525">
                  <a:moveTo>
                    <a:pt x="196192" y="0"/>
                  </a:moveTo>
                  <a:lnTo>
                    <a:pt x="175374" y="35121"/>
                  </a:lnTo>
                  <a:lnTo>
                    <a:pt x="159575" y="84455"/>
                  </a:lnTo>
                  <a:lnTo>
                    <a:pt x="145032" y="144573"/>
                  </a:lnTo>
                  <a:lnTo>
                    <a:pt x="130861" y="193355"/>
                  </a:lnTo>
                  <a:lnTo>
                    <a:pt x="107971" y="251688"/>
                  </a:lnTo>
                  <a:lnTo>
                    <a:pt x="87008" y="298276"/>
                  </a:lnTo>
                  <a:lnTo>
                    <a:pt x="70935" y="351526"/>
                  </a:lnTo>
                  <a:lnTo>
                    <a:pt x="52159" y="406750"/>
                  </a:lnTo>
                  <a:lnTo>
                    <a:pt x="31026" y="458407"/>
                  </a:lnTo>
                  <a:lnTo>
                    <a:pt x="14902" y="499145"/>
                  </a:lnTo>
                  <a:lnTo>
                    <a:pt x="0" y="5325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617280" y="9445734"/>
            <a:ext cx="564370" cy="462457"/>
            <a:chOff x="6617280" y="9445734"/>
            <a:chExt cx="564370" cy="462457"/>
          </a:xfrm>
        </p:grpSpPr>
        <p:sp>
          <p:nvSpPr>
            <p:cNvPr id="150" name="Freeform 149"/>
            <p:cNvSpPr/>
            <p:nvPr/>
          </p:nvSpPr>
          <p:spPr>
            <a:xfrm>
              <a:off x="6617280" y="9445734"/>
              <a:ext cx="250418" cy="462457"/>
            </a:xfrm>
            <a:custGeom>
              <a:avLst/>
              <a:gdLst/>
              <a:ahLst/>
              <a:cxnLst/>
              <a:rect l="0" t="0" r="0" b="0"/>
              <a:pathLst>
                <a:path w="250418" h="462457">
                  <a:moveTo>
                    <a:pt x="165396" y="0"/>
                  </a:moveTo>
                  <a:lnTo>
                    <a:pt x="134908" y="49885"/>
                  </a:lnTo>
                  <a:lnTo>
                    <a:pt x="99512" y="110892"/>
                  </a:lnTo>
                  <a:lnTo>
                    <a:pt x="73720" y="167925"/>
                  </a:lnTo>
                  <a:lnTo>
                    <a:pt x="53631" y="224173"/>
                  </a:lnTo>
                  <a:lnTo>
                    <a:pt x="34669" y="280267"/>
                  </a:lnTo>
                  <a:lnTo>
                    <a:pt x="15929" y="337887"/>
                  </a:lnTo>
                  <a:lnTo>
                    <a:pt x="3462" y="389560"/>
                  </a:lnTo>
                  <a:lnTo>
                    <a:pt x="0" y="425905"/>
                  </a:lnTo>
                  <a:lnTo>
                    <a:pt x="3748" y="439646"/>
                  </a:lnTo>
                  <a:lnTo>
                    <a:pt x="10918" y="450364"/>
                  </a:lnTo>
                  <a:lnTo>
                    <a:pt x="20369" y="459065"/>
                  </a:lnTo>
                  <a:lnTo>
                    <a:pt x="31341" y="461753"/>
                  </a:lnTo>
                  <a:lnTo>
                    <a:pt x="55989" y="456434"/>
                  </a:lnTo>
                  <a:lnTo>
                    <a:pt x="96128" y="428491"/>
                  </a:lnTo>
                  <a:lnTo>
                    <a:pt x="150257" y="367729"/>
                  </a:lnTo>
                  <a:lnTo>
                    <a:pt x="168010" y="345615"/>
                  </a:lnTo>
                  <a:lnTo>
                    <a:pt x="200398" y="289204"/>
                  </a:lnTo>
                  <a:lnTo>
                    <a:pt x="243417" y="225984"/>
                  </a:lnTo>
                  <a:lnTo>
                    <a:pt x="250417" y="196977"/>
                  </a:lnTo>
                  <a:lnTo>
                    <a:pt x="250104" y="182702"/>
                  </a:lnTo>
                  <a:lnTo>
                    <a:pt x="245224" y="179414"/>
                  </a:lnTo>
                  <a:lnTo>
                    <a:pt x="237300" y="183450"/>
                  </a:lnTo>
                  <a:lnTo>
                    <a:pt x="217596" y="206100"/>
                  </a:lnTo>
                  <a:lnTo>
                    <a:pt x="190551" y="259509"/>
                  </a:lnTo>
                  <a:lnTo>
                    <a:pt x="170427" y="309417"/>
                  </a:lnTo>
                  <a:lnTo>
                    <a:pt x="146991" y="369014"/>
                  </a:lnTo>
                  <a:lnTo>
                    <a:pt x="128485" y="428427"/>
                  </a:lnTo>
                  <a:lnTo>
                    <a:pt x="123354" y="462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922814" y="9627914"/>
              <a:ext cx="56056" cy="238235"/>
            </a:xfrm>
            <a:custGeom>
              <a:avLst/>
              <a:gdLst/>
              <a:ahLst/>
              <a:cxnLst/>
              <a:rect l="0" t="0" r="0" b="0"/>
              <a:pathLst>
                <a:path w="56056" h="238235">
                  <a:moveTo>
                    <a:pt x="0" y="0"/>
                  </a:moveTo>
                  <a:lnTo>
                    <a:pt x="4152" y="56824"/>
                  </a:lnTo>
                  <a:lnTo>
                    <a:pt x="19505" y="112261"/>
                  </a:lnTo>
                  <a:lnTo>
                    <a:pt x="32942" y="161636"/>
                  </a:lnTo>
                  <a:lnTo>
                    <a:pt x="51934" y="224918"/>
                  </a:lnTo>
                  <a:lnTo>
                    <a:pt x="56055" y="2382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852745" y="9613900"/>
              <a:ext cx="182180" cy="266263"/>
            </a:xfrm>
            <a:custGeom>
              <a:avLst/>
              <a:gdLst/>
              <a:ahLst/>
              <a:cxnLst/>
              <a:rect l="0" t="0" r="0" b="0"/>
              <a:pathLst>
                <a:path w="182180" h="266263">
                  <a:moveTo>
                    <a:pt x="182179" y="0"/>
                  </a:moveTo>
                  <a:lnTo>
                    <a:pt x="159861" y="7439"/>
                  </a:lnTo>
                  <a:lnTo>
                    <a:pt x="140599" y="27701"/>
                  </a:lnTo>
                  <a:lnTo>
                    <a:pt x="108095" y="78277"/>
                  </a:lnTo>
                  <a:lnTo>
                    <a:pt x="82298" y="120430"/>
                  </a:lnTo>
                  <a:lnTo>
                    <a:pt x="55262" y="165116"/>
                  </a:lnTo>
                  <a:lnTo>
                    <a:pt x="21218" y="226604"/>
                  </a:lnTo>
                  <a:lnTo>
                    <a:pt x="0" y="2662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119007" y="9627914"/>
              <a:ext cx="62643" cy="1"/>
            </a:xfrm>
            <a:custGeom>
              <a:avLst/>
              <a:gdLst/>
              <a:ahLst/>
              <a:cxnLst/>
              <a:rect l="0" t="0" r="0" b="0"/>
              <a:pathLst>
                <a:path w="62643" h="1">
                  <a:moveTo>
                    <a:pt x="0" y="0"/>
                  </a:moveTo>
                  <a:lnTo>
                    <a:pt x="60976" y="0"/>
                  </a:lnTo>
                  <a:lnTo>
                    <a:pt x="626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076966" y="9741978"/>
              <a:ext cx="72823" cy="26075"/>
            </a:xfrm>
            <a:custGeom>
              <a:avLst/>
              <a:gdLst/>
              <a:ahLst/>
              <a:cxnLst/>
              <a:rect l="0" t="0" r="0" b="0"/>
              <a:pathLst>
                <a:path w="72823" h="26075">
                  <a:moveTo>
                    <a:pt x="0" y="26074"/>
                  </a:moveTo>
                  <a:lnTo>
                    <a:pt x="33564" y="6812"/>
                  </a:lnTo>
                  <a:lnTo>
                    <a:pt x="7282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231118" y="9473762"/>
            <a:ext cx="544105" cy="476470"/>
            <a:chOff x="7231118" y="9473762"/>
            <a:chExt cx="544105" cy="476470"/>
          </a:xfrm>
        </p:grpSpPr>
        <p:sp>
          <p:nvSpPr>
            <p:cNvPr id="156" name="Freeform 155"/>
            <p:cNvSpPr/>
            <p:nvPr/>
          </p:nvSpPr>
          <p:spPr>
            <a:xfrm>
              <a:off x="7231118" y="9473762"/>
              <a:ext cx="126125" cy="476470"/>
            </a:xfrm>
            <a:custGeom>
              <a:avLst/>
              <a:gdLst/>
              <a:ahLst/>
              <a:cxnLst/>
              <a:rect l="0" t="0" r="0" b="0"/>
              <a:pathLst>
                <a:path w="126125" h="476470">
                  <a:moveTo>
                    <a:pt x="126124" y="0"/>
                  </a:moveTo>
                  <a:lnTo>
                    <a:pt x="121972" y="60976"/>
                  </a:lnTo>
                  <a:lnTo>
                    <a:pt x="106619" y="124328"/>
                  </a:lnTo>
                  <a:lnTo>
                    <a:pt x="93181" y="182512"/>
                  </a:lnTo>
                  <a:lnTo>
                    <a:pt x="79339" y="234181"/>
                  </a:lnTo>
                  <a:lnTo>
                    <a:pt x="59154" y="296603"/>
                  </a:lnTo>
                  <a:lnTo>
                    <a:pt x="37076" y="356912"/>
                  </a:lnTo>
                  <a:lnTo>
                    <a:pt x="19982" y="413363"/>
                  </a:lnTo>
                  <a:lnTo>
                    <a:pt x="0" y="476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413014" y="9537757"/>
              <a:ext cx="140421" cy="335524"/>
            </a:xfrm>
            <a:custGeom>
              <a:avLst/>
              <a:gdLst/>
              <a:ahLst/>
              <a:cxnLst/>
              <a:rect l="0" t="0" r="0" b="0"/>
              <a:pathLst>
                <a:path w="140421" h="335524">
                  <a:moveTo>
                    <a:pt x="140420" y="20088"/>
                  </a:moveTo>
                  <a:lnTo>
                    <a:pt x="81904" y="582"/>
                  </a:lnTo>
                  <a:lnTo>
                    <a:pt x="55244" y="0"/>
                  </a:lnTo>
                  <a:lnTo>
                    <a:pt x="29381" y="6489"/>
                  </a:lnTo>
                  <a:lnTo>
                    <a:pt x="7506" y="19753"/>
                  </a:lnTo>
                  <a:lnTo>
                    <a:pt x="1984" y="29207"/>
                  </a:lnTo>
                  <a:lnTo>
                    <a:pt x="0" y="52168"/>
                  </a:lnTo>
                  <a:lnTo>
                    <a:pt x="8462" y="73792"/>
                  </a:lnTo>
                  <a:lnTo>
                    <a:pt x="48072" y="133734"/>
                  </a:lnTo>
                  <a:lnTo>
                    <a:pt x="93849" y="195030"/>
                  </a:lnTo>
                  <a:lnTo>
                    <a:pt x="114337" y="232302"/>
                  </a:lnTo>
                  <a:lnTo>
                    <a:pt x="122831" y="280370"/>
                  </a:lnTo>
                  <a:lnTo>
                    <a:pt x="116513" y="307568"/>
                  </a:lnTo>
                  <a:lnTo>
                    <a:pt x="110469" y="319180"/>
                  </a:lnTo>
                  <a:lnTo>
                    <a:pt x="100210" y="326921"/>
                  </a:lnTo>
                  <a:lnTo>
                    <a:pt x="72204" y="335523"/>
                  </a:lnTo>
                  <a:lnTo>
                    <a:pt x="59130" y="333146"/>
                  </a:lnTo>
                  <a:lnTo>
                    <a:pt x="36299" y="318048"/>
                  </a:lnTo>
                  <a:lnTo>
                    <a:pt x="30522" y="304367"/>
                  </a:lnTo>
                  <a:lnTo>
                    <a:pt x="29831" y="249474"/>
                  </a:lnTo>
                  <a:lnTo>
                    <a:pt x="39488" y="194628"/>
                  </a:lnTo>
                  <a:lnTo>
                    <a:pt x="60852" y="133457"/>
                  </a:lnTo>
                  <a:lnTo>
                    <a:pt x="87160" y="76392"/>
                  </a:lnTo>
                  <a:lnTo>
                    <a:pt x="97545" y="60682"/>
                  </a:lnTo>
                  <a:lnTo>
                    <a:pt x="112393" y="481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623504" y="9518659"/>
              <a:ext cx="151719" cy="361504"/>
            </a:xfrm>
            <a:custGeom>
              <a:avLst/>
              <a:gdLst/>
              <a:ahLst/>
              <a:cxnLst/>
              <a:rect l="0" t="0" r="0" b="0"/>
              <a:pathLst>
                <a:path w="151719" h="361504">
                  <a:moveTo>
                    <a:pt x="0" y="11158"/>
                  </a:moveTo>
                  <a:lnTo>
                    <a:pt x="54382" y="1527"/>
                  </a:lnTo>
                  <a:lnTo>
                    <a:pt x="106770" y="0"/>
                  </a:lnTo>
                  <a:lnTo>
                    <a:pt x="137764" y="5161"/>
                  </a:lnTo>
                  <a:lnTo>
                    <a:pt x="146340" y="11831"/>
                  </a:lnTo>
                  <a:lnTo>
                    <a:pt x="150501" y="20949"/>
                  </a:lnTo>
                  <a:lnTo>
                    <a:pt x="151718" y="31700"/>
                  </a:lnTo>
                  <a:lnTo>
                    <a:pt x="132852" y="92147"/>
                  </a:lnTo>
                  <a:lnTo>
                    <a:pt x="114276" y="139480"/>
                  </a:lnTo>
                  <a:lnTo>
                    <a:pt x="82129" y="199871"/>
                  </a:lnTo>
                  <a:lnTo>
                    <a:pt x="52189" y="256346"/>
                  </a:lnTo>
                  <a:lnTo>
                    <a:pt x="18325" y="318067"/>
                  </a:lnTo>
                  <a:lnTo>
                    <a:pt x="0" y="3615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27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- 24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2015-04-02T21:56:16Z</dcterms:created>
  <dcterms:modified xsi:type="dcterms:W3CDTF">2015-04-02T21:56:19Z</dcterms:modified>
</cp:coreProperties>
</file>