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85166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752151"/>
            <a:ext cx="8636000" cy="3969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492740"/>
            <a:ext cx="7112000" cy="4732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4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741526"/>
            <a:ext cx="2286000" cy="157991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741526"/>
            <a:ext cx="6688667" cy="157991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5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1898634"/>
            <a:ext cx="8636000" cy="36776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7848126"/>
            <a:ext cx="8636000" cy="40505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4320544"/>
            <a:ext cx="4487333" cy="1222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4320544"/>
            <a:ext cx="4487333" cy="1222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9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4144805"/>
            <a:ext cx="4489098" cy="17273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5872162"/>
            <a:ext cx="4489098" cy="10668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4144805"/>
            <a:ext cx="4490861" cy="17273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5872162"/>
            <a:ext cx="4490861" cy="10668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6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7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737235"/>
            <a:ext cx="3342570" cy="31375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737239"/>
            <a:ext cx="5679722" cy="158034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874774"/>
            <a:ext cx="3342570" cy="12665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2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2961620"/>
            <a:ext cx="6096000" cy="15301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654493"/>
            <a:ext cx="6096000" cy="11109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4491813"/>
            <a:ext cx="6096000" cy="21731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7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741523"/>
            <a:ext cx="9144000" cy="308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4320544"/>
            <a:ext cx="9144000" cy="1222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7162149"/>
            <a:ext cx="2370667" cy="985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C03B-BD88-4C90-93FC-D5C320A40047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7162149"/>
            <a:ext cx="3217333" cy="985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7162149"/>
            <a:ext cx="2370667" cy="985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5D079-4FBD-4B2A-A672-2E93123F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39700"/>
            <a:ext cx="6388100" cy="228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463800"/>
            <a:ext cx="8597900" cy="2921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5664200"/>
            <a:ext cx="8394700" cy="220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924800"/>
            <a:ext cx="8921623" cy="3647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Freeform 5"/>
          <p:cNvSpPr/>
          <p:nvPr/>
        </p:nvSpPr>
        <p:spPr>
          <a:xfrm>
            <a:off x="2618697" y="3118856"/>
            <a:ext cx="1529970" cy="681596"/>
          </a:xfrm>
          <a:custGeom>
            <a:avLst/>
            <a:gdLst/>
            <a:ahLst/>
            <a:cxnLst/>
            <a:rect l="0" t="0" r="0" b="0"/>
            <a:pathLst>
              <a:path w="1529970" h="681596">
                <a:moveTo>
                  <a:pt x="1179306" y="119610"/>
                </a:moveTo>
                <a:lnTo>
                  <a:pt x="1123709" y="115547"/>
                </a:lnTo>
                <a:lnTo>
                  <a:pt x="1074979" y="108757"/>
                </a:lnTo>
                <a:lnTo>
                  <a:pt x="1032390" y="107169"/>
                </a:lnTo>
                <a:lnTo>
                  <a:pt x="982992" y="106463"/>
                </a:lnTo>
                <a:lnTo>
                  <a:pt x="930567" y="106149"/>
                </a:lnTo>
                <a:lnTo>
                  <a:pt x="876799" y="107533"/>
                </a:lnTo>
                <a:lnTo>
                  <a:pt x="822432" y="113227"/>
                </a:lnTo>
                <a:lnTo>
                  <a:pt x="763737" y="120836"/>
                </a:lnTo>
                <a:lnTo>
                  <a:pt x="708197" y="129295"/>
                </a:lnTo>
                <a:lnTo>
                  <a:pt x="649710" y="141100"/>
                </a:lnTo>
                <a:lnTo>
                  <a:pt x="595987" y="146798"/>
                </a:lnTo>
                <a:lnTo>
                  <a:pt x="548923" y="157458"/>
                </a:lnTo>
                <a:lnTo>
                  <a:pt x="497060" y="171788"/>
                </a:lnTo>
                <a:lnTo>
                  <a:pt x="443099" y="193131"/>
                </a:lnTo>
                <a:lnTo>
                  <a:pt x="388516" y="209781"/>
                </a:lnTo>
                <a:lnTo>
                  <a:pt x="333749" y="225886"/>
                </a:lnTo>
                <a:lnTo>
                  <a:pt x="280451" y="247754"/>
                </a:lnTo>
                <a:lnTo>
                  <a:pt x="220723" y="273627"/>
                </a:lnTo>
                <a:lnTo>
                  <a:pt x="164914" y="300348"/>
                </a:lnTo>
                <a:lnTo>
                  <a:pt x="102942" y="343982"/>
                </a:lnTo>
                <a:lnTo>
                  <a:pt x="42624" y="394820"/>
                </a:lnTo>
                <a:lnTo>
                  <a:pt x="7820" y="435260"/>
                </a:lnTo>
                <a:lnTo>
                  <a:pt x="0" y="470645"/>
                </a:lnTo>
                <a:lnTo>
                  <a:pt x="3126" y="508716"/>
                </a:lnTo>
                <a:lnTo>
                  <a:pt x="14672" y="540871"/>
                </a:lnTo>
                <a:lnTo>
                  <a:pt x="34022" y="566334"/>
                </a:lnTo>
                <a:lnTo>
                  <a:pt x="60904" y="587808"/>
                </a:lnTo>
                <a:lnTo>
                  <a:pt x="115817" y="615503"/>
                </a:lnTo>
                <a:lnTo>
                  <a:pt x="176862" y="639282"/>
                </a:lnTo>
                <a:lnTo>
                  <a:pt x="240210" y="658649"/>
                </a:lnTo>
                <a:lnTo>
                  <a:pt x="293361" y="665270"/>
                </a:lnTo>
                <a:lnTo>
                  <a:pt x="347704" y="667232"/>
                </a:lnTo>
                <a:lnTo>
                  <a:pt x="402401" y="675092"/>
                </a:lnTo>
                <a:lnTo>
                  <a:pt x="464480" y="679790"/>
                </a:lnTo>
                <a:lnTo>
                  <a:pt x="523838" y="681183"/>
                </a:lnTo>
                <a:lnTo>
                  <a:pt x="587299" y="681595"/>
                </a:lnTo>
                <a:lnTo>
                  <a:pt x="631811" y="677629"/>
                </a:lnTo>
                <a:lnTo>
                  <a:pt x="676986" y="672312"/>
                </a:lnTo>
                <a:lnTo>
                  <a:pt x="722454" y="669948"/>
                </a:lnTo>
                <a:lnTo>
                  <a:pt x="768053" y="664836"/>
                </a:lnTo>
                <a:lnTo>
                  <a:pt x="813711" y="657485"/>
                </a:lnTo>
                <a:lnTo>
                  <a:pt x="859394" y="649140"/>
                </a:lnTo>
                <a:lnTo>
                  <a:pt x="909152" y="640353"/>
                </a:lnTo>
                <a:lnTo>
                  <a:pt x="958689" y="631369"/>
                </a:lnTo>
                <a:lnTo>
                  <a:pt x="1001018" y="622298"/>
                </a:lnTo>
                <a:lnTo>
                  <a:pt x="1044206" y="613188"/>
                </a:lnTo>
                <a:lnTo>
                  <a:pt x="1107283" y="595432"/>
                </a:lnTo>
                <a:lnTo>
                  <a:pt x="1168630" y="574936"/>
                </a:lnTo>
                <a:lnTo>
                  <a:pt x="1230987" y="555152"/>
                </a:lnTo>
                <a:lnTo>
                  <a:pt x="1288058" y="534056"/>
                </a:lnTo>
                <a:lnTo>
                  <a:pt x="1339500" y="514093"/>
                </a:lnTo>
                <a:lnTo>
                  <a:pt x="1397828" y="480051"/>
                </a:lnTo>
                <a:lnTo>
                  <a:pt x="1461260" y="434563"/>
                </a:lnTo>
                <a:lnTo>
                  <a:pt x="1496108" y="401162"/>
                </a:lnTo>
                <a:lnTo>
                  <a:pt x="1516126" y="370684"/>
                </a:lnTo>
                <a:lnTo>
                  <a:pt x="1529969" y="319265"/>
                </a:lnTo>
                <a:lnTo>
                  <a:pt x="1526791" y="258156"/>
                </a:lnTo>
                <a:lnTo>
                  <a:pt x="1508923" y="199086"/>
                </a:lnTo>
                <a:lnTo>
                  <a:pt x="1474064" y="143377"/>
                </a:lnTo>
                <a:lnTo>
                  <a:pt x="1434731" y="95844"/>
                </a:lnTo>
                <a:lnTo>
                  <a:pt x="1376187" y="53661"/>
                </a:lnTo>
                <a:lnTo>
                  <a:pt x="1313645" y="22711"/>
                </a:lnTo>
                <a:lnTo>
                  <a:pt x="1261767" y="4739"/>
                </a:lnTo>
                <a:lnTo>
                  <a:pt x="1221033" y="0"/>
                </a:lnTo>
                <a:lnTo>
                  <a:pt x="1165351" y="1956"/>
                </a:lnTo>
                <a:lnTo>
                  <a:pt x="1106071" y="6381"/>
                </a:lnTo>
                <a:lnTo>
                  <a:pt x="1059412" y="8347"/>
                </a:lnTo>
                <a:lnTo>
                  <a:pt x="1014298" y="17346"/>
                </a:lnTo>
                <a:lnTo>
                  <a:pt x="968857" y="31502"/>
                </a:lnTo>
                <a:lnTo>
                  <a:pt x="923270" y="47950"/>
                </a:lnTo>
                <a:lnTo>
                  <a:pt x="873555" y="65417"/>
                </a:lnTo>
                <a:lnTo>
                  <a:pt x="820991" y="84860"/>
                </a:lnTo>
                <a:lnTo>
                  <a:pt x="767159" y="108736"/>
                </a:lnTo>
                <a:lnTo>
                  <a:pt x="712764" y="138644"/>
                </a:lnTo>
                <a:lnTo>
                  <a:pt x="659643" y="170727"/>
                </a:lnTo>
                <a:lnTo>
                  <a:pt x="610643" y="200220"/>
                </a:lnTo>
                <a:lnTo>
                  <a:pt x="554789" y="242520"/>
                </a:lnTo>
                <a:lnTo>
                  <a:pt x="521168" y="2704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885729" y="4181959"/>
            <a:ext cx="187130" cy="34187"/>
          </a:xfrm>
          <a:custGeom>
            <a:avLst/>
            <a:gdLst/>
            <a:ahLst/>
            <a:cxnLst/>
            <a:rect l="0" t="0" r="0" b="0"/>
            <a:pathLst>
              <a:path w="187130" h="34187">
                <a:moveTo>
                  <a:pt x="187129" y="34186"/>
                </a:moveTo>
                <a:lnTo>
                  <a:pt x="161196" y="29294"/>
                </a:lnTo>
                <a:lnTo>
                  <a:pt x="101856" y="16081"/>
                </a:lnTo>
                <a:lnTo>
                  <a:pt x="51266" y="658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13977" y="3817288"/>
            <a:ext cx="1310948" cy="600102"/>
          </a:xfrm>
          <a:custGeom>
            <a:avLst/>
            <a:gdLst/>
            <a:ahLst/>
            <a:cxnLst/>
            <a:rect l="0" t="0" r="0" b="0"/>
            <a:pathLst>
              <a:path w="1310948" h="600102">
                <a:moveTo>
                  <a:pt x="683837" y="134160"/>
                </a:moveTo>
                <a:lnTo>
                  <a:pt x="635481" y="135684"/>
                </a:lnTo>
                <a:lnTo>
                  <a:pt x="585664" y="141439"/>
                </a:lnTo>
                <a:lnTo>
                  <a:pt x="536101" y="149075"/>
                </a:lnTo>
                <a:lnTo>
                  <a:pt x="488682" y="157547"/>
                </a:lnTo>
                <a:lnTo>
                  <a:pt x="442216" y="166391"/>
                </a:lnTo>
                <a:lnTo>
                  <a:pt x="380509" y="179935"/>
                </a:lnTo>
                <a:lnTo>
                  <a:pt x="338278" y="193099"/>
                </a:lnTo>
                <a:lnTo>
                  <a:pt x="294118" y="209106"/>
                </a:lnTo>
                <a:lnTo>
                  <a:pt x="249100" y="226377"/>
                </a:lnTo>
                <a:lnTo>
                  <a:pt x="195488" y="245952"/>
                </a:lnTo>
                <a:lnTo>
                  <a:pt x="143378" y="268678"/>
                </a:lnTo>
                <a:lnTo>
                  <a:pt x="83646" y="313078"/>
                </a:lnTo>
                <a:lnTo>
                  <a:pt x="21802" y="374526"/>
                </a:lnTo>
                <a:lnTo>
                  <a:pt x="3146" y="404508"/>
                </a:lnTo>
                <a:lnTo>
                  <a:pt x="0" y="419512"/>
                </a:lnTo>
                <a:lnTo>
                  <a:pt x="4629" y="448369"/>
                </a:lnTo>
                <a:lnTo>
                  <a:pt x="24365" y="483033"/>
                </a:lnTo>
                <a:lnTo>
                  <a:pt x="44911" y="498945"/>
                </a:lnTo>
                <a:lnTo>
                  <a:pt x="102621" y="528853"/>
                </a:lnTo>
                <a:lnTo>
                  <a:pt x="164802" y="553155"/>
                </a:lnTo>
                <a:lnTo>
                  <a:pt x="225525" y="567909"/>
                </a:lnTo>
                <a:lnTo>
                  <a:pt x="269396" y="577294"/>
                </a:lnTo>
                <a:lnTo>
                  <a:pt x="318348" y="586543"/>
                </a:lnTo>
                <a:lnTo>
                  <a:pt x="370574" y="594209"/>
                </a:lnTo>
                <a:lnTo>
                  <a:pt x="424255" y="597615"/>
                </a:lnTo>
                <a:lnTo>
                  <a:pt x="474520" y="599129"/>
                </a:lnTo>
                <a:lnTo>
                  <a:pt x="523775" y="599802"/>
                </a:lnTo>
                <a:lnTo>
                  <a:pt x="576135" y="600101"/>
                </a:lnTo>
                <a:lnTo>
                  <a:pt x="629876" y="596172"/>
                </a:lnTo>
                <a:lnTo>
                  <a:pt x="684229" y="589347"/>
                </a:lnTo>
                <a:lnTo>
                  <a:pt x="738856" y="581236"/>
                </a:lnTo>
                <a:lnTo>
                  <a:pt x="789541" y="572553"/>
                </a:lnTo>
                <a:lnTo>
                  <a:pt x="838983" y="563615"/>
                </a:lnTo>
                <a:lnTo>
                  <a:pt x="891426" y="554565"/>
                </a:lnTo>
                <a:lnTo>
                  <a:pt x="941141" y="545464"/>
                </a:lnTo>
                <a:lnTo>
                  <a:pt x="990151" y="534818"/>
                </a:lnTo>
                <a:lnTo>
                  <a:pt x="1042403" y="519930"/>
                </a:lnTo>
                <a:lnTo>
                  <a:pt x="1087970" y="507219"/>
                </a:lnTo>
                <a:lnTo>
                  <a:pt x="1147883" y="487435"/>
                </a:lnTo>
                <a:lnTo>
                  <a:pt x="1200168" y="462276"/>
                </a:lnTo>
                <a:lnTo>
                  <a:pt x="1261854" y="417400"/>
                </a:lnTo>
                <a:lnTo>
                  <a:pt x="1281482" y="399188"/>
                </a:lnTo>
                <a:lnTo>
                  <a:pt x="1302384" y="357247"/>
                </a:lnTo>
                <a:lnTo>
                  <a:pt x="1310947" y="298947"/>
                </a:lnTo>
                <a:lnTo>
                  <a:pt x="1304824" y="263767"/>
                </a:lnTo>
                <a:lnTo>
                  <a:pt x="1284247" y="222329"/>
                </a:lnTo>
                <a:lnTo>
                  <a:pt x="1230100" y="160554"/>
                </a:lnTo>
                <a:lnTo>
                  <a:pt x="1172946" y="110597"/>
                </a:lnTo>
                <a:lnTo>
                  <a:pt x="1121264" y="80459"/>
                </a:lnTo>
                <a:lnTo>
                  <a:pt x="1063293" y="52232"/>
                </a:lnTo>
                <a:lnTo>
                  <a:pt x="1020066" y="35285"/>
                </a:lnTo>
                <a:lnTo>
                  <a:pt x="975462" y="22676"/>
                </a:lnTo>
                <a:lnTo>
                  <a:pt x="926185" y="11993"/>
                </a:lnTo>
                <a:lnTo>
                  <a:pt x="872291" y="3690"/>
                </a:lnTo>
                <a:lnTo>
                  <a:pt x="812790" y="0"/>
                </a:lnTo>
                <a:lnTo>
                  <a:pt x="750798" y="2423"/>
                </a:lnTo>
                <a:lnTo>
                  <a:pt x="687699" y="10101"/>
                </a:lnTo>
                <a:lnTo>
                  <a:pt x="655942" y="16414"/>
                </a:lnTo>
                <a:lnTo>
                  <a:pt x="624107" y="23671"/>
                </a:lnTo>
                <a:lnTo>
                  <a:pt x="592219" y="33078"/>
                </a:lnTo>
                <a:lnTo>
                  <a:pt x="560296" y="43920"/>
                </a:lnTo>
                <a:lnTo>
                  <a:pt x="528350" y="55718"/>
                </a:lnTo>
                <a:lnTo>
                  <a:pt x="494865" y="69678"/>
                </a:lnTo>
                <a:lnTo>
                  <a:pt x="460354" y="85078"/>
                </a:lnTo>
                <a:lnTo>
                  <a:pt x="425158" y="101439"/>
                </a:lnTo>
                <a:lnTo>
                  <a:pt x="387984" y="123010"/>
                </a:lnTo>
                <a:lnTo>
                  <a:pt x="349489" y="148056"/>
                </a:lnTo>
                <a:lnTo>
                  <a:pt x="310115" y="175417"/>
                </a:lnTo>
                <a:lnTo>
                  <a:pt x="266366" y="205818"/>
                </a:lnTo>
                <a:lnTo>
                  <a:pt x="231367" y="2301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855787" y="4721510"/>
            <a:ext cx="885388" cy="707731"/>
          </a:xfrm>
          <a:custGeom>
            <a:avLst/>
            <a:gdLst/>
            <a:ahLst/>
            <a:cxnLst/>
            <a:rect l="0" t="0" r="0" b="0"/>
            <a:pathLst>
              <a:path w="885388" h="707731">
                <a:moveTo>
                  <a:pt x="738383" y="93744"/>
                </a:moveTo>
                <a:lnTo>
                  <a:pt x="686698" y="63952"/>
                </a:lnTo>
                <a:lnTo>
                  <a:pt x="640294" y="43952"/>
                </a:lnTo>
                <a:lnTo>
                  <a:pt x="582703" y="20930"/>
                </a:lnTo>
                <a:lnTo>
                  <a:pt x="533815" y="5306"/>
                </a:lnTo>
                <a:lnTo>
                  <a:pt x="481412" y="0"/>
                </a:lnTo>
                <a:lnTo>
                  <a:pt x="427291" y="1475"/>
                </a:lnTo>
                <a:lnTo>
                  <a:pt x="372661" y="18331"/>
                </a:lnTo>
                <a:lnTo>
                  <a:pt x="317880" y="35175"/>
                </a:lnTo>
                <a:lnTo>
                  <a:pt x="263054" y="60309"/>
                </a:lnTo>
                <a:lnTo>
                  <a:pt x="209738" y="96025"/>
                </a:lnTo>
                <a:lnTo>
                  <a:pt x="162794" y="137077"/>
                </a:lnTo>
                <a:lnTo>
                  <a:pt x="112491" y="187158"/>
                </a:lnTo>
                <a:lnTo>
                  <a:pt x="69487" y="240591"/>
                </a:lnTo>
                <a:lnTo>
                  <a:pt x="38294" y="295018"/>
                </a:lnTo>
                <a:lnTo>
                  <a:pt x="18726" y="349739"/>
                </a:lnTo>
                <a:lnTo>
                  <a:pt x="4803" y="404546"/>
                </a:lnTo>
                <a:lnTo>
                  <a:pt x="0" y="459380"/>
                </a:lnTo>
                <a:lnTo>
                  <a:pt x="1625" y="512698"/>
                </a:lnTo>
                <a:lnTo>
                  <a:pt x="27927" y="572432"/>
                </a:lnTo>
                <a:lnTo>
                  <a:pt x="47852" y="600524"/>
                </a:lnTo>
                <a:lnTo>
                  <a:pt x="110297" y="651735"/>
                </a:lnTo>
                <a:lnTo>
                  <a:pt x="163292" y="678028"/>
                </a:lnTo>
                <a:lnTo>
                  <a:pt x="221651" y="695467"/>
                </a:lnTo>
                <a:lnTo>
                  <a:pt x="264970" y="703957"/>
                </a:lnTo>
                <a:lnTo>
                  <a:pt x="309614" y="707730"/>
                </a:lnTo>
                <a:lnTo>
                  <a:pt x="354846" y="705344"/>
                </a:lnTo>
                <a:lnTo>
                  <a:pt x="400341" y="699205"/>
                </a:lnTo>
                <a:lnTo>
                  <a:pt x="445952" y="691399"/>
                </a:lnTo>
                <a:lnTo>
                  <a:pt x="491615" y="678789"/>
                </a:lnTo>
                <a:lnTo>
                  <a:pt x="535777" y="661504"/>
                </a:lnTo>
                <a:lnTo>
                  <a:pt x="596423" y="626078"/>
                </a:lnTo>
                <a:lnTo>
                  <a:pt x="639742" y="599990"/>
                </a:lnTo>
                <a:lnTo>
                  <a:pt x="699677" y="559608"/>
                </a:lnTo>
                <a:lnTo>
                  <a:pt x="756030" y="518697"/>
                </a:lnTo>
                <a:lnTo>
                  <a:pt x="817196" y="462405"/>
                </a:lnTo>
                <a:lnTo>
                  <a:pt x="850265" y="411861"/>
                </a:lnTo>
                <a:lnTo>
                  <a:pt x="869868" y="376304"/>
                </a:lnTo>
                <a:lnTo>
                  <a:pt x="880612" y="328000"/>
                </a:lnTo>
                <a:lnTo>
                  <a:pt x="885387" y="275554"/>
                </a:lnTo>
                <a:lnTo>
                  <a:pt x="885028" y="213292"/>
                </a:lnTo>
                <a:lnTo>
                  <a:pt x="859153" y="150536"/>
                </a:lnTo>
                <a:lnTo>
                  <a:pt x="824701" y="94129"/>
                </a:lnTo>
                <a:lnTo>
                  <a:pt x="783087" y="60003"/>
                </a:lnTo>
                <a:lnTo>
                  <a:pt x="722330" y="32122"/>
                </a:lnTo>
                <a:lnTo>
                  <a:pt x="661855" y="19794"/>
                </a:lnTo>
                <a:lnTo>
                  <a:pt x="618041" y="21775"/>
                </a:lnTo>
                <a:lnTo>
                  <a:pt x="569114" y="27733"/>
                </a:lnTo>
                <a:lnTo>
                  <a:pt x="516900" y="36984"/>
                </a:lnTo>
                <a:lnTo>
                  <a:pt x="463224" y="51251"/>
                </a:lnTo>
                <a:lnTo>
                  <a:pt x="408899" y="71811"/>
                </a:lnTo>
                <a:lnTo>
                  <a:pt x="355808" y="97707"/>
                </a:lnTo>
                <a:lnTo>
                  <a:pt x="306822" y="129529"/>
                </a:lnTo>
                <a:lnTo>
                  <a:pt x="255596" y="163986"/>
                </a:lnTo>
                <a:lnTo>
                  <a:pt x="203883" y="201136"/>
                </a:lnTo>
                <a:lnTo>
                  <a:pt x="155509" y="243038"/>
                </a:lnTo>
                <a:lnTo>
                  <a:pt x="108617" y="291115"/>
                </a:lnTo>
                <a:lnTo>
                  <a:pt x="59706" y="345197"/>
                </a:lnTo>
                <a:lnTo>
                  <a:pt x="39112" y="3679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870230" y="6756246"/>
            <a:ext cx="1334117" cy="507316"/>
            <a:chOff x="7870230" y="6756246"/>
            <a:chExt cx="1334117" cy="507316"/>
          </a:xfrm>
        </p:grpSpPr>
        <p:sp>
          <p:nvSpPr>
            <p:cNvPr id="10" name="Freeform 9"/>
            <p:cNvSpPr/>
            <p:nvPr/>
          </p:nvSpPr>
          <p:spPr>
            <a:xfrm>
              <a:off x="7883940" y="6920781"/>
              <a:ext cx="205670" cy="329069"/>
            </a:xfrm>
            <a:custGeom>
              <a:avLst/>
              <a:gdLst/>
              <a:ahLst/>
              <a:cxnLst/>
              <a:rect l="0" t="0" r="0" b="0"/>
              <a:pathLst>
                <a:path w="205670" h="329069">
                  <a:moveTo>
                    <a:pt x="0" y="0"/>
                  </a:moveTo>
                  <a:lnTo>
                    <a:pt x="18978" y="48806"/>
                  </a:lnTo>
                  <a:lnTo>
                    <a:pt x="46757" y="98251"/>
                  </a:lnTo>
                  <a:lnTo>
                    <a:pt x="83934" y="151496"/>
                  </a:lnTo>
                  <a:lnTo>
                    <a:pt x="119833" y="201804"/>
                  </a:lnTo>
                  <a:lnTo>
                    <a:pt x="159260" y="259748"/>
                  </a:lnTo>
                  <a:lnTo>
                    <a:pt x="197450" y="316780"/>
                  </a:lnTo>
                  <a:lnTo>
                    <a:pt x="205669" y="3290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870230" y="6907069"/>
              <a:ext cx="205669" cy="356493"/>
            </a:xfrm>
            <a:custGeom>
              <a:avLst/>
              <a:gdLst/>
              <a:ahLst/>
              <a:cxnLst/>
              <a:rect l="0" t="0" r="0" b="0"/>
              <a:pathLst>
                <a:path w="205669" h="356493">
                  <a:moveTo>
                    <a:pt x="205668" y="0"/>
                  </a:moveTo>
                  <a:lnTo>
                    <a:pt x="160418" y="48297"/>
                  </a:lnTo>
                  <a:lnTo>
                    <a:pt x="134041" y="105518"/>
                  </a:lnTo>
                  <a:lnTo>
                    <a:pt x="108779" y="159236"/>
                  </a:lnTo>
                  <a:lnTo>
                    <a:pt x="81997" y="208160"/>
                  </a:lnTo>
                  <a:lnTo>
                    <a:pt x="54765" y="261252"/>
                  </a:lnTo>
                  <a:lnTo>
                    <a:pt x="31461" y="311514"/>
                  </a:lnTo>
                  <a:lnTo>
                    <a:pt x="20076" y="336501"/>
                  </a:lnTo>
                  <a:lnTo>
                    <a:pt x="0" y="3564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105311" y="6756246"/>
              <a:ext cx="176256" cy="241091"/>
            </a:xfrm>
            <a:custGeom>
              <a:avLst/>
              <a:gdLst/>
              <a:ahLst/>
              <a:cxnLst/>
              <a:rect l="0" t="0" r="0" b="0"/>
              <a:pathLst>
                <a:path w="176256" h="241091">
                  <a:moveTo>
                    <a:pt x="66565" y="0"/>
                  </a:moveTo>
                  <a:lnTo>
                    <a:pt x="97881" y="12470"/>
                  </a:lnTo>
                  <a:lnTo>
                    <a:pt x="116538" y="26362"/>
                  </a:lnTo>
                  <a:lnTo>
                    <a:pt x="130925" y="50819"/>
                  </a:lnTo>
                  <a:lnTo>
                    <a:pt x="143527" y="98849"/>
                  </a:lnTo>
                  <a:lnTo>
                    <a:pt x="143198" y="147611"/>
                  </a:lnTo>
                  <a:lnTo>
                    <a:pt x="135663" y="175294"/>
                  </a:lnTo>
                  <a:lnTo>
                    <a:pt x="106000" y="217893"/>
                  </a:lnTo>
                  <a:lnTo>
                    <a:pt x="97426" y="227529"/>
                  </a:lnTo>
                  <a:lnTo>
                    <a:pt x="71648" y="238236"/>
                  </a:lnTo>
                  <a:lnTo>
                    <a:pt x="56243" y="241090"/>
                  </a:lnTo>
                  <a:lnTo>
                    <a:pt x="26938" y="236138"/>
                  </a:lnTo>
                  <a:lnTo>
                    <a:pt x="12724" y="230552"/>
                  </a:lnTo>
                  <a:lnTo>
                    <a:pt x="4772" y="220734"/>
                  </a:lnTo>
                  <a:lnTo>
                    <a:pt x="0" y="193575"/>
                  </a:lnTo>
                  <a:lnTo>
                    <a:pt x="3906" y="182371"/>
                  </a:lnTo>
                  <a:lnTo>
                    <a:pt x="20435" y="165860"/>
                  </a:lnTo>
                  <a:lnTo>
                    <a:pt x="31241" y="162371"/>
                  </a:lnTo>
                  <a:lnTo>
                    <a:pt x="55436" y="162557"/>
                  </a:lnTo>
                  <a:lnTo>
                    <a:pt x="108209" y="176614"/>
                  </a:lnTo>
                  <a:lnTo>
                    <a:pt x="145937" y="198752"/>
                  </a:lnTo>
                  <a:lnTo>
                    <a:pt x="176255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391255" y="6961914"/>
              <a:ext cx="150825" cy="27423"/>
            </a:xfrm>
            <a:custGeom>
              <a:avLst/>
              <a:gdLst/>
              <a:ahLst/>
              <a:cxnLst/>
              <a:rect l="0" t="0" r="0" b="0"/>
              <a:pathLst>
                <a:path w="150825" h="27423">
                  <a:moveTo>
                    <a:pt x="0" y="0"/>
                  </a:moveTo>
                  <a:lnTo>
                    <a:pt x="57253" y="19084"/>
                  </a:lnTo>
                  <a:lnTo>
                    <a:pt x="116541" y="25775"/>
                  </a:lnTo>
                  <a:lnTo>
                    <a:pt x="150824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91255" y="7071603"/>
              <a:ext cx="150825" cy="13713"/>
            </a:xfrm>
            <a:custGeom>
              <a:avLst/>
              <a:gdLst/>
              <a:ahLst/>
              <a:cxnLst/>
              <a:rect l="0" t="0" r="0" b="0"/>
              <a:pathLst>
                <a:path w="150825" h="13713">
                  <a:moveTo>
                    <a:pt x="0" y="13712"/>
                  </a:moveTo>
                  <a:lnTo>
                    <a:pt x="59660" y="2859"/>
                  </a:lnTo>
                  <a:lnTo>
                    <a:pt x="107054" y="847"/>
                  </a:lnTo>
                  <a:lnTo>
                    <a:pt x="1508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679190" y="6893358"/>
              <a:ext cx="54846" cy="150824"/>
            </a:xfrm>
            <a:custGeom>
              <a:avLst/>
              <a:gdLst/>
              <a:ahLst/>
              <a:cxnLst/>
              <a:rect l="0" t="0" r="0" b="0"/>
              <a:pathLst>
                <a:path w="54846" h="150824">
                  <a:moveTo>
                    <a:pt x="54845" y="0"/>
                  </a:moveTo>
                  <a:lnTo>
                    <a:pt x="39931" y="48807"/>
                  </a:lnTo>
                  <a:lnTo>
                    <a:pt x="23004" y="98252"/>
                  </a:lnTo>
                  <a:lnTo>
                    <a:pt x="0" y="1508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651768" y="7030470"/>
              <a:ext cx="274225" cy="54846"/>
            </a:xfrm>
            <a:custGeom>
              <a:avLst/>
              <a:gdLst/>
              <a:ahLst/>
              <a:cxnLst/>
              <a:rect l="0" t="0" r="0" b="0"/>
              <a:pathLst>
                <a:path w="274225" h="54846">
                  <a:moveTo>
                    <a:pt x="0" y="54845"/>
                  </a:moveTo>
                  <a:lnTo>
                    <a:pt x="7279" y="33008"/>
                  </a:lnTo>
                  <a:lnTo>
                    <a:pt x="13994" y="28099"/>
                  </a:lnTo>
                  <a:lnTo>
                    <a:pt x="23040" y="26350"/>
                  </a:lnTo>
                  <a:lnTo>
                    <a:pt x="85020" y="36704"/>
                  </a:lnTo>
                  <a:lnTo>
                    <a:pt x="136235" y="38298"/>
                  </a:lnTo>
                  <a:lnTo>
                    <a:pt x="195929" y="29798"/>
                  </a:lnTo>
                  <a:lnTo>
                    <a:pt x="250464" y="13278"/>
                  </a:lnTo>
                  <a:lnTo>
                    <a:pt x="2742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816302" y="6811090"/>
              <a:ext cx="95980" cy="425049"/>
            </a:xfrm>
            <a:custGeom>
              <a:avLst/>
              <a:gdLst/>
              <a:ahLst/>
              <a:cxnLst/>
              <a:rect l="0" t="0" r="0" b="0"/>
              <a:pathLst>
                <a:path w="95980" h="425049">
                  <a:moveTo>
                    <a:pt x="95979" y="0"/>
                  </a:moveTo>
                  <a:lnTo>
                    <a:pt x="85033" y="45309"/>
                  </a:lnTo>
                  <a:lnTo>
                    <a:pt x="74116" y="106018"/>
                  </a:lnTo>
                  <a:lnTo>
                    <a:pt x="71028" y="155286"/>
                  </a:lnTo>
                  <a:lnTo>
                    <a:pt x="62010" y="212577"/>
                  </a:lnTo>
                  <a:lnTo>
                    <a:pt x="53967" y="255967"/>
                  </a:lnTo>
                  <a:lnTo>
                    <a:pt x="45314" y="302673"/>
                  </a:lnTo>
                  <a:lnTo>
                    <a:pt x="30354" y="361705"/>
                  </a:lnTo>
                  <a:lnTo>
                    <a:pt x="0" y="4250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980837" y="6836859"/>
              <a:ext cx="223510" cy="385873"/>
            </a:xfrm>
            <a:custGeom>
              <a:avLst/>
              <a:gdLst/>
              <a:ahLst/>
              <a:cxnLst/>
              <a:rect l="0" t="0" r="0" b="0"/>
              <a:pathLst>
                <a:path w="223510" h="385873">
                  <a:moveTo>
                    <a:pt x="82267" y="29076"/>
                  </a:moveTo>
                  <a:lnTo>
                    <a:pt x="69797" y="83808"/>
                  </a:lnTo>
                  <a:lnTo>
                    <a:pt x="49458" y="144488"/>
                  </a:lnTo>
                  <a:lnTo>
                    <a:pt x="33104" y="203262"/>
                  </a:lnTo>
                  <a:lnTo>
                    <a:pt x="20134" y="266719"/>
                  </a:lnTo>
                  <a:lnTo>
                    <a:pt x="17137" y="323270"/>
                  </a:lnTo>
                  <a:lnTo>
                    <a:pt x="21835" y="354832"/>
                  </a:lnTo>
                  <a:lnTo>
                    <a:pt x="29791" y="366601"/>
                  </a:lnTo>
                  <a:lnTo>
                    <a:pt x="54882" y="383740"/>
                  </a:lnTo>
                  <a:lnTo>
                    <a:pt x="68581" y="385872"/>
                  </a:lnTo>
                  <a:lnTo>
                    <a:pt x="95990" y="380117"/>
                  </a:lnTo>
                  <a:lnTo>
                    <a:pt x="137115" y="352467"/>
                  </a:lnTo>
                  <a:lnTo>
                    <a:pt x="170967" y="308051"/>
                  </a:lnTo>
                  <a:lnTo>
                    <a:pt x="200295" y="249016"/>
                  </a:lnTo>
                  <a:lnTo>
                    <a:pt x="214960" y="205541"/>
                  </a:lnTo>
                  <a:lnTo>
                    <a:pt x="223509" y="162349"/>
                  </a:lnTo>
                  <a:lnTo>
                    <a:pt x="219756" y="103774"/>
                  </a:lnTo>
                  <a:lnTo>
                    <a:pt x="207472" y="50871"/>
                  </a:lnTo>
                  <a:lnTo>
                    <a:pt x="193267" y="25559"/>
                  </a:lnTo>
                  <a:lnTo>
                    <a:pt x="172735" y="8216"/>
                  </a:lnTo>
                  <a:lnTo>
                    <a:pt x="160860" y="1458"/>
                  </a:lnTo>
                  <a:lnTo>
                    <a:pt x="146850" y="0"/>
                  </a:lnTo>
                  <a:lnTo>
                    <a:pt x="115033" y="6505"/>
                  </a:lnTo>
                  <a:lnTo>
                    <a:pt x="77419" y="27298"/>
                  </a:lnTo>
                  <a:lnTo>
                    <a:pt x="46976" y="74592"/>
                  </a:lnTo>
                  <a:lnTo>
                    <a:pt x="18658" y="136848"/>
                  </a:lnTo>
                  <a:lnTo>
                    <a:pt x="8292" y="185140"/>
                  </a:lnTo>
                  <a:lnTo>
                    <a:pt x="2457" y="239345"/>
                  </a:lnTo>
                  <a:lnTo>
                    <a:pt x="0" y="2621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64562" y="6632845"/>
            <a:ext cx="1782457" cy="685561"/>
            <a:chOff x="7664562" y="6632845"/>
            <a:chExt cx="1782457" cy="685561"/>
          </a:xfrm>
        </p:grpSpPr>
        <p:sp>
          <p:nvSpPr>
            <p:cNvPr id="20" name="Freeform 19"/>
            <p:cNvSpPr/>
            <p:nvPr/>
          </p:nvSpPr>
          <p:spPr>
            <a:xfrm>
              <a:off x="7664562" y="7016759"/>
              <a:ext cx="1" cy="150824"/>
            </a:xfrm>
            <a:custGeom>
              <a:avLst/>
              <a:gdLst/>
              <a:ahLst/>
              <a:cxnLst/>
              <a:rect l="0" t="0" r="0" b="0"/>
              <a:pathLst>
                <a:path w="1" h="150824">
                  <a:moveTo>
                    <a:pt x="0" y="150823"/>
                  </a:moveTo>
                  <a:lnTo>
                    <a:pt x="0" y="96091"/>
                  </a:lnTo>
                  <a:lnTo>
                    <a:pt x="0" y="3998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678272" y="6632845"/>
              <a:ext cx="740407" cy="592638"/>
            </a:xfrm>
            <a:custGeom>
              <a:avLst/>
              <a:gdLst/>
              <a:ahLst/>
              <a:cxnLst/>
              <a:rect l="0" t="0" r="0" b="0"/>
              <a:pathLst>
                <a:path w="740407" h="592638">
                  <a:moveTo>
                    <a:pt x="0" y="397625"/>
                  </a:moveTo>
                  <a:lnTo>
                    <a:pt x="4063" y="453222"/>
                  </a:lnTo>
                  <a:lnTo>
                    <a:pt x="19085" y="507463"/>
                  </a:lnTo>
                  <a:lnTo>
                    <a:pt x="36722" y="562189"/>
                  </a:lnTo>
                  <a:lnTo>
                    <a:pt x="45775" y="589595"/>
                  </a:lnTo>
                  <a:lnTo>
                    <a:pt x="50322" y="592637"/>
                  </a:lnTo>
                  <a:lnTo>
                    <a:pt x="54877" y="588572"/>
                  </a:lnTo>
                  <a:lnTo>
                    <a:pt x="59436" y="579767"/>
                  </a:lnTo>
                  <a:lnTo>
                    <a:pt x="65854" y="530982"/>
                  </a:lnTo>
                  <a:lnTo>
                    <a:pt x="67756" y="475564"/>
                  </a:lnTo>
                  <a:lnTo>
                    <a:pt x="68319" y="413270"/>
                  </a:lnTo>
                  <a:lnTo>
                    <a:pt x="68486" y="353848"/>
                  </a:lnTo>
                  <a:lnTo>
                    <a:pt x="68536" y="297647"/>
                  </a:lnTo>
                  <a:lnTo>
                    <a:pt x="68550" y="235121"/>
                  </a:lnTo>
                  <a:lnTo>
                    <a:pt x="68554" y="175631"/>
                  </a:lnTo>
                  <a:lnTo>
                    <a:pt x="68556" y="119410"/>
                  </a:lnTo>
                  <a:lnTo>
                    <a:pt x="68557" y="64158"/>
                  </a:lnTo>
                  <a:lnTo>
                    <a:pt x="76681" y="35624"/>
                  </a:lnTo>
                  <a:lnTo>
                    <a:pt x="83114" y="23749"/>
                  </a:lnTo>
                  <a:lnTo>
                    <a:pt x="95019" y="15833"/>
                  </a:lnTo>
                  <a:lnTo>
                    <a:pt x="148170" y="4691"/>
                  </a:lnTo>
                  <a:lnTo>
                    <a:pt x="210638" y="1390"/>
                  </a:lnTo>
                  <a:lnTo>
                    <a:pt x="269942" y="412"/>
                  </a:lnTo>
                  <a:lnTo>
                    <a:pt x="312947" y="183"/>
                  </a:lnTo>
                  <a:lnTo>
                    <a:pt x="357451" y="81"/>
                  </a:lnTo>
                  <a:lnTo>
                    <a:pt x="402622" y="36"/>
                  </a:lnTo>
                  <a:lnTo>
                    <a:pt x="448090" y="16"/>
                  </a:lnTo>
                  <a:lnTo>
                    <a:pt x="493689" y="7"/>
                  </a:lnTo>
                  <a:lnTo>
                    <a:pt x="539346" y="3"/>
                  </a:lnTo>
                  <a:lnTo>
                    <a:pt x="585028" y="1"/>
                  </a:lnTo>
                  <a:lnTo>
                    <a:pt x="646294" y="1"/>
                  </a:lnTo>
                  <a:lnTo>
                    <a:pt x="703041" y="0"/>
                  </a:lnTo>
                  <a:lnTo>
                    <a:pt x="74040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528367" y="7071603"/>
              <a:ext cx="13713" cy="246803"/>
            </a:xfrm>
            <a:custGeom>
              <a:avLst/>
              <a:gdLst/>
              <a:ahLst/>
              <a:cxnLst/>
              <a:rect l="0" t="0" r="0" b="0"/>
              <a:pathLst>
                <a:path w="13713" h="246803">
                  <a:moveTo>
                    <a:pt x="0" y="246802"/>
                  </a:moveTo>
                  <a:lnTo>
                    <a:pt x="0" y="192071"/>
                  </a:lnTo>
                  <a:lnTo>
                    <a:pt x="1523" y="132915"/>
                  </a:lnTo>
                  <a:lnTo>
                    <a:pt x="9423" y="83563"/>
                  </a:lnTo>
                  <a:lnTo>
                    <a:pt x="12864" y="25252"/>
                  </a:lnTo>
                  <a:lnTo>
                    <a:pt x="137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29213" y="6687689"/>
              <a:ext cx="40289" cy="604724"/>
            </a:xfrm>
            <a:custGeom>
              <a:avLst/>
              <a:gdLst/>
              <a:ahLst/>
              <a:cxnLst/>
              <a:rect l="0" t="0" r="0" b="0"/>
              <a:pathLst>
                <a:path w="40289" h="604724">
                  <a:moveTo>
                    <a:pt x="12866" y="425048"/>
                  </a:moveTo>
                  <a:lnTo>
                    <a:pt x="2013" y="484707"/>
                  </a:lnTo>
                  <a:lnTo>
                    <a:pt x="0" y="536165"/>
                  </a:lnTo>
                  <a:lnTo>
                    <a:pt x="3467" y="585942"/>
                  </a:lnTo>
                  <a:lnTo>
                    <a:pt x="6600" y="600867"/>
                  </a:lnTo>
                  <a:lnTo>
                    <a:pt x="10211" y="604723"/>
                  </a:lnTo>
                  <a:lnTo>
                    <a:pt x="14144" y="601199"/>
                  </a:lnTo>
                  <a:lnTo>
                    <a:pt x="18288" y="592757"/>
                  </a:lnTo>
                  <a:lnTo>
                    <a:pt x="24939" y="532373"/>
                  </a:lnTo>
                  <a:lnTo>
                    <a:pt x="25849" y="486459"/>
                  </a:lnTo>
                  <a:lnTo>
                    <a:pt x="26253" y="439646"/>
                  </a:lnTo>
                  <a:lnTo>
                    <a:pt x="26432" y="391926"/>
                  </a:lnTo>
                  <a:lnTo>
                    <a:pt x="26512" y="340248"/>
                  </a:lnTo>
                  <a:lnTo>
                    <a:pt x="30610" y="286810"/>
                  </a:lnTo>
                  <a:lnTo>
                    <a:pt x="35987" y="234114"/>
                  </a:lnTo>
                  <a:lnTo>
                    <a:pt x="38376" y="185302"/>
                  </a:lnTo>
                  <a:lnTo>
                    <a:pt x="39438" y="138218"/>
                  </a:lnTo>
                  <a:lnTo>
                    <a:pt x="39910" y="93423"/>
                  </a:lnTo>
                  <a:lnTo>
                    <a:pt x="40176" y="38515"/>
                  </a:lnTo>
                  <a:lnTo>
                    <a:pt x="4028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706613" y="6660267"/>
              <a:ext cx="740406" cy="54847"/>
            </a:xfrm>
            <a:custGeom>
              <a:avLst/>
              <a:gdLst/>
              <a:ahLst/>
              <a:cxnLst/>
              <a:rect l="0" t="0" r="0" b="0"/>
              <a:pathLst>
                <a:path w="740406" h="54847">
                  <a:moveTo>
                    <a:pt x="0" y="0"/>
                  </a:moveTo>
                  <a:lnTo>
                    <a:pt x="45309" y="1524"/>
                  </a:lnTo>
                  <a:lnTo>
                    <a:pt x="106018" y="9424"/>
                  </a:lnTo>
                  <a:lnTo>
                    <a:pt x="155285" y="11806"/>
                  </a:lnTo>
                  <a:lnTo>
                    <a:pt x="211713" y="12865"/>
                  </a:lnTo>
                  <a:lnTo>
                    <a:pt x="266246" y="14859"/>
                  </a:lnTo>
                  <a:lnTo>
                    <a:pt x="324166" y="23023"/>
                  </a:lnTo>
                  <a:lnTo>
                    <a:pt x="382292" y="26119"/>
                  </a:lnTo>
                  <a:lnTo>
                    <a:pt x="430420" y="26843"/>
                  </a:lnTo>
                  <a:lnTo>
                    <a:pt x="474155" y="31228"/>
                  </a:lnTo>
                  <a:lnTo>
                    <a:pt x="516953" y="36731"/>
                  </a:lnTo>
                  <a:lnTo>
                    <a:pt x="566443" y="39178"/>
                  </a:lnTo>
                  <a:lnTo>
                    <a:pt x="614845" y="44327"/>
                  </a:lnTo>
                  <a:lnTo>
                    <a:pt x="660225" y="50171"/>
                  </a:lnTo>
                  <a:lnTo>
                    <a:pt x="722762" y="53922"/>
                  </a:lnTo>
                  <a:lnTo>
                    <a:pt x="740405" y="548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87963" y="7496651"/>
            <a:ext cx="507315" cy="383914"/>
            <a:chOff x="7787963" y="7496651"/>
            <a:chExt cx="507315" cy="383914"/>
          </a:xfrm>
        </p:grpSpPr>
        <p:sp>
          <p:nvSpPr>
            <p:cNvPr id="26" name="Freeform 25"/>
            <p:cNvSpPr/>
            <p:nvPr/>
          </p:nvSpPr>
          <p:spPr>
            <a:xfrm>
              <a:off x="7787963" y="7578918"/>
              <a:ext cx="191957" cy="301647"/>
            </a:xfrm>
            <a:custGeom>
              <a:avLst/>
              <a:gdLst/>
              <a:ahLst/>
              <a:cxnLst/>
              <a:rect l="0" t="0" r="0" b="0"/>
              <a:pathLst>
                <a:path w="191957" h="301647">
                  <a:moveTo>
                    <a:pt x="0" y="0"/>
                  </a:moveTo>
                  <a:lnTo>
                    <a:pt x="13993" y="34362"/>
                  </a:lnTo>
                  <a:lnTo>
                    <a:pt x="49483" y="94189"/>
                  </a:lnTo>
                  <a:lnTo>
                    <a:pt x="75092" y="140645"/>
                  </a:lnTo>
                  <a:lnTo>
                    <a:pt x="124691" y="203657"/>
                  </a:lnTo>
                  <a:lnTo>
                    <a:pt x="166031" y="258592"/>
                  </a:lnTo>
                  <a:lnTo>
                    <a:pt x="191956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801673" y="7496651"/>
              <a:ext cx="178247" cy="383914"/>
            </a:xfrm>
            <a:custGeom>
              <a:avLst/>
              <a:gdLst/>
              <a:ahLst/>
              <a:cxnLst/>
              <a:rect l="0" t="0" r="0" b="0"/>
              <a:pathLst>
                <a:path w="178247" h="383914">
                  <a:moveTo>
                    <a:pt x="178246" y="0"/>
                  </a:moveTo>
                  <a:lnTo>
                    <a:pt x="163332" y="59660"/>
                  </a:lnTo>
                  <a:lnTo>
                    <a:pt x="146404" y="111116"/>
                  </a:lnTo>
                  <a:lnTo>
                    <a:pt x="126155" y="160894"/>
                  </a:lnTo>
                  <a:lnTo>
                    <a:pt x="106443" y="200526"/>
                  </a:lnTo>
                  <a:lnTo>
                    <a:pt x="72485" y="263051"/>
                  </a:lnTo>
                  <a:lnTo>
                    <a:pt x="45514" y="319325"/>
                  </a:lnTo>
                  <a:lnTo>
                    <a:pt x="8101" y="373301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048475" y="7648321"/>
              <a:ext cx="164536" cy="12865"/>
            </a:xfrm>
            <a:custGeom>
              <a:avLst/>
              <a:gdLst/>
              <a:ahLst/>
              <a:cxnLst/>
              <a:rect l="0" t="0" r="0" b="0"/>
              <a:pathLst>
                <a:path w="164536" h="12865">
                  <a:moveTo>
                    <a:pt x="0" y="12864"/>
                  </a:moveTo>
                  <a:lnTo>
                    <a:pt x="48807" y="2012"/>
                  </a:lnTo>
                  <a:lnTo>
                    <a:pt x="98252" y="0"/>
                  </a:lnTo>
                  <a:lnTo>
                    <a:pt x="128982" y="1053"/>
                  </a:lnTo>
                  <a:lnTo>
                    <a:pt x="164535" y="128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117031" y="7729741"/>
              <a:ext cx="178247" cy="1"/>
            </a:xfrm>
            <a:custGeom>
              <a:avLst/>
              <a:gdLst/>
              <a:ahLst/>
              <a:cxnLst/>
              <a:rect l="0" t="0" r="0" b="0"/>
              <a:pathLst>
                <a:path w="178247" h="1">
                  <a:moveTo>
                    <a:pt x="0" y="0"/>
                  </a:moveTo>
                  <a:lnTo>
                    <a:pt x="54732" y="0"/>
                  </a:lnTo>
                  <a:lnTo>
                    <a:pt x="113888" y="0"/>
                  </a:lnTo>
                  <a:lnTo>
                    <a:pt x="130770" y="0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630946" y="5243147"/>
            <a:ext cx="380978" cy="347648"/>
            <a:chOff x="8630946" y="5243147"/>
            <a:chExt cx="380978" cy="347648"/>
          </a:xfrm>
        </p:grpSpPr>
        <p:sp>
          <p:nvSpPr>
            <p:cNvPr id="31" name="Freeform 30"/>
            <p:cNvSpPr/>
            <p:nvPr/>
          </p:nvSpPr>
          <p:spPr>
            <a:xfrm>
              <a:off x="8630946" y="5289147"/>
              <a:ext cx="144224" cy="149981"/>
            </a:xfrm>
            <a:custGeom>
              <a:avLst/>
              <a:gdLst/>
              <a:ahLst/>
              <a:cxnLst/>
              <a:rect l="0" t="0" r="0" b="0"/>
              <a:pathLst>
                <a:path w="144224" h="149981">
                  <a:moveTo>
                    <a:pt x="20822" y="0"/>
                  </a:moveTo>
                  <a:lnTo>
                    <a:pt x="11399" y="53209"/>
                  </a:lnTo>
                  <a:lnTo>
                    <a:pt x="8382" y="105989"/>
                  </a:lnTo>
                  <a:lnTo>
                    <a:pt x="5964" y="149557"/>
                  </a:lnTo>
                  <a:lnTo>
                    <a:pt x="3300" y="149980"/>
                  </a:lnTo>
                  <a:lnTo>
                    <a:pt x="0" y="145690"/>
                  </a:lnTo>
                  <a:lnTo>
                    <a:pt x="3894" y="142831"/>
                  </a:lnTo>
                  <a:lnTo>
                    <a:pt x="24471" y="139654"/>
                  </a:lnTo>
                  <a:lnTo>
                    <a:pt x="76388" y="145514"/>
                  </a:lnTo>
                  <a:lnTo>
                    <a:pt x="103409" y="141862"/>
                  </a:lnTo>
                  <a:lnTo>
                    <a:pt x="122529" y="131098"/>
                  </a:lnTo>
                  <a:lnTo>
                    <a:pt x="144223" y="1096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753558" y="5248014"/>
              <a:ext cx="76457" cy="342781"/>
            </a:xfrm>
            <a:custGeom>
              <a:avLst/>
              <a:gdLst/>
              <a:ahLst/>
              <a:cxnLst/>
              <a:rect l="0" t="0" r="0" b="0"/>
              <a:pathLst>
                <a:path w="76457" h="342781">
                  <a:moveTo>
                    <a:pt x="7899" y="0"/>
                  </a:moveTo>
                  <a:lnTo>
                    <a:pt x="0" y="51685"/>
                  </a:lnTo>
                  <a:lnTo>
                    <a:pt x="6405" y="99612"/>
                  </a:lnTo>
                  <a:lnTo>
                    <a:pt x="13837" y="144821"/>
                  </a:lnTo>
                  <a:lnTo>
                    <a:pt x="22219" y="191320"/>
                  </a:lnTo>
                  <a:lnTo>
                    <a:pt x="31021" y="235854"/>
                  </a:lnTo>
                  <a:lnTo>
                    <a:pt x="46066" y="292139"/>
                  </a:lnTo>
                  <a:lnTo>
                    <a:pt x="76456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857436" y="5243147"/>
              <a:ext cx="154488" cy="243832"/>
            </a:xfrm>
            <a:custGeom>
              <a:avLst/>
              <a:gdLst/>
              <a:ahLst/>
              <a:cxnLst/>
              <a:rect l="0" t="0" r="0" b="0"/>
              <a:pathLst>
                <a:path w="154488" h="243832">
                  <a:moveTo>
                    <a:pt x="0" y="18578"/>
                  </a:moveTo>
                  <a:lnTo>
                    <a:pt x="1524" y="65410"/>
                  </a:lnTo>
                  <a:lnTo>
                    <a:pt x="7279" y="109472"/>
                  </a:lnTo>
                  <a:lnTo>
                    <a:pt x="14915" y="155461"/>
                  </a:lnTo>
                  <a:lnTo>
                    <a:pt x="24911" y="196722"/>
                  </a:lnTo>
                  <a:lnTo>
                    <a:pt x="39509" y="225217"/>
                  </a:lnTo>
                  <a:lnTo>
                    <a:pt x="52239" y="234034"/>
                  </a:lnTo>
                  <a:lnTo>
                    <a:pt x="86695" y="243831"/>
                  </a:lnTo>
                  <a:lnTo>
                    <a:pt x="101977" y="240349"/>
                  </a:lnTo>
                  <a:lnTo>
                    <a:pt x="127083" y="220231"/>
                  </a:lnTo>
                  <a:lnTo>
                    <a:pt x="151068" y="174644"/>
                  </a:lnTo>
                  <a:lnTo>
                    <a:pt x="154487" y="144309"/>
                  </a:lnTo>
                  <a:lnTo>
                    <a:pt x="144268" y="87594"/>
                  </a:lnTo>
                  <a:lnTo>
                    <a:pt x="124675" y="46137"/>
                  </a:lnTo>
                  <a:lnTo>
                    <a:pt x="104162" y="26764"/>
                  </a:lnTo>
                  <a:lnTo>
                    <a:pt x="53753" y="1913"/>
                  </a:lnTo>
                  <a:lnTo>
                    <a:pt x="31000" y="0"/>
                  </a:lnTo>
                  <a:lnTo>
                    <a:pt x="0" y="48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434903" y="5494815"/>
            <a:ext cx="1672653" cy="1510332"/>
            <a:chOff x="8434903" y="5494815"/>
            <a:chExt cx="1672653" cy="1510332"/>
          </a:xfrm>
        </p:grpSpPr>
        <p:sp>
          <p:nvSpPr>
            <p:cNvPr id="35" name="Freeform 34"/>
            <p:cNvSpPr/>
            <p:nvPr/>
          </p:nvSpPr>
          <p:spPr>
            <a:xfrm>
              <a:off x="8877580" y="5494815"/>
              <a:ext cx="199236" cy="261323"/>
            </a:xfrm>
            <a:custGeom>
              <a:avLst/>
              <a:gdLst/>
              <a:ahLst/>
              <a:cxnLst/>
              <a:rect l="0" t="0" r="0" b="0"/>
              <a:pathLst>
                <a:path w="199236" h="261323">
                  <a:moveTo>
                    <a:pt x="7278" y="0"/>
                  </a:moveTo>
                  <a:lnTo>
                    <a:pt x="7278" y="45309"/>
                  </a:lnTo>
                  <a:lnTo>
                    <a:pt x="7278" y="104494"/>
                  </a:lnTo>
                  <a:lnTo>
                    <a:pt x="7278" y="148007"/>
                  </a:lnTo>
                  <a:lnTo>
                    <a:pt x="0" y="208050"/>
                  </a:lnTo>
                  <a:lnTo>
                    <a:pt x="2752" y="257156"/>
                  </a:lnTo>
                  <a:lnTo>
                    <a:pt x="5785" y="261322"/>
                  </a:lnTo>
                  <a:lnTo>
                    <a:pt x="9329" y="258006"/>
                  </a:lnTo>
                  <a:lnTo>
                    <a:pt x="13217" y="249701"/>
                  </a:lnTo>
                  <a:lnTo>
                    <a:pt x="18687" y="201618"/>
                  </a:lnTo>
                  <a:lnTo>
                    <a:pt x="20307" y="146407"/>
                  </a:lnTo>
                  <a:lnTo>
                    <a:pt x="13508" y="84175"/>
                  </a:lnTo>
                  <a:lnTo>
                    <a:pt x="9125" y="24772"/>
                  </a:lnTo>
                  <a:lnTo>
                    <a:pt x="13080" y="14991"/>
                  </a:lnTo>
                  <a:lnTo>
                    <a:pt x="20286" y="11518"/>
                  </a:lnTo>
                  <a:lnTo>
                    <a:pt x="29662" y="12249"/>
                  </a:lnTo>
                  <a:lnTo>
                    <a:pt x="52266" y="29312"/>
                  </a:lnTo>
                  <a:lnTo>
                    <a:pt x="96739" y="89919"/>
                  </a:lnTo>
                  <a:lnTo>
                    <a:pt x="134865" y="148103"/>
                  </a:lnTo>
                  <a:lnTo>
                    <a:pt x="180903" y="207417"/>
                  </a:lnTo>
                  <a:lnTo>
                    <a:pt x="199235" y="2330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679668" y="5741617"/>
              <a:ext cx="179240" cy="260514"/>
            </a:xfrm>
            <a:custGeom>
              <a:avLst/>
              <a:gdLst/>
              <a:ahLst/>
              <a:cxnLst/>
              <a:rect l="0" t="0" r="0" b="0"/>
              <a:pathLst>
                <a:path w="179240" h="260514">
                  <a:moveTo>
                    <a:pt x="13234" y="0"/>
                  </a:moveTo>
                  <a:lnTo>
                    <a:pt x="42349" y="0"/>
                  </a:lnTo>
                  <a:lnTo>
                    <a:pt x="89570" y="21836"/>
                  </a:lnTo>
                  <a:lnTo>
                    <a:pt x="127599" y="49973"/>
                  </a:lnTo>
                  <a:lnTo>
                    <a:pt x="158163" y="92165"/>
                  </a:lnTo>
                  <a:lnTo>
                    <a:pt x="179239" y="143261"/>
                  </a:lnTo>
                  <a:lnTo>
                    <a:pt x="177914" y="174885"/>
                  </a:lnTo>
                  <a:lnTo>
                    <a:pt x="173295" y="189716"/>
                  </a:lnTo>
                  <a:lnTo>
                    <a:pt x="155975" y="214321"/>
                  </a:lnTo>
                  <a:lnTo>
                    <a:pt x="131519" y="233889"/>
                  </a:lnTo>
                  <a:lnTo>
                    <a:pt x="100336" y="247664"/>
                  </a:lnTo>
                  <a:lnTo>
                    <a:pt x="66165" y="250739"/>
                  </a:lnTo>
                  <a:lnTo>
                    <a:pt x="33712" y="245505"/>
                  </a:lnTo>
                  <a:lnTo>
                    <a:pt x="9132" y="233022"/>
                  </a:lnTo>
                  <a:lnTo>
                    <a:pt x="2882" y="223904"/>
                  </a:lnTo>
                  <a:lnTo>
                    <a:pt x="0" y="201585"/>
                  </a:lnTo>
                  <a:lnTo>
                    <a:pt x="4411" y="192282"/>
                  </a:lnTo>
                  <a:lnTo>
                    <a:pt x="21500" y="177882"/>
                  </a:lnTo>
                  <a:lnTo>
                    <a:pt x="52455" y="174529"/>
                  </a:lnTo>
                  <a:lnTo>
                    <a:pt x="88557" y="179641"/>
                  </a:lnTo>
                  <a:lnTo>
                    <a:pt x="133054" y="199649"/>
                  </a:lnTo>
                  <a:lnTo>
                    <a:pt x="155864" y="216196"/>
                  </a:lnTo>
                  <a:lnTo>
                    <a:pt x="168033" y="233707"/>
                  </a:lnTo>
                  <a:lnTo>
                    <a:pt x="177768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150325" y="5686772"/>
              <a:ext cx="173293" cy="223037"/>
            </a:xfrm>
            <a:custGeom>
              <a:avLst/>
              <a:gdLst/>
              <a:ahLst/>
              <a:cxnLst/>
              <a:rect l="0" t="0" r="0" b="0"/>
              <a:pathLst>
                <a:path w="173293" h="223037">
                  <a:moveTo>
                    <a:pt x="36180" y="0"/>
                  </a:moveTo>
                  <a:lnTo>
                    <a:pt x="65295" y="0"/>
                  </a:lnTo>
                  <a:lnTo>
                    <a:pt x="91778" y="12188"/>
                  </a:lnTo>
                  <a:lnTo>
                    <a:pt x="138740" y="49974"/>
                  </a:lnTo>
                  <a:lnTo>
                    <a:pt x="154381" y="80610"/>
                  </a:lnTo>
                  <a:lnTo>
                    <a:pt x="160684" y="99444"/>
                  </a:lnTo>
                  <a:lnTo>
                    <a:pt x="159563" y="136621"/>
                  </a:lnTo>
                  <a:lnTo>
                    <a:pt x="148909" y="170410"/>
                  </a:lnTo>
                  <a:lnTo>
                    <a:pt x="134017" y="195584"/>
                  </a:lnTo>
                  <a:lnTo>
                    <a:pt x="109117" y="212866"/>
                  </a:lnTo>
                  <a:lnTo>
                    <a:pt x="93945" y="219607"/>
                  </a:lnTo>
                  <a:lnTo>
                    <a:pt x="60838" y="223036"/>
                  </a:lnTo>
                  <a:lnTo>
                    <a:pt x="43477" y="221817"/>
                  </a:lnTo>
                  <a:lnTo>
                    <a:pt x="30381" y="216434"/>
                  </a:lnTo>
                  <a:lnTo>
                    <a:pt x="11766" y="198265"/>
                  </a:lnTo>
                  <a:lnTo>
                    <a:pt x="2478" y="170893"/>
                  </a:lnTo>
                  <a:lnTo>
                    <a:pt x="0" y="155062"/>
                  </a:lnTo>
                  <a:lnTo>
                    <a:pt x="4443" y="142985"/>
                  </a:lnTo>
                  <a:lnTo>
                    <a:pt x="13498" y="133410"/>
                  </a:lnTo>
                  <a:lnTo>
                    <a:pt x="25629" y="125503"/>
                  </a:lnTo>
                  <a:lnTo>
                    <a:pt x="51296" y="120780"/>
                  </a:lnTo>
                  <a:lnTo>
                    <a:pt x="64539" y="121654"/>
                  </a:lnTo>
                  <a:lnTo>
                    <a:pt x="87379" y="130749"/>
                  </a:lnTo>
                  <a:lnTo>
                    <a:pt x="144148" y="177972"/>
                  </a:lnTo>
                  <a:lnTo>
                    <a:pt x="173292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351039" y="5686772"/>
              <a:ext cx="220363" cy="188282"/>
            </a:xfrm>
            <a:custGeom>
              <a:avLst/>
              <a:gdLst/>
              <a:ahLst/>
              <a:cxnLst/>
              <a:rect l="0" t="0" r="0" b="0"/>
              <a:pathLst>
                <a:path w="220363" h="188282">
                  <a:moveTo>
                    <a:pt x="68557" y="27423"/>
                  </a:moveTo>
                  <a:lnTo>
                    <a:pt x="60657" y="71208"/>
                  </a:lnTo>
                  <a:lnTo>
                    <a:pt x="70608" y="134476"/>
                  </a:lnTo>
                  <a:lnTo>
                    <a:pt x="74494" y="149066"/>
                  </a:lnTo>
                  <a:lnTo>
                    <a:pt x="91000" y="173402"/>
                  </a:lnTo>
                  <a:lnTo>
                    <a:pt x="101801" y="184158"/>
                  </a:lnTo>
                  <a:lnTo>
                    <a:pt x="115095" y="188281"/>
                  </a:lnTo>
                  <a:lnTo>
                    <a:pt x="146116" y="184737"/>
                  </a:lnTo>
                  <a:lnTo>
                    <a:pt x="172091" y="168943"/>
                  </a:lnTo>
                  <a:lnTo>
                    <a:pt x="203844" y="130293"/>
                  </a:lnTo>
                  <a:lnTo>
                    <a:pt x="213593" y="114284"/>
                  </a:lnTo>
                  <a:lnTo>
                    <a:pt x="220362" y="80247"/>
                  </a:lnTo>
                  <a:lnTo>
                    <a:pt x="220035" y="62639"/>
                  </a:lnTo>
                  <a:lnTo>
                    <a:pt x="213723" y="47853"/>
                  </a:lnTo>
                  <a:lnTo>
                    <a:pt x="190458" y="23300"/>
                  </a:lnTo>
                  <a:lnTo>
                    <a:pt x="155744" y="10355"/>
                  </a:lnTo>
                  <a:lnTo>
                    <a:pt x="97436" y="3068"/>
                  </a:lnTo>
                  <a:lnTo>
                    <a:pt x="45629" y="91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434903" y="5591245"/>
              <a:ext cx="473536" cy="490124"/>
            </a:xfrm>
            <a:custGeom>
              <a:avLst/>
              <a:gdLst/>
              <a:ahLst/>
              <a:cxnLst/>
              <a:rect l="0" t="0" r="0" b="0"/>
              <a:pathLst>
                <a:path w="473536" h="490124">
                  <a:moveTo>
                    <a:pt x="107176" y="191506"/>
                  </a:moveTo>
                  <a:lnTo>
                    <a:pt x="76286" y="248758"/>
                  </a:lnTo>
                  <a:lnTo>
                    <a:pt x="76356" y="310034"/>
                  </a:lnTo>
                  <a:lnTo>
                    <a:pt x="86025" y="364245"/>
                  </a:lnTo>
                  <a:lnTo>
                    <a:pt x="105818" y="409253"/>
                  </a:lnTo>
                  <a:lnTo>
                    <a:pt x="138258" y="444256"/>
                  </a:lnTo>
                  <a:lnTo>
                    <a:pt x="199589" y="472434"/>
                  </a:lnTo>
                  <a:lnTo>
                    <a:pt x="247802" y="486336"/>
                  </a:lnTo>
                  <a:lnTo>
                    <a:pt x="293077" y="490123"/>
                  </a:lnTo>
                  <a:lnTo>
                    <a:pt x="355399" y="484976"/>
                  </a:lnTo>
                  <a:lnTo>
                    <a:pt x="405181" y="473802"/>
                  </a:lnTo>
                  <a:lnTo>
                    <a:pt x="430564" y="453067"/>
                  </a:lnTo>
                  <a:lnTo>
                    <a:pt x="450478" y="422015"/>
                  </a:lnTo>
                  <a:lnTo>
                    <a:pt x="468730" y="360184"/>
                  </a:lnTo>
                  <a:lnTo>
                    <a:pt x="473535" y="310654"/>
                  </a:lnTo>
                  <a:lnTo>
                    <a:pt x="471608" y="266297"/>
                  </a:lnTo>
                  <a:lnTo>
                    <a:pt x="465672" y="223222"/>
                  </a:lnTo>
                  <a:lnTo>
                    <a:pt x="457957" y="173609"/>
                  </a:lnTo>
                  <a:lnTo>
                    <a:pt x="445387" y="125152"/>
                  </a:lnTo>
                  <a:lnTo>
                    <a:pt x="426596" y="81271"/>
                  </a:lnTo>
                  <a:lnTo>
                    <a:pt x="397932" y="46534"/>
                  </a:lnTo>
                  <a:lnTo>
                    <a:pt x="340255" y="8561"/>
                  </a:lnTo>
                  <a:lnTo>
                    <a:pt x="305222" y="0"/>
                  </a:lnTo>
                  <a:lnTo>
                    <a:pt x="259803" y="3745"/>
                  </a:lnTo>
                  <a:lnTo>
                    <a:pt x="203510" y="18659"/>
                  </a:lnTo>
                  <a:lnTo>
                    <a:pt x="148379" y="47222"/>
                  </a:lnTo>
                  <a:lnTo>
                    <a:pt x="93478" y="86267"/>
                  </a:lnTo>
                  <a:lnTo>
                    <a:pt x="56397" y="128331"/>
                  </a:lnTo>
                  <a:lnTo>
                    <a:pt x="16571" y="189860"/>
                  </a:lnTo>
                  <a:lnTo>
                    <a:pt x="3142" y="239430"/>
                  </a:lnTo>
                  <a:lnTo>
                    <a:pt x="0" y="286947"/>
                  </a:lnTo>
                  <a:lnTo>
                    <a:pt x="127" y="337520"/>
                  </a:lnTo>
                  <a:lnTo>
                    <a:pt x="8764" y="391686"/>
                  </a:lnTo>
                  <a:lnTo>
                    <a:pt x="25330" y="446872"/>
                  </a:lnTo>
                  <a:lnTo>
                    <a:pt x="38619" y="4794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351039" y="5935824"/>
              <a:ext cx="315359" cy="231894"/>
            </a:xfrm>
            <a:custGeom>
              <a:avLst/>
              <a:gdLst/>
              <a:ahLst/>
              <a:cxnLst/>
              <a:rect l="0" t="0" r="0" b="0"/>
              <a:pathLst>
                <a:path w="315359" h="231894">
                  <a:moveTo>
                    <a:pt x="0" y="38883"/>
                  </a:moveTo>
                  <a:lnTo>
                    <a:pt x="12470" y="84192"/>
                  </a:lnTo>
                  <a:lnTo>
                    <a:pt x="34334" y="141854"/>
                  </a:lnTo>
                  <a:lnTo>
                    <a:pt x="60109" y="196687"/>
                  </a:lnTo>
                  <a:lnTo>
                    <a:pt x="78006" y="227849"/>
                  </a:lnTo>
                  <a:lnTo>
                    <a:pt x="82474" y="231893"/>
                  </a:lnTo>
                  <a:lnTo>
                    <a:pt x="83929" y="228495"/>
                  </a:lnTo>
                  <a:lnTo>
                    <a:pt x="71540" y="173881"/>
                  </a:lnTo>
                  <a:lnTo>
                    <a:pt x="54531" y="120732"/>
                  </a:lnTo>
                  <a:lnTo>
                    <a:pt x="29223" y="58945"/>
                  </a:lnTo>
                  <a:lnTo>
                    <a:pt x="11028" y="13343"/>
                  </a:lnTo>
                  <a:lnTo>
                    <a:pt x="11923" y="5098"/>
                  </a:lnTo>
                  <a:lnTo>
                    <a:pt x="17089" y="1125"/>
                  </a:lnTo>
                  <a:lnTo>
                    <a:pt x="25104" y="0"/>
                  </a:lnTo>
                  <a:lnTo>
                    <a:pt x="42134" y="6875"/>
                  </a:lnTo>
                  <a:lnTo>
                    <a:pt x="91540" y="46179"/>
                  </a:lnTo>
                  <a:lnTo>
                    <a:pt x="144092" y="79132"/>
                  </a:lnTo>
                  <a:lnTo>
                    <a:pt x="200276" y="109521"/>
                  </a:lnTo>
                  <a:lnTo>
                    <a:pt x="255724" y="144413"/>
                  </a:lnTo>
                  <a:lnTo>
                    <a:pt x="315358" y="1897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230358" y="6194087"/>
              <a:ext cx="216661" cy="237959"/>
            </a:xfrm>
            <a:custGeom>
              <a:avLst/>
              <a:gdLst/>
              <a:ahLst/>
              <a:cxnLst/>
              <a:rect l="0" t="0" r="0" b="0"/>
              <a:pathLst>
                <a:path w="216661" h="237959">
                  <a:moveTo>
                    <a:pt x="38414" y="0"/>
                  </a:moveTo>
                  <a:lnTo>
                    <a:pt x="90099" y="13993"/>
                  </a:lnTo>
                  <a:lnTo>
                    <a:pt x="119278" y="33641"/>
                  </a:lnTo>
                  <a:lnTo>
                    <a:pt x="139355" y="57609"/>
                  </a:lnTo>
                  <a:lnTo>
                    <a:pt x="164657" y="117514"/>
                  </a:lnTo>
                  <a:lnTo>
                    <a:pt x="162570" y="152269"/>
                  </a:lnTo>
                  <a:lnTo>
                    <a:pt x="149962" y="186505"/>
                  </a:lnTo>
                  <a:lnTo>
                    <a:pt x="129125" y="216956"/>
                  </a:lnTo>
                  <a:lnTo>
                    <a:pt x="114123" y="226904"/>
                  </a:lnTo>
                  <a:lnTo>
                    <a:pt x="77141" y="237958"/>
                  </a:lnTo>
                  <a:lnTo>
                    <a:pt x="47501" y="234746"/>
                  </a:lnTo>
                  <a:lnTo>
                    <a:pt x="24172" y="221638"/>
                  </a:lnTo>
                  <a:lnTo>
                    <a:pt x="3646" y="200578"/>
                  </a:lnTo>
                  <a:lnTo>
                    <a:pt x="0" y="188563"/>
                  </a:lnTo>
                  <a:lnTo>
                    <a:pt x="4076" y="163026"/>
                  </a:lnTo>
                  <a:lnTo>
                    <a:pt x="12475" y="154388"/>
                  </a:lnTo>
                  <a:lnTo>
                    <a:pt x="38058" y="144790"/>
                  </a:lnTo>
                  <a:lnTo>
                    <a:pt x="69741" y="148649"/>
                  </a:lnTo>
                  <a:lnTo>
                    <a:pt x="132456" y="168675"/>
                  </a:lnTo>
                  <a:lnTo>
                    <a:pt x="194569" y="191900"/>
                  </a:lnTo>
                  <a:lnTo>
                    <a:pt x="216660" y="2056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597841" y="6194087"/>
              <a:ext cx="95979" cy="178246"/>
            </a:xfrm>
            <a:custGeom>
              <a:avLst/>
              <a:gdLst/>
              <a:ahLst/>
              <a:cxnLst/>
              <a:rect l="0" t="0" r="0" b="0"/>
              <a:pathLst>
                <a:path w="95979" h="178246">
                  <a:moveTo>
                    <a:pt x="0" y="0"/>
                  </a:moveTo>
                  <a:lnTo>
                    <a:pt x="33892" y="48807"/>
                  </a:lnTo>
                  <a:lnTo>
                    <a:pt x="68988" y="108497"/>
                  </a:lnTo>
                  <a:lnTo>
                    <a:pt x="91371" y="165900"/>
                  </a:lnTo>
                  <a:lnTo>
                    <a:pt x="95978" y="1782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707531" y="6098108"/>
              <a:ext cx="201984" cy="192329"/>
            </a:xfrm>
            <a:custGeom>
              <a:avLst/>
              <a:gdLst/>
              <a:ahLst/>
              <a:cxnLst/>
              <a:rect l="0" t="0" r="0" b="0"/>
              <a:pathLst>
                <a:path w="201984" h="192329">
                  <a:moveTo>
                    <a:pt x="41133" y="41134"/>
                  </a:moveTo>
                  <a:lnTo>
                    <a:pt x="55127" y="94342"/>
                  </a:lnTo>
                  <a:lnTo>
                    <a:pt x="94679" y="156989"/>
                  </a:lnTo>
                  <a:lnTo>
                    <a:pt x="115206" y="177939"/>
                  </a:lnTo>
                  <a:lnTo>
                    <a:pt x="139563" y="192328"/>
                  </a:lnTo>
                  <a:lnTo>
                    <a:pt x="150934" y="192205"/>
                  </a:lnTo>
                  <a:lnTo>
                    <a:pt x="161561" y="187551"/>
                  </a:lnTo>
                  <a:lnTo>
                    <a:pt x="179971" y="170194"/>
                  </a:lnTo>
                  <a:lnTo>
                    <a:pt x="193231" y="147245"/>
                  </a:lnTo>
                  <a:lnTo>
                    <a:pt x="201983" y="101350"/>
                  </a:lnTo>
                  <a:lnTo>
                    <a:pt x="198641" y="87372"/>
                  </a:lnTo>
                  <a:lnTo>
                    <a:pt x="182740" y="63715"/>
                  </a:lnTo>
                  <a:lnTo>
                    <a:pt x="140814" y="33267"/>
                  </a:lnTo>
                  <a:lnTo>
                    <a:pt x="89796" y="12226"/>
                  </a:lnTo>
                  <a:lnTo>
                    <a:pt x="36086" y="362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080285" y="6049503"/>
              <a:ext cx="398012" cy="387853"/>
            </a:xfrm>
            <a:custGeom>
              <a:avLst/>
              <a:gdLst/>
              <a:ahLst/>
              <a:cxnLst/>
              <a:rect l="0" t="0" r="0" b="0"/>
              <a:pathLst>
                <a:path w="398012" h="387853">
                  <a:moveTo>
                    <a:pt x="37664" y="103450"/>
                  </a:moveTo>
                  <a:lnTo>
                    <a:pt x="28241" y="139336"/>
                  </a:lnTo>
                  <a:lnTo>
                    <a:pt x="26747" y="192457"/>
                  </a:lnTo>
                  <a:lnTo>
                    <a:pt x="39118" y="252895"/>
                  </a:lnTo>
                  <a:lnTo>
                    <a:pt x="48975" y="279560"/>
                  </a:lnTo>
                  <a:lnTo>
                    <a:pt x="88826" y="331086"/>
                  </a:lnTo>
                  <a:lnTo>
                    <a:pt x="122903" y="359131"/>
                  </a:lnTo>
                  <a:lnTo>
                    <a:pt x="176503" y="379458"/>
                  </a:lnTo>
                  <a:lnTo>
                    <a:pt x="233349" y="387852"/>
                  </a:lnTo>
                  <a:lnTo>
                    <a:pt x="296065" y="383059"/>
                  </a:lnTo>
                  <a:lnTo>
                    <a:pt x="328216" y="367880"/>
                  </a:lnTo>
                  <a:lnTo>
                    <a:pt x="352661" y="344375"/>
                  </a:lnTo>
                  <a:lnTo>
                    <a:pt x="382030" y="295359"/>
                  </a:lnTo>
                  <a:lnTo>
                    <a:pt x="398011" y="233269"/>
                  </a:lnTo>
                  <a:lnTo>
                    <a:pt x="396885" y="189078"/>
                  </a:lnTo>
                  <a:lnTo>
                    <a:pt x="380407" y="128652"/>
                  </a:lnTo>
                  <a:lnTo>
                    <a:pt x="347541" y="75532"/>
                  </a:lnTo>
                  <a:lnTo>
                    <a:pt x="319235" y="46766"/>
                  </a:lnTo>
                  <a:lnTo>
                    <a:pt x="261372" y="18562"/>
                  </a:lnTo>
                  <a:lnTo>
                    <a:pt x="203481" y="1109"/>
                  </a:lnTo>
                  <a:lnTo>
                    <a:pt x="151796" y="0"/>
                  </a:lnTo>
                  <a:lnTo>
                    <a:pt x="120382" y="8721"/>
                  </a:lnTo>
                  <a:lnTo>
                    <a:pt x="86108" y="27832"/>
                  </a:lnTo>
                  <a:lnTo>
                    <a:pt x="62750" y="51560"/>
                  </a:lnTo>
                  <a:lnTo>
                    <a:pt x="28061" y="104033"/>
                  </a:lnTo>
                  <a:lnTo>
                    <a:pt x="8242" y="144757"/>
                  </a:lnTo>
                  <a:lnTo>
                    <a:pt x="0" y="207605"/>
                  </a:lnTo>
                  <a:lnTo>
                    <a:pt x="4837" y="269561"/>
                  </a:lnTo>
                  <a:lnTo>
                    <a:pt x="11902" y="311850"/>
                  </a:lnTo>
                  <a:lnTo>
                    <a:pt x="20383" y="358171"/>
                  </a:lnTo>
                  <a:lnTo>
                    <a:pt x="23953" y="3776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769975" y="6337877"/>
              <a:ext cx="280337" cy="281582"/>
            </a:xfrm>
            <a:custGeom>
              <a:avLst/>
              <a:gdLst/>
              <a:ahLst/>
              <a:cxnLst/>
              <a:rect l="0" t="0" r="0" b="0"/>
              <a:pathLst>
                <a:path w="280337" h="281582">
                  <a:moveTo>
                    <a:pt x="19823" y="48167"/>
                  </a:moveTo>
                  <a:lnTo>
                    <a:pt x="12544" y="70003"/>
                  </a:lnTo>
                  <a:lnTo>
                    <a:pt x="15296" y="119976"/>
                  </a:lnTo>
                  <a:lnTo>
                    <a:pt x="25760" y="168468"/>
                  </a:lnTo>
                  <a:lnTo>
                    <a:pt x="38509" y="226340"/>
                  </a:lnTo>
                  <a:lnTo>
                    <a:pt x="51936" y="277173"/>
                  </a:lnTo>
                  <a:lnTo>
                    <a:pt x="54942" y="281581"/>
                  </a:lnTo>
                  <a:lnTo>
                    <a:pt x="56947" y="278426"/>
                  </a:lnTo>
                  <a:lnTo>
                    <a:pt x="57651" y="258670"/>
                  </a:lnTo>
                  <a:lnTo>
                    <a:pt x="45689" y="200396"/>
                  </a:lnTo>
                  <a:lnTo>
                    <a:pt x="28656" y="137144"/>
                  </a:lnTo>
                  <a:lnTo>
                    <a:pt x="10621" y="76914"/>
                  </a:lnTo>
                  <a:lnTo>
                    <a:pt x="0" y="34848"/>
                  </a:lnTo>
                  <a:lnTo>
                    <a:pt x="2380" y="7207"/>
                  </a:lnTo>
                  <a:lnTo>
                    <a:pt x="6670" y="1055"/>
                  </a:lnTo>
                  <a:lnTo>
                    <a:pt x="12577" y="0"/>
                  </a:lnTo>
                  <a:lnTo>
                    <a:pt x="71513" y="27999"/>
                  </a:lnTo>
                  <a:lnTo>
                    <a:pt x="126463" y="62408"/>
                  </a:lnTo>
                  <a:lnTo>
                    <a:pt x="179391" y="89457"/>
                  </a:lnTo>
                  <a:lnTo>
                    <a:pt x="238221" y="118616"/>
                  </a:lnTo>
                  <a:lnTo>
                    <a:pt x="280336" y="1441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675544" y="6715113"/>
              <a:ext cx="196522" cy="220553"/>
            </a:xfrm>
            <a:custGeom>
              <a:avLst/>
              <a:gdLst/>
              <a:ahLst/>
              <a:cxnLst/>
              <a:rect l="0" t="0" r="0" b="0"/>
              <a:pathLst>
                <a:path w="196522" h="220553">
                  <a:moveTo>
                    <a:pt x="31987" y="0"/>
                  </a:moveTo>
                  <a:lnTo>
                    <a:pt x="61102" y="7278"/>
                  </a:lnTo>
                  <a:lnTo>
                    <a:pt x="101045" y="33641"/>
                  </a:lnTo>
                  <a:lnTo>
                    <a:pt x="152440" y="83495"/>
                  </a:lnTo>
                  <a:lnTo>
                    <a:pt x="168297" y="110235"/>
                  </a:lnTo>
                  <a:lnTo>
                    <a:pt x="172298" y="137354"/>
                  </a:lnTo>
                  <a:lnTo>
                    <a:pt x="167473" y="163118"/>
                  </a:lnTo>
                  <a:lnTo>
                    <a:pt x="155173" y="184726"/>
                  </a:lnTo>
                  <a:lnTo>
                    <a:pt x="123838" y="214020"/>
                  </a:lnTo>
                  <a:lnTo>
                    <a:pt x="90583" y="220552"/>
                  </a:lnTo>
                  <a:lnTo>
                    <a:pt x="71051" y="220161"/>
                  </a:lnTo>
                  <a:lnTo>
                    <a:pt x="37161" y="207538"/>
                  </a:lnTo>
                  <a:lnTo>
                    <a:pt x="21725" y="197774"/>
                  </a:lnTo>
                  <a:lnTo>
                    <a:pt x="11434" y="185170"/>
                  </a:lnTo>
                  <a:lnTo>
                    <a:pt x="0" y="154916"/>
                  </a:lnTo>
                  <a:lnTo>
                    <a:pt x="1521" y="141364"/>
                  </a:lnTo>
                  <a:lnTo>
                    <a:pt x="15400" y="118180"/>
                  </a:lnTo>
                  <a:lnTo>
                    <a:pt x="28546" y="112303"/>
                  </a:lnTo>
                  <a:lnTo>
                    <a:pt x="63465" y="109835"/>
                  </a:lnTo>
                  <a:lnTo>
                    <a:pt x="111393" y="117011"/>
                  </a:lnTo>
                  <a:lnTo>
                    <a:pt x="147261" y="136065"/>
                  </a:lnTo>
                  <a:lnTo>
                    <a:pt x="196521" y="1782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908955" y="6619134"/>
              <a:ext cx="198601" cy="287936"/>
            </a:xfrm>
            <a:custGeom>
              <a:avLst/>
              <a:gdLst/>
              <a:ahLst/>
              <a:cxnLst/>
              <a:rect l="0" t="0" r="0" b="0"/>
              <a:pathLst>
                <a:path w="198601" h="287936">
                  <a:moveTo>
                    <a:pt x="45377" y="0"/>
                  </a:moveTo>
                  <a:lnTo>
                    <a:pt x="14488" y="57252"/>
                  </a:lnTo>
                  <a:lnTo>
                    <a:pt x="0" y="96692"/>
                  </a:lnTo>
                  <a:lnTo>
                    <a:pt x="1415" y="104071"/>
                  </a:lnTo>
                  <a:lnTo>
                    <a:pt x="6928" y="107467"/>
                  </a:lnTo>
                  <a:lnTo>
                    <a:pt x="25242" y="107179"/>
                  </a:lnTo>
                  <a:lnTo>
                    <a:pt x="64294" y="101498"/>
                  </a:lnTo>
                  <a:lnTo>
                    <a:pt x="118184" y="109632"/>
                  </a:lnTo>
                  <a:lnTo>
                    <a:pt x="155480" y="130663"/>
                  </a:lnTo>
                  <a:lnTo>
                    <a:pt x="176071" y="147448"/>
                  </a:lnTo>
                  <a:lnTo>
                    <a:pt x="197515" y="181308"/>
                  </a:lnTo>
                  <a:lnTo>
                    <a:pt x="198600" y="192475"/>
                  </a:lnTo>
                  <a:lnTo>
                    <a:pt x="191681" y="213008"/>
                  </a:lnTo>
                  <a:lnTo>
                    <a:pt x="174387" y="228228"/>
                  </a:lnTo>
                  <a:lnTo>
                    <a:pt x="114425" y="270938"/>
                  </a:lnTo>
                  <a:lnTo>
                    <a:pt x="86511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542996" y="6594412"/>
              <a:ext cx="325101" cy="410735"/>
            </a:xfrm>
            <a:custGeom>
              <a:avLst/>
              <a:gdLst/>
              <a:ahLst/>
              <a:cxnLst/>
              <a:rect l="0" t="0" r="0" b="0"/>
              <a:pathLst>
                <a:path w="325101" h="410735">
                  <a:moveTo>
                    <a:pt x="54845" y="79567"/>
                  </a:moveTo>
                  <a:lnTo>
                    <a:pt x="39930" y="132436"/>
                  </a:lnTo>
                  <a:lnTo>
                    <a:pt x="27066" y="188671"/>
                  </a:lnTo>
                  <a:lnTo>
                    <a:pt x="17668" y="252053"/>
                  </a:lnTo>
                  <a:lnTo>
                    <a:pt x="16993" y="297910"/>
                  </a:lnTo>
                  <a:lnTo>
                    <a:pt x="21772" y="333526"/>
                  </a:lnTo>
                  <a:lnTo>
                    <a:pt x="37098" y="364589"/>
                  </a:lnTo>
                  <a:lnTo>
                    <a:pt x="47584" y="379271"/>
                  </a:lnTo>
                  <a:lnTo>
                    <a:pt x="79548" y="399646"/>
                  </a:lnTo>
                  <a:lnTo>
                    <a:pt x="119146" y="410734"/>
                  </a:lnTo>
                  <a:lnTo>
                    <a:pt x="162136" y="410584"/>
                  </a:lnTo>
                  <a:lnTo>
                    <a:pt x="221885" y="394655"/>
                  </a:lnTo>
                  <a:lnTo>
                    <a:pt x="251470" y="370937"/>
                  </a:lnTo>
                  <a:lnTo>
                    <a:pt x="285257" y="319261"/>
                  </a:lnTo>
                  <a:lnTo>
                    <a:pt x="310502" y="263832"/>
                  </a:lnTo>
                  <a:lnTo>
                    <a:pt x="320817" y="230018"/>
                  </a:lnTo>
                  <a:lnTo>
                    <a:pt x="325100" y="168156"/>
                  </a:lnTo>
                  <a:lnTo>
                    <a:pt x="320703" y="124017"/>
                  </a:lnTo>
                  <a:lnTo>
                    <a:pt x="302384" y="63622"/>
                  </a:lnTo>
                  <a:lnTo>
                    <a:pt x="277659" y="14412"/>
                  </a:lnTo>
                  <a:lnTo>
                    <a:pt x="265850" y="5660"/>
                  </a:lnTo>
                  <a:lnTo>
                    <a:pt x="236478" y="0"/>
                  </a:lnTo>
                  <a:lnTo>
                    <a:pt x="203111" y="10688"/>
                  </a:lnTo>
                  <a:lnTo>
                    <a:pt x="154128" y="38337"/>
                  </a:lnTo>
                  <a:lnTo>
                    <a:pt x="126394" y="58196"/>
                  </a:lnTo>
                  <a:lnTo>
                    <a:pt x="83761" y="112247"/>
                  </a:lnTo>
                  <a:lnTo>
                    <a:pt x="55287" y="167454"/>
                  </a:lnTo>
                  <a:lnTo>
                    <a:pt x="31616" y="223930"/>
                  </a:lnTo>
                  <a:lnTo>
                    <a:pt x="9969" y="283959"/>
                  </a:lnTo>
                  <a:lnTo>
                    <a:pt x="0" y="3126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337117" y="7461338"/>
            <a:ext cx="1672061" cy="497829"/>
            <a:chOff x="8337117" y="7461338"/>
            <a:chExt cx="1672061" cy="497829"/>
          </a:xfrm>
        </p:grpSpPr>
        <p:sp>
          <p:nvSpPr>
            <p:cNvPr id="50" name="Freeform 49"/>
            <p:cNvSpPr/>
            <p:nvPr/>
          </p:nvSpPr>
          <p:spPr>
            <a:xfrm>
              <a:off x="8337117" y="7461338"/>
              <a:ext cx="1672061" cy="497829"/>
            </a:xfrm>
            <a:custGeom>
              <a:avLst/>
              <a:gdLst/>
              <a:ahLst/>
              <a:cxnLst/>
              <a:rect l="0" t="0" r="0" b="0"/>
              <a:pathLst>
                <a:path w="1672061" h="497829">
                  <a:moveTo>
                    <a:pt x="26716" y="364381"/>
                  </a:moveTo>
                  <a:lnTo>
                    <a:pt x="14245" y="333066"/>
                  </a:lnTo>
                  <a:lnTo>
                    <a:pt x="352" y="314408"/>
                  </a:lnTo>
                  <a:lnTo>
                    <a:pt x="0" y="309737"/>
                  </a:lnTo>
                  <a:lnTo>
                    <a:pt x="4334" y="308147"/>
                  </a:lnTo>
                  <a:lnTo>
                    <a:pt x="11794" y="308610"/>
                  </a:lnTo>
                  <a:lnTo>
                    <a:pt x="18292" y="313489"/>
                  </a:lnTo>
                  <a:lnTo>
                    <a:pt x="34715" y="342193"/>
                  </a:lnTo>
                  <a:lnTo>
                    <a:pt x="53913" y="396901"/>
                  </a:lnTo>
                  <a:lnTo>
                    <a:pt x="72376" y="458658"/>
                  </a:lnTo>
                  <a:lnTo>
                    <a:pt x="93397" y="493711"/>
                  </a:lnTo>
                  <a:lnTo>
                    <a:pt x="103163" y="497828"/>
                  </a:lnTo>
                  <a:lnTo>
                    <a:pt x="114244" y="497527"/>
                  </a:lnTo>
                  <a:lnTo>
                    <a:pt x="126201" y="494279"/>
                  </a:lnTo>
                  <a:lnTo>
                    <a:pt x="132650" y="486020"/>
                  </a:lnTo>
                  <a:lnTo>
                    <a:pt x="135970" y="445280"/>
                  </a:lnTo>
                  <a:lnTo>
                    <a:pt x="133230" y="394614"/>
                  </a:lnTo>
                  <a:lnTo>
                    <a:pt x="114475" y="341008"/>
                  </a:lnTo>
                  <a:lnTo>
                    <a:pt x="91144" y="286530"/>
                  </a:lnTo>
                  <a:lnTo>
                    <a:pt x="72382" y="231794"/>
                  </a:lnTo>
                  <a:lnTo>
                    <a:pt x="49725" y="178504"/>
                  </a:lnTo>
                  <a:lnTo>
                    <a:pt x="34210" y="131569"/>
                  </a:lnTo>
                  <a:lnTo>
                    <a:pt x="30047" y="97391"/>
                  </a:lnTo>
                  <a:lnTo>
                    <a:pt x="36322" y="70013"/>
                  </a:lnTo>
                  <a:lnTo>
                    <a:pt x="42260" y="58446"/>
                  </a:lnTo>
                  <a:lnTo>
                    <a:pt x="53837" y="50735"/>
                  </a:lnTo>
                  <a:lnTo>
                    <a:pt x="105001" y="39882"/>
                  </a:lnTo>
                  <a:lnTo>
                    <a:pt x="160955" y="36667"/>
                  </a:lnTo>
                  <a:lnTo>
                    <a:pt x="203177" y="35915"/>
                  </a:lnTo>
                  <a:lnTo>
                    <a:pt x="247333" y="35580"/>
                  </a:lnTo>
                  <a:lnTo>
                    <a:pt x="293873" y="35432"/>
                  </a:lnTo>
                  <a:lnTo>
                    <a:pt x="345026" y="35366"/>
                  </a:lnTo>
                  <a:lnTo>
                    <a:pt x="402293" y="31274"/>
                  </a:lnTo>
                  <a:lnTo>
                    <a:pt x="461769" y="25900"/>
                  </a:lnTo>
                  <a:lnTo>
                    <a:pt x="518673" y="23512"/>
                  </a:lnTo>
                  <a:lnTo>
                    <a:pt x="578495" y="22450"/>
                  </a:lnTo>
                  <a:lnTo>
                    <a:pt x="634536" y="20456"/>
                  </a:lnTo>
                  <a:lnTo>
                    <a:pt x="693305" y="12290"/>
                  </a:lnTo>
                  <a:lnTo>
                    <a:pt x="751682" y="9193"/>
                  </a:lnTo>
                  <a:lnTo>
                    <a:pt x="799869" y="8469"/>
                  </a:lnTo>
                  <a:lnTo>
                    <a:pt x="851755" y="8147"/>
                  </a:lnTo>
                  <a:lnTo>
                    <a:pt x="905285" y="8004"/>
                  </a:lnTo>
                  <a:lnTo>
                    <a:pt x="959545" y="7940"/>
                  </a:lnTo>
                  <a:lnTo>
                    <a:pt x="1010067" y="3850"/>
                  </a:lnTo>
                  <a:lnTo>
                    <a:pt x="1059437" y="0"/>
                  </a:lnTo>
                  <a:lnTo>
                    <a:pt x="1111848" y="3368"/>
                  </a:lnTo>
                  <a:lnTo>
                    <a:pt x="1165611" y="5880"/>
                  </a:lnTo>
                  <a:lnTo>
                    <a:pt x="1218452" y="6996"/>
                  </a:lnTo>
                  <a:lnTo>
                    <a:pt x="1267327" y="7493"/>
                  </a:lnTo>
                  <a:lnTo>
                    <a:pt x="1314441" y="7713"/>
                  </a:lnTo>
                  <a:lnTo>
                    <a:pt x="1360772" y="9335"/>
                  </a:lnTo>
                  <a:lnTo>
                    <a:pt x="1406754" y="15134"/>
                  </a:lnTo>
                  <a:lnTo>
                    <a:pt x="1468188" y="19685"/>
                  </a:lnTo>
                  <a:lnTo>
                    <a:pt x="1524985" y="21034"/>
                  </a:lnTo>
                  <a:lnTo>
                    <a:pt x="1587687" y="21433"/>
                  </a:lnTo>
                  <a:lnTo>
                    <a:pt x="1650654" y="30991"/>
                  </a:lnTo>
                  <a:lnTo>
                    <a:pt x="1672060" y="353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569661" y="7578918"/>
              <a:ext cx="194711" cy="350371"/>
            </a:xfrm>
            <a:custGeom>
              <a:avLst/>
              <a:gdLst/>
              <a:ahLst/>
              <a:cxnLst/>
              <a:rect l="0" t="0" r="0" b="0"/>
              <a:pathLst>
                <a:path w="194711" h="350371">
                  <a:moveTo>
                    <a:pt x="95819" y="0"/>
                  </a:moveTo>
                  <a:lnTo>
                    <a:pt x="127134" y="12470"/>
                  </a:lnTo>
                  <a:lnTo>
                    <a:pt x="145792" y="26362"/>
                  </a:lnTo>
                  <a:lnTo>
                    <a:pt x="173425" y="65871"/>
                  </a:lnTo>
                  <a:lnTo>
                    <a:pt x="193632" y="116173"/>
                  </a:lnTo>
                  <a:lnTo>
                    <a:pt x="194710" y="169672"/>
                  </a:lnTo>
                  <a:lnTo>
                    <a:pt x="178102" y="224117"/>
                  </a:lnTo>
                  <a:lnTo>
                    <a:pt x="143670" y="276740"/>
                  </a:lnTo>
                  <a:lnTo>
                    <a:pt x="88466" y="335833"/>
                  </a:lnTo>
                  <a:lnTo>
                    <a:pt x="61065" y="347310"/>
                  </a:lnTo>
                  <a:lnTo>
                    <a:pt x="45227" y="350370"/>
                  </a:lnTo>
                  <a:lnTo>
                    <a:pt x="31621" y="347840"/>
                  </a:lnTo>
                  <a:lnTo>
                    <a:pt x="8378" y="332842"/>
                  </a:lnTo>
                  <a:lnTo>
                    <a:pt x="2486" y="319396"/>
                  </a:lnTo>
                  <a:lnTo>
                    <a:pt x="0" y="284144"/>
                  </a:lnTo>
                  <a:lnTo>
                    <a:pt x="4517" y="268650"/>
                  </a:lnTo>
                  <a:lnTo>
                    <a:pt x="21724" y="243308"/>
                  </a:lnTo>
                  <a:lnTo>
                    <a:pt x="48669" y="230014"/>
                  </a:lnTo>
                  <a:lnTo>
                    <a:pt x="64385" y="226469"/>
                  </a:lnTo>
                  <a:lnTo>
                    <a:pt x="94036" y="230655"/>
                  </a:lnTo>
                  <a:lnTo>
                    <a:pt x="132361" y="250142"/>
                  </a:lnTo>
                  <a:lnTo>
                    <a:pt x="150146" y="266567"/>
                  </a:lnTo>
                  <a:lnTo>
                    <a:pt x="164374" y="3016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871148" y="7743452"/>
              <a:ext cx="13711" cy="1"/>
            </a:xfrm>
            <a:custGeom>
              <a:avLst/>
              <a:gdLst/>
              <a:ahLst/>
              <a:cxnLst/>
              <a:rect l="0" t="0" r="0" b="0"/>
              <a:pathLst>
                <a:path w="13711" h="1">
                  <a:moveTo>
                    <a:pt x="1371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938287" y="7620051"/>
              <a:ext cx="191140" cy="301648"/>
            </a:xfrm>
            <a:custGeom>
              <a:avLst/>
              <a:gdLst/>
              <a:ahLst/>
              <a:cxnLst/>
              <a:rect l="0" t="0" r="0" b="0"/>
              <a:pathLst>
                <a:path w="191140" h="301648">
                  <a:moveTo>
                    <a:pt x="138528" y="0"/>
                  </a:moveTo>
                  <a:lnTo>
                    <a:pt x="160365" y="14558"/>
                  </a:lnTo>
                  <a:lnTo>
                    <a:pt x="175148" y="37956"/>
                  </a:lnTo>
                  <a:lnTo>
                    <a:pt x="185273" y="68668"/>
                  </a:lnTo>
                  <a:lnTo>
                    <a:pt x="190974" y="120218"/>
                  </a:lnTo>
                  <a:lnTo>
                    <a:pt x="191139" y="172563"/>
                  </a:lnTo>
                  <a:lnTo>
                    <a:pt x="180693" y="217696"/>
                  </a:lnTo>
                  <a:lnTo>
                    <a:pt x="166917" y="246054"/>
                  </a:lnTo>
                  <a:lnTo>
                    <a:pt x="134752" y="280435"/>
                  </a:lnTo>
                  <a:lnTo>
                    <a:pt x="105365" y="292220"/>
                  </a:lnTo>
                  <a:lnTo>
                    <a:pt x="54560" y="298854"/>
                  </a:lnTo>
                  <a:lnTo>
                    <a:pt x="36846" y="299785"/>
                  </a:lnTo>
                  <a:lnTo>
                    <a:pt x="23512" y="295835"/>
                  </a:lnTo>
                  <a:lnTo>
                    <a:pt x="13100" y="288631"/>
                  </a:lnTo>
                  <a:lnTo>
                    <a:pt x="4635" y="279258"/>
                  </a:lnTo>
                  <a:lnTo>
                    <a:pt x="515" y="268440"/>
                  </a:lnTo>
                  <a:lnTo>
                    <a:pt x="0" y="244231"/>
                  </a:lnTo>
                  <a:lnTo>
                    <a:pt x="6565" y="232901"/>
                  </a:lnTo>
                  <a:lnTo>
                    <a:pt x="30111" y="212186"/>
                  </a:lnTo>
                  <a:lnTo>
                    <a:pt x="60889" y="200948"/>
                  </a:lnTo>
                  <a:lnTo>
                    <a:pt x="77629" y="197951"/>
                  </a:lnTo>
                  <a:lnTo>
                    <a:pt x="104352" y="202746"/>
                  </a:lnTo>
                  <a:lnTo>
                    <a:pt x="136527" y="222576"/>
                  </a:lnTo>
                  <a:lnTo>
                    <a:pt x="154398" y="240606"/>
                  </a:lnTo>
                  <a:lnTo>
                    <a:pt x="174220" y="281295"/>
                  </a:lnTo>
                  <a:lnTo>
                    <a:pt x="179662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241350" y="7784586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325794" y="7633763"/>
              <a:ext cx="189780" cy="277694"/>
            </a:xfrm>
            <a:custGeom>
              <a:avLst/>
              <a:gdLst/>
              <a:ahLst/>
              <a:cxnLst/>
              <a:rect l="0" t="0" r="0" b="0"/>
              <a:pathLst>
                <a:path w="189780" h="277694">
                  <a:moveTo>
                    <a:pt x="80090" y="0"/>
                  </a:moveTo>
                  <a:lnTo>
                    <a:pt x="120829" y="12470"/>
                  </a:lnTo>
                  <a:lnTo>
                    <a:pt x="151745" y="35856"/>
                  </a:lnTo>
                  <a:lnTo>
                    <a:pt x="170844" y="58593"/>
                  </a:lnTo>
                  <a:lnTo>
                    <a:pt x="181364" y="87995"/>
                  </a:lnTo>
                  <a:lnTo>
                    <a:pt x="184515" y="121376"/>
                  </a:lnTo>
                  <a:lnTo>
                    <a:pt x="176202" y="172905"/>
                  </a:lnTo>
                  <a:lnTo>
                    <a:pt x="155118" y="216273"/>
                  </a:lnTo>
                  <a:lnTo>
                    <a:pt x="138319" y="238820"/>
                  </a:lnTo>
                  <a:lnTo>
                    <a:pt x="104453" y="261364"/>
                  </a:lnTo>
                  <a:lnTo>
                    <a:pt x="58193" y="277693"/>
                  </a:lnTo>
                  <a:lnTo>
                    <a:pt x="27701" y="275258"/>
                  </a:lnTo>
                  <a:lnTo>
                    <a:pt x="13171" y="270343"/>
                  </a:lnTo>
                  <a:lnTo>
                    <a:pt x="5008" y="262495"/>
                  </a:lnTo>
                  <a:lnTo>
                    <a:pt x="1089" y="252694"/>
                  </a:lnTo>
                  <a:lnTo>
                    <a:pt x="0" y="241589"/>
                  </a:lnTo>
                  <a:lnTo>
                    <a:pt x="6916" y="221125"/>
                  </a:lnTo>
                  <a:lnTo>
                    <a:pt x="13026" y="211402"/>
                  </a:lnTo>
                  <a:lnTo>
                    <a:pt x="32002" y="196536"/>
                  </a:lnTo>
                  <a:lnTo>
                    <a:pt x="43461" y="190439"/>
                  </a:lnTo>
                  <a:lnTo>
                    <a:pt x="72444" y="187727"/>
                  </a:lnTo>
                  <a:lnTo>
                    <a:pt x="104114" y="193124"/>
                  </a:lnTo>
                  <a:lnTo>
                    <a:pt x="133425" y="205679"/>
                  </a:lnTo>
                  <a:lnTo>
                    <a:pt x="168342" y="237156"/>
                  </a:lnTo>
                  <a:lnTo>
                    <a:pt x="189779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625264" y="7743452"/>
              <a:ext cx="13711" cy="1"/>
            </a:xfrm>
            <a:custGeom>
              <a:avLst/>
              <a:gdLst/>
              <a:ahLst/>
              <a:cxnLst/>
              <a:rect l="0" t="0" r="0" b="0"/>
              <a:pathLst>
                <a:path w="13711" h="1">
                  <a:moveTo>
                    <a:pt x="1371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680108" y="7633048"/>
              <a:ext cx="233326" cy="288651"/>
            </a:xfrm>
            <a:custGeom>
              <a:avLst/>
              <a:gdLst/>
              <a:ahLst/>
              <a:cxnLst/>
              <a:rect l="0" t="0" r="0" b="0"/>
              <a:pathLst>
                <a:path w="233326" h="288651">
                  <a:moveTo>
                    <a:pt x="164535" y="28137"/>
                  </a:moveTo>
                  <a:lnTo>
                    <a:pt x="157256" y="6300"/>
                  </a:lnTo>
                  <a:lnTo>
                    <a:pt x="149018" y="1391"/>
                  </a:lnTo>
                  <a:lnTo>
                    <a:pt x="123614" y="0"/>
                  </a:lnTo>
                  <a:lnTo>
                    <a:pt x="100135" y="8523"/>
                  </a:lnTo>
                  <a:lnTo>
                    <a:pt x="89609" y="15061"/>
                  </a:lnTo>
                  <a:lnTo>
                    <a:pt x="73850" y="34513"/>
                  </a:lnTo>
                  <a:lnTo>
                    <a:pt x="63292" y="59917"/>
                  </a:lnTo>
                  <a:lnTo>
                    <a:pt x="58599" y="91521"/>
                  </a:lnTo>
                  <a:lnTo>
                    <a:pt x="61918" y="99339"/>
                  </a:lnTo>
                  <a:lnTo>
                    <a:pt x="68702" y="101504"/>
                  </a:lnTo>
                  <a:lnTo>
                    <a:pt x="125225" y="90950"/>
                  </a:lnTo>
                  <a:lnTo>
                    <a:pt x="178607" y="109721"/>
                  </a:lnTo>
                  <a:lnTo>
                    <a:pt x="192198" y="114519"/>
                  </a:lnTo>
                  <a:lnTo>
                    <a:pt x="215424" y="132038"/>
                  </a:lnTo>
                  <a:lnTo>
                    <a:pt x="225883" y="143108"/>
                  </a:lnTo>
                  <a:lnTo>
                    <a:pt x="231333" y="156583"/>
                  </a:lnTo>
                  <a:lnTo>
                    <a:pt x="233325" y="187804"/>
                  </a:lnTo>
                  <a:lnTo>
                    <a:pt x="225070" y="213868"/>
                  </a:lnTo>
                  <a:lnTo>
                    <a:pt x="218603" y="225084"/>
                  </a:lnTo>
                  <a:lnTo>
                    <a:pt x="199230" y="241609"/>
                  </a:lnTo>
                  <a:lnTo>
                    <a:pt x="149552" y="264631"/>
                  </a:lnTo>
                  <a:lnTo>
                    <a:pt x="94755" y="271885"/>
                  </a:lnTo>
                  <a:lnTo>
                    <a:pt x="32936" y="283759"/>
                  </a:lnTo>
                  <a:lnTo>
                    <a:pt x="0" y="2886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966208" y="7385826"/>
            <a:ext cx="1216755" cy="741142"/>
            <a:chOff x="7966208" y="7385826"/>
            <a:chExt cx="1216755" cy="741142"/>
          </a:xfrm>
        </p:grpSpPr>
        <p:sp>
          <p:nvSpPr>
            <p:cNvPr id="59" name="Freeform 58"/>
            <p:cNvSpPr/>
            <p:nvPr/>
          </p:nvSpPr>
          <p:spPr>
            <a:xfrm>
              <a:off x="8385484" y="7385826"/>
              <a:ext cx="797479" cy="741142"/>
            </a:xfrm>
            <a:custGeom>
              <a:avLst/>
              <a:gdLst/>
              <a:ahLst/>
              <a:cxnLst/>
              <a:rect l="0" t="0" r="0" b="0"/>
              <a:pathLst>
                <a:path w="797479" h="741142">
                  <a:moveTo>
                    <a:pt x="746176" y="55980"/>
                  </a:moveTo>
                  <a:lnTo>
                    <a:pt x="697369" y="45127"/>
                  </a:lnTo>
                  <a:lnTo>
                    <a:pt x="637679" y="35554"/>
                  </a:lnTo>
                  <a:lnTo>
                    <a:pt x="581149" y="30630"/>
                  </a:lnTo>
                  <a:lnTo>
                    <a:pt x="538258" y="29478"/>
                  </a:lnTo>
                  <a:lnTo>
                    <a:pt x="493804" y="28966"/>
                  </a:lnTo>
                  <a:lnTo>
                    <a:pt x="448655" y="28738"/>
                  </a:lnTo>
                  <a:lnTo>
                    <a:pt x="387691" y="28611"/>
                  </a:lnTo>
                  <a:lnTo>
                    <a:pt x="331033" y="35852"/>
                  </a:lnTo>
                  <a:lnTo>
                    <a:pt x="302171" y="47542"/>
                  </a:lnTo>
                  <a:lnTo>
                    <a:pt x="260667" y="67191"/>
                  </a:lnTo>
                  <a:lnTo>
                    <a:pt x="228748" y="80767"/>
                  </a:lnTo>
                  <a:lnTo>
                    <a:pt x="171016" y="122661"/>
                  </a:lnTo>
                  <a:lnTo>
                    <a:pt x="115601" y="168007"/>
                  </a:lnTo>
                  <a:lnTo>
                    <a:pt x="74369" y="214774"/>
                  </a:lnTo>
                  <a:lnTo>
                    <a:pt x="47764" y="267226"/>
                  </a:lnTo>
                  <a:lnTo>
                    <a:pt x="22953" y="321362"/>
                  </a:lnTo>
                  <a:lnTo>
                    <a:pt x="10862" y="383275"/>
                  </a:lnTo>
                  <a:lnTo>
                    <a:pt x="0" y="442585"/>
                  </a:lnTo>
                  <a:lnTo>
                    <a:pt x="1692" y="506030"/>
                  </a:lnTo>
                  <a:lnTo>
                    <a:pt x="11841" y="558515"/>
                  </a:lnTo>
                  <a:lnTo>
                    <a:pt x="31777" y="610291"/>
                  </a:lnTo>
                  <a:lnTo>
                    <a:pt x="75232" y="669910"/>
                  </a:lnTo>
                  <a:lnTo>
                    <a:pt x="95549" y="692439"/>
                  </a:lnTo>
                  <a:lnTo>
                    <a:pt x="138676" y="714973"/>
                  </a:lnTo>
                  <a:lnTo>
                    <a:pt x="197328" y="731299"/>
                  </a:lnTo>
                  <a:lnTo>
                    <a:pt x="240715" y="736988"/>
                  </a:lnTo>
                  <a:lnTo>
                    <a:pt x="286913" y="739517"/>
                  </a:lnTo>
                  <a:lnTo>
                    <a:pt x="337915" y="740642"/>
                  </a:lnTo>
                  <a:lnTo>
                    <a:pt x="386988" y="741141"/>
                  </a:lnTo>
                  <a:lnTo>
                    <a:pt x="449316" y="737359"/>
                  </a:lnTo>
                  <a:lnTo>
                    <a:pt x="504856" y="726590"/>
                  </a:lnTo>
                  <a:lnTo>
                    <a:pt x="565492" y="709688"/>
                  </a:lnTo>
                  <a:lnTo>
                    <a:pt x="613927" y="685383"/>
                  </a:lnTo>
                  <a:lnTo>
                    <a:pt x="672148" y="642594"/>
                  </a:lnTo>
                  <a:lnTo>
                    <a:pt x="729861" y="588607"/>
                  </a:lnTo>
                  <a:lnTo>
                    <a:pt x="760809" y="538463"/>
                  </a:lnTo>
                  <a:lnTo>
                    <a:pt x="780304" y="485011"/>
                  </a:lnTo>
                  <a:lnTo>
                    <a:pt x="794205" y="429056"/>
                  </a:lnTo>
                  <a:lnTo>
                    <a:pt x="797478" y="366433"/>
                  </a:lnTo>
                  <a:lnTo>
                    <a:pt x="790999" y="308607"/>
                  </a:lnTo>
                  <a:lnTo>
                    <a:pt x="786879" y="252878"/>
                  </a:lnTo>
                  <a:lnTo>
                    <a:pt x="776687" y="197772"/>
                  </a:lnTo>
                  <a:lnTo>
                    <a:pt x="764019" y="144373"/>
                  </a:lnTo>
                  <a:lnTo>
                    <a:pt x="742027" y="84612"/>
                  </a:lnTo>
                  <a:lnTo>
                    <a:pt x="708793" y="36075"/>
                  </a:lnTo>
                  <a:lnTo>
                    <a:pt x="674669" y="6579"/>
                  </a:lnTo>
                  <a:lnTo>
                    <a:pt x="644824" y="0"/>
                  </a:lnTo>
                  <a:lnTo>
                    <a:pt x="589698" y="4862"/>
                  </a:lnTo>
                  <a:lnTo>
                    <a:pt x="551706" y="13456"/>
                  </a:lnTo>
                  <a:lnTo>
                    <a:pt x="513188" y="35424"/>
                  </a:lnTo>
                  <a:lnTo>
                    <a:pt x="456148" y="79135"/>
                  </a:lnTo>
                  <a:lnTo>
                    <a:pt x="430818" y="971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966208" y="7430510"/>
              <a:ext cx="795250" cy="395210"/>
            </a:xfrm>
            <a:custGeom>
              <a:avLst/>
              <a:gdLst/>
              <a:ahLst/>
              <a:cxnLst/>
              <a:rect l="0" t="0" r="0" b="0"/>
              <a:pathLst>
                <a:path w="795250" h="395210">
                  <a:moveTo>
                    <a:pt x="795249" y="244386"/>
                  </a:moveTo>
                  <a:lnTo>
                    <a:pt x="739692" y="184765"/>
                  </a:lnTo>
                  <a:lnTo>
                    <a:pt x="694607" y="121880"/>
                  </a:lnTo>
                  <a:lnTo>
                    <a:pt x="636801" y="62050"/>
                  </a:lnTo>
                  <a:lnTo>
                    <a:pt x="589015" y="34290"/>
                  </a:lnTo>
                  <a:lnTo>
                    <a:pt x="527290" y="9814"/>
                  </a:lnTo>
                  <a:lnTo>
                    <a:pt x="483184" y="3020"/>
                  </a:lnTo>
                  <a:lnTo>
                    <a:pt x="438191" y="0"/>
                  </a:lnTo>
                  <a:lnTo>
                    <a:pt x="394326" y="181"/>
                  </a:lnTo>
                  <a:lnTo>
                    <a:pt x="336894" y="8849"/>
                  </a:lnTo>
                  <a:lnTo>
                    <a:pt x="291777" y="22589"/>
                  </a:lnTo>
                  <a:lnTo>
                    <a:pt x="231490" y="62456"/>
                  </a:lnTo>
                  <a:lnTo>
                    <a:pt x="168387" y="107390"/>
                  </a:lnTo>
                  <a:lnTo>
                    <a:pt x="119338" y="163940"/>
                  </a:lnTo>
                  <a:lnTo>
                    <a:pt x="82367" y="217324"/>
                  </a:lnTo>
                  <a:lnTo>
                    <a:pt x="53003" y="271880"/>
                  </a:lnTo>
                  <a:lnTo>
                    <a:pt x="23108" y="328191"/>
                  </a:lnTo>
                  <a:lnTo>
                    <a:pt x="5017" y="380166"/>
                  </a:lnTo>
                  <a:lnTo>
                    <a:pt x="0" y="3952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898570" y="7577064"/>
              <a:ext cx="242072" cy="495458"/>
            </a:xfrm>
            <a:custGeom>
              <a:avLst/>
              <a:gdLst/>
              <a:ahLst/>
              <a:cxnLst/>
              <a:rect l="0" t="0" r="0" b="0"/>
              <a:pathLst>
                <a:path w="242072" h="495458">
                  <a:moveTo>
                    <a:pt x="0" y="125255"/>
                  </a:moveTo>
                  <a:lnTo>
                    <a:pt x="38168" y="75281"/>
                  </a:lnTo>
                  <a:lnTo>
                    <a:pt x="97393" y="29315"/>
                  </a:lnTo>
                  <a:lnTo>
                    <a:pt x="151102" y="0"/>
                  </a:lnTo>
                  <a:lnTo>
                    <a:pt x="157103" y="618"/>
                  </a:lnTo>
                  <a:lnTo>
                    <a:pt x="158057" y="5600"/>
                  </a:lnTo>
                  <a:lnTo>
                    <a:pt x="150991" y="21800"/>
                  </a:lnTo>
                  <a:lnTo>
                    <a:pt x="113078" y="66059"/>
                  </a:lnTo>
                  <a:lnTo>
                    <a:pt x="57548" y="100720"/>
                  </a:lnTo>
                  <a:lnTo>
                    <a:pt x="11537" y="142245"/>
                  </a:lnTo>
                  <a:lnTo>
                    <a:pt x="10738" y="150292"/>
                  </a:lnTo>
                  <a:lnTo>
                    <a:pt x="17823" y="155658"/>
                  </a:lnTo>
                  <a:lnTo>
                    <a:pt x="30163" y="159234"/>
                  </a:lnTo>
                  <a:lnTo>
                    <a:pt x="60125" y="151021"/>
                  </a:lnTo>
                  <a:lnTo>
                    <a:pt x="121735" y="123066"/>
                  </a:lnTo>
                  <a:lnTo>
                    <a:pt x="178598" y="100400"/>
                  </a:lnTo>
                  <a:lnTo>
                    <a:pt x="213441" y="95419"/>
                  </a:lnTo>
                  <a:lnTo>
                    <a:pt x="229132" y="96223"/>
                  </a:lnTo>
                  <a:lnTo>
                    <a:pt x="236545" y="99806"/>
                  </a:lnTo>
                  <a:lnTo>
                    <a:pt x="238441" y="105242"/>
                  </a:lnTo>
                  <a:lnTo>
                    <a:pt x="236657" y="111913"/>
                  </a:lnTo>
                  <a:lnTo>
                    <a:pt x="211902" y="144512"/>
                  </a:lnTo>
                  <a:lnTo>
                    <a:pt x="158185" y="198467"/>
                  </a:lnTo>
                  <a:lnTo>
                    <a:pt x="95141" y="244097"/>
                  </a:lnTo>
                  <a:lnTo>
                    <a:pt x="92373" y="247140"/>
                  </a:lnTo>
                  <a:lnTo>
                    <a:pt x="147226" y="229873"/>
                  </a:lnTo>
                  <a:lnTo>
                    <a:pt x="198169" y="216514"/>
                  </a:lnTo>
                  <a:lnTo>
                    <a:pt x="212857" y="216563"/>
                  </a:lnTo>
                  <a:lnTo>
                    <a:pt x="237301" y="224744"/>
                  </a:lnTo>
                  <a:lnTo>
                    <a:pt x="241991" y="232714"/>
                  </a:lnTo>
                  <a:lnTo>
                    <a:pt x="242071" y="242598"/>
                  </a:lnTo>
                  <a:lnTo>
                    <a:pt x="227626" y="278346"/>
                  </a:lnTo>
                  <a:lnTo>
                    <a:pt x="185143" y="335510"/>
                  </a:lnTo>
                  <a:lnTo>
                    <a:pt x="139829" y="390736"/>
                  </a:lnTo>
                  <a:lnTo>
                    <a:pt x="101085" y="445318"/>
                  </a:lnTo>
                  <a:lnTo>
                    <a:pt x="68556" y="4954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85731" y="8059394"/>
            <a:ext cx="1570977" cy="520443"/>
            <a:chOff x="7985731" y="8059394"/>
            <a:chExt cx="1570977" cy="520443"/>
          </a:xfrm>
        </p:grpSpPr>
        <p:sp>
          <p:nvSpPr>
            <p:cNvPr id="63" name="Freeform 62"/>
            <p:cNvSpPr/>
            <p:nvPr/>
          </p:nvSpPr>
          <p:spPr>
            <a:xfrm>
              <a:off x="7985731" y="8182211"/>
              <a:ext cx="186146" cy="397626"/>
            </a:xfrm>
            <a:custGeom>
              <a:avLst/>
              <a:gdLst/>
              <a:ahLst/>
              <a:cxnLst/>
              <a:rect l="0" t="0" r="0" b="0"/>
              <a:pathLst>
                <a:path w="186146" h="397626">
                  <a:moveTo>
                    <a:pt x="7900" y="0"/>
                  </a:moveTo>
                  <a:lnTo>
                    <a:pt x="0" y="43785"/>
                  </a:lnTo>
                  <a:lnTo>
                    <a:pt x="9951" y="107054"/>
                  </a:lnTo>
                  <a:lnTo>
                    <a:pt x="26586" y="164014"/>
                  </a:lnTo>
                  <a:lnTo>
                    <a:pt x="54570" y="220071"/>
                  </a:lnTo>
                  <a:lnTo>
                    <a:pt x="91807" y="277645"/>
                  </a:lnTo>
                  <a:lnTo>
                    <a:pt x="143812" y="339224"/>
                  </a:lnTo>
                  <a:lnTo>
                    <a:pt x="176881" y="378246"/>
                  </a:lnTo>
                  <a:lnTo>
                    <a:pt x="186145" y="39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021053" y="8223345"/>
              <a:ext cx="123401" cy="356492"/>
            </a:xfrm>
            <a:custGeom>
              <a:avLst/>
              <a:gdLst/>
              <a:ahLst/>
              <a:cxnLst/>
              <a:rect l="0" t="0" r="0" b="0"/>
              <a:pathLst>
                <a:path w="123401" h="356492">
                  <a:moveTo>
                    <a:pt x="123400" y="0"/>
                  </a:moveTo>
                  <a:lnTo>
                    <a:pt x="108843" y="14557"/>
                  </a:lnTo>
                  <a:lnTo>
                    <a:pt x="101695" y="37955"/>
                  </a:lnTo>
                  <a:lnTo>
                    <a:pt x="89829" y="95350"/>
                  </a:lnTo>
                  <a:lnTo>
                    <a:pt x="77229" y="151483"/>
                  </a:lnTo>
                  <a:lnTo>
                    <a:pt x="64285" y="194282"/>
                  </a:lnTo>
                  <a:lnTo>
                    <a:pt x="39868" y="257139"/>
                  </a:lnTo>
                  <a:lnTo>
                    <a:pt x="17399" y="310295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185587" y="8278189"/>
              <a:ext cx="137113" cy="54846"/>
            </a:xfrm>
            <a:custGeom>
              <a:avLst/>
              <a:gdLst/>
              <a:ahLst/>
              <a:cxnLst/>
              <a:rect l="0" t="0" r="0" b="0"/>
              <a:pathLst>
                <a:path w="137113" h="54846">
                  <a:moveTo>
                    <a:pt x="0" y="54845"/>
                  </a:moveTo>
                  <a:lnTo>
                    <a:pt x="23417" y="34476"/>
                  </a:lnTo>
                  <a:lnTo>
                    <a:pt x="45447" y="23955"/>
                  </a:lnTo>
                  <a:lnTo>
                    <a:pt x="103206" y="14211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267854" y="8360456"/>
              <a:ext cx="137114" cy="13713"/>
            </a:xfrm>
            <a:custGeom>
              <a:avLst/>
              <a:gdLst/>
              <a:ahLst/>
              <a:cxnLst/>
              <a:rect l="0" t="0" r="0" b="0"/>
              <a:pathLst>
                <a:path w="137114" h="13713">
                  <a:moveTo>
                    <a:pt x="0" y="13712"/>
                  </a:moveTo>
                  <a:lnTo>
                    <a:pt x="53209" y="4289"/>
                  </a:lnTo>
                  <a:lnTo>
                    <a:pt x="111793" y="848"/>
                  </a:lnTo>
                  <a:lnTo>
                    <a:pt x="1371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522309" y="8168500"/>
              <a:ext cx="252861" cy="318429"/>
            </a:xfrm>
            <a:custGeom>
              <a:avLst/>
              <a:gdLst/>
              <a:ahLst/>
              <a:cxnLst/>
              <a:rect l="0" t="0" r="0" b="0"/>
              <a:pathLst>
                <a:path w="252861" h="318429">
                  <a:moveTo>
                    <a:pt x="102037" y="0"/>
                  </a:moveTo>
                  <a:lnTo>
                    <a:pt x="123873" y="7278"/>
                  </a:lnTo>
                  <a:lnTo>
                    <a:pt x="142719" y="23040"/>
                  </a:lnTo>
                  <a:lnTo>
                    <a:pt x="152010" y="33641"/>
                  </a:lnTo>
                  <a:lnTo>
                    <a:pt x="172366" y="84956"/>
                  </a:lnTo>
                  <a:lnTo>
                    <a:pt x="173488" y="141125"/>
                  </a:lnTo>
                  <a:lnTo>
                    <a:pt x="164172" y="196361"/>
                  </a:lnTo>
                  <a:lnTo>
                    <a:pt x="137205" y="244043"/>
                  </a:lnTo>
                  <a:lnTo>
                    <a:pt x="87147" y="298055"/>
                  </a:lnTo>
                  <a:lnTo>
                    <a:pt x="60379" y="314268"/>
                  </a:lnTo>
                  <a:lnTo>
                    <a:pt x="33248" y="318428"/>
                  </a:lnTo>
                  <a:lnTo>
                    <a:pt x="19615" y="317405"/>
                  </a:lnTo>
                  <a:lnTo>
                    <a:pt x="10525" y="310628"/>
                  </a:lnTo>
                  <a:lnTo>
                    <a:pt x="426" y="286848"/>
                  </a:lnTo>
                  <a:lnTo>
                    <a:pt x="0" y="260030"/>
                  </a:lnTo>
                  <a:lnTo>
                    <a:pt x="6412" y="234399"/>
                  </a:lnTo>
                  <a:lnTo>
                    <a:pt x="19418" y="212851"/>
                  </a:lnTo>
                  <a:lnTo>
                    <a:pt x="43481" y="197181"/>
                  </a:lnTo>
                  <a:lnTo>
                    <a:pt x="58429" y="190869"/>
                  </a:lnTo>
                  <a:lnTo>
                    <a:pt x="115861" y="189264"/>
                  </a:lnTo>
                  <a:lnTo>
                    <a:pt x="166564" y="198438"/>
                  </a:lnTo>
                  <a:lnTo>
                    <a:pt x="210532" y="218083"/>
                  </a:lnTo>
                  <a:lnTo>
                    <a:pt x="230493" y="234545"/>
                  </a:lnTo>
                  <a:lnTo>
                    <a:pt x="25286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860302" y="8059394"/>
              <a:ext cx="696406" cy="441073"/>
            </a:xfrm>
            <a:custGeom>
              <a:avLst/>
              <a:gdLst/>
              <a:ahLst/>
              <a:cxnLst/>
              <a:rect l="0" t="0" r="0" b="0"/>
              <a:pathLst>
                <a:path w="696406" h="441073">
                  <a:moveTo>
                    <a:pt x="10846" y="355907"/>
                  </a:moveTo>
                  <a:lnTo>
                    <a:pt x="3567" y="334071"/>
                  </a:lnTo>
                  <a:lnTo>
                    <a:pt x="6320" y="291377"/>
                  </a:lnTo>
                  <a:lnTo>
                    <a:pt x="17851" y="242443"/>
                  </a:lnTo>
                  <a:lnTo>
                    <a:pt x="14975" y="249110"/>
                  </a:lnTo>
                  <a:lnTo>
                    <a:pt x="10138" y="301578"/>
                  </a:lnTo>
                  <a:lnTo>
                    <a:pt x="1664" y="352844"/>
                  </a:lnTo>
                  <a:lnTo>
                    <a:pt x="0" y="405105"/>
                  </a:lnTo>
                  <a:lnTo>
                    <a:pt x="5010" y="435665"/>
                  </a:lnTo>
                  <a:lnTo>
                    <a:pt x="8478" y="441072"/>
                  </a:lnTo>
                  <a:lnTo>
                    <a:pt x="12315" y="440107"/>
                  </a:lnTo>
                  <a:lnTo>
                    <a:pt x="16396" y="434892"/>
                  </a:lnTo>
                  <a:lnTo>
                    <a:pt x="22139" y="398439"/>
                  </a:lnTo>
                  <a:lnTo>
                    <a:pt x="23840" y="341764"/>
                  </a:lnTo>
                  <a:lnTo>
                    <a:pt x="24344" y="284007"/>
                  </a:lnTo>
                  <a:lnTo>
                    <a:pt x="17215" y="228299"/>
                  </a:lnTo>
                  <a:lnTo>
                    <a:pt x="12732" y="165920"/>
                  </a:lnTo>
                  <a:lnTo>
                    <a:pt x="18683" y="113751"/>
                  </a:lnTo>
                  <a:lnTo>
                    <a:pt x="30072" y="87811"/>
                  </a:lnTo>
                  <a:lnTo>
                    <a:pt x="37374" y="76628"/>
                  </a:lnTo>
                  <a:lnTo>
                    <a:pt x="61738" y="60139"/>
                  </a:lnTo>
                  <a:lnTo>
                    <a:pt x="94403" y="49256"/>
                  </a:lnTo>
                  <a:lnTo>
                    <a:pt x="154095" y="41606"/>
                  </a:lnTo>
                  <a:lnTo>
                    <a:pt x="215624" y="30367"/>
                  </a:lnTo>
                  <a:lnTo>
                    <a:pt x="269947" y="21805"/>
                  </a:lnTo>
                  <a:lnTo>
                    <a:pt x="317451" y="16984"/>
                  </a:lnTo>
                  <a:lnTo>
                    <a:pt x="378455" y="14270"/>
                  </a:lnTo>
                  <a:lnTo>
                    <a:pt x="431062" y="9403"/>
                  </a:lnTo>
                  <a:lnTo>
                    <a:pt x="491845" y="2374"/>
                  </a:lnTo>
                  <a:lnTo>
                    <a:pt x="544551" y="730"/>
                  </a:lnTo>
                  <a:lnTo>
                    <a:pt x="593367" y="0"/>
                  </a:lnTo>
                  <a:lnTo>
                    <a:pt x="649117" y="6868"/>
                  </a:lnTo>
                  <a:lnTo>
                    <a:pt x="696405" y="131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9063104" y="8237055"/>
              <a:ext cx="27424" cy="260514"/>
            </a:xfrm>
            <a:custGeom>
              <a:avLst/>
              <a:gdLst/>
              <a:ahLst/>
              <a:cxnLst/>
              <a:rect l="0" t="0" r="0" b="0"/>
              <a:pathLst>
                <a:path w="27424" h="260514">
                  <a:moveTo>
                    <a:pt x="27423" y="0"/>
                  </a:moveTo>
                  <a:lnTo>
                    <a:pt x="18000" y="35887"/>
                  </a:lnTo>
                  <a:lnTo>
                    <a:pt x="14981" y="90530"/>
                  </a:lnTo>
                  <a:lnTo>
                    <a:pt x="12564" y="144470"/>
                  </a:lnTo>
                  <a:lnTo>
                    <a:pt x="4400" y="191598"/>
                  </a:lnTo>
                  <a:lnTo>
                    <a:pt x="869" y="245095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180364" y="8209633"/>
              <a:ext cx="185993" cy="252227"/>
            </a:xfrm>
            <a:custGeom>
              <a:avLst/>
              <a:gdLst/>
              <a:ahLst/>
              <a:cxnLst/>
              <a:rect l="0" t="0" r="0" b="0"/>
              <a:pathLst>
                <a:path w="185993" h="252227">
                  <a:moveTo>
                    <a:pt x="47274" y="0"/>
                  </a:moveTo>
                  <a:lnTo>
                    <a:pt x="28190" y="57252"/>
                  </a:lnTo>
                  <a:lnTo>
                    <a:pt x="10553" y="111689"/>
                  </a:lnTo>
                  <a:lnTo>
                    <a:pt x="0" y="160387"/>
                  </a:lnTo>
                  <a:lnTo>
                    <a:pt x="2396" y="190114"/>
                  </a:lnTo>
                  <a:lnTo>
                    <a:pt x="19589" y="232544"/>
                  </a:lnTo>
                  <a:lnTo>
                    <a:pt x="30341" y="241867"/>
                  </a:lnTo>
                  <a:lnTo>
                    <a:pt x="58538" y="252226"/>
                  </a:lnTo>
                  <a:lnTo>
                    <a:pt x="87321" y="248704"/>
                  </a:lnTo>
                  <a:lnTo>
                    <a:pt x="113824" y="235459"/>
                  </a:lnTo>
                  <a:lnTo>
                    <a:pt x="145874" y="200784"/>
                  </a:lnTo>
                  <a:lnTo>
                    <a:pt x="173145" y="152592"/>
                  </a:lnTo>
                  <a:lnTo>
                    <a:pt x="185992" y="117585"/>
                  </a:lnTo>
                  <a:lnTo>
                    <a:pt x="184592" y="85776"/>
                  </a:lnTo>
                  <a:lnTo>
                    <a:pt x="173814" y="57927"/>
                  </a:lnTo>
                  <a:lnTo>
                    <a:pt x="158867" y="35395"/>
                  </a:lnTo>
                  <a:lnTo>
                    <a:pt x="133942" y="19286"/>
                  </a:lnTo>
                  <a:lnTo>
                    <a:pt x="118765" y="12857"/>
                  </a:lnTo>
                  <a:lnTo>
                    <a:pt x="85649" y="9777"/>
                  </a:lnTo>
                  <a:lnTo>
                    <a:pt x="44933" y="12546"/>
                  </a:lnTo>
                  <a:lnTo>
                    <a:pt x="19852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 71"/>
          <p:cNvSpPr/>
          <p:nvPr/>
        </p:nvSpPr>
        <p:spPr>
          <a:xfrm>
            <a:off x="5448911" y="8308351"/>
            <a:ext cx="1624382" cy="821866"/>
          </a:xfrm>
          <a:custGeom>
            <a:avLst/>
            <a:gdLst/>
            <a:ahLst/>
            <a:cxnLst/>
            <a:rect l="0" t="0" r="0" b="0"/>
            <a:pathLst>
              <a:path w="1624382" h="821866">
                <a:moveTo>
                  <a:pt x="1187310" y="102014"/>
                </a:moveTo>
                <a:lnTo>
                  <a:pt x="1130059" y="82930"/>
                </a:lnTo>
                <a:lnTo>
                  <a:pt x="1083340" y="69784"/>
                </a:lnTo>
                <a:lnTo>
                  <a:pt x="1030903" y="63519"/>
                </a:lnTo>
                <a:lnTo>
                  <a:pt x="969493" y="54384"/>
                </a:lnTo>
                <a:lnTo>
                  <a:pt x="925460" y="50375"/>
                </a:lnTo>
                <a:lnTo>
                  <a:pt x="880499" y="50118"/>
                </a:lnTo>
                <a:lnTo>
                  <a:pt x="835126" y="55082"/>
                </a:lnTo>
                <a:lnTo>
                  <a:pt x="785505" y="62366"/>
                </a:lnTo>
                <a:lnTo>
                  <a:pt x="732983" y="70681"/>
                </a:lnTo>
                <a:lnTo>
                  <a:pt x="679170" y="79456"/>
                </a:lnTo>
                <a:lnTo>
                  <a:pt x="624784" y="92496"/>
                </a:lnTo>
                <a:lnTo>
                  <a:pt x="570143" y="108448"/>
                </a:lnTo>
                <a:lnTo>
                  <a:pt x="515389" y="125695"/>
                </a:lnTo>
                <a:lnTo>
                  <a:pt x="464647" y="143516"/>
                </a:lnTo>
                <a:lnTo>
                  <a:pt x="415181" y="163117"/>
                </a:lnTo>
                <a:lnTo>
                  <a:pt x="362727" y="187063"/>
                </a:lnTo>
                <a:lnTo>
                  <a:pt x="313006" y="212940"/>
                </a:lnTo>
                <a:lnTo>
                  <a:pt x="265517" y="241199"/>
                </a:lnTo>
                <a:lnTo>
                  <a:pt x="219020" y="274072"/>
                </a:lnTo>
                <a:lnTo>
                  <a:pt x="157296" y="326839"/>
                </a:lnTo>
                <a:lnTo>
                  <a:pt x="107692" y="373789"/>
                </a:lnTo>
                <a:lnTo>
                  <a:pt x="64049" y="423925"/>
                </a:lnTo>
                <a:lnTo>
                  <a:pt x="29450" y="477375"/>
                </a:lnTo>
                <a:lnTo>
                  <a:pt x="7180" y="524527"/>
                </a:lnTo>
                <a:lnTo>
                  <a:pt x="100" y="565545"/>
                </a:lnTo>
                <a:lnTo>
                  <a:pt x="0" y="609674"/>
                </a:lnTo>
                <a:lnTo>
                  <a:pt x="10112" y="644522"/>
                </a:lnTo>
                <a:lnTo>
                  <a:pt x="32935" y="682557"/>
                </a:lnTo>
                <a:lnTo>
                  <a:pt x="91873" y="732141"/>
                </a:lnTo>
                <a:lnTo>
                  <a:pt x="121532" y="749226"/>
                </a:lnTo>
                <a:lnTo>
                  <a:pt x="181055" y="767409"/>
                </a:lnTo>
                <a:lnTo>
                  <a:pt x="224646" y="777597"/>
                </a:lnTo>
                <a:lnTo>
                  <a:pt x="273474" y="791265"/>
                </a:lnTo>
                <a:lnTo>
                  <a:pt x="325644" y="804449"/>
                </a:lnTo>
                <a:lnTo>
                  <a:pt x="379300" y="810309"/>
                </a:lnTo>
                <a:lnTo>
                  <a:pt x="437680" y="812913"/>
                </a:lnTo>
                <a:lnTo>
                  <a:pt x="499174" y="815594"/>
                </a:lnTo>
                <a:lnTo>
                  <a:pt x="562052" y="821865"/>
                </a:lnTo>
                <a:lnTo>
                  <a:pt x="625545" y="821604"/>
                </a:lnTo>
                <a:lnTo>
                  <a:pt x="657407" y="819402"/>
                </a:lnTo>
                <a:lnTo>
                  <a:pt x="689312" y="817934"/>
                </a:lnTo>
                <a:lnTo>
                  <a:pt x="721246" y="816955"/>
                </a:lnTo>
                <a:lnTo>
                  <a:pt x="753200" y="816302"/>
                </a:lnTo>
                <a:lnTo>
                  <a:pt x="786691" y="814343"/>
                </a:lnTo>
                <a:lnTo>
                  <a:pt x="821205" y="811514"/>
                </a:lnTo>
                <a:lnTo>
                  <a:pt x="856403" y="808104"/>
                </a:lnTo>
                <a:lnTo>
                  <a:pt x="890532" y="804308"/>
                </a:lnTo>
                <a:lnTo>
                  <a:pt x="923948" y="800253"/>
                </a:lnTo>
                <a:lnTo>
                  <a:pt x="956891" y="796027"/>
                </a:lnTo>
                <a:lnTo>
                  <a:pt x="989517" y="791686"/>
                </a:lnTo>
                <a:lnTo>
                  <a:pt x="1021932" y="787269"/>
                </a:lnTo>
                <a:lnTo>
                  <a:pt x="1084863" y="778297"/>
                </a:lnTo>
                <a:lnTo>
                  <a:pt x="1143301" y="769232"/>
                </a:lnTo>
                <a:lnTo>
                  <a:pt x="1199744" y="756062"/>
                </a:lnTo>
                <a:lnTo>
                  <a:pt x="1255298" y="741576"/>
                </a:lnTo>
                <a:lnTo>
                  <a:pt x="1310459" y="730059"/>
                </a:lnTo>
                <a:lnTo>
                  <a:pt x="1357319" y="711738"/>
                </a:lnTo>
                <a:lnTo>
                  <a:pt x="1399982" y="689883"/>
                </a:lnTo>
                <a:lnTo>
                  <a:pt x="1444334" y="670014"/>
                </a:lnTo>
                <a:lnTo>
                  <a:pt x="1497572" y="641698"/>
                </a:lnTo>
                <a:lnTo>
                  <a:pt x="1554983" y="593886"/>
                </a:lnTo>
                <a:lnTo>
                  <a:pt x="1597243" y="540431"/>
                </a:lnTo>
                <a:lnTo>
                  <a:pt x="1606852" y="526833"/>
                </a:lnTo>
                <a:lnTo>
                  <a:pt x="1620375" y="464024"/>
                </a:lnTo>
                <a:lnTo>
                  <a:pt x="1624381" y="402079"/>
                </a:lnTo>
                <a:lnTo>
                  <a:pt x="1618290" y="352410"/>
                </a:lnTo>
                <a:lnTo>
                  <a:pt x="1591637" y="293157"/>
                </a:lnTo>
                <a:lnTo>
                  <a:pt x="1565931" y="243625"/>
                </a:lnTo>
                <a:lnTo>
                  <a:pt x="1525885" y="185169"/>
                </a:lnTo>
                <a:lnTo>
                  <a:pt x="1483649" y="147473"/>
                </a:lnTo>
                <a:lnTo>
                  <a:pt x="1432539" y="112944"/>
                </a:lnTo>
                <a:lnTo>
                  <a:pt x="1378802" y="77830"/>
                </a:lnTo>
                <a:lnTo>
                  <a:pt x="1324285" y="52191"/>
                </a:lnTo>
                <a:lnTo>
                  <a:pt x="1261411" y="34946"/>
                </a:lnTo>
                <a:lnTo>
                  <a:pt x="1212627" y="24979"/>
                </a:lnTo>
                <a:lnTo>
                  <a:pt x="1165554" y="15470"/>
                </a:lnTo>
                <a:lnTo>
                  <a:pt x="1115179" y="6166"/>
                </a:lnTo>
                <a:lnTo>
                  <a:pt x="1062320" y="0"/>
                </a:lnTo>
                <a:lnTo>
                  <a:pt x="1008358" y="2338"/>
                </a:lnTo>
                <a:lnTo>
                  <a:pt x="953906" y="8455"/>
                </a:lnTo>
                <a:lnTo>
                  <a:pt x="897712" y="17776"/>
                </a:lnTo>
                <a:lnTo>
                  <a:pt x="837190" y="32074"/>
                </a:lnTo>
                <a:lnTo>
                  <a:pt x="774744" y="52649"/>
                </a:lnTo>
                <a:lnTo>
                  <a:pt x="711442" y="77027"/>
                </a:lnTo>
                <a:lnTo>
                  <a:pt x="679631" y="89926"/>
                </a:lnTo>
                <a:lnTo>
                  <a:pt x="647760" y="103096"/>
                </a:lnTo>
                <a:lnTo>
                  <a:pt x="614325" y="119493"/>
                </a:lnTo>
                <a:lnTo>
                  <a:pt x="579847" y="138043"/>
                </a:lnTo>
                <a:lnTo>
                  <a:pt x="544674" y="158026"/>
                </a:lnTo>
                <a:lnTo>
                  <a:pt x="507514" y="182012"/>
                </a:lnTo>
                <a:lnTo>
                  <a:pt x="469030" y="208668"/>
                </a:lnTo>
                <a:lnTo>
                  <a:pt x="429662" y="237102"/>
                </a:lnTo>
                <a:lnTo>
                  <a:pt x="385920" y="268696"/>
                </a:lnTo>
                <a:lnTo>
                  <a:pt x="350927" y="293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7253225" y="9268829"/>
            <a:ext cx="383915" cy="406319"/>
            <a:chOff x="7253225" y="9268829"/>
            <a:chExt cx="383915" cy="406319"/>
          </a:xfrm>
        </p:grpSpPr>
        <p:sp>
          <p:nvSpPr>
            <p:cNvPr id="73" name="Freeform 72"/>
            <p:cNvSpPr/>
            <p:nvPr/>
          </p:nvSpPr>
          <p:spPr>
            <a:xfrm>
              <a:off x="7318756" y="9268829"/>
              <a:ext cx="318384" cy="337839"/>
            </a:xfrm>
            <a:custGeom>
              <a:avLst/>
              <a:gdLst/>
              <a:ahLst/>
              <a:cxnLst/>
              <a:rect l="0" t="0" r="0" b="0"/>
              <a:pathLst>
                <a:path w="318384" h="337839">
                  <a:moveTo>
                    <a:pt x="249827" y="49903"/>
                  </a:moveTo>
                  <a:lnTo>
                    <a:pt x="204380" y="11735"/>
                  </a:lnTo>
                  <a:lnTo>
                    <a:pt x="151724" y="0"/>
                  </a:lnTo>
                  <a:lnTo>
                    <a:pt x="121928" y="5380"/>
                  </a:lnTo>
                  <a:lnTo>
                    <a:pt x="97005" y="19451"/>
                  </a:lnTo>
                  <a:lnTo>
                    <a:pt x="60325" y="53068"/>
                  </a:lnTo>
                  <a:lnTo>
                    <a:pt x="20126" y="111597"/>
                  </a:lnTo>
                  <a:lnTo>
                    <a:pt x="814" y="162468"/>
                  </a:lnTo>
                  <a:lnTo>
                    <a:pt x="0" y="225784"/>
                  </a:lnTo>
                  <a:lnTo>
                    <a:pt x="16687" y="278231"/>
                  </a:lnTo>
                  <a:lnTo>
                    <a:pt x="40582" y="300174"/>
                  </a:lnTo>
                  <a:lnTo>
                    <a:pt x="71515" y="313481"/>
                  </a:lnTo>
                  <a:lnTo>
                    <a:pt x="123191" y="319449"/>
                  </a:lnTo>
                  <a:lnTo>
                    <a:pt x="174049" y="310723"/>
                  </a:lnTo>
                  <a:lnTo>
                    <a:pt x="237272" y="272689"/>
                  </a:lnTo>
                  <a:lnTo>
                    <a:pt x="270313" y="238806"/>
                  </a:lnTo>
                  <a:lnTo>
                    <a:pt x="292121" y="199822"/>
                  </a:lnTo>
                  <a:lnTo>
                    <a:pt x="295032" y="168839"/>
                  </a:lnTo>
                  <a:lnTo>
                    <a:pt x="288104" y="117137"/>
                  </a:lnTo>
                  <a:lnTo>
                    <a:pt x="276404" y="67285"/>
                  </a:lnTo>
                  <a:lnTo>
                    <a:pt x="272116" y="52350"/>
                  </a:lnTo>
                  <a:lnTo>
                    <a:pt x="267733" y="48488"/>
                  </a:lnTo>
                  <a:lnTo>
                    <a:pt x="263288" y="52007"/>
                  </a:lnTo>
                  <a:lnTo>
                    <a:pt x="258801" y="60446"/>
                  </a:lnTo>
                  <a:lnTo>
                    <a:pt x="257878" y="86074"/>
                  </a:lnTo>
                  <a:lnTo>
                    <a:pt x="261862" y="138825"/>
                  </a:lnTo>
                  <a:lnTo>
                    <a:pt x="267104" y="198635"/>
                  </a:lnTo>
                  <a:lnTo>
                    <a:pt x="282369" y="250889"/>
                  </a:lnTo>
                  <a:lnTo>
                    <a:pt x="307545" y="309491"/>
                  </a:lnTo>
                  <a:lnTo>
                    <a:pt x="318383" y="3378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253225" y="9634089"/>
              <a:ext cx="349369" cy="41059"/>
            </a:xfrm>
            <a:custGeom>
              <a:avLst/>
              <a:gdLst/>
              <a:ahLst/>
              <a:cxnLst/>
              <a:rect l="0" t="0" r="0" b="0"/>
              <a:pathLst>
                <a:path w="349369" h="41059">
                  <a:moveTo>
                    <a:pt x="0" y="0"/>
                  </a:moveTo>
                  <a:lnTo>
                    <a:pt x="23417" y="20371"/>
                  </a:lnTo>
                  <a:lnTo>
                    <a:pt x="45447" y="30891"/>
                  </a:lnTo>
                  <a:lnTo>
                    <a:pt x="98104" y="38099"/>
                  </a:lnTo>
                  <a:lnTo>
                    <a:pt x="144151" y="39786"/>
                  </a:lnTo>
                  <a:lnTo>
                    <a:pt x="196609" y="40534"/>
                  </a:lnTo>
                  <a:lnTo>
                    <a:pt x="255471" y="40868"/>
                  </a:lnTo>
                  <a:lnTo>
                    <a:pt x="313117" y="41016"/>
                  </a:lnTo>
                  <a:lnTo>
                    <a:pt x="349368" y="410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21782" y="9318732"/>
            <a:ext cx="1257894" cy="831138"/>
            <a:chOff x="7321782" y="9318732"/>
            <a:chExt cx="1257894" cy="831138"/>
          </a:xfrm>
        </p:grpSpPr>
        <p:sp>
          <p:nvSpPr>
            <p:cNvPr id="76" name="Freeform 75"/>
            <p:cNvSpPr/>
            <p:nvPr/>
          </p:nvSpPr>
          <p:spPr>
            <a:xfrm>
              <a:off x="7321782" y="9798624"/>
              <a:ext cx="301647" cy="205669"/>
            </a:xfrm>
            <a:custGeom>
              <a:avLst/>
              <a:gdLst/>
              <a:ahLst/>
              <a:cxnLst/>
              <a:rect l="0" t="0" r="0" b="0"/>
              <a:pathLst>
                <a:path w="301647" h="205669">
                  <a:moveTo>
                    <a:pt x="0" y="0"/>
                  </a:moveTo>
                  <a:lnTo>
                    <a:pt x="55597" y="33893"/>
                  </a:lnTo>
                  <a:lnTo>
                    <a:pt x="117117" y="83546"/>
                  </a:lnTo>
                  <a:lnTo>
                    <a:pt x="169951" y="116501"/>
                  </a:lnTo>
                  <a:lnTo>
                    <a:pt x="231452" y="154934"/>
                  </a:lnTo>
                  <a:lnTo>
                    <a:pt x="279486" y="187804"/>
                  </a:lnTo>
                  <a:lnTo>
                    <a:pt x="301646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349204" y="9688934"/>
              <a:ext cx="219380" cy="370204"/>
            </a:xfrm>
            <a:custGeom>
              <a:avLst/>
              <a:gdLst/>
              <a:ahLst/>
              <a:cxnLst/>
              <a:rect l="0" t="0" r="0" b="0"/>
              <a:pathLst>
                <a:path w="219380" h="370204">
                  <a:moveTo>
                    <a:pt x="219379" y="0"/>
                  </a:moveTo>
                  <a:lnTo>
                    <a:pt x="189549" y="48807"/>
                  </a:lnTo>
                  <a:lnTo>
                    <a:pt x="162196" y="108498"/>
                  </a:lnTo>
                  <a:lnTo>
                    <a:pt x="131177" y="164300"/>
                  </a:lnTo>
                  <a:lnTo>
                    <a:pt x="86658" y="225781"/>
                  </a:lnTo>
                  <a:lnTo>
                    <a:pt x="51962" y="284716"/>
                  </a:lnTo>
                  <a:lnTo>
                    <a:pt x="11809" y="341115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760540" y="9743780"/>
              <a:ext cx="137113" cy="13711"/>
            </a:xfrm>
            <a:custGeom>
              <a:avLst/>
              <a:gdLst/>
              <a:ahLst/>
              <a:cxnLst/>
              <a:rect l="0" t="0" r="0" b="0"/>
              <a:pathLst>
                <a:path w="137113" h="13711">
                  <a:moveTo>
                    <a:pt x="0" y="0"/>
                  </a:moveTo>
                  <a:lnTo>
                    <a:pt x="59660" y="0"/>
                  </a:lnTo>
                  <a:lnTo>
                    <a:pt x="102991" y="4062"/>
                  </a:lnTo>
                  <a:lnTo>
                    <a:pt x="137112" y="137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787963" y="9812335"/>
              <a:ext cx="164535" cy="13713"/>
            </a:xfrm>
            <a:custGeom>
              <a:avLst/>
              <a:gdLst/>
              <a:ahLst/>
              <a:cxnLst/>
              <a:rect l="0" t="0" r="0" b="0"/>
              <a:pathLst>
                <a:path w="164535" h="13713">
                  <a:moveTo>
                    <a:pt x="0" y="13712"/>
                  </a:moveTo>
                  <a:lnTo>
                    <a:pt x="35886" y="4289"/>
                  </a:lnTo>
                  <a:lnTo>
                    <a:pt x="90530" y="1271"/>
                  </a:lnTo>
                  <a:lnTo>
                    <a:pt x="148110" y="251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308988" y="9373577"/>
              <a:ext cx="191958" cy="233091"/>
            </a:xfrm>
            <a:custGeom>
              <a:avLst/>
              <a:gdLst/>
              <a:ahLst/>
              <a:cxnLst/>
              <a:rect l="0" t="0" r="0" b="0"/>
              <a:pathLst>
                <a:path w="191958" h="233091">
                  <a:moveTo>
                    <a:pt x="0" y="0"/>
                  </a:moveTo>
                  <a:lnTo>
                    <a:pt x="29830" y="48808"/>
                  </a:lnTo>
                  <a:lnTo>
                    <a:pt x="64461" y="108497"/>
                  </a:lnTo>
                  <a:lnTo>
                    <a:pt x="110066" y="162775"/>
                  </a:lnTo>
                  <a:lnTo>
                    <a:pt x="167213" y="220347"/>
                  </a:lnTo>
                  <a:lnTo>
                    <a:pt x="191957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363833" y="9318732"/>
              <a:ext cx="205669" cy="246803"/>
            </a:xfrm>
            <a:custGeom>
              <a:avLst/>
              <a:gdLst/>
              <a:ahLst/>
              <a:cxnLst/>
              <a:rect l="0" t="0" r="0" b="0"/>
              <a:pathLst>
                <a:path w="205669" h="246803">
                  <a:moveTo>
                    <a:pt x="205668" y="0"/>
                  </a:moveTo>
                  <a:lnTo>
                    <a:pt x="183831" y="14557"/>
                  </a:lnTo>
                  <a:lnTo>
                    <a:pt x="137245" y="77263"/>
                  </a:lnTo>
                  <a:lnTo>
                    <a:pt x="78216" y="140736"/>
                  </a:lnTo>
                  <a:lnTo>
                    <a:pt x="43996" y="183382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199299" y="9620379"/>
              <a:ext cx="342781" cy="54845"/>
            </a:xfrm>
            <a:custGeom>
              <a:avLst/>
              <a:gdLst/>
              <a:ahLst/>
              <a:cxnLst/>
              <a:rect l="0" t="0" r="0" b="0"/>
              <a:pathLst>
                <a:path w="342781" h="54845">
                  <a:moveTo>
                    <a:pt x="0" y="0"/>
                  </a:moveTo>
                  <a:lnTo>
                    <a:pt x="35886" y="9422"/>
                  </a:lnTo>
                  <a:lnTo>
                    <a:pt x="92053" y="13964"/>
                  </a:lnTo>
                  <a:lnTo>
                    <a:pt x="153891" y="24281"/>
                  </a:lnTo>
                  <a:lnTo>
                    <a:pt x="205562" y="36987"/>
                  </a:lnTo>
                  <a:lnTo>
                    <a:pt x="266236" y="48876"/>
                  </a:lnTo>
                  <a:lnTo>
                    <a:pt x="325854" y="53665"/>
                  </a:lnTo>
                  <a:lnTo>
                    <a:pt x="342780" y="548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377544" y="9757490"/>
              <a:ext cx="68557" cy="274226"/>
            </a:xfrm>
            <a:custGeom>
              <a:avLst/>
              <a:gdLst/>
              <a:ahLst/>
              <a:cxnLst/>
              <a:rect l="0" t="0" r="0" b="0"/>
              <a:pathLst>
                <a:path w="68557" h="274226">
                  <a:moveTo>
                    <a:pt x="68556" y="0"/>
                  </a:moveTo>
                  <a:lnTo>
                    <a:pt x="57610" y="45309"/>
                  </a:lnTo>
                  <a:lnTo>
                    <a:pt x="45170" y="104495"/>
                  </a:lnTo>
                  <a:lnTo>
                    <a:pt x="31835" y="167227"/>
                  </a:lnTo>
                  <a:lnTo>
                    <a:pt x="18234" y="216115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322699" y="9894602"/>
              <a:ext cx="256977" cy="255268"/>
            </a:xfrm>
            <a:custGeom>
              <a:avLst/>
              <a:gdLst/>
              <a:ahLst/>
              <a:cxnLst/>
              <a:rect l="0" t="0" r="0" b="0"/>
              <a:pathLst>
                <a:path w="256977" h="255268">
                  <a:moveTo>
                    <a:pt x="178246" y="0"/>
                  </a:moveTo>
                  <a:lnTo>
                    <a:pt x="209562" y="23417"/>
                  </a:lnTo>
                  <a:lnTo>
                    <a:pt x="235937" y="57721"/>
                  </a:lnTo>
                  <a:lnTo>
                    <a:pt x="248575" y="83546"/>
                  </a:lnTo>
                  <a:lnTo>
                    <a:pt x="256976" y="138338"/>
                  </a:lnTo>
                  <a:lnTo>
                    <a:pt x="250815" y="168634"/>
                  </a:lnTo>
                  <a:lnTo>
                    <a:pt x="244907" y="180979"/>
                  </a:lnTo>
                  <a:lnTo>
                    <a:pt x="222092" y="202820"/>
                  </a:lnTo>
                  <a:lnTo>
                    <a:pt x="174987" y="232247"/>
                  </a:lnTo>
                  <a:lnTo>
                    <a:pt x="138711" y="247950"/>
                  </a:lnTo>
                  <a:lnTo>
                    <a:pt x="78509" y="255267"/>
                  </a:lnTo>
                  <a:lnTo>
                    <a:pt x="23802" y="248925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Freeform 85"/>
          <p:cNvSpPr/>
          <p:nvPr/>
        </p:nvSpPr>
        <p:spPr>
          <a:xfrm>
            <a:off x="4035265" y="9457971"/>
            <a:ext cx="1062345" cy="573453"/>
          </a:xfrm>
          <a:custGeom>
            <a:avLst/>
            <a:gdLst/>
            <a:ahLst/>
            <a:cxnLst/>
            <a:rect l="0" t="0" r="0" b="0"/>
            <a:pathLst>
              <a:path w="1062345" h="573453">
                <a:moveTo>
                  <a:pt x="667677" y="39007"/>
                </a:moveTo>
                <a:lnTo>
                  <a:pt x="605046" y="39007"/>
                </a:lnTo>
                <a:lnTo>
                  <a:pt x="547725" y="40530"/>
                </a:lnTo>
                <a:lnTo>
                  <a:pt x="505183" y="46285"/>
                </a:lnTo>
                <a:lnTo>
                  <a:pt x="460885" y="53922"/>
                </a:lnTo>
                <a:lnTo>
                  <a:pt x="414282" y="62394"/>
                </a:lnTo>
                <a:lnTo>
                  <a:pt x="363100" y="71237"/>
                </a:lnTo>
                <a:lnTo>
                  <a:pt x="318009" y="84309"/>
                </a:lnTo>
                <a:lnTo>
                  <a:pt x="262425" y="104735"/>
                </a:lnTo>
                <a:lnTo>
                  <a:pt x="221072" y="124498"/>
                </a:lnTo>
                <a:lnTo>
                  <a:pt x="157966" y="165753"/>
                </a:lnTo>
                <a:lnTo>
                  <a:pt x="95565" y="216390"/>
                </a:lnTo>
                <a:lnTo>
                  <a:pt x="35350" y="274090"/>
                </a:lnTo>
                <a:lnTo>
                  <a:pt x="9908" y="321100"/>
                </a:lnTo>
                <a:lnTo>
                  <a:pt x="0" y="380902"/>
                </a:lnTo>
                <a:lnTo>
                  <a:pt x="5808" y="416433"/>
                </a:lnTo>
                <a:lnTo>
                  <a:pt x="20068" y="445936"/>
                </a:lnTo>
                <a:lnTo>
                  <a:pt x="41642" y="469205"/>
                </a:lnTo>
                <a:lnTo>
                  <a:pt x="94040" y="499435"/>
                </a:lnTo>
                <a:lnTo>
                  <a:pt x="135964" y="518374"/>
                </a:lnTo>
                <a:lnTo>
                  <a:pt x="181512" y="535424"/>
                </a:lnTo>
                <a:lnTo>
                  <a:pt x="232225" y="548079"/>
                </a:lnTo>
                <a:lnTo>
                  <a:pt x="285233" y="554720"/>
                </a:lnTo>
                <a:lnTo>
                  <a:pt x="334691" y="559195"/>
                </a:lnTo>
                <a:lnTo>
                  <a:pt x="389753" y="568756"/>
                </a:lnTo>
                <a:lnTo>
                  <a:pt x="447032" y="572266"/>
                </a:lnTo>
                <a:lnTo>
                  <a:pt x="494963" y="573087"/>
                </a:lnTo>
                <a:lnTo>
                  <a:pt x="538609" y="573452"/>
                </a:lnTo>
                <a:lnTo>
                  <a:pt x="593380" y="569594"/>
                </a:lnTo>
                <a:lnTo>
                  <a:pt x="650741" y="562865"/>
                </a:lnTo>
                <a:lnTo>
                  <a:pt x="713441" y="556809"/>
                </a:lnTo>
                <a:lnTo>
                  <a:pt x="775573" y="541115"/>
                </a:lnTo>
                <a:lnTo>
                  <a:pt x="833381" y="521820"/>
                </a:lnTo>
                <a:lnTo>
                  <a:pt x="884187" y="498774"/>
                </a:lnTo>
                <a:lnTo>
                  <a:pt x="934787" y="472648"/>
                </a:lnTo>
                <a:lnTo>
                  <a:pt x="970432" y="444087"/>
                </a:lnTo>
                <a:lnTo>
                  <a:pt x="1019142" y="380963"/>
                </a:lnTo>
                <a:lnTo>
                  <a:pt x="1039607" y="333130"/>
                </a:lnTo>
                <a:lnTo>
                  <a:pt x="1058647" y="271796"/>
                </a:lnTo>
                <a:lnTo>
                  <a:pt x="1062344" y="237939"/>
                </a:lnTo>
                <a:lnTo>
                  <a:pt x="1049868" y="184618"/>
                </a:lnTo>
                <a:lnTo>
                  <a:pt x="1018355" y="122953"/>
                </a:lnTo>
                <a:lnTo>
                  <a:pt x="988760" y="80637"/>
                </a:lnTo>
                <a:lnTo>
                  <a:pt x="942751" y="42200"/>
                </a:lnTo>
                <a:lnTo>
                  <a:pt x="892048" y="19809"/>
                </a:lnTo>
                <a:lnTo>
                  <a:pt x="844355" y="5050"/>
                </a:lnTo>
                <a:lnTo>
                  <a:pt x="784858" y="0"/>
                </a:lnTo>
                <a:lnTo>
                  <a:pt x="729481" y="27"/>
                </a:lnTo>
                <a:lnTo>
                  <a:pt x="681927" y="7483"/>
                </a:lnTo>
                <a:lnTo>
                  <a:pt x="629919" y="13416"/>
                </a:lnTo>
                <a:lnTo>
                  <a:pt x="575915" y="31593"/>
                </a:lnTo>
                <a:lnTo>
                  <a:pt x="519796" y="48829"/>
                </a:lnTo>
                <a:lnTo>
                  <a:pt x="457126" y="74079"/>
                </a:lnTo>
                <a:lnTo>
                  <a:pt x="396238" y="111353"/>
                </a:lnTo>
                <a:lnTo>
                  <a:pt x="347463" y="143272"/>
                </a:lnTo>
                <a:lnTo>
                  <a:pt x="297475" y="1761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7335493" y="10100270"/>
            <a:ext cx="1398543" cy="781540"/>
            <a:chOff x="7335493" y="10100270"/>
            <a:chExt cx="1398543" cy="781540"/>
          </a:xfrm>
        </p:grpSpPr>
        <p:sp>
          <p:nvSpPr>
            <p:cNvPr id="87" name="Freeform 86"/>
            <p:cNvSpPr/>
            <p:nvPr/>
          </p:nvSpPr>
          <p:spPr>
            <a:xfrm>
              <a:off x="7582295" y="10116841"/>
              <a:ext cx="219497" cy="257655"/>
            </a:xfrm>
            <a:custGeom>
              <a:avLst/>
              <a:gdLst/>
              <a:ahLst/>
              <a:cxnLst/>
              <a:rect l="0" t="0" r="0" b="0"/>
              <a:pathLst>
                <a:path w="219497" h="257655">
                  <a:moveTo>
                    <a:pt x="0" y="10852"/>
                  </a:moveTo>
                  <a:lnTo>
                    <a:pt x="48807" y="0"/>
                  </a:lnTo>
                  <a:lnTo>
                    <a:pt x="94188" y="2051"/>
                  </a:lnTo>
                  <a:lnTo>
                    <a:pt x="121081" y="9987"/>
                  </a:lnTo>
                  <a:lnTo>
                    <a:pt x="143190" y="23671"/>
                  </a:lnTo>
                  <a:lnTo>
                    <a:pt x="147258" y="33109"/>
                  </a:lnTo>
                  <a:lnTo>
                    <a:pt x="146923" y="43971"/>
                  </a:lnTo>
                  <a:lnTo>
                    <a:pt x="143652" y="55784"/>
                  </a:lnTo>
                  <a:lnTo>
                    <a:pt x="136901" y="65182"/>
                  </a:lnTo>
                  <a:lnTo>
                    <a:pt x="117213" y="79687"/>
                  </a:lnTo>
                  <a:lnTo>
                    <a:pt x="80433" y="96418"/>
                  </a:lnTo>
                  <a:lnTo>
                    <a:pt x="77997" y="99889"/>
                  </a:lnTo>
                  <a:lnTo>
                    <a:pt x="82467" y="102203"/>
                  </a:lnTo>
                  <a:lnTo>
                    <a:pt x="133427" y="113195"/>
                  </a:lnTo>
                  <a:lnTo>
                    <a:pt x="177154" y="125644"/>
                  </a:lnTo>
                  <a:lnTo>
                    <a:pt x="201120" y="142614"/>
                  </a:lnTo>
                  <a:lnTo>
                    <a:pt x="211777" y="153538"/>
                  </a:lnTo>
                  <a:lnTo>
                    <a:pt x="217358" y="165391"/>
                  </a:lnTo>
                  <a:lnTo>
                    <a:pt x="219496" y="190750"/>
                  </a:lnTo>
                  <a:lnTo>
                    <a:pt x="214886" y="200863"/>
                  </a:lnTo>
                  <a:lnTo>
                    <a:pt x="197577" y="216163"/>
                  </a:lnTo>
                  <a:lnTo>
                    <a:pt x="146177" y="238398"/>
                  </a:lnTo>
                  <a:lnTo>
                    <a:pt x="90370" y="251271"/>
                  </a:lnTo>
                  <a:lnTo>
                    <a:pt x="27422" y="2576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335493" y="10415628"/>
              <a:ext cx="534738" cy="41135"/>
            </a:xfrm>
            <a:custGeom>
              <a:avLst/>
              <a:gdLst/>
              <a:ahLst/>
              <a:cxnLst/>
              <a:rect l="0" t="0" r="0" b="0"/>
              <a:pathLst>
                <a:path w="534738" h="41135">
                  <a:moveTo>
                    <a:pt x="0" y="0"/>
                  </a:moveTo>
                  <a:lnTo>
                    <a:pt x="59659" y="0"/>
                  </a:lnTo>
                  <a:lnTo>
                    <a:pt x="111116" y="4062"/>
                  </a:lnTo>
                  <a:lnTo>
                    <a:pt x="160894" y="14915"/>
                  </a:lnTo>
                  <a:lnTo>
                    <a:pt x="216777" y="23717"/>
                  </a:lnTo>
                  <a:lnTo>
                    <a:pt x="265450" y="27300"/>
                  </a:lnTo>
                  <a:lnTo>
                    <a:pt x="317551" y="33970"/>
                  </a:lnTo>
                  <a:lnTo>
                    <a:pt x="371178" y="37950"/>
                  </a:lnTo>
                  <a:lnTo>
                    <a:pt x="423957" y="39719"/>
                  </a:lnTo>
                  <a:lnTo>
                    <a:pt x="472806" y="40505"/>
                  </a:lnTo>
                  <a:lnTo>
                    <a:pt x="534737" y="41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27450" y="10552740"/>
              <a:ext cx="219380" cy="205669"/>
            </a:xfrm>
            <a:custGeom>
              <a:avLst/>
              <a:gdLst/>
              <a:ahLst/>
              <a:cxnLst/>
              <a:rect l="0" t="0" r="0" b="0"/>
              <a:pathLst>
                <a:path w="219380" h="205669">
                  <a:moveTo>
                    <a:pt x="0" y="0"/>
                  </a:moveTo>
                  <a:lnTo>
                    <a:pt x="59620" y="55558"/>
                  </a:lnTo>
                  <a:lnTo>
                    <a:pt x="110633" y="98828"/>
                  </a:lnTo>
                  <a:lnTo>
                    <a:pt x="163197" y="141964"/>
                  </a:lnTo>
                  <a:lnTo>
                    <a:pt x="200438" y="184791"/>
                  </a:lnTo>
                  <a:lnTo>
                    <a:pt x="219379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500027" y="10539029"/>
              <a:ext cx="219380" cy="342781"/>
            </a:xfrm>
            <a:custGeom>
              <a:avLst/>
              <a:gdLst/>
              <a:ahLst/>
              <a:cxnLst/>
              <a:rect l="0" t="0" r="0" b="0"/>
              <a:pathLst>
                <a:path w="219380" h="342781">
                  <a:moveTo>
                    <a:pt x="219379" y="0"/>
                  </a:moveTo>
                  <a:lnTo>
                    <a:pt x="205386" y="43786"/>
                  </a:lnTo>
                  <a:lnTo>
                    <a:pt x="165833" y="102991"/>
                  </a:lnTo>
                  <a:lnTo>
                    <a:pt x="128228" y="159488"/>
                  </a:lnTo>
                  <a:lnTo>
                    <a:pt x="82302" y="221574"/>
                  </a:lnTo>
                  <a:lnTo>
                    <a:pt x="38091" y="278801"/>
                  </a:lnTo>
                  <a:lnTo>
                    <a:pt x="14916" y="321848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938786" y="10484184"/>
              <a:ext cx="178246" cy="13713"/>
            </a:xfrm>
            <a:custGeom>
              <a:avLst/>
              <a:gdLst/>
              <a:ahLst/>
              <a:cxnLst/>
              <a:rect l="0" t="0" r="0" b="0"/>
              <a:pathLst>
                <a:path w="178246" h="13713">
                  <a:moveTo>
                    <a:pt x="0" y="0"/>
                  </a:moveTo>
                  <a:lnTo>
                    <a:pt x="54732" y="9424"/>
                  </a:lnTo>
                  <a:lnTo>
                    <a:pt x="113888" y="12441"/>
                  </a:lnTo>
                  <a:lnTo>
                    <a:pt x="130770" y="12865"/>
                  </a:lnTo>
                  <a:lnTo>
                    <a:pt x="178245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979919" y="10580163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13711"/>
                  </a:moveTo>
                  <a:lnTo>
                    <a:pt x="35886" y="4288"/>
                  </a:lnTo>
                  <a:lnTo>
                    <a:pt x="89007" y="1270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446100" y="10196249"/>
              <a:ext cx="205669" cy="150824"/>
            </a:xfrm>
            <a:custGeom>
              <a:avLst/>
              <a:gdLst/>
              <a:ahLst/>
              <a:cxnLst/>
              <a:rect l="0" t="0" r="0" b="0"/>
              <a:pathLst>
                <a:path w="205669" h="150824">
                  <a:moveTo>
                    <a:pt x="0" y="0"/>
                  </a:moveTo>
                  <a:lnTo>
                    <a:pt x="57252" y="49974"/>
                  </a:lnTo>
                  <a:lnTo>
                    <a:pt x="112865" y="95939"/>
                  </a:lnTo>
                  <a:lnTo>
                    <a:pt x="175617" y="138630"/>
                  </a:lnTo>
                  <a:lnTo>
                    <a:pt x="205668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500945" y="10100270"/>
              <a:ext cx="164536" cy="274226"/>
            </a:xfrm>
            <a:custGeom>
              <a:avLst/>
              <a:gdLst/>
              <a:ahLst/>
              <a:cxnLst/>
              <a:rect l="0" t="0" r="0" b="0"/>
              <a:pathLst>
                <a:path w="164536" h="274226">
                  <a:moveTo>
                    <a:pt x="164535" y="0"/>
                  </a:moveTo>
                  <a:lnTo>
                    <a:pt x="130642" y="55597"/>
                  </a:lnTo>
                  <a:lnTo>
                    <a:pt x="88268" y="117117"/>
                  </a:lnTo>
                  <a:lnTo>
                    <a:pt x="52080" y="178529"/>
                  </a:lnTo>
                  <a:lnTo>
                    <a:pt x="24619" y="239635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377544" y="10415628"/>
              <a:ext cx="356492" cy="27424"/>
            </a:xfrm>
            <a:custGeom>
              <a:avLst/>
              <a:gdLst/>
              <a:ahLst/>
              <a:cxnLst/>
              <a:rect l="0" t="0" r="0" b="0"/>
              <a:pathLst>
                <a:path w="356492" h="27424">
                  <a:moveTo>
                    <a:pt x="0" y="0"/>
                  </a:moveTo>
                  <a:lnTo>
                    <a:pt x="54732" y="1523"/>
                  </a:lnTo>
                  <a:lnTo>
                    <a:pt x="116935" y="9423"/>
                  </a:lnTo>
                  <a:lnTo>
                    <a:pt x="161153" y="11806"/>
                  </a:lnTo>
                  <a:lnTo>
                    <a:pt x="214315" y="20426"/>
                  </a:lnTo>
                  <a:lnTo>
                    <a:pt x="273570" y="25350"/>
                  </a:lnTo>
                  <a:lnTo>
                    <a:pt x="308973" y="26502"/>
                  </a:lnTo>
                  <a:lnTo>
                    <a:pt x="356491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432389" y="10512453"/>
              <a:ext cx="251898" cy="300801"/>
            </a:xfrm>
            <a:custGeom>
              <a:avLst/>
              <a:gdLst/>
              <a:ahLst/>
              <a:cxnLst/>
              <a:rect l="0" t="0" r="0" b="0"/>
              <a:pathLst>
                <a:path w="251898" h="300801">
                  <a:moveTo>
                    <a:pt x="0" y="12865"/>
                  </a:moveTo>
                  <a:lnTo>
                    <a:pt x="59660" y="8802"/>
                  </a:lnTo>
                  <a:lnTo>
                    <a:pt x="111117" y="2012"/>
                  </a:lnTo>
                  <a:lnTo>
                    <a:pt x="169019" y="0"/>
                  </a:lnTo>
                  <a:lnTo>
                    <a:pt x="209185" y="2576"/>
                  </a:lnTo>
                  <a:lnTo>
                    <a:pt x="242271" y="13878"/>
                  </a:lnTo>
                  <a:lnTo>
                    <a:pt x="249875" y="22681"/>
                  </a:lnTo>
                  <a:lnTo>
                    <a:pt x="251897" y="33120"/>
                  </a:lnTo>
                  <a:lnTo>
                    <a:pt x="246019" y="56907"/>
                  </a:lnTo>
                  <a:lnTo>
                    <a:pt x="217419" y="109417"/>
                  </a:lnTo>
                  <a:lnTo>
                    <a:pt x="182429" y="163802"/>
                  </a:lnTo>
                  <a:lnTo>
                    <a:pt x="155279" y="212134"/>
                  </a:lnTo>
                  <a:lnTo>
                    <a:pt x="120658" y="265050"/>
                  </a:lnTo>
                  <a:lnTo>
                    <a:pt x="95978" y="300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Freeform 97"/>
          <p:cNvSpPr/>
          <p:nvPr/>
        </p:nvSpPr>
        <p:spPr>
          <a:xfrm>
            <a:off x="3891475" y="9978464"/>
            <a:ext cx="1130926" cy="612086"/>
          </a:xfrm>
          <a:custGeom>
            <a:avLst/>
            <a:gdLst/>
            <a:ahLst/>
            <a:cxnLst/>
            <a:rect l="0" t="0" r="0" b="0"/>
            <a:pathLst>
              <a:path w="1130926" h="612086">
                <a:moveTo>
                  <a:pt x="619510" y="39539"/>
                </a:moveTo>
                <a:lnTo>
                  <a:pt x="563255" y="50486"/>
                </a:lnTo>
                <a:lnTo>
                  <a:pt x="516811" y="58623"/>
                </a:lnTo>
                <a:lnTo>
                  <a:pt x="461110" y="71770"/>
                </a:lnTo>
                <a:lnTo>
                  <a:pt x="418092" y="80779"/>
                </a:lnTo>
                <a:lnTo>
                  <a:pt x="370027" y="91384"/>
                </a:lnTo>
                <a:lnTo>
                  <a:pt x="323274" y="106255"/>
                </a:lnTo>
                <a:lnTo>
                  <a:pt x="268685" y="124477"/>
                </a:lnTo>
                <a:lnTo>
                  <a:pt x="209006" y="139525"/>
                </a:lnTo>
                <a:lnTo>
                  <a:pt x="157639" y="160912"/>
                </a:lnTo>
                <a:lnTo>
                  <a:pt x="97812" y="196958"/>
                </a:lnTo>
                <a:lnTo>
                  <a:pt x="37019" y="246510"/>
                </a:lnTo>
                <a:lnTo>
                  <a:pt x="16322" y="274733"/>
                </a:lnTo>
                <a:lnTo>
                  <a:pt x="2045" y="307588"/>
                </a:lnTo>
                <a:lnTo>
                  <a:pt x="0" y="367625"/>
                </a:lnTo>
                <a:lnTo>
                  <a:pt x="16321" y="426378"/>
                </a:lnTo>
                <a:lnTo>
                  <a:pt x="58556" y="488355"/>
                </a:lnTo>
                <a:lnTo>
                  <a:pt x="91394" y="521565"/>
                </a:lnTo>
                <a:lnTo>
                  <a:pt x="139887" y="550702"/>
                </a:lnTo>
                <a:lnTo>
                  <a:pt x="198775" y="577109"/>
                </a:lnTo>
                <a:lnTo>
                  <a:pt x="248046" y="593736"/>
                </a:lnTo>
                <a:lnTo>
                  <a:pt x="305133" y="600862"/>
                </a:lnTo>
                <a:lnTo>
                  <a:pt x="358418" y="607929"/>
                </a:lnTo>
                <a:lnTo>
                  <a:pt x="405459" y="612085"/>
                </a:lnTo>
                <a:lnTo>
                  <a:pt x="462141" y="610363"/>
                </a:lnTo>
                <a:lnTo>
                  <a:pt x="511943" y="604266"/>
                </a:lnTo>
                <a:lnTo>
                  <a:pt x="565294" y="602459"/>
                </a:lnTo>
                <a:lnTo>
                  <a:pt x="615634" y="597861"/>
                </a:lnTo>
                <a:lnTo>
                  <a:pt x="675746" y="586850"/>
                </a:lnTo>
                <a:lnTo>
                  <a:pt x="725248" y="578341"/>
                </a:lnTo>
                <a:lnTo>
                  <a:pt x="778811" y="564985"/>
                </a:lnTo>
                <a:lnTo>
                  <a:pt x="837856" y="542762"/>
                </a:lnTo>
                <a:lnTo>
                  <a:pt x="887842" y="518219"/>
                </a:lnTo>
                <a:lnTo>
                  <a:pt x="951139" y="482629"/>
                </a:lnTo>
                <a:lnTo>
                  <a:pt x="1013353" y="433788"/>
                </a:lnTo>
                <a:lnTo>
                  <a:pt x="1055625" y="384535"/>
                </a:lnTo>
                <a:lnTo>
                  <a:pt x="1088124" y="331348"/>
                </a:lnTo>
                <a:lnTo>
                  <a:pt x="1115527" y="276994"/>
                </a:lnTo>
                <a:lnTo>
                  <a:pt x="1130925" y="222295"/>
                </a:lnTo>
                <a:lnTo>
                  <a:pt x="1127193" y="169016"/>
                </a:lnTo>
                <a:lnTo>
                  <a:pt x="1114915" y="123607"/>
                </a:lnTo>
                <a:lnTo>
                  <a:pt x="1091134" y="82730"/>
                </a:lnTo>
                <a:lnTo>
                  <a:pt x="1054295" y="50644"/>
                </a:lnTo>
                <a:lnTo>
                  <a:pt x="992088" y="16568"/>
                </a:lnTo>
                <a:lnTo>
                  <a:pt x="960299" y="6478"/>
                </a:lnTo>
                <a:lnTo>
                  <a:pt x="920779" y="1993"/>
                </a:lnTo>
                <a:lnTo>
                  <a:pt x="869699" y="0"/>
                </a:lnTo>
                <a:lnTo>
                  <a:pt x="811449" y="638"/>
                </a:lnTo>
                <a:lnTo>
                  <a:pt x="750013" y="5999"/>
                </a:lnTo>
                <a:lnTo>
                  <a:pt x="703410" y="13461"/>
                </a:lnTo>
                <a:lnTo>
                  <a:pt x="647416" y="26226"/>
                </a:lnTo>
                <a:lnTo>
                  <a:pt x="592231" y="39657"/>
                </a:lnTo>
                <a:lnTo>
                  <a:pt x="533223" y="57348"/>
                </a:lnTo>
                <a:lnTo>
                  <a:pt x="471559" y="85950"/>
                </a:lnTo>
                <a:lnTo>
                  <a:pt x="414693" y="119307"/>
                </a:lnTo>
                <a:lnTo>
                  <a:pt x="363312" y="148488"/>
                </a:lnTo>
                <a:lnTo>
                  <a:pt x="305005" y="185646"/>
                </a:lnTo>
                <a:lnTo>
                  <a:pt x="276730" y="20407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1686478" y="11774715"/>
            <a:ext cx="2591418" cy="1154263"/>
            <a:chOff x="1686478" y="11774715"/>
            <a:chExt cx="2591418" cy="1154263"/>
          </a:xfrm>
        </p:grpSpPr>
        <p:sp>
          <p:nvSpPr>
            <p:cNvPr id="99" name="Freeform 98"/>
            <p:cNvSpPr/>
            <p:nvPr/>
          </p:nvSpPr>
          <p:spPr>
            <a:xfrm>
              <a:off x="1893094" y="11774715"/>
              <a:ext cx="945126" cy="690407"/>
            </a:xfrm>
            <a:custGeom>
              <a:avLst/>
              <a:gdLst/>
              <a:ahLst/>
              <a:cxnLst/>
              <a:rect l="0" t="0" r="0" b="0"/>
              <a:pathLst>
                <a:path w="945126" h="690407">
                  <a:moveTo>
                    <a:pt x="53897" y="413857"/>
                  </a:moveTo>
                  <a:lnTo>
                    <a:pt x="39339" y="392021"/>
                  </a:lnTo>
                  <a:lnTo>
                    <a:pt x="35051" y="393206"/>
                  </a:lnTo>
                  <a:lnTo>
                    <a:pt x="30286" y="414835"/>
                  </a:lnTo>
                  <a:lnTo>
                    <a:pt x="38174" y="471941"/>
                  </a:lnTo>
                  <a:lnTo>
                    <a:pt x="48561" y="531785"/>
                  </a:lnTo>
                  <a:lnTo>
                    <a:pt x="51525" y="575451"/>
                  </a:lnTo>
                  <a:lnTo>
                    <a:pt x="60473" y="635582"/>
                  </a:lnTo>
                  <a:lnTo>
                    <a:pt x="72772" y="684714"/>
                  </a:lnTo>
                  <a:lnTo>
                    <a:pt x="77145" y="690406"/>
                  </a:lnTo>
                  <a:lnTo>
                    <a:pt x="81583" y="689631"/>
                  </a:lnTo>
                  <a:lnTo>
                    <a:pt x="86065" y="684544"/>
                  </a:lnTo>
                  <a:lnTo>
                    <a:pt x="92374" y="648270"/>
                  </a:lnTo>
                  <a:lnTo>
                    <a:pt x="89787" y="607925"/>
                  </a:lnTo>
                  <a:lnTo>
                    <a:pt x="83559" y="559525"/>
                  </a:lnTo>
                  <a:lnTo>
                    <a:pt x="75713" y="507545"/>
                  </a:lnTo>
                  <a:lnTo>
                    <a:pt x="55452" y="448726"/>
                  </a:lnTo>
                  <a:lnTo>
                    <a:pt x="44709" y="395074"/>
                  </a:lnTo>
                  <a:lnTo>
                    <a:pt x="30132" y="333297"/>
                  </a:lnTo>
                  <a:lnTo>
                    <a:pt x="16645" y="273019"/>
                  </a:lnTo>
                  <a:lnTo>
                    <a:pt x="6251" y="210161"/>
                  </a:lnTo>
                  <a:lnTo>
                    <a:pt x="1185" y="153083"/>
                  </a:lnTo>
                  <a:lnTo>
                    <a:pt x="0" y="110063"/>
                  </a:lnTo>
                  <a:lnTo>
                    <a:pt x="2520" y="68599"/>
                  </a:lnTo>
                  <a:lnTo>
                    <a:pt x="13797" y="34936"/>
                  </a:lnTo>
                  <a:lnTo>
                    <a:pt x="33027" y="12865"/>
                  </a:lnTo>
                  <a:lnTo>
                    <a:pt x="44554" y="4847"/>
                  </a:lnTo>
                  <a:lnTo>
                    <a:pt x="73612" y="0"/>
                  </a:lnTo>
                  <a:lnTo>
                    <a:pt x="132357" y="1775"/>
                  </a:lnTo>
                  <a:lnTo>
                    <a:pt x="178652" y="2189"/>
                  </a:lnTo>
                  <a:lnTo>
                    <a:pt x="219541" y="2374"/>
                  </a:lnTo>
                  <a:lnTo>
                    <a:pt x="270214" y="2455"/>
                  </a:lnTo>
                  <a:lnTo>
                    <a:pt x="323713" y="2492"/>
                  </a:lnTo>
                  <a:lnTo>
                    <a:pt x="367803" y="2509"/>
                  </a:lnTo>
                  <a:lnTo>
                    <a:pt x="411774" y="2517"/>
                  </a:lnTo>
                  <a:lnTo>
                    <a:pt x="455185" y="2520"/>
                  </a:lnTo>
                  <a:lnTo>
                    <a:pt x="515407" y="2521"/>
                  </a:lnTo>
                  <a:lnTo>
                    <a:pt x="558628" y="2522"/>
                  </a:lnTo>
                  <a:lnTo>
                    <a:pt x="618507" y="2522"/>
                  </a:lnTo>
                  <a:lnTo>
                    <a:pt x="674843" y="2522"/>
                  </a:lnTo>
                  <a:lnTo>
                    <a:pt x="730130" y="2522"/>
                  </a:lnTo>
                  <a:lnTo>
                    <a:pt x="785106" y="2522"/>
                  </a:lnTo>
                  <a:lnTo>
                    <a:pt x="829824" y="6584"/>
                  </a:lnTo>
                  <a:lnTo>
                    <a:pt x="875599" y="11944"/>
                  </a:lnTo>
                  <a:lnTo>
                    <a:pt x="894204" y="13374"/>
                  </a:lnTo>
                  <a:lnTo>
                    <a:pt x="945125" y="162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262348" y="11920159"/>
              <a:ext cx="288251" cy="350681"/>
            </a:xfrm>
            <a:custGeom>
              <a:avLst/>
              <a:gdLst/>
              <a:ahLst/>
              <a:cxnLst/>
              <a:rect l="0" t="0" r="0" b="0"/>
              <a:pathLst>
                <a:path w="288251" h="350681">
                  <a:moveTo>
                    <a:pt x="0" y="7901"/>
                  </a:moveTo>
                  <a:lnTo>
                    <a:pt x="42262" y="0"/>
                  </a:lnTo>
                  <a:lnTo>
                    <a:pt x="84125" y="7929"/>
                  </a:lnTo>
                  <a:lnTo>
                    <a:pt x="143968" y="37134"/>
                  </a:lnTo>
                  <a:lnTo>
                    <a:pt x="155394" y="45671"/>
                  </a:lnTo>
                  <a:lnTo>
                    <a:pt x="161488" y="55933"/>
                  </a:lnTo>
                  <a:lnTo>
                    <a:pt x="164196" y="79523"/>
                  </a:lnTo>
                  <a:lnTo>
                    <a:pt x="156259" y="101179"/>
                  </a:lnTo>
                  <a:lnTo>
                    <a:pt x="141052" y="120961"/>
                  </a:lnTo>
                  <a:lnTo>
                    <a:pt x="119058" y="139909"/>
                  </a:lnTo>
                  <a:lnTo>
                    <a:pt x="106794" y="144657"/>
                  </a:lnTo>
                  <a:lnTo>
                    <a:pt x="80981" y="145870"/>
                  </a:lnTo>
                  <a:lnTo>
                    <a:pt x="76839" y="144060"/>
                  </a:lnTo>
                  <a:lnTo>
                    <a:pt x="78649" y="141331"/>
                  </a:lnTo>
                  <a:lnTo>
                    <a:pt x="84425" y="137988"/>
                  </a:lnTo>
                  <a:lnTo>
                    <a:pt x="121671" y="140561"/>
                  </a:lnTo>
                  <a:lnTo>
                    <a:pt x="171301" y="165530"/>
                  </a:lnTo>
                  <a:lnTo>
                    <a:pt x="224600" y="201874"/>
                  </a:lnTo>
                  <a:lnTo>
                    <a:pt x="264430" y="241589"/>
                  </a:lnTo>
                  <a:lnTo>
                    <a:pt x="288250" y="282302"/>
                  </a:lnTo>
                  <a:lnTo>
                    <a:pt x="288145" y="294430"/>
                  </a:lnTo>
                  <a:lnTo>
                    <a:pt x="283505" y="305563"/>
                  </a:lnTo>
                  <a:lnTo>
                    <a:pt x="266161" y="324534"/>
                  </a:lnTo>
                  <a:lnTo>
                    <a:pt x="243218" y="338044"/>
                  </a:lnTo>
                  <a:lnTo>
                    <a:pt x="190049" y="346936"/>
                  </a:lnTo>
                  <a:lnTo>
                    <a:pt x="156069" y="349017"/>
                  </a:lnTo>
                  <a:lnTo>
                    <a:pt x="109690" y="3506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686478" y="12421663"/>
              <a:ext cx="1165453" cy="13712"/>
            </a:xfrm>
            <a:custGeom>
              <a:avLst/>
              <a:gdLst/>
              <a:ahLst/>
              <a:cxnLst/>
              <a:rect l="0" t="0" r="0" b="0"/>
              <a:pathLst>
                <a:path w="1165453" h="13712">
                  <a:moveTo>
                    <a:pt x="0" y="13711"/>
                  </a:moveTo>
                  <a:lnTo>
                    <a:pt x="56255" y="13711"/>
                  </a:lnTo>
                  <a:lnTo>
                    <a:pt x="102699" y="13711"/>
                  </a:lnTo>
                  <a:lnTo>
                    <a:pt x="165679" y="13711"/>
                  </a:lnTo>
                  <a:lnTo>
                    <a:pt x="208208" y="13711"/>
                  </a:lnTo>
                  <a:lnTo>
                    <a:pt x="252501" y="13711"/>
                  </a:lnTo>
                  <a:lnTo>
                    <a:pt x="297577" y="13711"/>
                  </a:lnTo>
                  <a:lnTo>
                    <a:pt x="343003" y="13711"/>
                  </a:lnTo>
                  <a:lnTo>
                    <a:pt x="390106" y="12187"/>
                  </a:lnTo>
                  <a:lnTo>
                    <a:pt x="441511" y="6432"/>
                  </a:lnTo>
                  <a:lnTo>
                    <a:pt x="494826" y="2859"/>
                  </a:lnTo>
                  <a:lnTo>
                    <a:pt x="548992" y="1270"/>
                  </a:lnTo>
                  <a:lnTo>
                    <a:pt x="603534" y="565"/>
                  </a:lnTo>
                  <a:lnTo>
                    <a:pt x="654182" y="250"/>
                  </a:lnTo>
                  <a:lnTo>
                    <a:pt x="703607" y="111"/>
                  </a:lnTo>
                  <a:lnTo>
                    <a:pt x="756043" y="49"/>
                  </a:lnTo>
                  <a:lnTo>
                    <a:pt x="805755" y="21"/>
                  </a:lnTo>
                  <a:lnTo>
                    <a:pt x="853240" y="9"/>
                  </a:lnTo>
                  <a:lnTo>
                    <a:pt x="899735" y="4"/>
                  </a:lnTo>
                  <a:lnTo>
                    <a:pt x="945791" y="1"/>
                  </a:lnTo>
                  <a:lnTo>
                    <a:pt x="990128" y="0"/>
                  </a:lnTo>
                  <a:lnTo>
                    <a:pt x="1049349" y="0"/>
                  </a:lnTo>
                  <a:lnTo>
                    <a:pt x="1103967" y="0"/>
                  </a:lnTo>
                  <a:lnTo>
                    <a:pt x="116545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125236" y="12517641"/>
              <a:ext cx="370204" cy="315359"/>
            </a:xfrm>
            <a:custGeom>
              <a:avLst/>
              <a:gdLst/>
              <a:ahLst/>
              <a:cxnLst/>
              <a:rect l="0" t="0" r="0" b="0"/>
              <a:pathLst>
                <a:path w="370204" h="315359">
                  <a:moveTo>
                    <a:pt x="0" y="0"/>
                  </a:moveTo>
                  <a:lnTo>
                    <a:pt x="49974" y="38169"/>
                  </a:lnTo>
                  <a:lnTo>
                    <a:pt x="99444" y="71740"/>
                  </a:lnTo>
                  <a:lnTo>
                    <a:pt x="153088" y="111560"/>
                  </a:lnTo>
                  <a:lnTo>
                    <a:pt x="212399" y="148004"/>
                  </a:lnTo>
                  <a:lnTo>
                    <a:pt x="269442" y="201251"/>
                  </a:lnTo>
                  <a:lnTo>
                    <a:pt x="325021" y="248638"/>
                  </a:lnTo>
                  <a:lnTo>
                    <a:pt x="360375" y="293884"/>
                  </a:lnTo>
                  <a:lnTo>
                    <a:pt x="370203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125236" y="12503930"/>
              <a:ext cx="233092" cy="425048"/>
            </a:xfrm>
            <a:custGeom>
              <a:avLst/>
              <a:gdLst/>
              <a:ahLst/>
              <a:cxnLst/>
              <a:rect l="0" t="0" r="0" b="0"/>
              <a:pathLst>
                <a:path w="233092" h="425048">
                  <a:moveTo>
                    <a:pt x="233091" y="0"/>
                  </a:moveTo>
                  <a:lnTo>
                    <a:pt x="214113" y="48808"/>
                  </a:lnTo>
                  <a:lnTo>
                    <a:pt x="189055" y="108498"/>
                  </a:lnTo>
                  <a:lnTo>
                    <a:pt x="159612" y="165028"/>
                  </a:lnTo>
                  <a:lnTo>
                    <a:pt x="129221" y="222741"/>
                  </a:lnTo>
                  <a:lnTo>
                    <a:pt x="100919" y="271158"/>
                  </a:lnTo>
                  <a:lnTo>
                    <a:pt x="65958" y="321728"/>
                  </a:lnTo>
                  <a:lnTo>
                    <a:pt x="33568" y="380940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947908" y="12394240"/>
              <a:ext cx="260514" cy="2"/>
            </a:xfrm>
            <a:custGeom>
              <a:avLst/>
              <a:gdLst/>
              <a:ahLst/>
              <a:cxnLst/>
              <a:rect l="0" t="0" r="0" b="0"/>
              <a:pathLst>
                <a:path w="260514" h="2">
                  <a:moveTo>
                    <a:pt x="0" y="0"/>
                  </a:moveTo>
                  <a:lnTo>
                    <a:pt x="45309" y="1"/>
                  </a:lnTo>
                  <a:lnTo>
                    <a:pt x="104495" y="1"/>
                  </a:lnTo>
                  <a:lnTo>
                    <a:pt x="148007" y="1"/>
                  </a:lnTo>
                  <a:lnTo>
                    <a:pt x="192737" y="1"/>
                  </a:lnTo>
                  <a:lnTo>
                    <a:pt x="240431" y="1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989042" y="12503930"/>
              <a:ext cx="274225" cy="1"/>
            </a:xfrm>
            <a:custGeom>
              <a:avLst/>
              <a:gdLst/>
              <a:ahLst/>
              <a:cxnLst/>
              <a:rect l="0" t="0" r="0" b="0"/>
              <a:pathLst>
                <a:path w="274225" h="1">
                  <a:moveTo>
                    <a:pt x="0" y="0"/>
                  </a:moveTo>
                  <a:lnTo>
                    <a:pt x="53209" y="0"/>
                  </a:lnTo>
                  <a:lnTo>
                    <a:pt x="105989" y="0"/>
                  </a:lnTo>
                  <a:lnTo>
                    <a:pt x="160222" y="0"/>
                  </a:lnTo>
                  <a:lnTo>
                    <a:pt x="213362" y="0"/>
                  </a:lnTo>
                  <a:lnTo>
                    <a:pt x="2742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633469" y="11832081"/>
              <a:ext cx="425047" cy="301648"/>
            </a:xfrm>
            <a:custGeom>
              <a:avLst/>
              <a:gdLst/>
              <a:ahLst/>
              <a:cxnLst/>
              <a:rect l="0" t="0" r="0" b="0"/>
              <a:pathLst>
                <a:path w="425047" h="301648">
                  <a:moveTo>
                    <a:pt x="0" y="0"/>
                  </a:moveTo>
                  <a:lnTo>
                    <a:pt x="7278" y="21837"/>
                  </a:lnTo>
                  <a:lnTo>
                    <a:pt x="33641" y="57251"/>
                  </a:lnTo>
                  <a:lnTo>
                    <a:pt x="92918" y="108641"/>
                  </a:lnTo>
                  <a:lnTo>
                    <a:pt x="146156" y="149713"/>
                  </a:lnTo>
                  <a:lnTo>
                    <a:pt x="168554" y="167088"/>
                  </a:lnTo>
                  <a:lnTo>
                    <a:pt x="220173" y="190656"/>
                  </a:lnTo>
                  <a:lnTo>
                    <a:pt x="245631" y="202043"/>
                  </a:lnTo>
                  <a:lnTo>
                    <a:pt x="303598" y="235679"/>
                  </a:lnTo>
                  <a:lnTo>
                    <a:pt x="364776" y="266498"/>
                  </a:lnTo>
                  <a:lnTo>
                    <a:pt x="405298" y="293801"/>
                  </a:lnTo>
                  <a:lnTo>
                    <a:pt x="425046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839136" y="11777236"/>
              <a:ext cx="54846" cy="383915"/>
            </a:xfrm>
            <a:custGeom>
              <a:avLst/>
              <a:gdLst/>
              <a:ahLst/>
              <a:cxnLst/>
              <a:rect l="0" t="0" r="0" b="0"/>
              <a:pathLst>
                <a:path w="54846" h="383915">
                  <a:moveTo>
                    <a:pt x="54845" y="0"/>
                  </a:moveTo>
                  <a:lnTo>
                    <a:pt x="53322" y="54732"/>
                  </a:lnTo>
                  <a:lnTo>
                    <a:pt x="43899" y="116935"/>
                  </a:lnTo>
                  <a:lnTo>
                    <a:pt x="35761" y="161154"/>
                  </a:lnTo>
                  <a:lnTo>
                    <a:pt x="29893" y="221594"/>
                  </a:lnTo>
                  <a:lnTo>
                    <a:pt x="24458" y="263528"/>
                  </a:lnTo>
                  <a:lnTo>
                    <a:pt x="12833" y="321837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400378" y="12188572"/>
              <a:ext cx="877518" cy="41135"/>
            </a:xfrm>
            <a:custGeom>
              <a:avLst/>
              <a:gdLst/>
              <a:ahLst/>
              <a:cxnLst/>
              <a:rect l="0" t="0" r="0" b="0"/>
              <a:pathLst>
                <a:path w="877518" h="41135">
                  <a:moveTo>
                    <a:pt x="0" y="0"/>
                  </a:moveTo>
                  <a:lnTo>
                    <a:pt x="46833" y="9423"/>
                  </a:lnTo>
                  <a:lnTo>
                    <a:pt x="90894" y="11806"/>
                  </a:lnTo>
                  <a:lnTo>
                    <a:pt x="152533" y="20425"/>
                  </a:lnTo>
                  <a:lnTo>
                    <a:pt x="194748" y="24312"/>
                  </a:lnTo>
                  <a:lnTo>
                    <a:pt x="238901" y="26040"/>
                  </a:lnTo>
                  <a:lnTo>
                    <a:pt x="283916" y="26808"/>
                  </a:lnTo>
                  <a:lnTo>
                    <a:pt x="344805" y="27241"/>
                  </a:lnTo>
                  <a:lnTo>
                    <a:pt x="390908" y="27341"/>
                  </a:lnTo>
                  <a:lnTo>
                    <a:pt x="440343" y="27386"/>
                  </a:lnTo>
                  <a:lnTo>
                    <a:pt x="487706" y="27407"/>
                  </a:lnTo>
                  <a:lnTo>
                    <a:pt x="534147" y="27416"/>
                  </a:lnTo>
                  <a:lnTo>
                    <a:pt x="580179" y="27420"/>
                  </a:lnTo>
                  <a:lnTo>
                    <a:pt x="626028" y="27421"/>
                  </a:lnTo>
                  <a:lnTo>
                    <a:pt x="671797" y="27423"/>
                  </a:lnTo>
                  <a:lnTo>
                    <a:pt x="717530" y="28946"/>
                  </a:lnTo>
                  <a:lnTo>
                    <a:pt x="763247" y="34701"/>
                  </a:lnTo>
                  <a:lnTo>
                    <a:pt x="808956" y="38275"/>
                  </a:lnTo>
                  <a:lnTo>
                    <a:pt x="857202" y="40286"/>
                  </a:lnTo>
                  <a:lnTo>
                    <a:pt x="877517" y="411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613694" y="12284551"/>
              <a:ext cx="540801" cy="508375"/>
            </a:xfrm>
            <a:custGeom>
              <a:avLst/>
              <a:gdLst/>
              <a:ahLst/>
              <a:cxnLst/>
              <a:rect l="0" t="0" r="0" b="0"/>
              <a:pathLst>
                <a:path w="540801" h="508375">
                  <a:moveTo>
                    <a:pt x="19775" y="315357"/>
                  </a:moveTo>
                  <a:lnTo>
                    <a:pt x="8922" y="255698"/>
                  </a:lnTo>
                  <a:lnTo>
                    <a:pt x="8857" y="232474"/>
                  </a:lnTo>
                  <a:lnTo>
                    <a:pt x="10973" y="232679"/>
                  </a:lnTo>
                  <a:lnTo>
                    <a:pt x="17386" y="246618"/>
                  </a:lnTo>
                  <a:lnTo>
                    <a:pt x="28038" y="291774"/>
                  </a:lnTo>
                  <a:lnTo>
                    <a:pt x="31065" y="336869"/>
                  </a:lnTo>
                  <a:lnTo>
                    <a:pt x="40047" y="399089"/>
                  </a:lnTo>
                  <a:lnTo>
                    <a:pt x="52357" y="456119"/>
                  </a:lnTo>
                  <a:lnTo>
                    <a:pt x="72932" y="504333"/>
                  </a:lnTo>
                  <a:lnTo>
                    <a:pt x="79588" y="508374"/>
                  </a:lnTo>
                  <a:lnTo>
                    <a:pt x="85549" y="504973"/>
                  </a:lnTo>
                  <a:lnTo>
                    <a:pt x="91047" y="496613"/>
                  </a:lnTo>
                  <a:lnTo>
                    <a:pt x="93092" y="471074"/>
                  </a:lnTo>
                  <a:lnTo>
                    <a:pt x="81992" y="412302"/>
                  </a:lnTo>
                  <a:lnTo>
                    <a:pt x="62246" y="355931"/>
                  </a:lnTo>
                  <a:lnTo>
                    <a:pt x="44377" y="305543"/>
                  </a:lnTo>
                  <a:lnTo>
                    <a:pt x="29434" y="254388"/>
                  </a:lnTo>
                  <a:lnTo>
                    <a:pt x="15358" y="200637"/>
                  </a:lnTo>
                  <a:lnTo>
                    <a:pt x="0" y="138826"/>
                  </a:lnTo>
                  <a:lnTo>
                    <a:pt x="2353" y="110451"/>
                  </a:lnTo>
                  <a:lnTo>
                    <a:pt x="8160" y="99533"/>
                  </a:lnTo>
                  <a:lnTo>
                    <a:pt x="26800" y="83339"/>
                  </a:lnTo>
                  <a:lnTo>
                    <a:pt x="89256" y="55586"/>
                  </a:lnTo>
                  <a:lnTo>
                    <a:pt x="141926" y="41353"/>
                  </a:lnTo>
                  <a:lnTo>
                    <a:pt x="186800" y="32090"/>
                  </a:lnTo>
                  <a:lnTo>
                    <a:pt x="246325" y="19834"/>
                  </a:lnTo>
                  <a:lnTo>
                    <a:pt x="301032" y="14001"/>
                  </a:lnTo>
                  <a:lnTo>
                    <a:pt x="348388" y="4825"/>
                  </a:lnTo>
                  <a:lnTo>
                    <a:pt x="403384" y="1429"/>
                  </a:lnTo>
                  <a:lnTo>
                    <a:pt x="450780" y="635"/>
                  </a:lnTo>
                  <a:lnTo>
                    <a:pt x="490127" y="282"/>
                  </a:lnTo>
                  <a:lnTo>
                    <a:pt x="5408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893981" y="12380529"/>
              <a:ext cx="264466" cy="411337"/>
            </a:xfrm>
            <a:custGeom>
              <a:avLst/>
              <a:gdLst/>
              <a:ahLst/>
              <a:cxnLst/>
              <a:rect l="0" t="0" r="0" b="0"/>
              <a:pathLst>
                <a:path w="264466" h="411337">
                  <a:moveTo>
                    <a:pt x="0" y="0"/>
                  </a:moveTo>
                  <a:lnTo>
                    <a:pt x="59660" y="4063"/>
                  </a:lnTo>
                  <a:lnTo>
                    <a:pt x="111116" y="18978"/>
                  </a:lnTo>
                  <a:lnTo>
                    <a:pt x="156832" y="42693"/>
                  </a:lnTo>
                  <a:lnTo>
                    <a:pt x="168540" y="51314"/>
                  </a:lnTo>
                  <a:lnTo>
                    <a:pt x="173299" y="61632"/>
                  </a:lnTo>
                  <a:lnTo>
                    <a:pt x="173425" y="73081"/>
                  </a:lnTo>
                  <a:lnTo>
                    <a:pt x="165439" y="96466"/>
                  </a:lnTo>
                  <a:lnTo>
                    <a:pt x="151733" y="117016"/>
                  </a:lnTo>
                  <a:lnTo>
                    <a:pt x="131423" y="132242"/>
                  </a:lnTo>
                  <a:lnTo>
                    <a:pt x="81143" y="154431"/>
                  </a:lnTo>
                  <a:lnTo>
                    <a:pt x="75424" y="153229"/>
                  </a:lnTo>
                  <a:lnTo>
                    <a:pt x="74659" y="147857"/>
                  </a:lnTo>
                  <a:lnTo>
                    <a:pt x="77195" y="139705"/>
                  </a:lnTo>
                  <a:lnTo>
                    <a:pt x="84979" y="132747"/>
                  </a:lnTo>
                  <a:lnTo>
                    <a:pt x="109879" y="120953"/>
                  </a:lnTo>
                  <a:lnTo>
                    <a:pt x="141259" y="118758"/>
                  </a:lnTo>
                  <a:lnTo>
                    <a:pt x="173995" y="124384"/>
                  </a:lnTo>
                  <a:lnTo>
                    <a:pt x="216597" y="144682"/>
                  </a:lnTo>
                  <a:lnTo>
                    <a:pt x="238963" y="161298"/>
                  </a:lnTo>
                  <a:lnTo>
                    <a:pt x="261406" y="195060"/>
                  </a:lnTo>
                  <a:lnTo>
                    <a:pt x="264465" y="228884"/>
                  </a:lnTo>
                  <a:lnTo>
                    <a:pt x="263148" y="248568"/>
                  </a:lnTo>
                  <a:lnTo>
                    <a:pt x="249496" y="282627"/>
                  </a:lnTo>
                  <a:lnTo>
                    <a:pt x="216115" y="323433"/>
                  </a:lnTo>
                  <a:lnTo>
                    <a:pt x="156611" y="364518"/>
                  </a:lnTo>
                  <a:lnTo>
                    <a:pt x="104126" y="385446"/>
                  </a:lnTo>
                  <a:lnTo>
                    <a:pt x="45790" y="404643"/>
                  </a:lnTo>
                  <a:lnTo>
                    <a:pt x="13711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207503" y="12778154"/>
            <a:ext cx="2341241" cy="904940"/>
            <a:chOff x="2207503" y="12778154"/>
            <a:chExt cx="2341241" cy="904940"/>
          </a:xfrm>
        </p:grpSpPr>
        <p:sp>
          <p:nvSpPr>
            <p:cNvPr id="112" name="Freeform 111"/>
            <p:cNvSpPr/>
            <p:nvPr/>
          </p:nvSpPr>
          <p:spPr>
            <a:xfrm>
              <a:off x="2207503" y="13340313"/>
              <a:ext cx="274225" cy="342781"/>
            </a:xfrm>
            <a:custGeom>
              <a:avLst/>
              <a:gdLst/>
              <a:ahLst/>
              <a:cxnLst/>
              <a:rect l="0" t="0" r="0" b="0"/>
              <a:pathLst>
                <a:path w="274225" h="342781">
                  <a:moveTo>
                    <a:pt x="0" y="0"/>
                  </a:moveTo>
                  <a:lnTo>
                    <a:pt x="46774" y="59215"/>
                  </a:lnTo>
                  <a:lnTo>
                    <a:pt x="100643" y="115766"/>
                  </a:lnTo>
                  <a:lnTo>
                    <a:pt x="146266" y="171768"/>
                  </a:lnTo>
                  <a:lnTo>
                    <a:pt x="196021" y="223192"/>
                  </a:lnTo>
                  <a:lnTo>
                    <a:pt x="230233" y="265706"/>
                  </a:lnTo>
                  <a:lnTo>
                    <a:pt x="255604" y="308770"/>
                  </a:lnTo>
                  <a:lnTo>
                    <a:pt x="274224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248637" y="13230623"/>
              <a:ext cx="219380" cy="438761"/>
            </a:xfrm>
            <a:custGeom>
              <a:avLst/>
              <a:gdLst/>
              <a:ahLst/>
              <a:cxnLst/>
              <a:rect l="0" t="0" r="0" b="0"/>
              <a:pathLst>
                <a:path w="219380" h="438761">
                  <a:moveTo>
                    <a:pt x="219379" y="0"/>
                  </a:moveTo>
                  <a:lnTo>
                    <a:pt x="197487" y="45309"/>
                  </a:lnTo>
                  <a:lnTo>
                    <a:pt x="172605" y="101448"/>
                  </a:lnTo>
                  <a:lnTo>
                    <a:pt x="140963" y="162907"/>
                  </a:lnTo>
                  <a:lnTo>
                    <a:pt x="112312" y="226337"/>
                  </a:lnTo>
                  <a:lnTo>
                    <a:pt x="77312" y="286602"/>
                  </a:lnTo>
                  <a:lnTo>
                    <a:pt x="41058" y="342518"/>
                  </a:lnTo>
                  <a:lnTo>
                    <a:pt x="11834" y="397573"/>
                  </a:lnTo>
                  <a:lnTo>
                    <a:pt x="0" y="4387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523197" y="13052378"/>
              <a:ext cx="200139" cy="281488"/>
            </a:xfrm>
            <a:custGeom>
              <a:avLst/>
              <a:gdLst/>
              <a:ahLst/>
              <a:cxnLst/>
              <a:rect l="0" t="0" r="0" b="0"/>
              <a:pathLst>
                <a:path w="200139" h="281488">
                  <a:moveTo>
                    <a:pt x="136776" y="0"/>
                  </a:moveTo>
                  <a:lnTo>
                    <a:pt x="158612" y="7279"/>
                  </a:lnTo>
                  <a:lnTo>
                    <a:pt x="177458" y="23039"/>
                  </a:lnTo>
                  <a:lnTo>
                    <a:pt x="186750" y="33642"/>
                  </a:lnTo>
                  <a:lnTo>
                    <a:pt x="197073" y="61671"/>
                  </a:lnTo>
                  <a:lnTo>
                    <a:pt x="200138" y="94441"/>
                  </a:lnTo>
                  <a:lnTo>
                    <a:pt x="196422" y="129320"/>
                  </a:lnTo>
                  <a:lnTo>
                    <a:pt x="171207" y="183216"/>
                  </a:lnTo>
                  <a:lnTo>
                    <a:pt x="121741" y="243552"/>
                  </a:lnTo>
                  <a:lnTo>
                    <a:pt x="95054" y="266178"/>
                  </a:lnTo>
                  <a:lnTo>
                    <a:pt x="63896" y="278264"/>
                  </a:lnTo>
                  <a:lnTo>
                    <a:pt x="47056" y="281487"/>
                  </a:lnTo>
                  <a:lnTo>
                    <a:pt x="20219" y="276945"/>
                  </a:lnTo>
                  <a:lnTo>
                    <a:pt x="8797" y="271468"/>
                  </a:lnTo>
                  <a:lnTo>
                    <a:pt x="2706" y="261723"/>
                  </a:lnTo>
                  <a:lnTo>
                    <a:pt x="0" y="234644"/>
                  </a:lnTo>
                  <a:lnTo>
                    <a:pt x="5982" y="223461"/>
                  </a:lnTo>
                  <a:lnTo>
                    <a:pt x="28879" y="206974"/>
                  </a:lnTo>
                  <a:lnTo>
                    <a:pt x="68751" y="189127"/>
                  </a:lnTo>
                  <a:lnTo>
                    <a:pt x="95878" y="187144"/>
                  </a:lnTo>
                  <a:lnTo>
                    <a:pt x="150534" y="198285"/>
                  </a:lnTo>
                  <a:lnTo>
                    <a:pt x="177910" y="2056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742240" y="13340313"/>
              <a:ext cx="137113" cy="13713"/>
            </a:xfrm>
            <a:custGeom>
              <a:avLst/>
              <a:gdLst/>
              <a:ahLst/>
              <a:cxnLst/>
              <a:rect l="0" t="0" r="0" b="0"/>
              <a:pathLst>
                <a:path w="137113" h="13713">
                  <a:moveTo>
                    <a:pt x="0" y="13712"/>
                  </a:moveTo>
                  <a:lnTo>
                    <a:pt x="48808" y="2859"/>
                  </a:lnTo>
                  <a:lnTo>
                    <a:pt x="94190" y="846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755952" y="13450002"/>
              <a:ext cx="150824" cy="27424"/>
            </a:xfrm>
            <a:custGeom>
              <a:avLst/>
              <a:gdLst/>
              <a:ahLst/>
              <a:cxnLst/>
              <a:rect l="0" t="0" r="0" b="0"/>
              <a:pathLst>
                <a:path w="150824" h="27424">
                  <a:moveTo>
                    <a:pt x="0" y="27423"/>
                  </a:moveTo>
                  <a:lnTo>
                    <a:pt x="57252" y="8339"/>
                  </a:lnTo>
                  <a:lnTo>
                    <a:pt x="116540" y="1648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133989" y="13058724"/>
              <a:ext cx="499481" cy="500071"/>
            </a:xfrm>
            <a:custGeom>
              <a:avLst/>
              <a:gdLst/>
              <a:ahLst/>
              <a:cxnLst/>
              <a:rect l="0" t="0" r="0" b="0"/>
              <a:pathLst>
                <a:path w="499481" h="500071">
                  <a:moveTo>
                    <a:pt x="47010" y="459835"/>
                  </a:moveTo>
                  <a:lnTo>
                    <a:pt x="26640" y="436418"/>
                  </a:lnTo>
                  <a:lnTo>
                    <a:pt x="6366" y="385299"/>
                  </a:lnTo>
                  <a:lnTo>
                    <a:pt x="0" y="352057"/>
                  </a:lnTo>
                  <a:lnTo>
                    <a:pt x="2249" y="316970"/>
                  </a:lnTo>
                  <a:lnTo>
                    <a:pt x="6505" y="308223"/>
                  </a:lnTo>
                  <a:lnTo>
                    <a:pt x="12389" y="305440"/>
                  </a:lnTo>
                  <a:lnTo>
                    <a:pt x="19359" y="306631"/>
                  </a:lnTo>
                  <a:lnTo>
                    <a:pt x="24005" y="313519"/>
                  </a:lnTo>
                  <a:lnTo>
                    <a:pt x="35525" y="368357"/>
                  </a:lnTo>
                  <a:lnTo>
                    <a:pt x="43607" y="420036"/>
                  </a:lnTo>
                  <a:lnTo>
                    <a:pt x="46001" y="473941"/>
                  </a:lnTo>
                  <a:lnTo>
                    <a:pt x="48085" y="499621"/>
                  </a:lnTo>
                  <a:lnTo>
                    <a:pt x="50773" y="500070"/>
                  </a:lnTo>
                  <a:lnTo>
                    <a:pt x="54089" y="495799"/>
                  </a:lnTo>
                  <a:lnTo>
                    <a:pt x="66034" y="460672"/>
                  </a:lnTo>
                  <a:lnTo>
                    <a:pt x="64665" y="404392"/>
                  </a:lnTo>
                  <a:lnTo>
                    <a:pt x="62474" y="361561"/>
                  </a:lnTo>
                  <a:lnTo>
                    <a:pt x="57178" y="302746"/>
                  </a:lnTo>
                  <a:lnTo>
                    <a:pt x="45960" y="248248"/>
                  </a:lnTo>
                  <a:lnTo>
                    <a:pt x="37050" y="187920"/>
                  </a:lnTo>
                  <a:lnTo>
                    <a:pt x="30347" y="135514"/>
                  </a:lnTo>
                  <a:lnTo>
                    <a:pt x="25893" y="105454"/>
                  </a:lnTo>
                  <a:lnTo>
                    <a:pt x="28992" y="76859"/>
                  </a:lnTo>
                  <a:lnTo>
                    <a:pt x="36521" y="67405"/>
                  </a:lnTo>
                  <a:lnTo>
                    <a:pt x="88328" y="48171"/>
                  </a:lnTo>
                  <a:lnTo>
                    <a:pt x="141520" y="34689"/>
                  </a:lnTo>
                  <a:lnTo>
                    <a:pt x="191086" y="25603"/>
                  </a:lnTo>
                  <a:lnTo>
                    <a:pt x="248663" y="16486"/>
                  </a:lnTo>
                  <a:lnTo>
                    <a:pt x="305738" y="11419"/>
                  </a:lnTo>
                  <a:lnTo>
                    <a:pt x="357004" y="7644"/>
                  </a:lnTo>
                  <a:lnTo>
                    <a:pt x="414607" y="0"/>
                  </a:lnTo>
                  <a:lnTo>
                    <a:pt x="470947" y="4507"/>
                  </a:lnTo>
                  <a:lnTo>
                    <a:pt x="499480" y="736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400378" y="13193554"/>
              <a:ext cx="150417" cy="146760"/>
            </a:xfrm>
            <a:custGeom>
              <a:avLst/>
              <a:gdLst/>
              <a:ahLst/>
              <a:cxnLst/>
              <a:rect l="0" t="0" r="0" b="0"/>
              <a:pathLst>
                <a:path w="150417" h="146760">
                  <a:moveTo>
                    <a:pt x="0" y="23359"/>
                  </a:moveTo>
                  <a:lnTo>
                    <a:pt x="14558" y="8801"/>
                  </a:lnTo>
                  <a:lnTo>
                    <a:pt x="37955" y="1653"/>
                  </a:lnTo>
                  <a:lnTo>
                    <a:pt x="68667" y="0"/>
                  </a:lnTo>
                  <a:lnTo>
                    <a:pt x="117170" y="9158"/>
                  </a:lnTo>
                  <a:lnTo>
                    <a:pt x="141452" y="22633"/>
                  </a:lnTo>
                  <a:lnTo>
                    <a:pt x="147623" y="32015"/>
                  </a:lnTo>
                  <a:lnTo>
                    <a:pt x="150416" y="54628"/>
                  </a:lnTo>
                  <a:lnTo>
                    <a:pt x="136145" y="93055"/>
                  </a:lnTo>
                  <a:lnTo>
                    <a:pt x="95978" y="1467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386667" y="13291280"/>
              <a:ext cx="219072" cy="221772"/>
            </a:xfrm>
            <a:custGeom>
              <a:avLst/>
              <a:gdLst/>
              <a:ahLst/>
              <a:cxnLst/>
              <a:rect l="0" t="0" r="0" b="0"/>
              <a:pathLst>
                <a:path w="219072" h="221772">
                  <a:moveTo>
                    <a:pt x="95978" y="7899"/>
                  </a:moveTo>
                  <a:lnTo>
                    <a:pt x="139763" y="0"/>
                  </a:lnTo>
                  <a:lnTo>
                    <a:pt x="172314" y="3374"/>
                  </a:lnTo>
                  <a:lnTo>
                    <a:pt x="198969" y="14012"/>
                  </a:lnTo>
                  <a:lnTo>
                    <a:pt x="210343" y="21115"/>
                  </a:lnTo>
                  <a:lnTo>
                    <a:pt x="216402" y="33468"/>
                  </a:lnTo>
                  <a:lnTo>
                    <a:pt x="219071" y="67506"/>
                  </a:lnTo>
                  <a:lnTo>
                    <a:pt x="211117" y="99900"/>
                  </a:lnTo>
                  <a:lnTo>
                    <a:pt x="189509" y="139770"/>
                  </a:lnTo>
                  <a:lnTo>
                    <a:pt x="159746" y="170881"/>
                  </a:lnTo>
                  <a:lnTo>
                    <a:pt x="101465" y="208690"/>
                  </a:lnTo>
                  <a:lnTo>
                    <a:pt x="49191" y="221771"/>
                  </a:lnTo>
                  <a:lnTo>
                    <a:pt x="25418" y="220770"/>
                  </a:lnTo>
                  <a:lnTo>
                    <a:pt x="0" y="2135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737792" y="12970111"/>
              <a:ext cx="73923" cy="493605"/>
            </a:xfrm>
            <a:custGeom>
              <a:avLst/>
              <a:gdLst/>
              <a:ahLst/>
              <a:cxnLst/>
              <a:rect l="0" t="0" r="0" b="0"/>
              <a:pathLst>
                <a:path w="73923" h="493605">
                  <a:moveTo>
                    <a:pt x="60211" y="0"/>
                  </a:moveTo>
                  <a:lnTo>
                    <a:pt x="47741" y="45309"/>
                  </a:lnTo>
                  <a:lnTo>
                    <a:pt x="27401" y="101446"/>
                  </a:lnTo>
                  <a:lnTo>
                    <a:pt x="11049" y="152950"/>
                  </a:lnTo>
                  <a:lnTo>
                    <a:pt x="1290" y="198997"/>
                  </a:lnTo>
                  <a:lnTo>
                    <a:pt x="0" y="249930"/>
                  </a:lnTo>
                  <a:lnTo>
                    <a:pt x="4504" y="301513"/>
                  </a:lnTo>
                  <a:lnTo>
                    <a:pt x="11585" y="349831"/>
                  </a:lnTo>
                  <a:lnTo>
                    <a:pt x="31415" y="412579"/>
                  </a:lnTo>
                  <a:lnTo>
                    <a:pt x="62366" y="472859"/>
                  </a:lnTo>
                  <a:lnTo>
                    <a:pt x="73922" y="4936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909599" y="13000368"/>
              <a:ext cx="491698" cy="383280"/>
            </a:xfrm>
            <a:custGeom>
              <a:avLst/>
              <a:gdLst/>
              <a:ahLst/>
              <a:cxnLst/>
              <a:rect l="0" t="0" r="0" b="0"/>
              <a:pathLst>
                <a:path w="491698" h="383280">
                  <a:moveTo>
                    <a:pt x="11805" y="353657"/>
                  </a:moveTo>
                  <a:lnTo>
                    <a:pt x="952" y="293996"/>
                  </a:lnTo>
                  <a:lnTo>
                    <a:pt x="0" y="277319"/>
                  </a:lnTo>
                  <a:lnTo>
                    <a:pt x="2411" y="269248"/>
                  </a:lnTo>
                  <a:lnTo>
                    <a:pt x="7066" y="266915"/>
                  </a:lnTo>
                  <a:lnTo>
                    <a:pt x="13216" y="268407"/>
                  </a:lnTo>
                  <a:lnTo>
                    <a:pt x="24112" y="282251"/>
                  </a:lnTo>
                  <a:lnTo>
                    <a:pt x="43520" y="335660"/>
                  </a:lnTo>
                  <a:lnTo>
                    <a:pt x="58977" y="383279"/>
                  </a:lnTo>
                  <a:lnTo>
                    <a:pt x="46755" y="329646"/>
                  </a:lnTo>
                  <a:lnTo>
                    <a:pt x="29768" y="270540"/>
                  </a:lnTo>
                  <a:lnTo>
                    <a:pt x="17804" y="217985"/>
                  </a:lnTo>
                  <a:lnTo>
                    <a:pt x="13582" y="156370"/>
                  </a:lnTo>
                  <a:lnTo>
                    <a:pt x="15378" y="100366"/>
                  </a:lnTo>
                  <a:lnTo>
                    <a:pt x="26596" y="68932"/>
                  </a:lnTo>
                  <a:lnTo>
                    <a:pt x="36900" y="57198"/>
                  </a:lnTo>
                  <a:lnTo>
                    <a:pt x="64600" y="40096"/>
                  </a:lnTo>
                  <a:lnTo>
                    <a:pt x="121733" y="29182"/>
                  </a:lnTo>
                  <a:lnTo>
                    <a:pt x="172347" y="18670"/>
                  </a:lnTo>
                  <a:lnTo>
                    <a:pt x="223568" y="13187"/>
                  </a:lnTo>
                  <a:lnTo>
                    <a:pt x="267410" y="11904"/>
                  </a:lnTo>
                  <a:lnTo>
                    <a:pt x="314316" y="9810"/>
                  </a:lnTo>
                  <a:lnTo>
                    <a:pt x="376508" y="1590"/>
                  </a:lnTo>
                  <a:lnTo>
                    <a:pt x="437931" y="0"/>
                  </a:lnTo>
                  <a:lnTo>
                    <a:pt x="491697" y="1087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140783" y="13082659"/>
              <a:ext cx="203617" cy="344163"/>
            </a:xfrm>
            <a:custGeom>
              <a:avLst/>
              <a:gdLst/>
              <a:ahLst/>
              <a:cxnLst/>
              <a:rect l="0" t="0" r="0" b="0"/>
              <a:pathLst>
                <a:path w="203617" h="344163">
                  <a:moveTo>
                    <a:pt x="0" y="10852"/>
                  </a:moveTo>
                  <a:lnTo>
                    <a:pt x="59659" y="0"/>
                  </a:lnTo>
                  <a:lnTo>
                    <a:pt x="92024" y="1459"/>
                  </a:lnTo>
                  <a:lnTo>
                    <a:pt x="121643" y="12263"/>
                  </a:lnTo>
                  <a:lnTo>
                    <a:pt x="141916" y="31285"/>
                  </a:lnTo>
                  <a:lnTo>
                    <a:pt x="149456" y="42755"/>
                  </a:lnTo>
                  <a:lnTo>
                    <a:pt x="151435" y="54973"/>
                  </a:lnTo>
                  <a:lnTo>
                    <a:pt x="145509" y="80736"/>
                  </a:lnTo>
                  <a:lnTo>
                    <a:pt x="97535" y="144076"/>
                  </a:lnTo>
                  <a:lnTo>
                    <a:pt x="87876" y="154513"/>
                  </a:lnTo>
                  <a:lnTo>
                    <a:pt x="82959" y="156902"/>
                  </a:lnTo>
                  <a:lnTo>
                    <a:pt x="81205" y="153922"/>
                  </a:lnTo>
                  <a:lnTo>
                    <a:pt x="81559" y="147366"/>
                  </a:lnTo>
                  <a:lnTo>
                    <a:pt x="86366" y="141472"/>
                  </a:lnTo>
                  <a:lnTo>
                    <a:pt x="103894" y="130860"/>
                  </a:lnTo>
                  <a:lnTo>
                    <a:pt x="130981" y="129190"/>
                  </a:lnTo>
                  <a:lnTo>
                    <a:pt x="146736" y="130879"/>
                  </a:lnTo>
                  <a:lnTo>
                    <a:pt x="176429" y="144941"/>
                  </a:lnTo>
                  <a:lnTo>
                    <a:pt x="190746" y="155090"/>
                  </a:lnTo>
                  <a:lnTo>
                    <a:pt x="198767" y="169473"/>
                  </a:lnTo>
                  <a:lnTo>
                    <a:pt x="203616" y="205767"/>
                  </a:lnTo>
                  <a:lnTo>
                    <a:pt x="196631" y="239164"/>
                  </a:lnTo>
                  <a:lnTo>
                    <a:pt x="175568" y="279598"/>
                  </a:lnTo>
                  <a:lnTo>
                    <a:pt x="155727" y="300923"/>
                  </a:lnTo>
                  <a:lnTo>
                    <a:pt x="97398" y="335379"/>
                  </a:lnTo>
                  <a:lnTo>
                    <a:pt x="83214" y="341463"/>
                  </a:lnTo>
                  <a:lnTo>
                    <a:pt x="55266" y="344162"/>
                  </a:lnTo>
                  <a:lnTo>
                    <a:pt x="30656" y="340283"/>
                  </a:lnTo>
                  <a:lnTo>
                    <a:pt x="0" y="3262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373873" y="12778154"/>
              <a:ext cx="174871" cy="808962"/>
            </a:xfrm>
            <a:custGeom>
              <a:avLst/>
              <a:gdLst/>
              <a:ahLst/>
              <a:cxnLst/>
              <a:rect l="0" t="0" r="0" b="0"/>
              <a:pathLst>
                <a:path w="174871" h="808962">
                  <a:moveTo>
                    <a:pt x="0" y="0"/>
                  </a:moveTo>
                  <a:lnTo>
                    <a:pt x="55558" y="55559"/>
                  </a:lnTo>
                  <a:lnTo>
                    <a:pt x="100643" y="111589"/>
                  </a:lnTo>
                  <a:lnTo>
                    <a:pt x="133068" y="164909"/>
                  </a:lnTo>
                  <a:lnTo>
                    <a:pt x="154595" y="226731"/>
                  </a:lnTo>
                  <a:lnTo>
                    <a:pt x="168868" y="272339"/>
                  </a:lnTo>
                  <a:lnTo>
                    <a:pt x="174078" y="317059"/>
                  </a:lnTo>
                  <a:lnTo>
                    <a:pt x="174870" y="372482"/>
                  </a:lnTo>
                  <a:lnTo>
                    <a:pt x="170144" y="432663"/>
                  </a:lnTo>
                  <a:lnTo>
                    <a:pt x="162965" y="478705"/>
                  </a:lnTo>
                  <a:lnTo>
                    <a:pt x="146296" y="534385"/>
                  </a:lnTo>
                  <a:lnTo>
                    <a:pt x="126122" y="585415"/>
                  </a:lnTo>
                  <a:lnTo>
                    <a:pt x="98378" y="643603"/>
                  </a:lnTo>
                  <a:lnTo>
                    <a:pt x="72484" y="692596"/>
                  </a:lnTo>
                  <a:lnTo>
                    <a:pt x="36436" y="752797"/>
                  </a:lnTo>
                  <a:lnTo>
                    <a:pt x="0" y="80896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71498" y="12867577"/>
            <a:ext cx="918651" cy="492416"/>
            <a:chOff x="4771498" y="12867577"/>
            <a:chExt cx="918651" cy="492416"/>
          </a:xfrm>
        </p:grpSpPr>
        <p:sp>
          <p:nvSpPr>
            <p:cNvPr id="125" name="Freeform 124"/>
            <p:cNvSpPr/>
            <p:nvPr/>
          </p:nvSpPr>
          <p:spPr>
            <a:xfrm>
              <a:off x="4771498" y="13079800"/>
              <a:ext cx="123402" cy="27424"/>
            </a:xfrm>
            <a:custGeom>
              <a:avLst/>
              <a:gdLst/>
              <a:ahLst/>
              <a:cxnLst/>
              <a:rect l="0" t="0" r="0" b="0"/>
              <a:pathLst>
                <a:path w="123402" h="27424">
                  <a:moveTo>
                    <a:pt x="0" y="0"/>
                  </a:moveTo>
                  <a:lnTo>
                    <a:pt x="55597" y="14914"/>
                  </a:lnTo>
                  <a:lnTo>
                    <a:pt x="92139" y="23716"/>
                  </a:lnTo>
                  <a:lnTo>
                    <a:pt x="123401" y="274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785209" y="13154168"/>
              <a:ext cx="95980" cy="7901"/>
            </a:xfrm>
            <a:custGeom>
              <a:avLst/>
              <a:gdLst/>
              <a:ahLst/>
              <a:cxnLst/>
              <a:rect l="0" t="0" r="0" b="0"/>
              <a:pathLst>
                <a:path w="95980" h="7901">
                  <a:moveTo>
                    <a:pt x="0" y="7900"/>
                  </a:moveTo>
                  <a:lnTo>
                    <a:pt x="42263" y="0"/>
                  </a:lnTo>
                  <a:lnTo>
                    <a:pt x="95979" y="7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127989" y="12867577"/>
              <a:ext cx="562160" cy="492416"/>
            </a:xfrm>
            <a:custGeom>
              <a:avLst/>
              <a:gdLst/>
              <a:ahLst/>
              <a:cxnLst/>
              <a:rect l="0" t="0" r="0" b="0"/>
              <a:pathLst>
                <a:path w="562160" h="492416">
                  <a:moveTo>
                    <a:pt x="0" y="459025"/>
                  </a:moveTo>
                  <a:lnTo>
                    <a:pt x="0" y="399365"/>
                  </a:lnTo>
                  <a:lnTo>
                    <a:pt x="0" y="343848"/>
                  </a:lnTo>
                  <a:lnTo>
                    <a:pt x="0" y="322826"/>
                  </a:lnTo>
                  <a:lnTo>
                    <a:pt x="3047" y="311857"/>
                  </a:lnTo>
                  <a:lnTo>
                    <a:pt x="8126" y="307591"/>
                  </a:lnTo>
                  <a:lnTo>
                    <a:pt x="14558" y="307794"/>
                  </a:lnTo>
                  <a:lnTo>
                    <a:pt x="18846" y="314025"/>
                  </a:lnTo>
                  <a:lnTo>
                    <a:pt x="25729" y="367807"/>
                  </a:lnTo>
                  <a:lnTo>
                    <a:pt x="30983" y="423364"/>
                  </a:lnTo>
                  <a:lnTo>
                    <a:pt x="39670" y="461457"/>
                  </a:lnTo>
                  <a:lnTo>
                    <a:pt x="53687" y="488544"/>
                  </a:lnTo>
                  <a:lnTo>
                    <a:pt x="57120" y="492415"/>
                  </a:lnTo>
                  <a:lnTo>
                    <a:pt x="57885" y="490426"/>
                  </a:lnTo>
                  <a:lnTo>
                    <a:pt x="53722" y="429757"/>
                  </a:lnTo>
                  <a:lnTo>
                    <a:pt x="45541" y="368933"/>
                  </a:lnTo>
                  <a:lnTo>
                    <a:pt x="43093" y="325038"/>
                  </a:lnTo>
                  <a:lnTo>
                    <a:pt x="42004" y="276073"/>
                  </a:lnTo>
                  <a:lnTo>
                    <a:pt x="39997" y="225366"/>
                  </a:lnTo>
                  <a:lnTo>
                    <a:pt x="34027" y="177439"/>
                  </a:lnTo>
                  <a:lnTo>
                    <a:pt x="29380" y="114910"/>
                  </a:lnTo>
                  <a:lnTo>
                    <a:pt x="36417" y="80612"/>
                  </a:lnTo>
                  <a:lnTo>
                    <a:pt x="51225" y="50134"/>
                  </a:lnTo>
                  <a:lnTo>
                    <a:pt x="73041" y="21353"/>
                  </a:lnTo>
                  <a:lnTo>
                    <a:pt x="102034" y="5516"/>
                  </a:lnTo>
                  <a:lnTo>
                    <a:pt x="135234" y="0"/>
                  </a:lnTo>
                  <a:lnTo>
                    <a:pt x="191231" y="5459"/>
                  </a:lnTo>
                  <a:lnTo>
                    <a:pt x="238862" y="12669"/>
                  </a:lnTo>
                  <a:lnTo>
                    <a:pt x="290500" y="16890"/>
                  </a:lnTo>
                  <a:lnTo>
                    <a:pt x="343920" y="18766"/>
                  </a:lnTo>
                  <a:lnTo>
                    <a:pt x="398132" y="19599"/>
                  </a:lnTo>
                  <a:lnTo>
                    <a:pt x="448633" y="24032"/>
                  </a:lnTo>
                  <a:lnTo>
                    <a:pt x="511764" y="31031"/>
                  </a:lnTo>
                  <a:lnTo>
                    <a:pt x="562159" y="339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364821" y="12944270"/>
              <a:ext cx="215639" cy="327488"/>
            </a:xfrm>
            <a:custGeom>
              <a:avLst/>
              <a:gdLst/>
              <a:ahLst/>
              <a:cxnLst/>
              <a:rect l="0" t="0" r="0" b="0"/>
              <a:pathLst>
                <a:path w="215639" h="327488">
                  <a:moveTo>
                    <a:pt x="215638" y="80685"/>
                  </a:moveTo>
                  <a:lnTo>
                    <a:pt x="177470" y="30712"/>
                  </a:lnTo>
                  <a:lnTo>
                    <a:pt x="143898" y="3077"/>
                  </a:lnTo>
                  <a:lnTo>
                    <a:pt x="131248" y="0"/>
                  </a:lnTo>
                  <a:lnTo>
                    <a:pt x="105005" y="4709"/>
                  </a:lnTo>
                  <a:lnTo>
                    <a:pt x="64535" y="24488"/>
                  </a:lnTo>
                  <a:lnTo>
                    <a:pt x="30877" y="64204"/>
                  </a:lnTo>
                  <a:lnTo>
                    <a:pt x="8886" y="107287"/>
                  </a:lnTo>
                  <a:lnTo>
                    <a:pt x="0" y="156278"/>
                  </a:lnTo>
                  <a:lnTo>
                    <a:pt x="6047" y="183344"/>
                  </a:lnTo>
                  <a:lnTo>
                    <a:pt x="11925" y="194829"/>
                  </a:lnTo>
                  <a:lnTo>
                    <a:pt x="21937" y="202486"/>
                  </a:lnTo>
                  <a:lnTo>
                    <a:pt x="49313" y="210992"/>
                  </a:lnTo>
                  <a:lnTo>
                    <a:pt x="62097" y="210214"/>
                  </a:lnTo>
                  <a:lnTo>
                    <a:pt x="96172" y="194561"/>
                  </a:lnTo>
                  <a:lnTo>
                    <a:pt x="133013" y="169102"/>
                  </a:lnTo>
                  <a:lnTo>
                    <a:pt x="162380" y="133290"/>
                  </a:lnTo>
                  <a:lnTo>
                    <a:pt x="175718" y="107112"/>
                  </a:lnTo>
                  <a:lnTo>
                    <a:pt x="179884" y="104397"/>
                  </a:lnTo>
                  <a:lnTo>
                    <a:pt x="182661" y="108682"/>
                  </a:lnTo>
                  <a:lnTo>
                    <a:pt x="184512" y="117630"/>
                  </a:lnTo>
                  <a:lnTo>
                    <a:pt x="178061" y="166358"/>
                  </a:lnTo>
                  <a:lnTo>
                    <a:pt x="171145" y="229022"/>
                  </a:lnTo>
                  <a:lnTo>
                    <a:pt x="155559" y="285862"/>
                  </a:lnTo>
                  <a:lnTo>
                    <a:pt x="147082" y="3274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868394" y="12935409"/>
            <a:ext cx="567706" cy="446039"/>
            <a:chOff x="5868394" y="12935409"/>
            <a:chExt cx="567706" cy="446039"/>
          </a:xfrm>
        </p:grpSpPr>
        <p:sp>
          <p:nvSpPr>
            <p:cNvPr id="130" name="Freeform 129"/>
            <p:cNvSpPr/>
            <p:nvPr/>
          </p:nvSpPr>
          <p:spPr>
            <a:xfrm>
              <a:off x="5909528" y="12997533"/>
              <a:ext cx="137113" cy="27423"/>
            </a:xfrm>
            <a:custGeom>
              <a:avLst/>
              <a:gdLst/>
              <a:ahLst/>
              <a:cxnLst/>
              <a:rect l="0" t="0" r="0" b="0"/>
              <a:pathLst>
                <a:path w="137113" h="27423">
                  <a:moveTo>
                    <a:pt x="0" y="0"/>
                  </a:moveTo>
                  <a:lnTo>
                    <a:pt x="48808" y="10853"/>
                  </a:lnTo>
                  <a:lnTo>
                    <a:pt x="108497" y="20426"/>
                  </a:lnTo>
                  <a:lnTo>
                    <a:pt x="137112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868394" y="13140457"/>
              <a:ext cx="164536" cy="7901"/>
            </a:xfrm>
            <a:custGeom>
              <a:avLst/>
              <a:gdLst/>
              <a:ahLst/>
              <a:cxnLst/>
              <a:rect l="0" t="0" r="0" b="0"/>
              <a:pathLst>
                <a:path w="164536" h="7901">
                  <a:moveTo>
                    <a:pt x="0" y="7900"/>
                  </a:moveTo>
                  <a:lnTo>
                    <a:pt x="43786" y="0"/>
                  </a:lnTo>
                  <a:lnTo>
                    <a:pt x="93548" y="4882"/>
                  </a:lnTo>
                  <a:lnTo>
                    <a:pt x="148707" y="7303"/>
                  </a:lnTo>
                  <a:lnTo>
                    <a:pt x="164535" y="7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115196" y="12935409"/>
              <a:ext cx="320904" cy="446039"/>
            </a:xfrm>
            <a:custGeom>
              <a:avLst/>
              <a:gdLst/>
              <a:ahLst/>
              <a:cxnLst/>
              <a:rect l="0" t="0" r="0" b="0"/>
              <a:pathLst>
                <a:path w="320904" h="446039">
                  <a:moveTo>
                    <a:pt x="137112" y="7279"/>
                  </a:moveTo>
                  <a:lnTo>
                    <a:pt x="166227" y="0"/>
                  </a:lnTo>
                  <a:lnTo>
                    <a:pt x="196771" y="4552"/>
                  </a:lnTo>
                  <a:lnTo>
                    <a:pt x="240103" y="24245"/>
                  </a:lnTo>
                  <a:lnTo>
                    <a:pt x="251476" y="32301"/>
                  </a:lnTo>
                  <a:lnTo>
                    <a:pt x="259059" y="43765"/>
                  </a:lnTo>
                  <a:lnTo>
                    <a:pt x="267483" y="72755"/>
                  </a:lnTo>
                  <a:lnTo>
                    <a:pt x="266683" y="85970"/>
                  </a:lnTo>
                  <a:lnTo>
                    <a:pt x="257669" y="108778"/>
                  </a:lnTo>
                  <a:lnTo>
                    <a:pt x="235381" y="129071"/>
                  </a:lnTo>
                  <a:lnTo>
                    <a:pt x="178698" y="159646"/>
                  </a:lnTo>
                  <a:lnTo>
                    <a:pt x="173977" y="160655"/>
                  </a:lnTo>
                  <a:lnTo>
                    <a:pt x="175399" y="158282"/>
                  </a:lnTo>
                  <a:lnTo>
                    <a:pt x="180919" y="153651"/>
                  </a:lnTo>
                  <a:lnTo>
                    <a:pt x="203301" y="152569"/>
                  </a:lnTo>
                  <a:lnTo>
                    <a:pt x="217801" y="154414"/>
                  </a:lnTo>
                  <a:lnTo>
                    <a:pt x="246101" y="168652"/>
                  </a:lnTo>
                  <a:lnTo>
                    <a:pt x="301508" y="215030"/>
                  </a:lnTo>
                  <a:lnTo>
                    <a:pt x="316819" y="249420"/>
                  </a:lnTo>
                  <a:lnTo>
                    <a:pt x="320903" y="269256"/>
                  </a:lnTo>
                  <a:lnTo>
                    <a:pt x="319054" y="287049"/>
                  </a:lnTo>
                  <a:lnTo>
                    <a:pt x="304813" y="319008"/>
                  </a:lnTo>
                  <a:lnTo>
                    <a:pt x="279186" y="344384"/>
                  </a:lnTo>
                  <a:lnTo>
                    <a:pt x="226435" y="375800"/>
                  </a:lnTo>
                  <a:lnTo>
                    <a:pt x="184428" y="395016"/>
                  </a:lnTo>
                  <a:lnTo>
                    <a:pt x="140368" y="413713"/>
                  </a:lnTo>
                  <a:lnTo>
                    <a:pt x="80015" y="426813"/>
                  </a:lnTo>
                  <a:lnTo>
                    <a:pt x="20545" y="440660"/>
                  </a:lnTo>
                  <a:lnTo>
                    <a:pt x="0" y="4460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919568" y="12902188"/>
            <a:ext cx="1000919" cy="893332"/>
            <a:chOff x="1919568" y="12902188"/>
            <a:chExt cx="1000919" cy="893332"/>
          </a:xfrm>
        </p:grpSpPr>
        <p:sp>
          <p:nvSpPr>
            <p:cNvPr id="134" name="Freeform 133"/>
            <p:cNvSpPr/>
            <p:nvPr/>
          </p:nvSpPr>
          <p:spPr>
            <a:xfrm>
              <a:off x="1919568" y="13573404"/>
              <a:ext cx="13712" cy="54846"/>
            </a:xfrm>
            <a:custGeom>
              <a:avLst/>
              <a:gdLst/>
              <a:ahLst/>
              <a:cxnLst/>
              <a:rect l="0" t="0" r="0" b="0"/>
              <a:pathLst>
                <a:path w="13712" h="54846">
                  <a:moveTo>
                    <a:pt x="13711" y="54845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933279" y="12902188"/>
              <a:ext cx="987208" cy="893332"/>
            </a:xfrm>
            <a:custGeom>
              <a:avLst/>
              <a:gdLst/>
              <a:ahLst/>
              <a:cxnLst/>
              <a:rect l="0" t="0" r="0" b="0"/>
              <a:pathLst>
                <a:path w="987208" h="893332">
                  <a:moveTo>
                    <a:pt x="0" y="602659"/>
                  </a:moveTo>
                  <a:lnTo>
                    <a:pt x="10947" y="657391"/>
                  </a:lnTo>
                  <a:lnTo>
                    <a:pt x="21864" y="719594"/>
                  </a:lnTo>
                  <a:lnTo>
                    <a:pt x="24952" y="763812"/>
                  </a:lnTo>
                  <a:lnTo>
                    <a:pt x="26691" y="824253"/>
                  </a:lnTo>
                  <a:lnTo>
                    <a:pt x="34485" y="880757"/>
                  </a:lnTo>
                  <a:lnTo>
                    <a:pt x="39748" y="890130"/>
                  </a:lnTo>
                  <a:lnTo>
                    <a:pt x="46304" y="893331"/>
                  </a:lnTo>
                  <a:lnTo>
                    <a:pt x="53721" y="892420"/>
                  </a:lnTo>
                  <a:lnTo>
                    <a:pt x="58666" y="885718"/>
                  </a:lnTo>
                  <a:lnTo>
                    <a:pt x="64161" y="862020"/>
                  </a:lnTo>
                  <a:lnTo>
                    <a:pt x="59975" y="807140"/>
                  </a:lnTo>
                  <a:lnTo>
                    <a:pt x="57125" y="756510"/>
                  </a:lnTo>
                  <a:lnTo>
                    <a:pt x="55859" y="698459"/>
                  </a:lnTo>
                  <a:lnTo>
                    <a:pt x="55296" y="637113"/>
                  </a:lnTo>
                  <a:lnTo>
                    <a:pt x="55045" y="574299"/>
                  </a:lnTo>
                  <a:lnTo>
                    <a:pt x="56457" y="510835"/>
                  </a:lnTo>
                  <a:lnTo>
                    <a:pt x="58967" y="478980"/>
                  </a:lnTo>
                  <a:lnTo>
                    <a:pt x="64294" y="416672"/>
                  </a:lnTo>
                  <a:lnTo>
                    <a:pt x="66662" y="358511"/>
                  </a:lnTo>
                  <a:lnTo>
                    <a:pt x="75274" y="296213"/>
                  </a:lnTo>
                  <a:lnTo>
                    <a:pt x="87474" y="241529"/>
                  </a:lnTo>
                  <a:lnTo>
                    <a:pt x="108017" y="186732"/>
                  </a:lnTo>
                  <a:lnTo>
                    <a:pt x="133400" y="146459"/>
                  </a:lnTo>
                  <a:lnTo>
                    <a:pt x="174776" y="115230"/>
                  </a:lnTo>
                  <a:lnTo>
                    <a:pt x="225630" y="93958"/>
                  </a:lnTo>
                  <a:lnTo>
                    <a:pt x="286571" y="85284"/>
                  </a:lnTo>
                  <a:lnTo>
                    <a:pt x="338314" y="75437"/>
                  </a:lnTo>
                  <a:lnTo>
                    <a:pt x="384468" y="67200"/>
                  </a:lnTo>
                  <a:lnTo>
                    <a:pt x="435958" y="59985"/>
                  </a:lnTo>
                  <a:lnTo>
                    <a:pt x="499206" y="54399"/>
                  </a:lnTo>
                  <a:lnTo>
                    <a:pt x="556541" y="43771"/>
                  </a:lnTo>
                  <a:lnTo>
                    <a:pt x="612124" y="30975"/>
                  </a:lnTo>
                  <a:lnTo>
                    <a:pt x="667187" y="19057"/>
                  </a:lnTo>
                  <a:lnTo>
                    <a:pt x="722096" y="13327"/>
                  </a:lnTo>
                  <a:lnTo>
                    <a:pt x="776960" y="4180"/>
                  </a:lnTo>
                  <a:lnTo>
                    <a:pt x="834858" y="793"/>
                  </a:lnTo>
                  <a:lnTo>
                    <a:pt x="882933" y="0"/>
                  </a:lnTo>
                  <a:lnTo>
                    <a:pt x="926644" y="3712"/>
                  </a:lnTo>
                  <a:lnTo>
                    <a:pt x="987207" y="130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Freeform 136"/>
          <p:cNvSpPr/>
          <p:nvPr/>
        </p:nvSpPr>
        <p:spPr>
          <a:xfrm>
            <a:off x="5901629" y="12789265"/>
            <a:ext cx="926551" cy="782847"/>
          </a:xfrm>
          <a:custGeom>
            <a:avLst/>
            <a:gdLst/>
            <a:ahLst/>
            <a:cxnLst/>
            <a:rect l="0" t="0" r="0" b="0"/>
            <a:pathLst>
              <a:path w="926551" h="782847">
                <a:moveTo>
                  <a:pt x="7899" y="688160"/>
                </a:moveTo>
                <a:lnTo>
                  <a:pt x="0" y="644375"/>
                </a:lnTo>
                <a:lnTo>
                  <a:pt x="6405" y="594613"/>
                </a:lnTo>
                <a:lnTo>
                  <a:pt x="17951" y="542797"/>
                </a:lnTo>
                <a:lnTo>
                  <a:pt x="26586" y="512342"/>
                </a:lnTo>
                <a:lnTo>
                  <a:pt x="31021" y="506962"/>
                </a:lnTo>
                <a:lnTo>
                  <a:pt x="35501" y="507947"/>
                </a:lnTo>
                <a:lnTo>
                  <a:pt x="44542" y="521228"/>
                </a:lnTo>
                <a:lnTo>
                  <a:pt x="53639" y="542365"/>
                </a:lnTo>
                <a:lnTo>
                  <a:pt x="60046" y="594520"/>
                </a:lnTo>
                <a:lnTo>
                  <a:pt x="61545" y="636385"/>
                </a:lnTo>
                <a:lnTo>
                  <a:pt x="58325" y="698718"/>
                </a:lnTo>
                <a:lnTo>
                  <a:pt x="51786" y="755781"/>
                </a:lnTo>
                <a:lnTo>
                  <a:pt x="51780" y="782200"/>
                </a:lnTo>
                <a:lnTo>
                  <a:pt x="53911" y="782846"/>
                </a:lnTo>
                <a:lnTo>
                  <a:pt x="56855" y="778707"/>
                </a:lnTo>
                <a:lnTo>
                  <a:pt x="60999" y="729208"/>
                </a:lnTo>
                <a:lnTo>
                  <a:pt x="62227" y="671208"/>
                </a:lnTo>
                <a:lnTo>
                  <a:pt x="62591" y="615428"/>
                </a:lnTo>
                <a:lnTo>
                  <a:pt x="62698" y="560306"/>
                </a:lnTo>
                <a:lnTo>
                  <a:pt x="70009" y="505379"/>
                </a:lnTo>
                <a:lnTo>
                  <a:pt x="74545" y="443231"/>
                </a:lnTo>
                <a:lnTo>
                  <a:pt x="83168" y="383852"/>
                </a:lnTo>
                <a:lnTo>
                  <a:pt x="88092" y="327663"/>
                </a:lnTo>
                <a:lnTo>
                  <a:pt x="96830" y="272421"/>
                </a:lnTo>
                <a:lnTo>
                  <a:pt x="104808" y="227640"/>
                </a:lnTo>
                <a:lnTo>
                  <a:pt x="113432" y="181838"/>
                </a:lnTo>
                <a:lnTo>
                  <a:pt x="126852" y="127310"/>
                </a:lnTo>
                <a:lnTo>
                  <a:pt x="142001" y="67312"/>
                </a:lnTo>
                <a:lnTo>
                  <a:pt x="156876" y="34408"/>
                </a:lnTo>
                <a:lnTo>
                  <a:pt x="177707" y="12675"/>
                </a:lnTo>
                <a:lnTo>
                  <a:pt x="189660" y="4746"/>
                </a:lnTo>
                <a:lnTo>
                  <a:pt x="227317" y="0"/>
                </a:lnTo>
                <a:lnTo>
                  <a:pt x="272999" y="4491"/>
                </a:lnTo>
                <a:lnTo>
                  <a:pt x="318694" y="16644"/>
                </a:lnTo>
                <a:lnTo>
                  <a:pt x="364393" y="28139"/>
                </a:lnTo>
                <a:lnTo>
                  <a:pt x="408572" y="38326"/>
                </a:lnTo>
                <a:lnTo>
                  <a:pt x="470751" y="52626"/>
                </a:lnTo>
                <a:lnTo>
                  <a:pt x="519827" y="61906"/>
                </a:lnTo>
                <a:lnTo>
                  <a:pt x="563984" y="67045"/>
                </a:lnTo>
                <a:lnTo>
                  <a:pt x="619041" y="74001"/>
                </a:lnTo>
                <a:lnTo>
                  <a:pt x="668362" y="81648"/>
                </a:lnTo>
                <a:lnTo>
                  <a:pt x="717508" y="87975"/>
                </a:lnTo>
                <a:lnTo>
                  <a:pt x="775060" y="103762"/>
                </a:lnTo>
                <a:lnTo>
                  <a:pt x="823941" y="109763"/>
                </a:lnTo>
                <a:lnTo>
                  <a:pt x="882583" y="122737"/>
                </a:lnTo>
                <a:lnTo>
                  <a:pt x="926550" y="1397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2783374" y="13888762"/>
            <a:ext cx="1193756" cy="685560"/>
            <a:chOff x="2783374" y="13888762"/>
            <a:chExt cx="1193756" cy="685560"/>
          </a:xfrm>
        </p:grpSpPr>
        <p:sp>
          <p:nvSpPr>
            <p:cNvPr id="138" name="Freeform 137"/>
            <p:cNvSpPr/>
            <p:nvPr/>
          </p:nvSpPr>
          <p:spPr>
            <a:xfrm>
              <a:off x="2865641" y="14067006"/>
              <a:ext cx="164536" cy="507316"/>
            </a:xfrm>
            <a:custGeom>
              <a:avLst/>
              <a:gdLst/>
              <a:ahLst/>
              <a:cxnLst/>
              <a:rect l="0" t="0" r="0" b="0"/>
              <a:pathLst>
                <a:path w="164536" h="507316">
                  <a:moveTo>
                    <a:pt x="0" y="0"/>
                  </a:moveTo>
                  <a:lnTo>
                    <a:pt x="18978" y="59660"/>
                  </a:lnTo>
                  <a:lnTo>
                    <a:pt x="44036" y="121644"/>
                  </a:lnTo>
                  <a:lnTo>
                    <a:pt x="58921" y="171294"/>
                  </a:lnTo>
                  <a:lnTo>
                    <a:pt x="79123" y="233241"/>
                  </a:lnTo>
                  <a:lnTo>
                    <a:pt x="100802" y="287811"/>
                  </a:lnTo>
                  <a:lnTo>
                    <a:pt x="112342" y="335109"/>
                  </a:lnTo>
                  <a:lnTo>
                    <a:pt x="126611" y="382537"/>
                  </a:lnTo>
                  <a:lnTo>
                    <a:pt x="147712" y="443938"/>
                  </a:lnTo>
                  <a:lnTo>
                    <a:pt x="164535" y="5073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783374" y="13984740"/>
              <a:ext cx="260514" cy="548448"/>
            </a:xfrm>
            <a:custGeom>
              <a:avLst/>
              <a:gdLst/>
              <a:ahLst/>
              <a:cxnLst/>
              <a:rect l="0" t="0" r="0" b="0"/>
              <a:pathLst>
                <a:path w="260514" h="548448">
                  <a:moveTo>
                    <a:pt x="260513" y="0"/>
                  </a:moveTo>
                  <a:lnTo>
                    <a:pt x="241429" y="57253"/>
                  </a:lnTo>
                  <a:lnTo>
                    <a:pt x="214368" y="110164"/>
                  </a:lnTo>
                  <a:lnTo>
                    <a:pt x="188710" y="168691"/>
                  </a:lnTo>
                  <a:lnTo>
                    <a:pt x="163572" y="220612"/>
                  </a:lnTo>
                  <a:lnTo>
                    <a:pt x="136827" y="274588"/>
                  </a:lnTo>
                  <a:lnTo>
                    <a:pt x="109605" y="333239"/>
                  </a:lnTo>
                  <a:lnTo>
                    <a:pt x="82242" y="390736"/>
                  </a:lnTo>
                  <a:lnTo>
                    <a:pt x="54837" y="440779"/>
                  </a:lnTo>
                  <a:lnTo>
                    <a:pt x="18280" y="497726"/>
                  </a:lnTo>
                  <a:lnTo>
                    <a:pt x="8125" y="518796"/>
                  </a:lnTo>
                  <a:lnTo>
                    <a:pt x="0" y="5484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153576" y="14135562"/>
              <a:ext cx="137113" cy="1"/>
            </a:xfrm>
            <a:custGeom>
              <a:avLst/>
              <a:gdLst/>
              <a:ahLst/>
              <a:cxnLst/>
              <a:rect l="0" t="0" r="0" b="0"/>
              <a:pathLst>
                <a:path w="137113" h="1">
                  <a:moveTo>
                    <a:pt x="0" y="0"/>
                  </a:moveTo>
                  <a:lnTo>
                    <a:pt x="54732" y="0"/>
                  </a:lnTo>
                  <a:lnTo>
                    <a:pt x="109318" y="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126154" y="14245253"/>
              <a:ext cx="178246" cy="13712"/>
            </a:xfrm>
            <a:custGeom>
              <a:avLst/>
              <a:gdLst/>
              <a:ahLst/>
              <a:cxnLst/>
              <a:rect l="0" t="0" r="0" b="0"/>
              <a:pathLst>
                <a:path w="178246" h="13712">
                  <a:moveTo>
                    <a:pt x="0" y="0"/>
                  </a:moveTo>
                  <a:lnTo>
                    <a:pt x="45309" y="0"/>
                  </a:lnTo>
                  <a:lnTo>
                    <a:pt x="102971" y="1524"/>
                  </a:lnTo>
                  <a:lnTo>
                    <a:pt x="161571" y="10852"/>
                  </a:lnTo>
                  <a:lnTo>
                    <a:pt x="178245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469263" y="13888762"/>
              <a:ext cx="506986" cy="644915"/>
            </a:xfrm>
            <a:custGeom>
              <a:avLst/>
              <a:gdLst/>
              <a:ahLst/>
              <a:cxnLst/>
              <a:rect l="0" t="0" r="0" b="0"/>
              <a:pathLst>
                <a:path w="506986" h="644915">
                  <a:moveTo>
                    <a:pt x="27093" y="548447"/>
                  </a:moveTo>
                  <a:lnTo>
                    <a:pt x="16241" y="488787"/>
                  </a:lnTo>
                  <a:lnTo>
                    <a:pt x="14229" y="433269"/>
                  </a:lnTo>
                  <a:lnTo>
                    <a:pt x="13633" y="372637"/>
                  </a:lnTo>
                  <a:lnTo>
                    <a:pt x="13494" y="348433"/>
                  </a:lnTo>
                  <a:lnTo>
                    <a:pt x="13404" y="403085"/>
                  </a:lnTo>
                  <a:lnTo>
                    <a:pt x="13392" y="454896"/>
                  </a:lnTo>
                  <a:lnTo>
                    <a:pt x="13387" y="508393"/>
                  </a:lnTo>
                  <a:lnTo>
                    <a:pt x="13385" y="558575"/>
                  </a:lnTo>
                  <a:lnTo>
                    <a:pt x="17445" y="621528"/>
                  </a:lnTo>
                  <a:lnTo>
                    <a:pt x="20662" y="638302"/>
                  </a:lnTo>
                  <a:lnTo>
                    <a:pt x="24329" y="644914"/>
                  </a:lnTo>
                  <a:lnTo>
                    <a:pt x="28298" y="644751"/>
                  </a:lnTo>
                  <a:lnTo>
                    <a:pt x="32467" y="640072"/>
                  </a:lnTo>
                  <a:lnTo>
                    <a:pt x="33036" y="618624"/>
                  </a:lnTo>
                  <a:lnTo>
                    <a:pt x="28854" y="564162"/>
                  </a:lnTo>
                  <a:lnTo>
                    <a:pt x="23552" y="502321"/>
                  </a:lnTo>
                  <a:lnTo>
                    <a:pt x="8113" y="440480"/>
                  </a:lnTo>
                  <a:lnTo>
                    <a:pt x="3423" y="399913"/>
                  </a:lnTo>
                  <a:lnTo>
                    <a:pt x="1339" y="351414"/>
                  </a:lnTo>
                  <a:lnTo>
                    <a:pt x="412" y="299389"/>
                  </a:lnTo>
                  <a:lnTo>
                    <a:pt x="0" y="253922"/>
                  </a:lnTo>
                  <a:lnTo>
                    <a:pt x="3832" y="198129"/>
                  </a:lnTo>
                  <a:lnTo>
                    <a:pt x="12185" y="168802"/>
                  </a:lnTo>
                  <a:lnTo>
                    <a:pt x="26053" y="145609"/>
                  </a:lnTo>
                  <a:lnTo>
                    <a:pt x="65549" y="115424"/>
                  </a:lnTo>
                  <a:lnTo>
                    <a:pt x="123125" y="87180"/>
                  </a:lnTo>
                  <a:lnTo>
                    <a:pt x="181149" y="66795"/>
                  </a:lnTo>
                  <a:lnTo>
                    <a:pt x="229657" y="51107"/>
                  </a:lnTo>
                  <a:lnTo>
                    <a:pt x="275054" y="41502"/>
                  </a:lnTo>
                  <a:lnTo>
                    <a:pt x="324684" y="32156"/>
                  </a:lnTo>
                  <a:lnTo>
                    <a:pt x="381367" y="19853"/>
                  </a:lnTo>
                  <a:lnTo>
                    <a:pt x="442004" y="14006"/>
                  </a:lnTo>
                  <a:lnTo>
                    <a:pt x="492795" y="3218"/>
                  </a:lnTo>
                  <a:lnTo>
                    <a:pt x="50698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674602" y="14029685"/>
              <a:ext cx="302528" cy="357585"/>
            </a:xfrm>
            <a:custGeom>
              <a:avLst/>
              <a:gdLst/>
              <a:ahLst/>
              <a:cxnLst/>
              <a:rect l="0" t="0" r="0" b="0"/>
              <a:pathLst>
                <a:path w="302528" h="357585">
                  <a:moveTo>
                    <a:pt x="82267" y="23611"/>
                  </a:moveTo>
                  <a:lnTo>
                    <a:pt x="104103" y="9053"/>
                  </a:lnTo>
                  <a:lnTo>
                    <a:pt x="146798" y="0"/>
                  </a:lnTo>
                  <a:lnTo>
                    <a:pt x="176457" y="6007"/>
                  </a:lnTo>
                  <a:lnTo>
                    <a:pt x="190764" y="11875"/>
                  </a:lnTo>
                  <a:lnTo>
                    <a:pt x="198779" y="21881"/>
                  </a:lnTo>
                  <a:lnTo>
                    <a:pt x="203622" y="49248"/>
                  </a:lnTo>
                  <a:lnTo>
                    <a:pt x="190504" y="98916"/>
                  </a:lnTo>
                  <a:lnTo>
                    <a:pt x="167444" y="126144"/>
                  </a:lnTo>
                  <a:lnTo>
                    <a:pt x="152763" y="137670"/>
                  </a:lnTo>
                  <a:lnTo>
                    <a:pt x="138405" y="143831"/>
                  </a:lnTo>
                  <a:lnTo>
                    <a:pt x="110264" y="146614"/>
                  </a:lnTo>
                  <a:lnTo>
                    <a:pt x="105502" y="143699"/>
                  </a:lnTo>
                  <a:lnTo>
                    <a:pt x="106898" y="138709"/>
                  </a:lnTo>
                  <a:lnTo>
                    <a:pt x="112399" y="132336"/>
                  </a:lnTo>
                  <a:lnTo>
                    <a:pt x="149256" y="116087"/>
                  </a:lnTo>
                  <a:lnTo>
                    <a:pt x="198771" y="108902"/>
                  </a:lnTo>
                  <a:lnTo>
                    <a:pt x="244758" y="114053"/>
                  </a:lnTo>
                  <a:lnTo>
                    <a:pt x="269253" y="129317"/>
                  </a:lnTo>
                  <a:lnTo>
                    <a:pt x="288773" y="151336"/>
                  </a:lnTo>
                  <a:lnTo>
                    <a:pt x="302527" y="176355"/>
                  </a:lnTo>
                  <a:lnTo>
                    <a:pt x="301530" y="210835"/>
                  </a:lnTo>
                  <a:lnTo>
                    <a:pt x="290930" y="246980"/>
                  </a:lnTo>
                  <a:lnTo>
                    <a:pt x="276063" y="273202"/>
                  </a:lnTo>
                  <a:lnTo>
                    <a:pt x="236005" y="312373"/>
                  </a:lnTo>
                  <a:lnTo>
                    <a:pt x="192820" y="338367"/>
                  </a:lnTo>
                  <a:lnTo>
                    <a:pt x="136522" y="355718"/>
                  </a:lnTo>
                  <a:lnTo>
                    <a:pt x="93685" y="357584"/>
                  </a:lnTo>
                  <a:lnTo>
                    <a:pt x="38931" y="350070"/>
                  </a:lnTo>
                  <a:lnTo>
                    <a:pt x="0" y="3389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Freeform 144"/>
          <p:cNvSpPr/>
          <p:nvPr/>
        </p:nvSpPr>
        <p:spPr>
          <a:xfrm>
            <a:off x="791337" y="10917456"/>
            <a:ext cx="936275" cy="590984"/>
          </a:xfrm>
          <a:custGeom>
            <a:avLst/>
            <a:gdLst/>
            <a:ahLst/>
            <a:cxnLst/>
            <a:rect l="0" t="0" r="0" b="0"/>
            <a:pathLst>
              <a:path w="936275" h="590984">
                <a:moveTo>
                  <a:pt x="936274" y="146797"/>
                </a:moveTo>
                <a:lnTo>
                  <a:pt x="879022" y="115909"/>
                </a:lnTo>
                <a:lnTo>
                  <a:pt x="824586" y="85795"/>
                </a:lnTo>
                <a:lnTo>
                  <a:pt x="774364" y="61013"/>
                </a:lnTo>
                <a:lnTo>
                  <a:pt x="719365" y="43345"/>
                </a:lnTo>
                <a:lnTo>
                  <a:pt x="657027" y="29984"/>
                </a:lnTo>
                <a:lnTo>
                  <a:pt x="597761" y="25349"/>
                </a:lnTo>
                <a:lnTo>
                  <a:pt x="554765" y="24265"/>
                </a:lnTo>
                <a:lnTo>
                  <a:pt x="510264" y="27845"/>
                </a:lnTo>
                <a:lnTo>
                  <a:pt x="465095" y="34514"/>
                </a:lnTo>
                <a:lnTo>
                  <a:pt x="419629" y="42557"/>
                </a:lnTo>
                <a:lnTo>
                  <a:pt x="374031" y="55273"/>
                </a:lnTo>
                <a:lnTo>
                  <a:pt x="329897" y="71080"/>
                </a:lnTo>
                <a:lnTo>
                  <a:pt x="269267" y="98634"/>
                </a:lnTo>
                <a:lnTo>
                  <a:pt x="225951" y="122345"/>
                </a:lnTo>
                <a:lnTo>
                  <a:pt x="166019" y="161389"/>
                </a:lnTo>
                <a:lnTo>
                  <a:pt x="109667" y="209182"/>
                </a:lnTo>
                <a:lnTo>
                  <a:pt x="61654" y="261937"/>
                </a:lnTo>
                <a:lnTo>
                  <a:pt x="25761" y="316163"/>
                </a:lnTo>
                <a:lnTo>
                  <a:pt x="3107" y="370824"/>
                </a:lnTo>
                <a:lnTo>
                  <a:pt x="0" y="415469"/>
                </a:lnTo>
                <a:lnTo>
                  <a:pt x="6744" y="461211"/>
                </a:lnTo>
                <a:lnTo>
                  <a:pt x="24976" y="496775"/>
                </a:lnTo>
                <a:lnTo>
                  <a:pt x="60936" y="535214"/>
                </a:lnTo>
                <a:lnTo>
                  <a:pt x="115094" y="558622"/>
                </a:lnTo>
                <a:lnTo>
                  <a:pt x="157430" y="570031"/>
                </a:lnTo>
                <a:lnTo>
                  <a:pt x="203161" y="580179"/>
                </a:lnTo>
                <a:lnTo>
                  <a:pt x="253955" y="589769"/>
                </a:lnTo>
                <a:lnTo>
                  <a:pt x="306999" y="590983"/>
                </a:lnTo>
                <a:lnTo>
                  <a:pt x="361044" y="586445"/>
                </a:lnTo>
                <a:lnTo>
                  <a:pt x="415533" y="579349"/>
                </a:lnTo>
                <a:lnTo>
                  <a:pt x="466157" y="571117"/>
                </a:lnTo>
                <a:lnTo>
                  <a:pt x="515572" y="562380"/>
                </a:lnTo>
                <a:lnTo>
                  <a:pt x="568003" y="553420"/>
                </a:lnTo>
                <a:lnTo>
                  <a:pt x="613650" y="540297"/>
                </a:lnTo>
                <a:lnTo>
                  <a:pt x="673608" y="511715"/>
                </a:lnTo>
                <a:lnTo>
                  <a:pt x="725906" y="478363"/>
                </a:lnTo>
                <a:lnTo>
                  <a:pt x="766285" y="445121"/>
                </a:lnTo>
                <a:lnTo>
                  <a:pt x="807226" y="392943"/>
                </a:lnTo>
                <a:lnTo>
                  <a:pt x="828128" y="344992"/>
                </a:lnTo>
                <a:lnTo>
                  <a:pt x="836691" y="292191"/>
                </a:lnTo>
                <a:lnTo>
                  <a:pt x="828637" y="229177"/>
                </a:lnTo>
                <a:lnTo>
                  <a:pt x="816698" y="178993"/>
                </a:lnTo>
                <a:lnTo>
                  <a:pt x="800465" y="134501"/>
                </a:lnTo>
                <a:lnTo>
                  <a:pt x="755577" y="78521"/>
                </a:lnTo>
                <a:lnTo>
                  <a:pt x="702700" y="30731"/>
                </a:lnTo>
                <a:lnTo>
                  <a:pt x="647349" y="8642"/>
                </a:lnTo>
                <a:lnTo>
                  <a:pt x="604734" y="1605"/>
                </a:lnTo>
                <a:lnTo>
                  <a:pt x="558880" y="0"/>
                </a:lnTo>
                <a:lnTo>
                  <a:pt x="508031" y="4365"/>
                </a:lnTo>
                <a:lnTo>
                  <a:pt x="454962" y="19509"/>
                </a:lnTo>
                <a:lnTo>
                  <a:pt x="403953" y="39950"/>
                </a:lnTo>
                <a:lnTo>
                  <a:pt x="342499" y="68589"/>
                </a:lnTo>
                <a:lnTo>
                  <a:pt x="292204" y="97438"/>
                </a:lnTo>
                <a:lnTo>
                  <a:pt x="278137" y="105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3304399" y="15218597"/>
            <a:ext cx="2303483" cy="1154549"/>
            <a:chOff x="3304399" y="15218597"/>
            <a:chExt cx="2303483" cy="1154549"/>
          </a:xfrm>
        </p:grpSpPr>
        <p:sp>
          <p:nvSpPr>
            <p:cNvPr id="146" name="Freeform 145"/>
            <p:cNvSpPr/>
            <p:nvPr/>
          </p:nvSpPr>
          <p:spPr>
            <a:xfrm>
              <a:off x="3423084" y="15218597"/>
              <a:ext cx="786256" cy="635918"/>
            </a:xfrm>
            <a:custGeom>
              <a:avLst/>
              <a:gdLst/>
              <a:ahLst/>
              <a:cxnLst/>
              <a:rect l="0" t="0" r="0" b="0"/>
              <a:pathLst>
                <a:path w="786256" h="635918">
                  <a:moveTo>
                    <a:pt x="45850" y="578678"/>
                  </a:moveTo>
                  <a:lnTo>
                    <a:pt x="34998" y="529870"/>
                  </a:lnTo>
                  <a:lnTo>
                    <a:pt x="25424" y="470182"/>
                  </a:lnTo>
                  <a:lnTo>
                    <a:pt x="20501" y="413650"/>
                  </a:lnTo>
                  <a:lnTo>
                    <a:pt x="21333" y="406198"/>
                  </a:lnTo>
                  <a:lnTo>
                    <a:pt x="23411" y="407322"/>
                  </a:lnTo>
                  <a:lnTo>
                    <a:pt x="26321" y="414167"/>
                  </a:lnTo>
                  <a:lnTo>
                    <a:pt x="30415" y="460192"/>
                  </a:lnTo>
                  <a:lnTo>
                    <a:pt x="31628" y="522073"/>
                  </a:lnTo>
                  <a:lnTo>
                    <a:pt x="39266" y="581373"/>
                  </a:lnTo>
                  <a:lnTo>
                    <a:pt x="51178" y="630259"/>
                  </a:lnTo>
                  <a:lnTo>
                    <a:pt x="58543" y="635917"/>
                  </a:lnTo>
                  <a:lnTo>
                    <a:pt x="68023" y="635119"/>
                  </a:lnTo>
                  <a:lnTo>
                    <a:pt x="78913" y="630017"/>
                  </a:lnTo>
                  <a:lnTo>
                    <a:pt x="86174" y="620521"/>
                  </a:lnTo>
                  <a:lnTo>
                    <a:pt x="94241" y="593720"/>
                  </a:lnTo>
                  <a:lnTo>
                    <a:pt x="98782" y="537092"/>
                  </a:lnTo>
                  <a:lnTo>
                    <a:pt x="100128" y="479350"/>
                  </a:lnTo>
                  <a:lnTo>
                    <a:pt x="100443" y="433984"/>
                  </a:lnTo>
                  <a:lnTo>
                    <a:pt x="99059" y="386398"/>
                  </a:lnTo>
                  <a:lnTo>
                    <a:pt x="89715" y="326871"/>
                  </a:lnTo>
                  <a:lnTo>
                    <a:pt x="68847" y="265041"/>
                  </a:lnTo>
                  <a:lnTo>
                    <a:pt x="48601" y="214571"/>
                  </a:lnTo>
                  <a:lnTo>
                    <a:pt x="28891" y="155437"/>
                  </a:lnTo>
                  <a:lnTo>
                    <a:pt x="7817" y="99321"/>
                  </a:lnTo>
                  <a:lnTo>
                    <a:pt x="0" y="63983"/>
                  </a:lnTo>
                  <a:lnTo>
                    <a:pt x="1605" y="33044"/>
                  </a:lnTo>
                  <a:lnTo>
                    <a:pt x="7212" y="21442"/>
                  </a:lnTo>
                  <a:lnTo>
                    <a:pt x="25631" y="4488"/>
                  </a:lnTo>
                  <a:lnTo>
                    <a:pt x="53114" y="0"/>
                  </a:lnTo>
                  <a:lnTo>
                    <a:pt x="110972" y="6038"/>
                  </a:lnTo>
                  <a:lnTo>
                    <a:pt x="157060" y="11859"/>
                  </a:lnTo>
                  <a:lnTo>
                    <a:pt x="217267" y="15138"/>
                  </a:lnTo>
                  <a:lnTo>
                    <a:pt x="272178" y="17633"/>
                  </a:lnTo>
                  <a:lnTo>
                    <a:pt x="321117" y="25821"/>
                  </a:lnTo>
                  <a:lnTo>
                    <a:pt x="380983" y="28925"/>
                  </a:lnTo>
                  <a:lnTo>
                    <a:pt x="437993" y="28320"/>
                  </a:lnTo>
                  <a:lnTo>
                    <a:pt x="493479" y="20691"/>
                  </a:lnTo>
                  <a:lnTo>
                    <a:pt x="548514" y="17755"/>
                  </a:lnTo>
                  <a:lnTo>
                    <a:pt x="606462" y="18408"/>
                  </a:lnTo>
                  <a:lnTo>
                    <a:pt x="654549" y="23961"/>
                  </a:lnTo>
                  <a:lnTo>
                    <a:pt x="698265" y="27444"/>
                  </a:lnTo>
                  <a:lnTo>
                    <a:pt x="749012" y="29406"/>
                  </a:lnTo>
                  <a:lnTo>
                    <a:pt x="786255" y="302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779884" y="15330205"/>
              <a:ext cx="257733" cy="297819"/>
            </a:xfrm>
            <a:custGeom>
              <a:avLst/>
              <a:gdLst/>
              <a:ahLst/>
              <a:cxnLst/>
              <a:rect l="0" t="0" r="0" b="0"/>
              <a:pathLst>
                <a:path w="257733" h="297819">
                  <a:moveTo>
                    <a:pt x="182653" y="83157"/>
                  </a:moveTo>
                  <a:lnTo>
                    <a:pt x="134356" y="26958"/>
                  </a:lnTo>
                  <a:lnTo>
                    <a:pt x="110913" y="6888"/>
                  </a:lnTo>
                  <a:lnTo>
                    <a:pt x="77135" y="0"/>
                  </a:lnTo>
                  <a:lnTo>
                    <a:pt x="57463" y="296"/>
                  </a:lnTo>
                  <a:lnTo>
                    <a:pt x="42825" y="5064"/>
                  </a:lnTo>
                  <a:lnTo>
                    <a:pt x="22497" y="22549"/>
                  </a:lnTo>
                  <a:lnTo>
                    <a:pt x="2489" y="58090"/>
                  </a:lnTo>
                  <a:lnTo>
                    <a:pt x="0" y="88266"/>
                  </a:lnTo>
                  <a:lnTo>
                    <a:pt x="3101" y="143578"/>
                  </a:lnTo>
                  <a:lnTo>
                    <a:pt x="4020" y="204146"/>
                  </a:lnTo>
                  <a:lnTo>
                    <a:pt x="4235" y="229861"/>
                  </a:lnTo>
                  <a:lnTo>
                    <a:pt x="8436" y="200777"/>
                  </a:lnTo>
                  <a:lnTo>
                    <a:pt x="16862" y="178089"/>
                  </a:lnTo>
                  <a:lnTo>
                    <a:pt x="30764" y="157850"/>
                  </a:lnTo>
                  <a:lnTo>
                    <a:pt x="59286" y="146822"/>
                  </a:lnTo>
                  <a:lnTo>
                    <a:pt x="97354" y="144968"/>
                  </a:lnTo>
                  <a:lnTo>
                    <a:pt x="160088" y="161056"/>
                  </a:lnTo>
                  <a:lnTo>
                    <a:pt x="214900" y="186642"/>
                  </a:lnTo>
                  <a:lnTo>
                    <a:pt x="240658" y="209893"/>
                  </a:lnTo>
                  <a:lnTo>
                    <a:pt x="254137" y="239525"/>
                  </a:lnTo>
                  <a:lnTo>
                    <a:pt x="257732" y="255958"/>
                  </a:lnTo>
                  <a:lnTo>
                    <a:pt x="255557" y="268437"/>
                  </a:lnTo>
                  <a:lnTo>
                    <a:pt x="249537" y="278279"/>
                  </a:lnTo>
                  <a:lnTo>
                    <a:pt x="240954" y="286366"/>
                  </a:lnTo>
                  <a:lnTo>
                    <a:pt x="215166" y="295350"/>
                  </a:lnTo>
                  <a:lnTo>
                    <a:pt x="181869" y="297818"/>
                  </a:lnTo>
                  <a:lnTo>
                    <a:pt x="121821" y="292167"/>
                  </a:lnTo>
                  <a:lnTo>
                    <a:pt x="62414" y="289485"/>
                  </a:lnTo>
                  <a:lnTo>
                    <a:pt x="45541" y="2888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304399" y="15783564"/>
              <a:ext cx="850096" cy="95979"/>
            </a:xfrm>
            <a:custGeom>
              <a:avLst/>
              <a:gdLst/>
              <a:ahLst/>
              <a:cxnLst/>
              <a:rect l="0" t="0" r="0" b="0"/>
              <a:pathLst>
                <a:path w="850096" h="95979">
                  <a:moveTo>
                    <a:pt x="0" y="0"/>
                  </a:moveTo>
                  <a:lnTo>
                    <a:pt x="54732" y="12470"/>
                  </a:lnTo>
                  <a:lnTo>
                    <a:pt x="95421" y="26362"/>
                  </a:lnTo>
                  <a:lnTo>
                    <a:pt x="147021" y="34568"/>
                  </a:lnTo>
                  <a:lnTo>
                    <a:pt x="202455" y="39740"/>
                  </a:lnTo>
                  <a:lnTo>
                    <a:pt x="252483" y="47116"/>
                  </a:lnTo>
                  <a:lnTo>
                    <a:pt x="296047" y="51409"/>
                  </a:lnTo>
                  <a:lnTo>
                    <a:pt x="358895" y="53826"/>
                  </a:lnTo>
                  <a:lnTo>
                    <a:pt x="403264" y="54392"/>
                  </a:lnTo>
                  <a:lnTo>
                    <a:pt x="448375" y="54644"/>
                  </a:lnTo>
                  <a:lnTo>
                    <a:pt x="509318" y="54786"/>
                  </a:lnTo>
                  <a:lnTo>
                    <a:pt x="551370" y="58881"/>
                  </a:lnTo>
                  <a:lnTo>
                    <a:pt x="613808" y="65689"/>
                  </a:lnTo>
                  <a:lnTo>
                    <a:pt x="656717" y="68805"/>
                  </a:lnTo>
                  <a:lnTo>
                    <a:pt x="711336" y="75268"/>
                  </a:lnTo>
                  <a:lnTo>
                    <a:pt x="767096" y="83219"/>
                  </a:lnTo>
                  <a:lnTo>
                    <a:pt x="825502" y="92199"/>
                  </a:lnTo>
                  <a:lnTo>
                    <a:pt x="850095" y="959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619757" y="15906964"/>
              <a:ext cx="356492" cy="301648"/>
            </a:xfrm>
            <a:custGeom>
              <a:avLst/>
              <a:gdLst/>
              <a:ahLst/>
              <a:cxnLst/>
              <a:rect l="0" t="0" r="0" b="0"/>
              <a:pathLst>
                <a:path w="356492" h="301648">
                  <a:moveTo>
                    <a:pt x="0" y="0"/>
                  </a:moveTo>
                  <a:lnTo>
                    <a:pt x="48808" y="44744"/>
                  </a:lnTo>
                  <a:lnTo>
                    <a:pt x="98252" y="83337"/>
                  </a:lnTo>
                  <a:lnTo>
                    <a:pt x="147435" y="119656"/>
                  </a:lnTo>
                  <a:lnTo>
                    <a:pt x="209510" y="168611"/>
                  </a:lnTo>
                  <a:lnTo>
                    <a:pt x="267451" y="214743"/>
                  </a:lnTo>
                  <a:lnTo>
                    <a:pt x="323104" y="260782"/>
                  </a:lnTo>
                  <a:lnTo>
                    <a:pt x="356491" y="3016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674602" y="15865832"/>
              <a:ext cx="246803" cy="479892"/>
            </a:xfrm>
            <a:custGeom>
              <a:avLst/>
              <a:gdLst/>
              <a:ahLst/>
              <a:cxnLst/>
              <a:rect l="0" t="0" r="0" b="0"/>
              <a:pathLst>
                <a:path w="246803" h="479892">
                  <a:moveTo>
                    <a:pt x="246802" y="0"/>
                  </a:moveTo>
                  <a:lnTo>
                    <a:pt x="227825" y="52868"/>
                  </a:lnTo>
                  <a:lnTo>
                    <a:pt x="208170" y="105041"/>
                  </a:lnTo>
                  <a:lnTo>
                    <a:pt x="187881" y="163616"/>
                  </a:lnTo>
                  <a:lnTo>
                    <a:pt x="153747" y="222116"/>
                  </a:lnTo>
                  <a:lnTo>
                    <a:pt x="133916" y="257260"/>
                  </a:lnTo>
                  <a:lnTo>
                    <a:pt x="112805" y="291033"/>
                  </a:lnTo>
                  <a:lnTo>
                    <a:pt x="84745" y="350670"/>
                  </a:lnTo>
                  <a:lnTo>
                    <a:pt x="58795" y="403178"/>
                  </a:lnTo>
                  <a:lnTo>
                    <a:pt x="17692" y="459838"/>
                  </a:lnTo>
                  <a:lnTo>
                    <a:pt x="0" y="4798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291606" y="15879542"/>
              <a:ext cx="246802" cy="13712"/>
            </a:xfrm>
            <a:custGeom>
              <a:avLst/>
              <a:gdLst/>
              <a:ahLst/>
              <a:cxnLst/>
              <a:rect l="0" t="0" r="0" b="0"/>
              <a:pathLst>
                <a:path w="246802" h="13712">
                  <a:moveTo>
                    <a:pt x="0" y="13711"/>
                  </a:moveTo>
                  <a:lnTo>
                    <a:pt x="59660" y="13711"/>
                  </a:lnTo>
                  <a:lnTo>
                    <a:pt x="111116" y="9649"/>
                  </a:lnTo>
                  <a:lnTo>
                    <a:pt x="164957" y="2859"/>
                  </a:lnTo>
                  <a:lnTo>
                    <a:pt x="211380" y="847"/>
                  </a:lnTo>
                  <a:lnTo>
                    <a:pt x="2468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387585" y="15961809"/>
              <a:ext cx="219380" cy="41135"/>
            </a:xfrm>
            <a:custGeom>
              <a:avLst/>
              <a:gdLst/>
              <a:ahLst/>
              <a:cxnLst/>
              <a:rect l="0" t="0" r="0" b="0"/>
              <a:pathLst>
                <a:path w="219380" h="41135">
                  <a:moveTo>
                    <a:pt x="0" y="41134"/>
                  </a:moveTo>
                  <a:lnTo>
                    <a:pt x="52869" y="26220"/>
                  </a:lnTo>
                  <a:lnTo>
                    <a:pt x="109104" y="13355"/>
                  </a:lnTo>
                  <a:lnTo>
                    <a:pt x="164360" y="3958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990877" y="15413362"/>
              <a:ext cx="287937" cy="274224"/>
            </a:xfrm>
            <a:custGeom>
              <a:avLst/>
              <a:gdLst/>
              <a:ahLst/>
              <a:cxnLst/>
              <a:rect l="0" t="0" r="0" b="0"/>
              <a:pathLst>
                <a:path w="287937" h="274224">
                  <a:moveTo>
                    <a:pt x="0" y="0"/>
                  </a:moveTo>
                  <a:lnTo>
                    <a:pt x="46774" y="59215"/>
                  </a:lnTo>
                  <a:lnTo>
                    <a:pt x="102166" y="114242"/>
                  </a:lnTo>
                  <a:lnTo>
                    <a:pt x="158071" y="159960"/>
                  </a:lnTo>
                  <a:lnTo>
                    <a:pt x="213544" y="209729"/>
                  </a:lnTo>
                  <a:lnTo>
                    <a:pt x="273174" y="260765"/>
                  </a:lnTo>
                  <a:lnTo>
                    <a:pt x="287936" y="2742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141700" y="15317383"/>
              <a:ext cx="95980" cy="342782"/>
            </a:xfrm>
            <a:custGeom>
              <a:avLst/>
              <a:gdLst/>
              <a:ahLst/>
              <a:cxnLst/>
              <a:rect l="0" t="0" r="0" b="0"/>
              <a:pathLst>
                <a:path w="95980" h="342782">
                  <a:moveTo>
                    <a:pt x="95979" y="0"/>
                  </a:moveTo>
                  <a:lnTo>
                    <a:pt x="85032" y="54731"/>
                  </a:lnTo>
                  <a:lnTo>
                    <a:pt x="76895" y="95420"/>
                  </a:lnTo>
                  <a:lnTo>
                    <a:pt x="68200" y="142959"/>
                  </a:lnTo>
                  <a:lnTo>
                    <a:pt x="57734" y="191508"/>
                  </a:lnTo>
                  <a:lnTo>
                    <a:pt x="36235" y="251577"/>
                  </a:lnTo>
                  <a:lnTo>
                    <a:pt x="14550" y="309530"/>
                  </a:lnTo>
                  <a:lnTo>
                    <a:pt x="0" y="3427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840054" y="15673874"/>
              <a:ext cx="726695" cy="54846"/>
            </a:xfrm>
            <a:custGeom>
              <a:avLst/>
              <a:gdLst/>
              <a:ahLst/>
              <a:cxnLst/>
              <a:rect l="0" t="0" r="0" b="0"/>
              <a:pathLst>
                <a:path w="726695" h="54846">
                  <a:moveTo>
                    <a:pt x="0" y="0"/>
                  </a:moveTo>
                  <a:lnTo>
                    <a:pt x="59660" y="10852"/>
                  </a:lnTo>
                  <a:lnTo>
                    <a:pt x="111116" y="12865"/>
                  </a:lnTo>
                  <a:lnTo>
                    <a:pt x="164957" y="13460"/>
                  </a:lnTo>
                  <a:lnTo>
                    <a:pt x="219505" y="13637"/>
                  </a:lnTo>
                  <a:lnTo>
                    <a:pt x="274261" y="17751"/>
                  </a:lnTo>
                  <a:lnTo>
                    <a:pt x="333142" y="24557"/>
                  </a:lnTo>
                  <a:lnTo>
                    <a:pt x="394769" y="26572"/>
                  </a:lnTo>
                  <a:lnTo>
                    <a:pt x="455686" y="27169"/>
                  </a:lnTo>
                  <a:lnTo>
                    <a:pt x="517916" y="27347"/>
                  </a:lnTo>
                  <a:lnTo>
                    <a:pt x="570887" y="31462"/>
                  </a:lnTo>
                  <a:lnTo>
                    <a:pt x="619590" y="38268"/>
                  </a:lnTo>
                  <a:lnTo>
                    <a:pt x="672615" y="44346"/>
                  </a:lnTo>
                  <a:lnTo>
                    <a:pt x="726694" y="548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986298" y="15825570"/>
              <a:ext cx="621584" cy="456603"/>
            </a:xfrm>
            <a:custGeom>
              <a:avLst/>
              <a:gdLst/>
              <a:ahLst/>
              <a:cxnLst/>
              <a:rect l="0" t="0" r="0" b="0"/>
              <a:pathLst>
                <a:path w="621584" h="456603">
                  <a:moveTo>
                    <a:pt x="18290" y="273351"/>
                  </a:moveTo>
                  <a:lnTo>
                    <a:pt x="18290" y="233854"/>
                  </a:lnTo>
                  <a:lnTo>
                    <a:pt x="18290" y="283605"/>
                  </a:lnTo>
                  <a:lnTo>
                    <a:pt x="22353" y="344945"/>
                  </a:lnTo>
                  <a:lnTo>
                    <a:pt x="33205" y="403238"/>
                  </a:lnTo>
                  <a:lnTo>
                    <a:pt x="43201" y="433152"/>
                  </a:lnTo>
                  <a:lnTo>
                    <a:pt x="57800" y="456602"/>
                  </a:lnTo>
                  <a:lnTo>
                    <a:pt x="62912" y="456458"/>
                  </a:lnTo>
                  <a:lnTo>
                    <a:pt x="66320" y="448742"/>
                  </a:lnTo>
                  <a:lnTo>
                    <a:pt x="68583" y="419859"/>
                  </a:lnTo>
                  <a:lnTo>
                    <a:pt x="61292" y="360771"/>
                  </a:lnTo>
                  <a:lnTo>
                    <a:pt x="49483" y="298069"/>
                  </a:lnTo>
                  <a:lnTo>
                    <a:pt x="36335" y="249190"/>
                  </a:lnTo>
                  <a:lnTo>
                    <a:pt x="18243" y="187665"/>
                  </a:lnTo>
                  <a:lnTo>
                    <a:pt x="4565" y="135225"/>
                  </a:lnTo>
                  <a:lnTo>
                    <a:pt x="0" y="117282"/>
                  </a:lnTo>
                  <a:lnTo>
                    <a:pt x="3" y="102272"/>
                  </a:lnTo>
                  <a:lnTo>
                    <a:pt x="8131" y="77470"/>
                  </a:lnTo>
                  <a:lnTo>
                    <a:pt x="17611" y="69638"/>
                  </a:lnTo>
                  <a:lnTo>
                    <a:pt x="72550" y="53005"/>
                  </a:lnTo>
                  <a:lnTo>
                    <a:pt x="126283" y="39973"/>
                  </a:lnTo>
                  <a:lnTo>
                    <a:pt x="171406" y="32516"/>
                  </a:lnTo>
                  <a:lnTo>
                    <a:pt x="229546" y="26794"/>
                  </a:lnTo>
                  <a:lnTo>
                    <a:pt x="277920" y="17651"/>
                  </a:lnTo>
                  <a:lnTo>
                    <a:pt x="330171" y="14265"/>
                  </a:lnTo>
                  <a:lnTo>
                    <a:pt x="382723" y="11738"/>
                  </a:lnTo>
                  <a:lnTo>
                    <a:pt x="432487" y="3541"/>
                  </a:lnTo>
                  <a:lnTo>
                    <a:pt x="478125" y="1089"/>
                  </a:lnTo>
                  <a:lnTo>
                    <a:pt x="524816" y="0"/>
                  </a:lnTo>
                  <a:lnTo>
                    <a:pt x="581739" y="3448"/>
                  </a:lnTo>
                  <a:lnTo>
                    <a:pt x="621583" y="128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347369" y="15920675"/>
              <a:ext cx="54845" cy="41135"/>
            </a:xfrm>
            <a:custGeom>
              <a:avLst/>
              <a:gdLst/>
              <a:ahLst/>
              <a:cxnLst/>
              <a:rect l="0" t="0" r="0" b="0"/>
              <a:pathLst>
                <a:path w="54845" h="41135">
                  <a:moveTo>
                    <a:pt x="54844" y="41134"/>
                  </a:moveTo>
                  <a:lnTo>
                    <a:pt x="25015" y="1536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237679" y="16057787"/>
              <a:ext cx="315359" cy="315359"/>
            </a:xfrm>
            <a:custGeom>
              <a:avLst/>
              <a:gdLst/>
              <a:ahLst/>
              <a:cxnLst/>
              <a:rect l="0" t="0" r="0" b="0"/>
              <a:pathLst>
                <a:path w="315359" h="315359">
                  <a:moveTo>
                    <a:pt x="0" y="0"/>
                  </a:moveTo>
                  <a:lnTo>
                    <a:pt x="4062" y="55597"/>
                  </a:lnTo>
                  <a:lnTo>
                    <a:pt x="12470" y="81079"/>
                  </a:lnTo>
                  <a:lnTo>
                    <a:pt x="26363" y="102560"/>
                  </a:lnTo>
                  <a:lnTo>
                    <a:pt x="32810" y="103414"/>
                  </a:lnTo>
                  <a:lnTo>
                    <a:pt x="38631" y="97889"/>
                  </a:lnTo>
                  <a:lnTo>
                    <a:pt x="66703" y="42627"/>
                  </a:lnTo>
                  <a:lnTo>
                    <a:pt x="87537" y="27578"/>
                  </a:lnTo>
                  <a:lnTo>
                    <a:pt x="112032" y="23937"/>
                  </a:lnTo>
                  <a:lnTo>
                    <a:pt x="139676" y="28921"/>
                  </a:lnTo>
                  <a:lnTo>
                    <a:pt x="189500" y="50380"/>
                  </a:lnTo>
                  <a:lnTo>
                    <a:pt x="241334" y="85008"/>
                  </a:lnTo>
                  <a:lnTo>
                    <a:pt x="296504" y="133591"/>
                  </a:lnTo>
                  <a:lnTo>
                    <a:pt x="307359" y="143905"/>
                  </a:lnTo>
                  <a:lnTo>
                    <a:pt x="313072" y="155352"/>
                  </a:lnTo>
                  <a:lnTo>
                    <a:pt x="315358" y="180258"/>
                  </a:lnTo>
                  <a:lnTo>
                    <a:pt x="303170" y="206563"/>
                  </a:lnTo>
                  <a:lnTo>
                    <a:pt x="280995" y="231964"/>
                  </a:lnTo>
                  <a:lnTo>
                    <a:pt x="232727" y="261873"/>
                  </a:lnTo>
                  <a:lnTo>
                    <a:pt x="173906" y="281061"/>
                  </a:lnTo>
                  <a:lnTo>
                    <a:pt x="124654" y="294871"/>
                  </a:lnTo>
                  <a:lnTo>
                    <a:pt x="73667" y="301162"/>
                  </a:lnTo>
                  <a:lnTo>
                    <a:pt x="13711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249555" y="16441700"/>
            <a:ext cx="3523780" cy="808963"/>
            <a:chOff x="3249555" y="16441700"/>
            <a:chExt cx="3523780" cy="808963"/>
          </a:xfrm>
        </p:grpSpPr>
        <p:sp>
          <p:nvSpPr>
            <p:cNvPr id="160" name="Freeform 159"/>
            <p:cNvSpPr/>
            <p:nvPr/>
          </p:nvSpPr>
          <p:spPr>
            <a:xfrm>
              <a:off x="3249555" y="16866749"/>
              <a:ext cx="191958" cy="383914"/>
            </a:xfrm>
            <a:custGeom>
              <a:avLst/>
              <a:gdLst/>
              <a:ahLst/>
              <a:cxnLst/>
              <a:rect l="0" t="0" r="0" b="0"/>
              <a:pathLst>
                <a:path w="191958" h="383914">
                  <a:moveTo>
                    <a:pt x="0" y="0"/>
                  </a:moveTo>
                  <a:lnTo>
                    <a:pt x="26362" y="57252"/>
                  </a:lnTo>
                  <a:lnTo>
                    <a:pt x="49162" y="110164"/>
                  </a:lnTo>
                  <a:lnTo>
                    <a:pt x="65179" y="149440"/>
                  </a:lnTo>
                  <a:lnTo>
                    <a:pt x="98599" y="207592"/>
                  </a:lnTo>
                  <a:lnTo>
                    <a:pt x="127206" y="270414"/>
                  </a:lnTo>
                  <a:lnTo>
                    <a:pt x="160716" y="324592"/>
                  </a:lnTo>
                  <a:lnTo>
                    <a:pt x="191957" y="3839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249555" y="16798193"/>
              <a:ext cx="164535" cy="438759"/>
            </a:xfrm>
            <a:custGeom>
              <a:avLst/>
              <a:gdLst/>
              <a:ahLst/>
              <a:cxnLst/>
              <a:rect l="0" t="0" r="0" b="0"/>
              <a:pathLst>
                <a:path w="164535" h="438759">
                  <a:moveTo>
                    <a:pt x="164534" y="0"/>
                  </a:moveTo>
                  <a:lnTo>
                    <a:pt x="133645" y="57251"/>
                  </a:lnTo>
                  <a:lnTo>
                    <a:pt x="114478" y="110166"/>
                  </a:lnTo>
                  <a:lnTo>
                    <a:pt x="96021" y="168691"/>
                  </a:lnTo>
                  <a:lnTo>
                    <a:pt x="78217" y="220610"/>
                  </a:lnTo>
                  <a:lnTo>
                    <a:pt x="57707" y="274590"/>
                  </a:lnTo>
                  <a:lnTo>
                    <a:pt x="37919" y="329177"/>
                  </a:lnTo>
                  <a:lnTo>
                    <a:pt x="16821" y="379883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453651" y="16619947"/>
              <a:ext cx="220952" cy="287309"/>
            </a:xfrm>
            <a:custGeom>
              <a:avLst/>
              <a:gdLst/>
              <a:ahLst/>
              <a:cxnLst/>
              <a:rect l="0" t="0" r="0" b="0"/>
              <a:pathLst>
                <a:path w="220952" h="287309">
                  <a:moveTo>
                    <a:pt x="83839" y="0"/>
                  </a:moveTo>
                  <a:lnTo>
                    <a:pt x="112954" y="0"/>
                  </a:lnTo>
                  <a:lnTo>
                    <a:pt x="139436" y="12187"/>
                  </a:lnTo>
                  <a:lnTo>
                    <a:pt x="152897" y="21836"/>
                  </a:lnTo>
                  <a:lnTo>
                    <a:pt x="171915" y="48808"/>
                  </a:lnTo>
                  <a:lnTo>
                    <a:pt x="179120" y="64531"/>
                  </a:lnTo>
                  <a:lnTo>
                    <a:pt x="183062" y="102314"/>
                  </a:lnTo>
                  <a:lnTo>
                    <a:pt x="176689" y="142974"/>
                  </a:lnTo>
                  <a:lnTo>
                    <a:pt x="147406" y="200127"/>
                  </a:lnTo>
                  <a:lnTo>
                    <a:pt x="109783" y="252608"/>
                  </a:lnTo>
                  <a:lnTo>
                    <a:pt x="83182" y="277820"/>
                  </a:lnTo>
                  <a:lnTo>
                    <a:pt x="68166" y="284240"/>
                  </a:lnTo>
                  <a:lnTo>
                    <a:pt x="35232" y="287308"/>
                  </a:lnTo>
                  <a:lnTo>
                    <a:pt x="22488" y="282947"/>
                  </a:lnTo>
                  <a:lnTo>
                    <a:pt x="4266" y="265912"/>
                  </a:lnTo>
                  <a:lnTo>
                    <a:pt x="321" y="254972"/>
                  </a:lnTo>
                  <a:lnTo>
                    <a:pt x="0" y="230628"/>
                  </a:lnTo>
                  <a:lnTo>
                    <a:pt x="6618" y="219261"/>
                  </a:lnTo>
                  <a:lnTo>
                    <a:pt x="30221" y="198505"/>
                  </a:lnTo>
                  <a:lnTo>
                    <a:pt x="65087" y="187250"/>
                  </a:lnTo>
                  <a:lnTo>
                    <a:pt x="123479" y="184976"/>
                  </a:lnTo>
                  <a:lnTo>
                    <a:pt x="157825" y="191901"/>
                  </a:lnTo>
                  <a:lnTo>
                    <a:pt x="183246" y="205136"/>
                  </a:lnTo>
                  <a:lnTo>
                    <a:pt x="220951" y="2468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756869" y="16880460"/>
              <a:ext cx="164536" cy="41134"/>
            </a:xfrm>
            <a:custGeom>
              <a:avLst/>
              <a:gdLst/>
              <a:ahLst/>
              <a:cxnLst/>
              <a:rect l="0" t="0" r="0" b="0"/>
              <a:pathLst>
                <a:path w="164536" h="41134">
                  <a:moveTo>
                    <a:pt x="0" y="0"/>
                  </a:moveTo>
                  <a:lnTo>
                    <a:pt x="43785" y="18845"/>
                  </a:lnTo>
                  <a:lnTo>
                    <a:pt x="93548" y="26404"/>
                  </a:lnTo>
                  <a:lnTo>
                    <a:pt x="148707" y="37772"/>
                  </a:lnTo>
                  <a:lnTo>
                    <a:pt x="164535" y="411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784291" y="17031283"/>
              <a:ext cx="191958" cy="41135"/>
            </a:xfrm>
            <a:custGeom>
              <a:avLst/>
              <a:gdLst/>
              <a:ahLst/>
              <a:cxnLst/>
              <a:rect l="0" t="0" r="0" b="0"/>
              <a:pathLst>
                <a:path w="191958" h="41135">
                  <a:moveTo>
                    <a:pt x="0" y="0"/>
                  </a:moveTo>
                  <a:lnTo>
                    <a:pt x="45309" y="10945"/>
                  </a:lnTo>
                  <a:lnTo>
                    <a:pt x="102972" y="23386"/>
                  </a:lnTo>
                  <a:lnTo>
                    <a:pt x="165634" y="37176"/>
                  </a:lnTo>
                  <a:lnTo>
                    <a:pt x="191957" y="411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197533" y="16949015"/>
              <a:ext cx="25518" cy="123403"/>
            </a:xfrm>
            <a:custGeom>
              <a:avLst/>
              <a:gdLst/>
              <a:ahLst/>
              <a:cxnLst/>
              <a:rect l="0" t="0" r="0" b="0"/>
              <a:pathLst>
                <a:path w="25518" h="123403">
                  <a:moveTo>
                    <a:pt x="11806" y="123402"/>
                  </a:moveTo>
                  <a:lnTo>
                    <a:pt x="953" y="74596"/>
                  </a:lnTo>
                  <a:lnTo>
                    <a:pt x="0" y="58871"/>
                  </a:lnTo>
                  <a:lnTo>
                    <a:pt x="7067" y="33274"/>
                  </a:lnTo>
                  <a:lnTo>
                    <a:pt x="2551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237608" y="16757059"/>
              <a:ext cx="492757" cy="464695"/>
            </a:xfrm>
            <a:custGeom>
              <a:avLst/>
              <a:gdLst/>
              <a:ahLst/>
              <a:cxnLst/>
              <a:rect l="0" t="0" r="0" b="0"/>
              <a:pathLst>
                <a:path w="492757" h="464695">
                  <a:moveTo>
                    <a:pt x="12864" y="274224"/>
                  </a:moveTo>
                  <a:lnTo>
                    <a:pt x="8802" y="329821"/>
                  </a:lnTo>
                  <a:lnTo>
                    <a:pt x="2012" y="378549"/>
                  </a:lnTo>
                  <a:lnTo>
                    <a:pt x="0" y="437169"/>
                  </a:lnTo>
                  <a:lnTo>
                    <a:pt x="1053" y="463950"/>
                  </a:lnTo>
                  <a:lnTo>
                    <a:pt x="3467" y="464694"/>
                  </a:lnTo>
                  <a:lnTo>
                    <a:pt x="10211" y="453332"/>
                  </a:lnTo>
                  <a:lnTo>
                    <a:pt x="18287" y="433048"/>
                  </a:lnTo>
                  <a:lnTo>
                    <a:pt x="24119" y="374097"/>
                  </a:lnTo>
                  <a:lnTo>
                    <a:pt x="25484" y="324706"/>
                  </a:lnTo>
                  <a:lnTo>
                    <a:pt x="26090" y="272284"/>
                  </a:lnTo>
                  <a:lnTo>
                    <a:pt x="26360" y="218519"/>
                  </a:lnTo>
                  <a:lnTo>
                    <a:pt x="19233" y="158693"/>
                  </a:lnTo>
                  <a:lnTo>
                    <a:pt x="14751" y="97464"/>
                  </a:lnTo>
                  <a:lnTo>
                    <a:pt x="6145" y="38358"/>
                  </a:lnTo>
                  <a:lnTo>
                    <a:pt x="12955" y="25571"/>
                  </a:lnTo>
                  <a:lnTo>
                    <a:pt x="26636" y="17047"/>
                  </a:lnTo>
                  <a:lnTo>
                    <a:pt x="85501" y="5050"/>
                  </a:lnTo>
                  <a:lnTo>
                    <a:pt x="147123" y="1496"/>
                  </a:lnTo>
                  <a:lnTo>
                    <a:pt x="188318" y="665"/>
                  </a:lnTo>
                  <a:lnTo>
                    <a:pt x="237097" y="295"/>
                  </a:lnTo>
                  <a:lnTo>
                    <a:pt x="289246" y="131"/>
                  </a:lnTo>
                  <a:lnTo>
                    <a:pt x="342892" y="58"/>
                  </a:lnTo>
                  <a:lnTo>
                    <a:pt x="397204" y="25"/>
                  </a:lnTo>
                  <a:lnTo>
                    <a:pt x="439624" y="11"/>
                  </a:lnTo>
                  <a:lnTo>
                    <a:pt x="4927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418068" y="16847942"/>
              <a:ext cx="246018" cy="379497"/>
            </a:xfrm>
            <a:custGeom>
              <a:avLst/>
              <a:gdLst/>
              <a:ahLst/>
              <a:cxnLst/>
              <a:rect l="0" t="0" r="0" b="0"/>
              <a:pathLst>
                <a:path w="246018" h="379497">
                  <a:moveTo>
                    <a:pt x="188896" y="32518"/>
                  </a:moveTo>
                  <a:lnTo>
                    <a:pt x="131643" y="1628"/>
                  </a:lnTo>
                  <a:lnTo>
                    <a:pt x="101496" y="0"/>
                  </a:lnTo>
                  <a:lnTo>
                    <a:pt x="84925" y="1698"/>
                  </a:lnTo>
                  <a:lnTo>
                    <a:pt x="58388" y="15773"/>
                  </a:lnTo>
                  <a:lnTo>
                    <a:pt x="37961" y="37263"/>
                  </a:lnTo>
                  <a:lnTo>
                    <a:pt x="12434" y="88300"/>
                  </a:lnTo>
                  <a:lnTo>
                    <a:pt x="3826" y="116725"/>
                  </a:lnTo>
                  <a:lnTo>
                    <a:pt x="0" y="149672"/>
                  </a:lnTo>
                  <a:lnTo>
                    <a:pt x="2026" y="157848"/>
                  </a:lnTo>
                  <a:lnTo>
                    <a:pt x="6424" y="160252"/>
                  </a:lnTo>
                  <a:lnTo>
                    <a:pt x="12403" y="158808"/>
                  </a:lnTo>
                  <a:lnTo>
                    <a:pt x="68759" y="113477"/>
                  </a:lnTo>
                  <a:lnTo>
                    <a:pt x="102493" y="110648"/>
                  </a:lnTo>
                  <a:lnTo>
                    <a:pt x="139830" y="115993"/>
                  </a:lnTo>
                  <a:lnTo>
                    <a:pt x="201040" y="144252"/>
                  </a:lnTo>
                  <a:lnTo>
                    <a:pt x="215274" y="152712"/>
                  </a:lnTo>
                  <a:lnTo>
                    <a:pt x="235151" y="178361"/>
                  </a:lnTo>
                  <a:lnTo>
                    <a:pt x="246017" y="208550"/>
                  </a:lnTo>
                  <a:lnTo>
                    <a:pt x="245768" y="237203"/>
                  </a:lnTo>
                  <a:lnTo>
                    <a:pt x="229784" y="286307"/>
                  </a:lnTo>
                  <a:lnTo>
                    <a:pt x="205751" y="324892"/>
                  </a:lnTo>
                  <a:lnTo>
                    <a:pt x="172053" y="355623"/>
                  </a:lnTo>
                  <a:lnTo>
                    <a:pt x="125844" y="376748"/>
                  </a:lnTo>
                  <a:lnTo>
                    <a:pt x="91301" y="379496"/>
                  </a:lnTo>
                  <a:lnTo>
                    <a:pt x="58683" y="374117"/>
                  </a:lnTo>
                  <a:lnTo>
                    <a:pt x="10650" y="347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841152" y="16757059"/>
              <a:ext cx="81170" cy="411336"/>
            </a:xfrm>
            <a:custGeom>
              <a:avLst/>
              <a:gdLst/>
              <a:ahLst/>
              <a:cxnLst/>
              <a:rect l="0" t="0" r="0" b="0"/>
              <a:pathLst>
                <a:path w="81170" h="411336">
                  <a:moveTo>
                    <a:pt x="26325" y="0"/>
                  </a:moveTo>
                  <a:lnTo>
                    <a:pt x="7240" y="57253"/>
                  </a:lnTo>
                  <a:lnTo>
                    <a:pt x="1373" y="103971"/>
                  </a:lnTo>
                  <a:lnTo>
                    <a:pt x="0" y="146759"/>
                  </a:lnTo>
                  <a:lnTo>
                    <a:pt x="914" y="196244"/>
                  </a:lnTo>
                  <a:lnTo>
                    <a:pt x="6398" y="248706"/>
                  </a:lnTo>
                  <a:lnTo>
                    <a:pt x="13914" y="294368"/>
                  </a:lnTo>
                  <a:lnTo>
                    <a:pt x="30772" y="350272"/>
                  </a:lnTo>
                  <a:lnTo>
                    <a:pt x="46583" y="378103"/>
                  </a:lnTo>
                  <a:lnTo>
                    <a:pt x="81169" y="4113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950308" y="16674791"/>
              <a:ext cx="410773" cy="461531"/>
            </a:xfrm>
            <a:custGeom>
              <a:avLst/>
              <a:gdLst/>
              <a:ahLst/>
              <a:cxnLst/>
              <a:rect l="0" t="0" r="0" b="0"/>
              <a:pathLst>
                <a:path w="410773" h="461531">
                  <a:moveTo>
                    <a:pt x="13147" y="411337"/>
                  </a:moveTo>
                  <a:lnTo>
                    <a:pt x="2294" y="351677"/>
                  </a:lnTo>
                  <a:lnTo>
                    <a:pt x="283" y="300221"/>
                  </a:lnTo>
                  <a:lnTo>
                    <a:pt x="0" y="282414"/>
                  </a:lnTo>
                  <a:lnTo>
                    <a:pt x="2859" y="275114"/>
                  </a:lnTo>
                  <a:lnTo>
                    <a:pt x="7812" y="274816"/>
                  </a:lnTo>
                  <a:lnTo>
                    <a:pt x="14161" y="279190"/>
                  </a:lnTo>
                  <a:lnTo>
                    <a:pt x="21215" y="304360"/>
                  </a:lnTo>
                  <a:lnTo>
                    <a:pt x="25186" y="361360"/>
                  </a:lnTo>
                  <a:lnTo>
                    <a:pt x="27638" y="404359"/>
                  </a:lnTo>
                  <a:lnTo>
                    <a:pt x="33806" y="448860"/>
                  </a:lnTo>
                  <a:lnTo>
                    <a:pt x="37584" y="459205"/>
                  </a:lnTo>
                  <a:lnTo>
                    <a:pt x="41626" y="461530"/>
                  </a:lnTo>
                  <a:lnTo>
                    <a:pt x="45844" y="458510"/>
                  </a:lnTo>
                  <a:lnTo>
                    <a:pt x="46468" y="434842"/>
                  </a:lnTo>
                  <a:lnTo>
                    <a:pt x="38254" y="378691"/>
                  </a:lnTo>
                  <a:lnTo>
                    <a:pt x="30400" y="334365"/>
                  </a:lnTo>
                  <a:lnTo>
                    <a:pt x="21830" y="284196"/>
                  </a:lnTo>
                  <a:lnTo>
                    <a:pt x="12944" y="235492"/>
                  </a:lnTo>
                  <a:lnTo>
                    <a:pt x="5439" y="188454"/>
                  </a:lnTo>
                  <a:lnTo>
                    <a:pt x="2104" y="142158"/>
                  </a:lnTo>
                  <a:lnTo>
                    <a:pt x="226" y="80546"/>
                  </a:lnTo>
                  <a:lnTo>
                    <a:pt x="4533" y="65886"/>
                  </a:lnTo>
                  <a:lnTo>
                    <a:pt x="11975" y="54588"/>
                  </a:lnTo>
                  <a:lnTo>
                    <a:pt x="21506" y="45534"/>
                  </a:lnTo>
                  <a:lnTo>
                    <a:pt x="52410" y="35473"/>
                  </a:lnTo>
                  <a:lnTo>
                    <a:pt x="112634" y="29808"/>
                  </a:lnTo>
                  <a:lnTo>
                    <a:pt x="156388" y="26960"/>
                  </a:lnTo>
                  <a:lnTo>
                    <a:pt x="201226" y="20616"/>
                  </a:lnTo>
                  <a:lnTo>
                    <a:pt x="246545" y="16781"/>
                  </a:lnTo>
                  <a:lnTo>
                    <a:pt x="292079" y="13552"/>
                  </a:lnTo>
                  <a:lnTo>
                    <a:pt x="337706" y="7039"/>
                  </a:lnTo>
                  <a:lnTo>
                    <a:pt x="371189" y="3129"/>
                  </a:lnTo>
                  <a:lnTo>
                    <a:pt x="41077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078613" y="16766839"/>
              <a:ext cx="262160" cy="352216"/>
            </a:xfrm>
            <a:custGeom>
              <a:avLst/>
              <a:gdLst/>
              <a:ahLst/>
              <a:cxnLst/>
              <a:rect l="0" t="0" r="0" b="0"/>
              <a:pathLst>
                <a:path w="262160" h="352216">
                  <a:moveTo>
                    <a:pt x="159066" y="17642"/>
                  </a:moveTo>
                  <a:lnTo>
                    <a:pt x="137229" y="3085"/>
                  </a:lnTo>
                  <a:lnTo>
                    <a:pt x="114321" y="0"/>
                  </a:lnTo>
                  <a:lnTo>
                    <a:pt x="101813" y="1310"/>
                  </a:lnTo>
                  <a:lnTo>
                    <a:pt x="79792" y="10892"/>
                  </a:lnTo>
                  <a:lnTo>
                    <a:pt x="40827" y="41870"/>
                  </a:lnTo>
                  <a:lnTo>
                    <a:pt x="12988" y="75604"/>
                  </a:lnTo>
                  <a:lnTo>
                    <a:pt x="2735" y="105357"/>
                  </a:lnTo>
                  <a:lnTo>
                    <a:pt x="0" y="121823"/>
                  </a:lnTo>
                  <a:lnTo>
                    <a:pt x="2748" y="131277"/>
                  </a:lnTo>
                  <a:lnTo>
                    <a:pt x="9150" y="136056"/>
                  </a:lnTo>
                  <a:lnTo>
                    <a:pt x="17988" y="137718"/>
                  </a:lnTo>
                  <a:lnTo>
                    <a:pt x="39997" y="131440"/>
                  </a:lnTo>
                  <a:lnTo>
                    <a:pt x="98644" y="109863"/>
                  </a:lnTo>
                  <a:lnTo>
                    <a:pt x="158260" y="110137"/>
                  </a:lnTo>
                  <a:lnTo>
                    <a:pt x="209609" y="127147"/>
                  </a:lnTo>
                  <a:lnTo>
                    <a:pt x="246491" y="158762"/>
                  </a:lnTo>
                  <a:lnTo>
                    <a:pt x="258860" y="188021"/>
                  </a:lnTo>
                  <a:lnTo>
                    <a:pt x="262159" y="204355"/>
                  </a:lnTo>
                  <a:lnTo>
                    <a:pt x="257698" y="234691"/>
                  </a:lnTo>
                  <a:lnTo>
                    <a:pt x="238057" y="273402"/>
                  </a:lnTo>
                  <a:lnTo>
                    <a:pt x="218549" y="294324"/>
                  </a:lnTo>
                  <a:lnTo>
                    <a:pt x="173305" y="321710"/>
                  </a:lnTo>
                  <a:lnTo>
                    <a:pt x="122828" y="340149"/>
                  </a:lnTo>
                  <a:lnTo>
                    <a:pt x="78249" y="352215"/>
                  </a:lnTo>
                  <a:lnTo>
                    <a:pt x="21954" y="3467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388502" y="16441700"/>
              <a:ext cx="189191" cy="726695"/>
            </a:xfrm>
            <a:custGeom>
              <a:avLst/>
              <a:gdLst/>
              <a:ahLst/>
              <a:cxnLst/>
              <a:rect l="0" t="0" r="0" b="0"/>
              <a:pathLst>
                <a:path w="189191" h="726695">
                  <a:moveTo>
                    <a:pt x="95979" y="0"/>
                  </a:moveTo>
                  <a:lnTo>
                    <a:pt x="125808" y="48808"/>
                  </a:lnTo>
                  <a:lnTo>
                    <a:pt x="153161" y="108498"/>
                  </a:lnTo>
                  <a:lnTo>
                    <a:pt x="173234" y="165823"/>
                  </a:lnTo>
                  <a:lnTo>
                    <a:pt x="185733" y="219593"/>
                  </a:lnTo>
                  <a:lnTo>
                    <a:pt x="189190" y="266702"/>
                  </a:lnTo>
                  <a:lnTo>
                    <a:pt x="183859" y="322779"/>
                  </a:lnTo>
                  <a:lnTo>
                    <a:pt x="176678" y="365885"/>
                  </a:lnTo>
                  <a:lnTo>
                    <a:pt x="164070" y="429354"/>
                  </a:lnTo>
                  <a:lnTo>
                    <a:pt x="146623" y="477106"/>
                  </a:lnTo>
                  <a:lnTo>
                    <a:pt x="120709" y="534188"/>
                  </a:lnTo>
                  <a:lnTo>
                    <a:pt x="89974" y="589474"/>
                  </a:lnTo>
                  <a:lnTo>
                    <a:pt x="54561" y="644407"/>
                  </a:lnTo>
                  <a:lnTo>
                    <a:pt x="18226" y="699268"/>
                  </a:lnTo>
                  <a:lnTo>
                    <a:pt x="0" y="7266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621593" y="16866749"/>
              <a:ext cx="13712" cy="13712"/>
            </a:xfrm>
            <a:custGeom>
              <a:avLst/>
              <a:gdLst/>
              <a:ahLst/>
              <a:cxnLst/>
              <a:rect l="0" t="0" r="0" b="0"/>
              <a:pathLst>
                <a:path w="13712" h="13712">
                  <a:moveTo>
                    <a:pt x="13711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690148" y="16894170"/>
              <a:ext cx="150825" cy="13714"/>
            </a:xfrm>
            <a:custGeom>
              <a:avLst/>
              <a:gdLst/>
              <a:ahLst/>
              <a:cxnLst/>
              <a:rect l="0" t="0" r="0" b="0"/>
              <a:pathLst>
                <a:path w="150825" h="13714">
                  <a:moveTo>
                    <a:pt x="0" y="0"/>
                  </a:moveTo>
                  <a:lnTo>
                    <a:pt x="54733" y="0"/>
                  </a:lnTo>
                  <a:lnTo>
                    <a:pt x="110842" y="1524"/>
                  </a:lnTo>
                  <a:lnTo>
                    <a:pt x="150824" y="137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635304" y="16995961"/>
              <a:ext cx="150824" cy="7901"/>
            </a:xfrm>
            <a:custGeom>
              <a:avLst/>
              <a:gdLst/>
              <a:ahLst/>
              <a:cxnLst/>
              <a:rect l="0" t="0" r="0" b="0"/>
              <a:pathLst>
                <a:path w="150824" h="7901">
                  <a:moveTo>
                    <a:pt x="0" y="7900"/>
                  </a:moveTo>
                  <a:lnTo>
                    <a:pt x="51685" y="6376"/>
                  </a:lnTo>
                  <a:lnTo>
                    <a:pt x="95042" y="0"/>
                  </a:lnTo>
                  <a:lnTo>
                    <a:pt x="150823" y="7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026613" y="16647368"/>
              <a:ext cx="746722" cy="532663"/>
            </a:xfrm>
            <a:custGeom>
              <a:avLst/>
              <a:gdLst/>
              <a:ahLst/>
              <a:cxnLst/>
              <a:rect l="0" t="0" r="0" b="0"/>
              <a:pathLst>
                <a:path w="746722" h="532663">
                  <a:moveTo>
                    <a:pt x="20027" y="370204"/>
                  </a:moveTo>
                  <a:lnTo>
                    <a:pt x="9174" y="321398"/>
                  </a:lnTo>
                  <a:lnTo>
                    <a:pt x="8221" y="305673"/>
                  </a:lnTo>
                  <a:lnTo>
                    <a:pt x="10633" y="298238"/>
                  </a:lnTo>
                  <a:lnTo>
                    <a:pt x="15288" y="296328"/>
                  </a:lnTo>
                  <a:lnTo>
                    <a:pt x="21438" y="298102"/>
                  </a:lnTo>
                  <a:lnTo>
                    <a:pt x="25538" y="306901"/>
                  </a:lnTo>
                  <a:lnTo>
                    <a:pt x="29785" y="355679"/>
                  </a:lnTo>
                  <a:lnTo>
                    <a:pt x="22072" y="418375"/>
                  </a:lnTo>
                  <a:lnTo>
                    <a:pt x="14334" y="462709"/>
                  </a:lnTo>
                  <a:lnTo>
                    <a:pt x="1413" y="523215"/>
                  </a:lnTo>
                  <a:lnTo>
                    <a:pt x="0" y="531627"/>
                  </a:lnTo>
                  <a:lnTo>
                    <a:pt x="582" y="532662"/>
                  </a:lnTo>
                  <a:lnTo>
                    <a:pt x="2493" y="528784"/>
                  </a:lnTo>
                  <a:lnTo>
                    <a:pt x="5560" y="467828"/>
                  </a:lnTo>
                  <a:lnTo>
                    <a:pt x="5980" y="426288"/>
                  </a:lnTo>
                  <a:lnTo>
                    <a:pt x="6166" y="374309"/>
                  </a:lnTo>
                  <a:lnTo>
                    <a:pt x="7773" y="317183"/>
                  </a:lnTo>
                  <a:lnTo>
                    <a:pt x="13565" y="261324"/>
                  </a:lnTo>
                  <a:lnTo>
                    <a:pt x="17155" y="210091"/>
                  </a:lnTo>
                  <a:lnTo>
                    <a:pt x="20274" y="163454"/>
                  </a:lnTo>
                  <a:lnTo>
                    <a:pt x="26738" y="122413"/>
                  </a:lnTo>
                  <a:lnTo>
                    <a:pt x="33642" y="107509"/>
                  </a:lnTo>
                  <a:lnTo>
                    <a:pt x="53500" y="86885"/>
                  </a:lnTo>
                  <a:lnTo>
                    <a:pt x="65195" y="82299"/>
                  </a:lnTo>
                  <a:lnTo>
                    <a:pt x="90376" y="81267"/>
                  </a:lnTo>
                  <a:lnTo>
                    <a:pt x="144805" y="89249"/>
                  </a:lnTo>
                  <a:lnTo>
                    <a:pt x="187205" y="92988"/>
                  </a:lnTo>
                  <a:lnTo>
                    <a:pt x="232964" y="94650"/>
                  </a:lnTo>
                  <a:lnTo>
                    <a:pt x="283770" y="95388"/>
                  </a:lnTo>
                  <a:lnTo>
                    <a:pt x="341928" y="88525"/>
                  </a:lnTo>
                  <a:lnTo>
                    <a:pt x="389583" y="80986"/>
                  </a:lnTo>
                  <a:lnTo>
                    <a:pt x="440216" y="72559"/>
                  </a:lnTo>
                  <a:lnTo>
                    <a:pt x="498988" y="59248"/>
                  </a:lnTo>
                  <a:lnTo>
                    <a:pt x="546733" y="50200"/>
                  </a:lnTo>
                  <a:lnTo>
                    <a:pt x="603166" y="36542"/>
                  </a:lnTo>
                  <a:lnTo>
                    <a:pt x="663391" y="22847"/>
                  </a:lnTo>
                  <a:lnTo>
                    <a:pt x="725521" y="6093"/>
                  </a:lnTo>
                  <a:lnTo>
                    <a:pt x="74672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238597" y="16815715"/>
              <a:ext cx="199266" cy="311548"/>
            </a:xfrm>
            <a:custGeom>
              <a:avLst/>
              <a:gdLst/>
              <a:ahLst/>
              <a:cxnLst/>
              <a:rect l="0" t="0" r="0" b="0"/>
              <a:pathLst>
                <a:path w="199266" h="311548">
                  <a:moveTo>
                    <a:pt x="0" y="23611"/>
                  </a:moveTo>
                  <a:lnTo>
                    <a:pt x="14557" y="9053"/>
                  </a:lnTo>
                  <a:lnTo>
                    <a:pt x="37955" y="1907"/>
                  </a:lnTo>
                  <a:lnTo>
                    <a:pt x="52726" y="0"/>
                  </a:lnTo>
                  <a:lnTo>
                    <a:pt x="102629" y="11876"/>
                  </a:lnTo>
                  <a:lnTo>
                    <a:pt x="148731" y="34692"/>
                  </a:lnTo>
                  <a:lnTo>
                    <a:pt x="184058" y="68028"/>
                  </a:lnTo>
                  <a:lnTo>
                    <a:pt x="196063" y="97690"/>
                  </a:lnTo>
                  <a:lnTo>
                    <a:pt x="199265" y="114129"/>
                  </a:lnTo>
                  <a:lnTo>
                    <a:pt x="194696" y="144585"/>
                  </a:lnTo>
                  <a:lnTo>
                    <a:pt x="174994" y="183365"/>
                  </a:lnTo>
                  <a:lnTo>
                    <a:pt x="130589" y="233220"/>
                  </a:lnTo>
                  <a:lnTo>
                    <a:pt x="106791" y="251851"/>
                  </a:lnTo>
                  <a:lnTo>
                    <a:pt x="76916" y="262164"/>
                  </a:lnTo>
                  <a:lnTo>
                    <a:pt x="60418" y="264914"/>
                  </a:lnTo>
                  <a:lnTo>
                    <a:pt x="46372" y="262176"/>
                  </a:lnTo>
                  <a:lnTo>
                    <a:pt x="22641" y="246946"/>
                  </a:lnTo>
                  <a:lnTo>
                    <a:pt x="16618" y="236486"/>
                  </a:lnTo>
                  <a:lnTo>
                    <a:pt x="13987" y="212678"/>
                  </a:lnTo>
                  <a:lnTo>
                    <a:pt x="21071" y="173577"/>
                  </a:lnTo>
                  <a:lnTo>
                    <a:pt x="36787" y="150693"/>
                  </a:lnTo>
                  <a:lnTo>
                    <a:pt x="47377" y="140324"/>
                  </a:lnTo>
                  <a:lnTo>
                    <a:pt x="59007" y="134936"/>
                  </a:lnTo>
                  <a:lnTo>
                    <a:pt x="84117" y="133012"/>
                  </a:lnTo>
                  <a:lnTo>
                    <a:pt x="106449" y="141296"/>
                  </a:lnTo>
                  <a:lnTo>
                    <a:pt x="116670" y="147772"/>
                  </a:lnTo>
                  <a:lnTo>
                    <a:pt x="132089" y="171217"/>
                  </a:lnTo>
                  <a:lnTo>
                    <a:pt x="142496" y="201950"/>
                  </a:lnTo>
                  <a:lnTo>
                    <a:pt x="146832" y="251989"/>
                  </a:lnTo>
                  <a:lnTo>
                    <a:pt x="137112" y="3115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485398" y="16808069"/>
              <a:ext cx="253668" cy="401461"/>
            </a:xfrm>
            <a:custGeom>
              <a:avLst/>
              <a:gdLst/>
              <a:ahLst/>
              <a:cxnLst/>
              <a:rect l="0" t="0" r="0" b="0"/>
              <a:pathLst>
                <a:path w="253668" h="401461">
                  <a:moveTo>
                    <a:pt x="164535" y="31257"/>
                  </a:moveTo>
                  <a:lnTo>
                    <a:pt x="107283" y="367"/>
                  </a:lnTo>
                  <a:lnTo>
                    <a:pt x="95897" y="0"/>
                  </a:lnTo>
                  <a:lnTo>
                    <a:pt x="75122" y="7717"/>
                  </a:lnTo>
                  <a:lnTo>
                    <a:pt x="46296" y="36470"/>
                  </a:lnTo>
                  <a:lnTo>
                    <a:pt x="20204" y="87132"/>
                  </a:lnTo>
                  <a:lnTo>
                    <a:pt x="6664" y="129065"/>
                  </a:lnTo>
                  <a:lnTo>
                    <a:pt x="2962" y="162072"/>
                  </a:lnTo>
                  <a:lnTo>
                    <a:pt x="6545" y="171789"/>
                  </a:lnTo>
                  <a:lnTo>
                    <a:pt x="13505" y="176742"/>
                  </a:lnTo>
                  <a:lnTo>
                    <a:pt x="22714" y="178522"/>
                  </a:lnTo>
                  <a:lnTo>
                    <a:pt x="31901" y="175138"/>
                  </a:lnTo>
                  <a:lnTo>
                    <a:pt x="84964" y="139072"/>
                  </a:lnTo>
                  <a:lnTo>
                    <a:pt x="147068" y="112252"/>
                  </a:lnTo>
                  <a:lnTo>
                    <a:pt x="176577" y="111943"/>
                  </a:lnTo>
                  <a:lnTo>
                    <a:pt x="200864" y="120947"/>
                  </a:lnTo>
                  <a:lnTo>
                    <a:pt x="241282" y="151553"/>
                  </a:lnTo>
                  <a:lnTo>
                    <a:pt x="251966" y="181209"/>
                  </a:lnTo>
                  <a:lnTo>
                    <a:pt x="253667" y="216732"/>
                  </a:lnTo>
                  <a:lnTo>
                    <a:pt x="244266" y="247755"/>
                  </a:lnTo>
                  <a:lnTo>
                    <a:pt x="221845" y="283638"/>
                  </a:lnTo>
                  <a:lnTo>
                    <a:pt x="163054" y="332435"/>
                  </a:lnTo>
                  <a:lnTo>
                    <a:pt x="118900" y="356124"/>
                  </a:lnTo>
                  <a:lnTo>
                    <a:pt x="67222" y="372792"/>
                  </a:lnTo>
                  <a:lnTo>
                    <a:pt x="25504" y="387379"/>
                  </a:lnTo>
                  <a:lnTo>
                    <a:pt x="0" y="401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951579" y="16650227"/>
            <a:ext cx="676062" cy="312500"/>
            <a:chOff x="6951579" y="16650227"/>
            <a:chExt cx="676062" cy="312500"/>
          </a:xfrm>
        </p:grpSpPr>
        <p:sp>
          <p:nvSpPr>
            <p:cNvPr id="179" name="Freeform 178"/>
            <p:cNvSpPr/>
            <p:nvPr/>
          </p:nvSpPr>
          <p:spPr>
            <a:xfrm>
              <a:off x="6951579" y="16828474"/>
              <a:ext cx="191958" cy="10853"/>
            </a:xfrm>
            <a:custGeom>
              <a:avLst/>
              <a:gdLst/>
              <a:ahLst/>
              <a:cxnLst/>
              <a:rect l="0" t="0" r="0" b="0"/>
              <a:pathLst>
                <a:path w="191958" h="10853">
                  <a:moveTo>
                    <a:pt x="0" y="10852"/>
                  </a:moveTo>
                  <a:lnTo>
                    <a:pt x="59660" y="0"/>
                  </a:lnTo>
                  <a:lnTo>
                    <a:pt x="111117" y="2051"/>
                  </a:lnTo>
                  <a:lnTo>
                    <a:pt x="156833" y="8246"/>
                  </a:lnTo>
                  <a:lnTo>
                    <a:pt x="191957" y="108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020135" y="16866749"/>
              <a:ext cx="164535" cy="1"/>
            </a:xfrm>
            <a:custGeom>
              <a:avLst/>
              <a:gdLst/>
              <a:ahLst/>
              <a:cxnLst/>
              <a:rect l="0" t="0" r="0" b="0"/>
              <a:pathLst>
                <a:path w="164535" h="1">
                  <a:moveTo>
                    <a:pt x="0" y="0"/>
                  </a:moveTo>
                  <a:lnTo>
                    <a:pt x="54732" y="0"/>
                  </a:lnTo>
                  <a:lnTo>
                    <a:pt x="112365" y="0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376626" y="16650227"/>
              <a:ext cx="251015" cy="312500"/>
            </a:xfrm>
            <a:custGeom>
              <a:avLst/>
              <a:gdLst/>
              <a:ahLst/>
              <a:cxnLst/>
              <a:rect l="0" t="0" r="0" b="0"/>
              <a:pathLst>
                <a:path w="251015" h="312500">
                  <a:moveTo>
                    <a:pt x="233091" y="10854"/>
                  </a:moveTo>
                  <a:lnTo>
                    <a:pt x="184283" y="0"/>
                  </a:lnTo>
                  <a:lnTo>
                    <a:pt x="151983" y="1459"/>
                  </a:lnTo>
                  <a:lnTo>
                    <a:pt x="117315" y="12264"/>
                  </a:lnTo>
                  <a:lnTo>
                    <a:pt x="93782" y="31285"/>
                  </a:lnTo>
                  <a:lnTo>
                    <a:pt x="66261" y="80738"/>
                  </a:lnTo>
                  <a:lnTo>
                    <a:pt x="58227" y="128216"/>
                  </a:lnTo>
                  <a:lnTo>
                    <a:pt x="61670" y="136322"/>
                  </a:lnTo>
                  <a:lnTo>
                    <a:pt x="68536" y="138680"/>
                  </a:lnTo>
                  <a:lnTo>
                    <a:pt x="126728" y="126938"/>
                  </a:lnTo>
                  <a:lnTo>
                    <a:pt x="158903" y="129986"/>
                  </a:lnTo>
                  <a:lnTo>
                    <a:pt x="185391" y="140481"/>
                  </a:lnTo>
                  <a:lnTo>
                    <a:pt x="227224" y="172047"/>
                  </a:lnTo>
                  <a:lnTo>
                    <a:pt x="248280" y="213162"/>
                  </a:lnTo>
                  <a:lnTo>
                    <a:pt x="251014" y="242450"/>
                  </a:lnTo>
                  <a:lnTo>
                    <a:pt x="249610" y="256659"/>
                  </a:lnTo>
                  <a:lnTo>
                    <a:pt x="235862" y="280572"/>
                  </a:lnTo>
                  <a:lnTo>
                    <a:pt x="225798" y="291215"/>
                  </a:lnTo>
                  <a:lnTo>
                    <a:pt x="194302" y="303039"/>
                  </a:lnTo>
                  <a:lnTo>
                    <a:pt x="133744" y="309696"/>
                  </a:lnTo>
                  <a:lnTo>
                    <a:pt x="71621" y="311668"/>
                  </a:lnTo>
                  <a:lnTo>
                    <a:pt x="26807" y="312252"/>
                  </a:lnTo>
                  <a:lnTo>
                    <a:pt x="0" y="3124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865641" y="16496547"/>
            <a:ext cx="2125237" cy="1631633"/>
            <a:chOff x="2865641" y="16496547"/>
            <a:chExt cx="2125237" cy="1631633"/>
          </a:xfrm>
        </p:grpSpPr>
        <p:sp>
          <p:nvSpPr>
            <p:cNvPr id="183" name="Freeform 182"/>
            <p:cNvSpPr/>
            <p:nvPr/>
          </p:nvSpPr>
          <p:spPr>
            <a:xfrm>
              <a:off x="2865641" y="17113551"/>
              <a:ext cx="27424" cy="109690"/>
            </a:xfrm>
            <a:custGeom>
              <a:avLst/>
              <a:gdLst/>
              <a:ahLst/>
              <a:cxnLst/>
              <a:rect l="0" t="0" r="0" b="0"/>
              <a:pathLst>
                <a:path w="27424" h="109690">
                  <a:moveTo>
                    <a:pt x="27423" y="109689"/>
                  </a:moveTo>
                  <a:lnTo>
                    <a:pt x="8338" y="5243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879352" y="16496547"/>
              <a:ext cx="904940" cy="862489"/>
            </a:xfrm>
            <a:custGeom>
              <a:avLst/>
              <a:gdLst/>
              <a:ahLst/>
              <a:cxnLst/>
              <a:rect l="0" t="0" r="0" b="0"/>
              <a:pathLst>
                <a:path w="904940" h="862489">
                  <a:moveTo>
                    <a:pt x="0" y="562157"/>
                  </a:moveTo>
                  <a:lnTo>
                    <a:pt x="14558" y="576715"/>
                  </a:lnTo>
                  <a:lnTo>
                    <a:pt x="30890" y="614883"/>
                  </a:lnTo>
                  <a:lnTo>
                    <a:pt x="45378" y="672067"/>
                  </a:lnTo>
                  <a:lnTo>
                    <a:pt x="50637" y="715109"/>
                  </a:lnTo>
                  <a:lnTo>
                    <a:pt x="57661" y="778106"/>
                  </a:lnTo>
                  <a:lnTo>
                    <a:pt x="65328" y="835366"/>
                  </a:lnTo>
                  <a:lnTo>
                    <a:pt x="66404" y="853986"/>
                  </a:lnTo>
                  <a:lnTo>
                    <a:pt x="70168" y="861829"/>
                  </a:lnTo>
                  <a:lnTo>
                    <a:pt x="75725" y="862488"/>
                  </a:lnTo>
                  <a:lnTo>
                    <a:pt x="82476" y="858356"/>
                  </a:lnTo>
                  <a:lnTo>
                    <a:pt x="99257" y="808870"/>
                  </a:lnTo>
                  <a:lnTo>
                    <a:pt x="105053" y="765754"/>
                  </a:lnTo>
                  <a:lnTo>
                    <a:pt x="107629" y="719678"/>
                  </a:lnTo>
                  <a:lnTo>
                    <a:pt x="108774" y="668731"/>
                  </a:lnTo>
                  <a:lnTo>
                    <a:pt x="109283" y="615618"/>
                  </a:lnTo>
                  <a:lnTo>
                    <a:pt x="109509" y="561542"/>
                  </a:lnTo>
                  <a:lnTo>
                    <a:pt x="109610" y="507040"/>
                  </a:lnTo>
                  <a:lnTo>
                    <a:pt x="109654" y="456409"/>
                  </a:lnTo>
                  <a:lnTo>
                    <a:pt x="109674" y="406993"/>
                  </a:lnTo>
                  <a:lnTo>
                    <a:pt x="109683" y="354561"/>
                  </a:lnTo>
                  <a:lnTo>
                    <a:pt x="113749" y="308912"/>
                  </a:lnTo>
                  <a:lnTo>
                    <a:pt x="120541" y="248955"/>
                  </a:lnTo>
                  <a:lnTo>
                    <a:pt x="126616" y="192594"/>
                  </a:lnTo>
                  <a:lnTo>
                    <a:pt x="135494" y="158723"/>
                  </a:lnTo>
                  <a:lnTo>
                    <a:pt x="166021" y="112152"/>
                  </a:lnTo>
                  <a:lnTo>
                    <a:pt x="186524" y="92501"/>
                  </a:lnTo>
                  <a:lnTo>
                    <a:pt x="249340" y="59123"/>
                  </a:lnTo>
                  <a:lnTo>
                    <a:pt x="289064" y="47604"/>
                  </a:lnTo>
                  <a:lnTo>
                    <a:pt x="342266" y="37407"/>
                  </a:lnTo>
                  <a:lnTo>
                    <a:pt x="397396" y="31860"/>
                  </a:lnTo>
                  <a:lnTo>
                    <a:pt x="449321" y="29393"/>
                  </a:lnTo>
                  <a:lnTo>
                    <a:pt x="511291" y="26482"/>
                  </a:lnTo>
                  <a:lnTo>
                    <a:pt x="565369" y="18172"/>
                  </a:lnTo>
                  <a:lnTo>
                    <a:pt x="617415" y="15693"/>
                  </a:lnTo>
                  <a:lnTo>
                    <a:pt x="672032" y="14591"/>
                  </a:lnTo>
                  <a:lnTo>
                    <a:pt x="723728" y="12579"/>
                  </a:lnTo>
                  <a:lnTo>
                    <a:pt x="787092" y="4404"/>
                  </a:lnTo>
                  <a:lnTo>
                    <a:pt x="842938" y="1305"/>
                  </a:lnTo>
                  <a:lnTo>
                    <a:pt x="90493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3688313" y="17607153"/>
              <a:ext cx="150824" cy="521027"/>
            </a:xfrm>
            <a:custGeom>
              <a:avLst/>
              <a:gdLst/>
              <a:ahLst/>
              <a:cxnLst/>
              <a:rect l="0" t="0" r="0" b="0"/>
              <a:pathLst>
                <a:path w="150824" h="521027">
                  <a:moveTo>
                    <a:pt x="0" y="0"/>
                  </a:moveTo>
                  <a:lnTo>
                    <a:pt x="18978" y="59660"/>
                  </a:lnTo>
                  <a:lnTo>
                    <a:pt x="42694" y="119243"/>
                  </a:lnTo>
                  <a:lnTo>
                    <a:pt x="64956" y="182601"/>
                  </a:lnTo>
                  <a:lnTo>
                    <a:pt x="86126" y="244954"/>
                  </a:lnTo>
                  <a:lnTo>
                    <a:pt x="104979" y="301281"/>
                  </a:lnTo>
                  <a:lnTo>
                    <a:pt x="118789" y="347243"/>
                  </a:lnTo>
                  <a:lnTo>
                    <a:pt x="127953" y="391990"/>
                  </a:lnTo>
                  <a:lnTo>
                    <a:pt x="141677" y="446739"/>
                  </a:lnTo>
                  <a:lnTo>
                    <a:pt x="146758" y="477345"/>
                  </a:lnTo>
                  <a:lnTo>
                    <a:pt x="150823" y="521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647180" y="17538598"/>
              <a:ext cx="315358" cy="562159"/>
            </a:xfrm>
            <a:custGeom>
              <a:avLst/>
              <a:gdLst/>
              <a:ahLst/>
              <a:cxnLst/>
              <a:rect l="0" t="0" r="0" b="0"/>
              <a:pathLst>
                <a:path w="315358" h="562159">
                  <a:moveTo>
                    <a:pt x="315357" y="0"/>
                  </a:moveTo>
                  <a:lnTo>
                    <a:pt x="300800" y="14557"/>
                  </a:lnTo>
                  <a:lnTo>
                    <a:pt x="278006" y="67143"/>
                  </a:lnTo>
                  <a:lnTo>
                    <a:pt x="245743" y="123121"/>
                  </a:lnTo>
                  <a:lnTo>
                    <a:pt x="210029" y="178190"/>
                  </a:lnTo>
                  <a:lnTo>
                    <a:pt x="182753" y="226642"/>
                  </a:lnTo>
                  <a:lnTo>
                    <a:pt x="155375" y="279592"/>
                  </a:lnTo>
                  <a:lnTo>
                    <a:pt x="118826" y="342655"/>
                  </a:lnTo>
                  <a:lnTo>
                    <a:pt x="91407" y="394371"/>
                  </a:lnTo>
                  <a:lnTo>
                    <a:pt x="63985" y="446766"/>
                  </a:lnTo>
                  <a:lnTo>
                    <a:pt x="27422" y="510249"/>
                  </a:lnTo>
                  <a:lnTo>
                    <a:pt x="0" y="5621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976248" y="17716843"/>
              <a:ext cx="178247" cy="27424"/>
            </a:xfrm>
            <a:custGeom>
              <a:avLst/>
              <a:gdLst/>
              <a:ahLst/>
              <a:cxnLst/>
              <a:rect l="0" t="0" r="0" b="0"/>
              <a:pathLst>
                <a:path w="178247" h="27424">
                  <a:moveTo>
                    <a:pt x="0" y="27423"/>
                  </a:moveTo>
                  <a:lnTo>
                    <a:pt x="59660" y="12509"/>
                  </a:lnTo>
                  <a:lnTo>
                    <a:pt x="111116" y="3706"/>
                  </a:lnTo>
                  <a:lnTo>
                    <a:pt x="152770" y="1099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976248" y="17867666"/>
              <a:ext cx="150825" cy="13712"/>
            </a:xfrm>
            <a:custGeom>
              <a:avLst/>
              <a:gdLst/>
              <a:ahLst/>
              <a:cxnLst/>
              <a:rect l="0" t="0" r="0" b="0"/>
              <a:pathLst>
                <a:path w="150825" h="13712">
                  <a:moveTo>
                    <a:pt x="0" y="13711"/>
                  </a:moveTo>
                  <a:lnTo>
                    <a:pt x="45309" y="4288"/>
                  </a:lnTo>
                  <a:lnTo>
                    <a:pt x="99925" y="1270"/>
                  </a:lnTo>
                  <a:lnTo>
                    <a:pt x="15082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340199" y="17442619"/>
              <a:ext cx="650679" cy="621038"/>
            </a:xfrm>
            <a:custGeom>
              <a:avLst/>
              <a:gdLst/>
              <a:ahLst/>
              <a:cxnLst/>
              <a:rect l="0" t="0" r="0" b="0"/>
              <a:pathLst>
                <a:path w="650679" h="621038">
                  <a:moveTo>
                    <a:pt x="33674" y="534736"/>
                  </a:moveTo>
                  <a:lnTo>
                    <a:pt x="18759" y="485930"/>
                  </a:lnTo>
                  <a:lnTo>
                    <a:pt x="5895" y="436483"/>
                  </a:lnTo>
                  <a:lnTo>
                    <a:pt x="0" y="413372"/>
                  </a:lnTo>
                  <a:lnTo>
                    <a:pt x="12406" y="470605"/>
                  </a:lnTo>
                  <a:lnTo>
                    <a:pt x="17724" y="525554"/>
                  </a:lnTo>
                  <a:lnTo>
                    <a:pt x="30467" y="587767"/>
                  </a:lnTo>
                  <a:lnTo>
                    <a:pt x="38850" y="616197"/>
                  </a:lnTo>
                  <a:lnTo>
                    <a:pt x="43219" y="621037"/>
                  </a:lnTo>
                  <a:lnTo>
                    <a:pt x="47655" y="619692"/>
                  </a:lnTo>
                  <a:lnTo>
                    <a:pt x="52135" y="614226"/>
                  </a:lnTo>
                  <a:lnTo>
                    <a:pt x="58441" y="570139"/>
                  </a:lnTo>
                  <a:lnTo>
                    <a:pt x="59917" y="526095"/>
                  </a:lnTo>
                  <a:lnTo>
                    <a:pt x="60572" y="476052"/>
                  </a:lnTo>
                  <a:lnTo>
                    <a:pt x="60863" y="423340"/>
                  </a:lnTo>
                  <a:lnTo>
                    <a:pt x="60993" y="377569"/>
                  </a:lnTo>
                  <a:lnTo>
                    <a:pt x="61051" y="333866"/>
                  </a:lnTo>
                  <a:lnTo>
                    <a:pt x="61076" y="283973"/>
                  </a:lnTo>
                  <a:lnTo>
                    <a:pt x="61087" y="231330"/>
                  </a:lnTo>
                  <a:lnTo>
                    <a:pt x="62616" y="182034"/>
                  </a:lnTo>
                  <a:lnTo>
                    <a:pt x="72042" y="127062"/>
                  </a:lnTo>
                  <a:lnTo>
                    <a:pt x="86007" y="75904"/>
                  </a:lnTo>
                  <a:lnTo>
                    <a:pt x="100606" y="51000"/>
                  </a:lnTo>
                  <a:lnTo>
                    <a:pt x="113335" y="43142"/>
                  </a:lnTo>
                  <a:lnTo>
                    <a:pt x="147791" y="34409"/>
                  </a:lnTo>
                  <a:lnTo>
                    <a:pt x="202737" y="36771"/>
                  </a:lnTo>
                  <a:lnTo>
                    <a:pt x="264890" y="39843"/>
                  </a:lnTo>
                  <a:lnTo>
                    <a:pt x="309097" y="44622"/>
                  </a:lnTo>
                  <a:lnTo>
                    <a:pt x="354135" y="48778"/>
                  </a:lnTo>
                  <a:lnTo>
                    <a:pt x="399543" y="45548"/>
                  </a:lnTo>
                  <a:lnTo>
                    <a:pt x="445115" y="43095"/>
                  </a:lnTo>
                  <a:lnTo>
                    <a:pt x="505472" y="37652"/>
                  </a:lnTo>
                  <a:lnTo>
                    <a:pt x="556364" y="26391"/>
                  </a:lnTo>
                  <a:lnTo>
                    <a:pt x="605975" y="13405"/>
                  </a:lnTo>
                  <a:lnTo>
                    <a:pt x="6506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620675" y="17603543"/>
              <a:ext cx="213588" cy="346392"/>
            </a:xfrm>
            <a:custGeom>
              <a:avLst/>
              <a:gdLst/>
              <a:ahLst/>
              <a:cxnLst/>
              <a:rect l="0" t="0" r="0" b="0"/>
              <a:pathLst>
                <a:path w="213588" h="346392">
                  <a:moveTo>
                    <a:pt x="164534" y="17321"/>
                  </a:moveTo>
                  <a:lnTo>
                    <a:pt x="149977" y="2764"/>
                  </a:lnTo>
                  <a:lnTo>
                    <a:pt x="141118" y="0"/>
                  </a:lnTo>
                  <a:lnTo>
                    <a:pt x="119087" y="990"/>
                  </a:lnTo>
                  <a:lnTo>
                    <a:pt x="98124" y="10569"/>
                  </a:lnTo>
                  <a:lnTo>
                    <a:pt x="88268" y="17391"/>
                  </a:lnTo>
                  <a:lnTo>
                    <a:pt x="59839" y="56106"/>
                  </a:lnTo>
                  <a:lnTo>
                    <a:pt x="39397" y="98893"/>
                  </a:lnTo>
                  <a:lnTo>
                    <a:pt x="30970" y="147794"/>
                  </a:lnTo>
                  <a:lnTo>
                    <a:pt x="28473" y="200879"/>
                  </a:lnTo>
                  <a:lnTo>
                    <a:pt x="29647" y="206726"/>
                  </a:lnTo>
                  <a:lnTo>
                    <a:pt x="31952" y="204530"/>
                  </a:lnTo>
                  <a:lnTo>
                    <a:pt x="40100" y="188886"/>
                  </a:lnTo>
                  <a:lnTo>
                    <a:pt x="53877" y="171777"/>
                  </a:lnTo>
                  <a:lnTo>
                    <a:pt x="86043" y="152294"/>
                  </a:lnTo>
                  <a:lnTo>
                    <a:pt x="131798" y="144152"/>
                  </a:lnTo>
                  <a:lnTo>
                    <a:pt x="158110" y="150372"/>
                  </a:lnTo>
                  <a:lnTo>
                    <a:pt x="199828" y="179192"/>
                  </a:lnTo>
                  <a:lnTo>
                    <a:pt x="210690" y="204541"/>
                  </a:lnTo>
                  <a:lnTo>
                    <a:pt x="213587" y="219831"/>
                  </a:lnTo>
                  <a:lnTo>
                    <a:pt x="210947" y="234595"/>
                  </a:lnTo>
                  <a:lnTo>
                    <a:pt x="186919" y="275687"/>
                  </a:lnTo>
                  <a:lnTo>
                    <a:pt x="168897" y="297701"/>
                  </a:lnTo>
                  <a:lnTo>
                    <a:pt x="142606" y="313579"/>
                  </a:lnTo>
                  <a:lnTo>
                    <a:pt x="83352" y="336185"/>
                  </a:lnTo>
                  <a:lnTo>
                    <a:pt x="22784" y="344375"/>
                  </a:lnTo>
                  <a:lnTo>
                    <a:pt x="0" y="3463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Freeform 191"/>
          <p:cNvSpPr/>
          <p:nvPr/>
        </p:nvSpPr>
        <p:spPr>
          <a:xfrm>
            <a:off x="7157247" y="16478048"/>
            <a:ext cx="808962" cy="761685"/>
          </a:xfrm>
          <a:custGeom>
            <a:avLst/>
            <a:gdLst/>
            <a:ahLst/>
            <a:cxnLst/>
            <a:rect l="0" t="0" r="0" b="0"/>
            <a:pathLst>
              <a:path w="808962" h="761685">
                <a:moveTo>
                  <a:pt x="0" y="704058"/>
                </a:moveTo>
                <a:lnTo>
                  <a:pt x="0" y="650851"/>
                </a:lnTo>
                <a:lnTo>
                  <a:pt x="0" y="598069"/>
                </a:lnTo>
                <a:lnTo>
                  <a:pt x="1523" y="545359"/>
                </a:lnTo>
                <a:lnTo>
                  <a:pt x="7279" y="514695"/>
                </a:lnTo>
                <a:lnTo>
                  <a:pt x="13994" y="507735"/>
                </a:lnTo>
                <a:lnTo>
                  <a:pt x="23040" y="506143"/>
                </a:lnTo>
                <a:lnTo>
                  <a:pt x="33642" y="508129"/>
                </a:lnTo>
                <a:lnTo>
                  <a:pt x="40710" y="517070"/>
                </a:lnTo>
                <a:lnTo>
                  <a:pt x="50656" y="564524"/>
                </a:lnTo>
                <a:lnTo>
                  <a:pt x="53604" y="617857"/>
                </a:lnTo>
                <a:lnTo>
                  <a:pt x="54477" y="672254"/>
                </a:lnTo>
                <a:lnTo>
                  <a:pt x="56259" y="725441"/>
                </a:lnTo>
                <a:lnTo>
                  <a:pt x="62075" y="756219"/>
                </a:lnTo>
                <a:lnTo>
                  <a:pt x="65759" y="761684"/>
                </a:lnTo>
                <a:lnTo>
                  <a:pt x="69738" y="760757"/>
                </a:lnTo>
                <a:lnTo>
                  <a:pt x="73915" y="755568"/>
                </a:lnTo>
                <a:lnTo>
                  <a:pt x="79793" y="711872"/>
                </a:lnTo>
                <a:lnTo>
                  <a:pt x="85230" y="667921"/>
                </a:lnTo>
                <a:lnTo>
                  <a:pt x="91201" y="617918"/>
                </a:lnTo>
                <a:lnTo>
                  <a:pt x="93855" y="565225"/>
                </a:lnTo>
                <a:lnTo>
                  <a:pt x="95035" y="519460"/>
                </a:lnTo>
                <a:lnTo>
                  <a:pt x="95559" y="474238"/>
                </a:lnTo>
                <a:lnTo>
                  <a:pt x="95792" y="418592"/>
                </a:lnTo>
                <a:lnTo>
                  <a:pt x="95896" y="358313"/>
                </a:lnTo>
                <a:lnTo>
                  <a:pt x="95942" y="297499"/>
                </a:lnTo>
                <a:lnTo>
                  <a:pt x="95962" y="240000"/>
                </a:lnTo>
                <a:lnTo>
                  <a:pt x="103252" y="178076"/>
                </a:lnTo>
                <a:lnTo>
                  <a:pt x="107782" y="123503"/>
                </a:lnTo>
                <a:lnTo>
                  <a:pt x="116404" y="68739"/>
                </a:lnTo>
                <a:lnTo>
                  <a:pt x="135885" y="21196"/>
                </a:lnTo>
                <a:lnTo>
                  <a:pt x="148481" y="11156"/>
                </a:lnTo>
                <a:lnTo>
                  <a:pt x="182792" y="0"/>
                </a:lnTo>
                <a:lnTo>
                  <a:pt x="237654" y="999"/>
                </a:lnTo>
                <a:lnTo>
                  <a:pt x="299783" y="10944"/>
                </a:lnTo>
                <a:lnTo>
                  <a:pt x="343983" y="19204"/>
                </a:lnTo>
                <a:lnTo>
                  <a:pt x="403567" y="32417"/>
                </a:lnTo>
                <a:lnTo>
                  <a:pt x="462355" y="45982"/>
                </a:lnTo>
                <a:lnTo>
                  <a:pt x="511708" y="55089"/>
                </a:lnTo>
                <a:lnTo>
                  <a:pt x="564112" y="64214"/>
                </a:lnTo>
                <a:lnTo>
                  <a:pt x="613810" y="69286"/>
                </a:lnTo>
                <a:lnTo>
                  <a:pt x="659765" y="73063"/>
                </a:lnTo>
                <a:lnTo>
                  <a:pt x="719897" y="82231"/>
                </a:lnTo>
                <a:lnTo>
                  <a:pt x="782623" y="86102"/>
                </a:lnTo>
                <a:lnTo>
                  <a:pt x="808961" y="870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-12700"/>
            <a:ext cx="7583170" cy="5519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5448300"/>
            <a:ext cx="8386826" cy="56939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6142618" y="5497225"/>
            <a:ext cx="784941" cy="514203"/>
            <a:chOff x="6142618" y="5497225"/>
            <a:chExt cx="784941" cy="514203"/>
          </a:xfrm>
        </p:grpSpPr>
        <p:sp>
          <p:nvSpPr>
            <p:cNvPr id="4" name="Freeform 3"/>
            <p:cNvSpPr/>
            <p:nvPr/>
          </p:nvSpPr>
          <p:spPr>
            <a:xfrm>
              <a:off x="6142618" y="5545050"/>
              <a:ext cx="301648" cy="378582"/>
            </a:xfrm>
            <a:custGeom>
              <a:avLst/>
              <a:gdLst/>
              <a:ahLst/>
              <a:cxnLst/>
              <a:rect l="0" t="0" r="0" b="0"/>
              <a:pathLst>
                <a:path w="301648" h="378582">
                  <a:moveTo>
                    <a:pt x="0" y="0"/>
                  </a:moveTo>
                  <a:lnTo>
                    <a:pt x="10946" y="45309"/>
                  </a:lnTo>
                  <a:lnTo>
                    <a:pt x="24911" y="104494"/>
                  </a:lnTo>
                  <a:lnTo>
                    <a:pt x="47668" y="165703"/>
                  </a:lnTo>
                  <a:lnTo>
                    <a:pt x="82656" y="224124"/>
                  </a:lnTo>
                  <a:lnTo>
                    <a:pt x="109805" y="275630"/>
                  </a:lnTo>
                  <a:lnTo>
                    <a:pt x="137146" y="325422"/>
                  </a:lnTo>
                  <a:lnTo>
                    <a:pt x="173682" y="375915"/>
                  </a:lnTo>
                  <a:lnTo>
                    <a:pt x="176727" y="378581"/>
                  </a:lnTo>
                  <a:lnTo>
                    <a:pt x="153536" y="324670"/>
                  </a:lnTo>
                  <a:lnTo>
                    <a:pt x="126194" y="262804"/>
                  </a:lnTo>
                  <a:lnTo>
                    <a:pt x="105671" y="206120"/>
                  </a:lnTo>
                  <a:lnTo>
                    <a:pt x="104349" y="178446"/>
                  </a:lnTo>
                  <a:lnTo>
                    <a:pt x="110363" y="152436"/>
                  </a:lnTo>
                  <a:lnTo>
                    <a:pt x="123192" y="130719"/>
                  </a:lnTo>
                  <a:lnTo>
                    <a:pt x="132403" y="126756"/>
                  </a:lnTo>
                  <a:lnTo>
                    <a:pt x="143114" y="127161"/>
                  </a:lnTo>
                  <a:lnTo>
                    <a:pt x="154824" y="130478"/>
                  </a:lnTo>
                  <a:lnTo>
                    <a:pt x="175961" y="146351"/>
                  </a:lnTo>
                  <a:lnTo>
                    <a:pt x="214358" y="201061"/>
                  </a:lnTo>
                  <a:lnTo>
                    <a:pt x="249760" y="259602"/>
                  </a:lnTo>
                  <a:lnTo>
                    <a:pt x="285259" y="321670"/>
                  </a:lnTo>
                  <a:lnTo>
                    <a:pt x="301647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57976" y="5620055"/>
              <a:ext cx="278265" cy="391373"/>
            </a:xfrm>
            <a:custGeom>
              <a:avLst/>
              <a:gdLst/>
              <a:ahLst/>
              <a:cxnLst/>
              <a:rect l="0" t="0" r="0" b="0"/>
              <a:pathLst>
                <a:path w="278265" h="391373">
                  <a:moveTo>
                    <a:pt x="0" y="34684"/>
                  </a:moveTo>
                  <a:lnTo>
                    <a:pt x="18977" y="94344"/>
                  </a:lnTo>
                  <a:lnTo>
                    <a:pt x="51314" y="156328"/>
                  </a:lnTo>
                  <a:lnTo>
                    <a:pt x="73081" y="176601"/>
                  </a:lnTo>
                  <a:lnTo>
                    <a:pt x="85284" y="184140"/>
                  </a:lnTo>
                  <a:lnTo>
                    <a:pt x="111030" y="188454"/>
                  </a:lnTo>
                  <a:lnTo>
                    <a:pt x="124294" y="187472"/>
                  </a:lnTo>
                  <a:lnTo>
                    <a:pt x="147157" y="174193"/>
                  </a:lnTo>
                  <a:lnTo>
                    <a:pt x="157520" y="164254"/>
                  </a:lnTo>
                  <a:lnTo>
                    <a:pt x="169033" y="136959"/>
                  </a:lnTo>
                  <a:lnTo>
                    <a:pt x="172628" y="106039"/>
                  </a:lnTo>
                  <a:lnTo>
                    <a:pt x="162522" y="48948"/>
                  </a:lnTo>
                  <a:lnTo>
                    <a:pt x="152976" y="22742"/>
                  </a:lnTo>
                  <a:lnTo>
                    <a:pt x="138576" y="939"/>
                  </a:lnTo>
                  <a:lnTo>
                    <a:pt x="135042" y="0"/>
                  </a:lnTo>
                  <a:lnTo>
                    <a:pt x="134208" y="5467"/>
                  </a:lnTo>
                  <a:lnTo>
                    <a:pt x="143817" y="65307"/>
                  </a:lnTo>
                  <a:lnTo>
                    <a:pt x="163304" y="121116"/>
                  </a:lnTo>
                  <a:lnTo>
                    <a:pt x="188376" y="168968"/>
                  </a:lnTo>
                  <a:lnTo>
                    <a:pt x="215102" y="219371"/>
                  </a:lnTo>
                  <a:lnTo>
                    <a:pt x="249906" y="280050"/>
                  </a:lnTo>
                  <a:lnTo>
                    <a:pt x="273032" y="336047"/>
                  </a:lnTo>
                  <a:lnTo>
                    <a:pt x="277999" y="349852"/>
                  </a:lnTo>
                  <a:lnTo>
                    <a:pt x="278264" y="362103"/>
                  </a:lnTo>
                  <a:lnTo>
                    <a:pt x="270433" y="383841"/>
                  </a:lnTo>
                  <a:lnTo>
                    <a:pt x="261032" y="389332"/>
                  </a:lnTo>
                  <a:lnTo>
                    <a:pt x="234336" y="391372"/>
                  </a:lnTo>
                  <a:lnTo>
                    <a:pt x="221733" y="386736"/>
                  </a:lnTo>
                  <a:lnTo>
                    <a:pt x="199604" y="369397"/>
                  </a:lnTo>
                  <a:lnTo>
                    <a:pt x="187738" y="338331"/>
                  </a:lnTo>
                  <a:lnTo>
                    <a:pt x="181058" y="278016"/>
                  </a:lnTo>
                  <a:lnTo>
                    <a:pt x="179496" y="234240"/>
                  </a:lnTo>
                  <a:lnTo>
                    <a:pt x="178800" y="189392"/>
                  </a:lnTo>
                  <a:lnTo>
                    <a:pt x="178492" y="152194"/>
                  </a:lnTo>
                  <a:lnTo>
                    <a:pt x="178245" y="1032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732200" y="5497225"/>
              <a:ext cx="195359" cy="370702"/>
            </a:xfrm>
            <a:custGeom>
              <a:avLst/>
              <a:gdLst/>
              <a:ahLst/>
              <a:cxnLst/>
              <a:rect l="0" t="0" r="0" b="0"/>
              <a:pathLst>
                <a:path w="195359" h="370702">
                  <a:moveTo>
                    <a:pt x="13711" y="171226"/>
                  </a:moveTo>
                  <a:lnTo>
                    <a:pt x="47604" y="220033"/>
                  </a:lnTo>
                  <a:lnTo>
                    <a:pt x="82699" y="279723"/>
                  </a:lnTo>
                  <a:lnTo>
                    <a:pt x="106601" y="328974"/>
                  </a:lnTo>
                  <a:lnTo>
                    <a:pt x="132981" y="367604"/>
                  </a:lnTo>
                  <a:lnTo>
                    <a:pt x="137405" y="370701"/>
                  </a:lnTo>
                  <a:lnTo>
                    <a:pt x="138831" y="368195"/>
                  </a:lnTo>
                  <a:lnTo>
                    <a:pt x="138257" y="361954"/>
                  </a:lnTo>
                  <a:lnTo>
                    <a:pt x="115446" y="308151"/>
                  </a:lnTo>
                  <a:lnTo>
                    <a:pt x="90405" y="256654"/>
                  </a:lnTo>
                  <a:lnTo>
                    <a:pt x="65212" y="202801"/>
                  </a:lnTo>
                  <a:lnTo>
                    <a:pt x="47422" y="148250"/>
                  </a:lnTo>
                  <a:lnTo>
                    <a:pt x="35549" y="93492"/>
                  </a:lnTo>
                  <a:lnTo>
                    <a:pt x="37636" y="56949"/>
                  </a:lnTo>
                  <a:lnTo>
                    <a:pt x="47705" y="28520"/>
                  </a:lnTo>
                  <a:lnTo>
                    <a:pt x="54655" y="16673"/>
                  </a:lnTo>
                  <a:lnTo>
                    <a:pt x="65383" y="8775"/>
                  </a:lnTo>
                  <a:lnTo>
                    <a:pt x="93552" y="0"/>
                  </a:lnTo>
                  <a:lnTo>
                    <a:pt x="106549" y="707"/>
                  </a:lnTo>
                  <a:lnTo>
                    <a:pt x="140921" y="16259"/>
                  </a:lnTo>
                  <a:lnTo>
                    <a:pt x="166227" y="31764"/>
                  </a:lnTo>
                  <a:lnTo>
                    <a:pt x="184584" y="52875"/>
                  </a:lnTo>
                  <a:lnTo>
                    <a:pt x="191612" y="64902"/>
                  </a:lnTo>
                  <a:lnTo>
                    <a:pt x="195358" y="90454"/>
                  </a:lnTo>
                  <a:lnTo>
                    <a:pt x="194224" y="103667"/>
                  </a:lnTo>
                  <a:lnTo>
                    <a:pt x="180776" y="126473"/>
                  </a:lnTo>
                  <a:lnTo>
                    <a:pt x="134903" y="165940"/>
                  </a:lnTo>
                  <a:lnTo>
                    <a:pt x="88045" y="186587"/>
                  </a:lnTo>
                  <a:lnTo>
                    <a:pt x="35567" y="195074"/>
                  </a:lnTo>
                  <a:lnTo>
                    <a:pt x="0" y="1986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2798" y="6024942"/>
            <a:ext cx="386002" cy="359149"/>
            <a:chOff x="6222798" y="6024942"/>
            <a:chExt cx="386002" cy="359149"/>
          </a:xfrm>
        </p:grpSpPr>
        <p:sp>
          <p:nvSpPr>
            <p:cNvPr id="8" name="Freeform 7"/>
            <p:cNvSpPr/>
            <p:nvPr/>
          </p:nvSpPr>
          <p:spPr>
            <a:xfrm>
              <a:off x="6222798" y="6175765"/>
              <a:ext cx="237954" cy="208326"/>
            </a:xfrm>
            <a:custGeom>
              <a:avLst/>
              <a:gdLst/>
              <a:ahLst/>
              <a:cxnLst/>
              <a:rect l="0" t="0" r="0" b="0"/>
              <a:pathLst>
                <a:path w="237954" h="208326">
                  <a:moveTo>
                    <a:pt x="15799" y="0"/>
                  </a:moveTo>
                  <a:lnTo>
                    <a:pt x="1241" y="14558"/>
                  </a:lnTo>
                  <a:lnTo>
                    <a:pt x="0" y="21893"/>
                  </a:lnTo>
                  <a:lnTo>
                    <a:pt x="2219" y="29830"/>
                  </a:lnTo>
                  <a:lnTo>
                    <a:pt x="6746" y="38168"/>
                  </a:lnTo>
                  <a:lnTo>
                    <a:pt x="15857" y="43727"/>
                  </a:lnTo>
                  <a:lnTo>
                    <a:pt x="78329" y="56711"/>
                  </a:lnTo>
                  <a:lnTo>
                    <a:pt x="137414" y="73172"/>
                  </a:lnTo>
                  <a:lnTo>
                    <a:pt x="189453" y="97346"/>
                  </a:lnTo>
                  <a:lnTo>
                    <a:pt x="216379" y="116391"/>
                  </a:lnTo>
                  <a:lnTo>
                    <a:pt x="233425" y="140090"/>
                  </a:lnTo>
                  <a:lnTo>
                    <a:pt x="237953" y="165858"/>
                  </a:lnTo>
                  <a:lnTo>
                    <a:pt x="237028" y="179128"/>
                  </a:lnTo>
                  <a:lnTo>
                    <a:pt x="231841" y="189498"/>
                  </a:lnTo>
                  <a:lnTo>
                    <a:pt x="213890" y="205083"/>
                  </a:lnTo>
                  <a:lnTo>
                    <a:pt x="202704" y="208325"/>
                  </a:lnTo>
                  <a:lnTo>
                    <a:pt x="178088" y="207865"/>
                  </a:lnTo>
                  <a:lnTo>
                    <a:pt x="125045" y="195155"/>
                  </a:lnTo>
                  <a:lnTo>
                    <a:pt x="88793" y="182410"/>
                  </a:lnTo>
                  <a:lnTo>
                    <a:pt x="70643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457976" y="6024942"/>
              <a:ext cx="150824" cy="246803"/>
            </a:xfrm>
            <a:custGeom>
              <a:avLst/>
              <a:gdLst/>
              <a:ahLst/>
              <a:cxnLst/>
              <a:rect l="0" t="0" r="0" b="0"/>
              <a:pathLst>
                <a:path w="150824" h="246803">
                  <a:moveTo>
                    <a:pt x="0" y="0"/>
                  </a:moveTo>
                  <a:lnTo>
                    <a:pt x="29830" y="48807"/>
                  </a:lnTo>
                  <a:lnTo>
                    <a:pt x="64461" y="108496"/>
                  </a:lnTo>
                  <a:lnTo>
                    <a:pt x="109753" y="167235"/>
                  </a:lnTo>
                  <a:lnTo>
                    <a:pt x="142932" y="228875"/>
                  </a:lnTo>
                  <a:lnTo>
                    <a:pt x="150823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96005" y="5490205"/>
            <a:ext cx="648456" cy="546073"/>
            <a:chOff x="7596005" y="5490205"/>
            <a:chExt cx="648456" cy="546073"/>
          </a:xfrm>
        </p:grpSpPr>
        <p:sp>
          <p:nvSpPr>
            <p:cNvPr id="11" name="Freeform 10"/>
            <p:cNvSpPr/>
            <p:nvPr/>
          </p:nvSpPr>
          <p:spPr>
            <a:xfrm>
              <a:off x="7596005" y="5490205"/>
              <a:ext cx="233092" cy="415220"/>
            </a:xfrm>
            <a:custGeom>
              <a:avLst/>
              <a:gdLst/>
              <a:ahLst/>
              <a:cxnLst/>
              <a:rect l="0" t="0" r="0" b="0"/>
              <a:pathLst>
                <a:path w="233092" h="415220">
                  <a:moveTo>
                    <a:pt x="0" y="0"/>
                  </a:moveTo>
                  <a:lnTo>
                    <a:pt x="10853" y="48807"/>
                  </a:lnTo>
                  <a:lnTo>
                    <a:pt x="20991" y="102314"/>
                  </a:lnTo>
                  <a:lnTo>
                    <a:pt x="33704" y="144498"/>
                  </a:lnTo>
                  <a:lnTo>
                    <a:pt x="44433" y="188638"/>
                  </a:lnTo>
                  <a:lnTo>
                    <a:pt x="54280" y="233646"/>
                  </a:lnTo>
                  <a:lnTo>
                    <a:pt x="65258" y="277518"/>
                  </a:lnTo>
                  <a:lnTo>
                    <a:pt x="87046" y="334954"/>
                  </a:lnTo>
                  <a:lnTo>
                    <a:pt x="108829" y="396078"/>
                  </a:lnTo>
                  <a:lnTo>
                    <a:pt x="115401" y="415219"/>
                  </a:lnTo>
                  <a:lnTo>
                    <a:pt x="100969" y="363885"/>
                  </a:lnTo>
                  <a:lnTo>
                    <a:pt x="97457" y="307731"/>
                  </a:lnTo>
                  <a:lnTo>
                    <a:pt x="96417" y="251820"/>
                  </a:lnTo>
                  <a:lnTo>
                    <a:pt x="99156" y="198183"/>
                  </a:lnTo>
                  <a:lnTo>
                    <a:pt x="110594" y="167302"/>
                  </a:lnTo>
                  <a:lnTo>
                    <a:pt x="120957" y="158762"/>
                  </a:lnTo>
                  <a:lnTo>
                    <a:pt x="133960" y="154592"/>
                  </a:lnTo>
                  <a:lnTo>
                    <a:pt x="148721" y="153336"/>
                  </a:lnTo>
                  <a:lnTo>
                    <a:pt x="160087" y="157069"/>
                  </a:lnTo>
                  <a:lnTo>
                    <a:pt x="169186" y="164127"/>
                  </a:lnTo>
                  <a:lnTo>
                    <a:pt x="183360" y="185682"/>
                  </a:lnTo>
                  <a:lnTo>
                    <a:pt x="204874" y="249173"/>
                  </a:lnTo>
                  <a:lnTo>
                    <a:pt x="215082" y="302349"/>
                  </a:lnTo>
                  <a:lnTo>
                    <a:pt x="222169" y="352637"/>
                  </a:lnTo>
                  <a:lnTo>
                    <a:pt x="233091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856518" y="5662334"/>
              <a:ext cx="278637" cy="373944"/>
            </a:xfrm>
            <a:custGeom>
              <a:avLst/>
              <a:gdLst/>
              <a:ahLst/>
              <a:cxnLst/>
              <a:rect l="0" t="0" r="0" b="0"/>
              <a:pathLst>
                <a:path w="278637" h="373944">
                  <a:moveTo>
                    <a:pt x="0" y="19828"/>
                  </a:moveTo>
                  <a:lnTo>
                    <a:pt x="19084" y="77080"/>
                  </a:lnTo>
                  <a:lnTo>
                    <a:pt x="47669" y="137892"/>
                  </a:lnTo>
                  <a:lnTo>
                    <a:pt x="64859" y="161678"/>
                  </a:lnTo>
                  <a:lnTo>
                    <a:pt x="90781" y="174280"/>
                  </a:lnTo>
                  <a:lnTo>
                    <a:pt x="106225" y="177641"/>
                  </a:lnTo>
                  <a:lnTo>
                    <a:pt x="119568" y="175311"/>
                  </a:lnTo>
                  <a:lnTo>
                    <a:pt x="142519" y="160535"/>
                  </a:lnTo>
                  <a:lnTo>
                    <a:pt x="165290" y="126520"/>
                  </a:lnTo>
                  <a:lnTo>
                    <a:pt x="168425" y="100763"/>
                  </a:lnTo>
                  <a:lnTo>
                    <a:pt x="158025" y="39708"/>
                  </a:lnTo>
                  <a:lnTo>
                    <a:pt x="138399" y="1512"/>
                  </a:lnTo>
                  <a:lnTo>
                    <a:pt x="134924" y="0"/>
                  </a:lnTo>
                  <a:lnTo>
                    <a:pt x="134129" y="5086"/>
                  </a:lnTo>
                  <a:lnTo>
                    <a:pt x="138834" y="26987"/>
                  </a:lnTo>
                  <a:lnTo>
                    <a:pt x="162617" y="86638"/>
                  </a:lnTo>
                  <a:lnTo>
                    <a:pt x="189716" y="142883"/>
                  </a:lnTo>
                  <a:lnTo>
                    <a:pt x="214988" y="196482"/>
                  </a:lnTo>
                  <a:lnTo>
                    <a:pt x="247740" y="246115"/>
                  </a:lnTo>
                  <a:lnTo>
                    <a:pt x="270439" y="296098"/>
                  </a:lnTo>
                  <a:lnTo>
                    <a:pt x="278636" y="330001"/>
                  </a:lnTo>
                  <a:lnTo>
                    <a:pt x="277200" y="360303"/>
                  </a:lnTo>
                  <a:lnTo>
                    <a:pt x="271638" y="368689"/>
                  </a:lnTo>
                  <a:lnTo>
                    <a:pt x="263359" y="372755"/>
                  </a:lnTo>
                  <a:lnTo>
                    <a:pt x="253270" y="373943"/>
                  </a:lnTo>
                  <a:lnTo>
                    <a:pt x="243496" y="370165"/>
                  </a:lnTo>
                  <a:lnTo>
                    <a:pt x="224512" y="353779"/>
                  </a:lnTo>
                  <a:lnTo>
                    <a:pt x="203973" y="311579"/>
                  </a:lnTo>
                  <a:lnTo>
                    <a:pt x="188238" y="253203"/>
                  </a:lnTo>
                  <a:lnTo>
                    <a:pt x="181207" y="194941"/>
                  </a:lnTo>
                  <a:lnTo>
                    <a:pt x="169408" y="136178"/>
                  </a:lnTo>
                  <a:lnTo>
                    <a:pt x="164535" y="1158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075898" y="5624016"/>
              <a:ext cx="168563" cy="358652"/>
            </a:xfrm>
            <a:custGeom>
              <a:avLst/>
              <a:gdLst/>
              <a:ahLst/>
              <a:cxnLst/>
              <a:rect l="0" t="0" r="0" b="0"/>
              <a:pathLst>
                <a:path w="168563" h="358652">
                  <a:moveTo>
                    <a:pt x="41133" y="154124"/>
                  </a:moveTo>
                  <a:lnTo>
                    <a:pt x="55127" y="199433"/>
                  </a:lnTo>
                  <a:lnTo>
                    <a:pt x="84890" y="257095"/>
                  </a:lnTo>
                  <a:lnTo>
                    <a:pt x="112160" y="313451"/>
                  </a:lnTo>
                  <a:lnTo>
                    <a:pt x="127669" y="358651"/>
                  </a:lnTo>
                  <a:lnTo>
                    <a:pt x="102070" y="303951"/>
                  </a:lnTo>
                  <a:lnTo>
                    <a:pt x="78316" y="251500"/>
                  </a:lnTo>
                  <a:lnTo>
                    <a:pt x="59429" y="188393"/>
                  </a:lnTo>
                  <a:lnTo>
                    <a:pt x="43678" y="143963"/>
                  </a:lnTo>
                  <a:lnTo>
                    <a:pt x="32239" y="83404"/>
                  </a:lnTo>
                  <a:lnTo>
                    <a:pt x="36128" y="26866"/>
                  </a:lnTo>
                  <a:lnTo>
                    <a:pt x="43890" y="14441"/>
                  </a:lnTo>
                  <a:lnTo>
                    <a:pt x="55159" y="6157"/>
                  </a:lnTo>
                  <a:lnTo>
                    <a:pt x="68765" y="634"/>
                  </a:lnTo>
                  <a:lnTo>
                    <a:pt x="82407" y="0"/>
                  </a:lnTo>
                  <a:lnTo>
                    <a:pt x="109752" y="7420"/>
                  </a:lnTo>
                  <a:lnTo>
                    <a:pt x="143562" y="28727"/>
                  </a:lnTo>
                  <a:lnTo>
                    <a:pt x="159276" y="49641"/>
                  </a:lnTo>
                  <a:lnTo>
                    <a:pt x="165599" y="61617"/>
                  </a:lnTo>
                  <a:lnTo>
                    <a:pt x="168562" y="91174"/>
                  </a:lnTo>
                  <a:lnTo>
                    <a:pt x="167220" y="107586"/>
                  </a:lnTo>
                  <a:lnTo>
                    <a:pt x="153540" y="133948"/>
                  </a:lnTo>
                  <a:lnTo>
                    <a:pt x="129179" y="155821"/>
                  </a:lnTo>
                  <a:lnTo>
                    <a:pt x="75684" y="185265"/>
                  </a:lnTo>
                  <a:lnTo>
                    <a:pt x="23244" y="214387"/>
                  </a:lnTo>
                  <a:lnTo>
                    <a:pt x="0" y="2226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08871" y="5997519"/>
            <a:ext cx="367028" cy="370204"/>
            <a:chOff x="7708871" y="5997519"/>
            <a:chExt cx="367028" cy="370204"/>
          </a:xfrm>
        </p:grpSpPr>
        <p:sp>
          <p:nvSpPr>
            <p:cNvPr id="15" name="Freeform 14"/>
            <p:cNvSpPr/>
            <p:nvPr/>
          </p:nvSpPr>
          <p:spPr>
            <a:xfrm>
              <a:off x="7708871" y="6066075"/>
              <a:ext cx="239877" cy="301648"/>
            </a:xfrm>
            <a:custGeom>
              <a:avLst/>
              <a:gdLst/>
              <a:ahLst/>
              <a:cxnLst/>
              <a:rect l="0" t="0" r="0" b="0"/>
              <a:pathLst>
                <a:path w="239877" h="301648">
                  <a:moveTo>
                    <a:pt x="120225" y="0"/>
                  </a:moveTo>
                  <a:lnTo>
                    <a:pt x="79486" y="12470"/>
                  </a:lnTo>
                  <a:lnTo>
                    <a:pt x="48569" y="35857"/>
                  </a:lnTo>
                  <a:lnTo>
                    <a:pt x="1589" y="89811"/>
                  </a:lnTo>
                  <a:lnTo>
                    <a:pt x="0" y="97961"/>
                  </a:lnTo>
                  <a:lnTo>
                    <a:pt x="3512" y="104917"/>
                  </a:lnTo>
                  <a:lnTo>
                    <a:pt x="10424" y="111078"/>
                  </a:lnTo>
                  <a:lnTo>
                    <a:pt x="73201" y="122490"/>
                  </a:lnTo>
                  <a:lnTo>
                    <a:pt x="120003" y="135150"/>
                  </a:lnTo>
                  <a:lnTo>
                    <a:pt x="170264" y="155997"/>
                  </a:lnTo>
                  <a:lnTo>
                    <a:pt x="224904" y="181525"/>
                  </a:lnTo>
                  <a:lnTo>
                    <a:pt x="235715" y="189573"/>
                  </a:lnTo>
                  <a:lnTo>
                    <a:pt x="239876" y="199508"/>
                  </a:lnTo>
                  <a:lnTo>
                    <a:pt x="239602" y="210702"/>
                  </a:lnTo>
                  <a:lnTo>
                    <a:pt x="231173" y="233804"/>
                  </a:lnTo>
                  <a:lnTo>
                    <a:pt x="217270" y="254228"/>
                  </a:lnTo>
                  <a:lnTo>
                    <a:pt x="196872" y="269400"/>
                  </a:lnTo>
                  <a:lnTo>
                    <a:pt x="137766" y="294917"/>
                  </a:lnTo>
                  <a:lnTo>
                    <a:pt x="120225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993631" y="5997519"/>
              <a:ext cx="82268" cy="287936"/>
            </a:xfrm>
            <a:custGeom>
              <a:avLst/>
              <a:gdLst/>
              <a:ahLst/>
              <a:cxnLst/>
              <a:rect l="0" t="0" r="0" b="0"/>
              <a:pathLst>
                <a:path w="82268" h="287936">
                  <a:moveTo>
                    <a:pt x="0" y="0"/>
                  </a:moveTo>
                  <a:lnTo>
                    <a:pt x="0" y="29115"/>
                  </a:lnTo>
                  <a:lnTo>
                    <a:pt x="20369" y="84125"/>
                  </a:lnTo>
                  <a:lnTo>
                    <a:pt x="35827" y="132923"/>
                  </a:lnTo>
                  <a:lnTo>
                    <a:pt x="54699" y="191129"/>
                  </a:lnTo>
                  <a:lnTo>
                    <a:pt x="73098" y="246638"/>
                  </a:lnTo>
                  <a:lnTo>
                    <a:pt x="82267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56329" y="6272694"/>
            <a:ext cx="593534" cy="350992"/>
            <a:chOff x="6156329" y="6272694"/>
            <a:chExt cx="593534" cy="350992"/>
          </a:xfrm>
        </p:grpSpPr>
        <p:sp>
          <p:nvSpPr>
            <p:cNvPr id="18" name="Freeform 17"/>
            <p:cNvSpPr/>
            <p:nvPr/>
          </p:nvSpPr>
          <p:spPr>
            <a:xfrm>
              <a:off x="6156329" y="6367722"/>
              <a:ext cx="246803" cy="225224"/>
            </a:xfrm>
            <a:custGeom>
              <a:avLst/>
              <a:gdLst/>
              <a:ahLst/>
              <a:cxnLst/>
              <a:rect l="0" t="0" r="0" b="0"/>
              <a:pathLst>
                <a:path w="246803" h="225224">
                  <a:moveTo>
                    <a:pt x="0" y="0"/>
                  </a:moveTo>
                  <a:lnTo>
                    <a:pt x="25767" y="55597"/>
                  </a:lnTo>
                  <a:lnTo>
                    <a:pt x="52657" y="109838"/>
                  </a:lnTo>
                  <a:lnTo>
                    <a:pt x="87309" y="163040"/>
                  </a:lnTo>
                  <a:lnTo>
                    <a:pt x="137154" y="225223"/>
                  </a:lnTo>
                  <a:lnTo>
                    <a:pt x="138663" y="223275"/>
                  </a:lnTo>
                  <a:lnTo>
                    <a:pt x="122333" y="162469"/>
                  </a:lnTo>
                  <a:lnTo>
                    <a:pt x="104909" y="109281"/>
                  </a:lnTo>
                  <a:lnTo>
                    <a:pt x="104010" y="82086"/>
                  </a:lnTo>
                  <a:lnTo>
                    <a:pt x="105903" y="68435"/>
                  </a:lnTo>
                  <a:lnTo>
                    <a:pt x="111736" y="57811"/>
                  </a:lnTo>
                  <a:lnTo>
                    <a:pt x="130404" y="41944"/>
                  </a:lnTo>
                  <a:lnTo>
                    <a:pt x="141781" y="40150"/>
                  </a:lnTo>
                  <a:lnTo>
                    <a:pt x="166610" y="46283"/>
                  </a:lnTo>
                  <a:lnTo>
                    <a:pt x="188817" y="63227"/>
                  </a:lnTo>
                  <a:lnTo>
                    <a:pt x="207320" y="85992"/>
                  </a:lnTo>
                  <a:lnTo>
                    <a:pt x="231611" y="133785"/>
                  </a:lnTo>
                  <a:lnTo>
                    <a:pt x="246802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30554" y="6381433"/>
              <a:ext cx="200300" cy="242253"/>
            </a:xfrm>
            <a:custGeom>
              <a:avLst/>
              <a:gdLst/>
              <a:ahLst/>
              <a:cxnLst/>
              <a:rect l="0" t="0" r="0" b="0"/>
              <a:pathLst>
                <a:path w="200300" h="242253">
                  <a:moveTo>
                    <a:pt x="0" y="0"/>
                  </a:moveTo>
                  <a:lnTo>
                    <a:pt x="10946" y="51685"/>
                  </a:lnTo>
                  <a:lnTo>
                    <a:pt x="19084" y="80863"/>
                  </a:lnTo>
                  <a:lnTo>
                    <a:pt x="35904" y="105003"/>
                  </a:lnTo>
                  <a:lnTo>
                    <a:pt x="46788" y="115706"/>
                  </a:lnTo>
                  <a:lnTo>
                    <a:pt x="57091" y="119795"/>
                  </a:lnTo>
                  <a:lnTo>
                    <a:pt x="67006" y="119473"/>
                  </a:lnTo>
                  <a:lnTo>
                    <a:pt x="76664" y="116212"/>
                  </a:lnTo>
                  <a:lnTo>
                    <a:pt x="91457" y="100400"/>
                  </a:lnTo>
                  <a:lnTo>
                    <a:pt x="97534" y="89786"/>
                  </a:lnTo>
                  <a:lnTo>
                    <a:pt x="100225" y="61741"/>
                  </a:lnTo>
                  <a:lnTo>
                    <a:pt x="98809" y="45731"/>
                  </a:lnTo>
                  <a:lnTo>
                    <a:pt x="100912" y="41151"/>
                  </a:lnTo>
                  <a:lnTo>
                    <a:pt x="105361" y="44192"/>
                  </a:lnTo>
                  <a:lnTo>
                    <a:pt x="151647" y="100309"/>
                  </a:lnTo>
                  <a:lnTo>
                    <a:pt x="187548" y="151679"/>
                  </a:lnTo>
                  <a:lnTo>
                    <a:pt x="197615" y="182689"/>
                  </a:lnTo>
                  <a:lnTo>
                    <a:pt x="200299" y="199489"/>
                  </a:lnTo>
                  <a:lnTo>
                    <a:pt x="195156" y="226282"/>
                  </a:lnTo>
                  <a:lnTo>
                    <a:pt x="189519" y="237692"/>
                  </a:lnTo>
                  <a:lnTo>
                    <a:pt x="182714" y="242252"/>
                  </a:lnTo>
                  <a:lnTo>
                    <a:pt x="175130" y="242245"/>
                  </a:lnTo>
                  <a:lnTo>
                    <a:pt x="167028" y="239193"/>
                  </a:lnTo>
                  <a:lnTo>
                    <a:pt x="153963" y="223615"/>
                  </a:lnTo>
                  <a:lnTo>
                    <a:pt x="133162" y="169095"/>
                  </a:lnTo>
                  <a:lnTo>
                    <a:pt x="126292" y="117473"/>
                  </a:lnTo>
                  <a:lnTo>
                    <a:pt x="124258" y="63583"/>
                  </a:lnTo>
                  <a:lnTo>
                    <a:pt x="123400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608799" y="6272694"/>
              <a:ext cx="141064" cy="226609"/>
            </a:xfrm>
            <a:custGeom>
              <a:avLst/>
              <a:gdLst/>
              <a:ahLst/>
              <a:cxnLst/>
              <a:rect l="0" t="0" r="0" b="0"/>
              <a:pathLst>
                <a:path w="141064" h="226609">
                  <a:moveTo>
                    <a:pt x="41134" y="163584"/>
                  </a:moveTo>
                  <a:lnTo>
                    <a:pt x="81814" y="226128"/>
                  </a:lnTo>
                  <a:lnTo>
                    <a:pt x="80442" y="226608"/>
                  </a:lnTo>
                  <a:lnTo>
                    <a:pt x="76480" y="223882"/>
                  </a:lnTo>
                  <a:lnTo>
                    <a:pt x="56346" y="198208"/>
                  </a:lnTo>
                  <a:lnTo>
                    <a:pt x="47895" y="170339"/>
                  </a:lnTo>
                  <a:lnTo>
                    <a:pt x="35190" y="110073"/>
                  </a:lnTo>
                  <a:lnTo>
                    <a:pt x="29724" y="53443"/>
                  </a:lnTo>
                  <a:lnTo>
                    <a:pt x="36571" y="22716"/>
                  </a:lnTo>
                  <a:lnTo>
                    <a:pt x="42662" y="10257"/>
                  </a:lnTo>
                  <a:lnTo>
                    <a:pt x="52817" y="3474"/>
                  </a:lnTo>
                  <a:lnTo>
                    <a:pt x="80350" y="0"/>
                  </a:lnTo>
                  <a:lnTo>
                    <a:pt x="93176" y="4253"/>
                  </a:lnTo>
                  <a:lnTo>
                    <a:pt x="115553" y="21168"/>
                  </a:lnTo>
                  <a:lnTo>
                    <a:pt x="138003" y="56385"/>
                  </a:lnTo>
                  <a:lnTo>
                    <a:pt x="141063" y="82424"/>
                  </a:lnTo>
                  <a:lnTo>
                    <a:pt x="135820" y="107708"/>
                  </a:lnTo>
                  <a:lnTo>
                    <a:pt x="123334" y="129101"/>
                  </a:lnTo>
                  <a:lnTo>
                    <a:pt x="91896" y="158276"/>
                  </a:lnTo>
                  <a:lnTo>
                    <a:pt x="53635" y="178939"/>
                  </a:lnTo>
                  <a:lnTo>
                    <a:pt x="0" y="1910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44265" y="6888747"/>
            <a:ext cx="246802" cy="356492"/>
            <a:chOff x="6444265" y="6888747"/>
            <a:chExt cx="246802" cy="356492"/>
          </a:xfrm>
        </p:grpSpPr>
        <p:sp>
          <p:nvSpPr>
            <p:cNvPr id="22" name="Freeform 21"/>
            <p:cNvSpPr/>
            <p:nvPr/>
          </p:nvSpPr>
          <p:spPr>
            <a:xfrm>
              <a:off x="6444265" y="6984726"/>
              <a:ext cx="109690" cy="260513"/>
            </a:xfrm>
            <a:custGeom>
              <a:avLst/>
              <a:gdLst/>
              <a:ahLst/>
              <a:cxnLst/>
              <a:rect l="0" t="0" r="0" b="0"/>
              <a:pathLst>
                <a:path w="109690" h="260513">
                  <a:moveTo>
                    <a:pt x="0" y="0"/>
                  </a:moveTo>
                  <a:lnTo>
                    <a:pt x="18977" y="48807"/>
                  </a:lnTo>
                  <a:lnTo>
                    <a:pt x="38631" y="98252"/>
                  </a:lnTo>
                  <a:lnTo>
                    <a:pt x="58165" y="147434"/>
                  </a:lnTo>
                  <a:lnTo>
                    <a:pt x="84785" y="204999"/>
                  </a:lnTo>
                  <a:lnTo>
                    <a:pt x="109689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581377" y="6888747"/>
              <a:ext cx="109690" cy="301648"/>
            </a:xfrm>
            <a:custGeom>
              <a:avLst/>
              <a:gdLst/>
              <a:ahLst/>
              <a:cxnLst/>
              <a:rect l="0" t="0" r="0" b="0"/>
              <a:pathLst>
                <a:path w="109690" h="301648">
                  <a:moveTo>
                    <a:pt x="0" y="0"/>
                  </a:moveTo>
                  <a:lnTo>
                    <a:pt x="26363" y="57253"/>
                  </a:lnTo>
                  <a:lnTo>
                    <a:pt x="58585" y="119589"/>
                  </a:lnTo>
                  <a:lnTo>
                    <a:pt x="81200" y="181556"/>
                  </a:lnTo>
                  <a:lnTo>
                    <a:pt x="100338" y="244747"/>
                  </a:lnTo>
                  <a:lnTo>
                    <a:pt x="109689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96005" y="6299166"/>
            <a:ext cx="659446" cy="340838"/>
            <a:chOff x="7596005" y="6299166"/>
            <a:chExt cx="659446" cy="340838"/>
          </a:xfrm>
        </p:grpSpPr>
        <p:sp>
          <p:nvSpPr>
            <p:cNvPr id="25" name="Freeform 24"/>
            <p:cNvSpPr/>
            <p:nvPr/>
          </p:nvSpPr>
          <p:spPr>
            <a:xfrm>
              <a:off x="7596005" y="6299166"/>
              <a:ext cx="274226" cy="282894"/>
            </a:xfrm>
            <a:custGeom>
              <a:avLst/>
              <a:gdLst/>
              <a:ahLst/>
              <a:cxnLst/>
              <a:rect l="0" t="0" r="0" b="0"/>
              <a:pathLst>
                <a:path w="274226" h="282894">
                  <a:moveTo>
                    <a:pt x="0" y="0"/>
                  </a:moveTo>
                  <a:lnTo>
                    <a:pt x="25768" y="55597"/>
                  </a:lnTo>
                  <a:lnTo>
                    <a:pt x="44706" y="92138"/>
                  </a:lnTo>
                  <a:lnTo>
                    <a:pt x="78403" y="153619"/>
                  </a:lnTo>
                  <a:lnTo>
                    <a:pt x="105329" y="202434"/>
                  </a:lnTo>
                  <a:lnTo>
                    <a:pt x="141724" y="258350"/>
                  </a:lnTo>
                  <a:lnTo>
                    <a:pt x="163024" y="282893"/>
                  </a:lnTo>
                  <a:lnTo>
                    <a:pt x="141350" y="230240"/>
                  </a:lnTo>
                  <a:lnTo>
                    <a:pt x="123335" y="177682"/>
                  </a:lnTo>
                  <a:lnTo>
                    <a:pt x="113734" y="132882"/>
                  </a:lnTo>
                  <a:lnTo>
                    <a:pt x="112386" y="116011"/>
                  </a:lnTo>
                  <a:lnTo>
                    <a:pt x="116058" y="106286"/>
                  </a:lnTo>
                  <a:lnTo>
                    <a:pt x="123076" y="101327"/>
                  </a:lnTo>
                  <a:lnTo>
                    <a:pt x="132325" y="99544"/>
                  </a:lnTo>
                  <a:lnTo>
                    <a:pt x="154790" y="105688"/>
                  </a:lnTo>
                  <a:lnTo>
                    <a:pt x="167179" y="111592"/>
                  </a:lnTo>
                  <a:lnTo>
                    <a:pt x="189070" y="134403"/>
                  </a:lnTo>
                  <a:lnTo>
                    <a:pt x="227951" y="191422"/>
                  </a:lnTo>
                  <a:lnTo>
                    <a:pt x="266024" y="252317"/>
                  </a:lnTo>
                  <a:lnTo>
                    <a:pt x="274225" y="274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911363" y="6346759"/>
              <a:ext cx="263568" cy="293245"/>
            </a:xfrm>
            <a:custGeom>
              <a:avLst/>
              <a:gdLst/>
              <a:ahLst/>
              <a:cxnLst/>
              <a:rect l="0" t="0" r="0" b="0"/>
              <a:pathLst>
                <a:path w="263568" h="293245">
                  <a:moveTo>
                    <a:pt x="0" y="62096"/>
                  </a:moveTo>
                  <a:lnTo>
                    <a:pt x="18978" y="117693"/>
                  </a:lnTo>
                  <a:lnTo>
                    <a:pt x="51315" y="171935"/>
                  </a:lnTo>
                  <a:lnTo>
                    <a:pt x="73081" y="191150"/>
                  </a:lnTo>
                  <a:lnTo>
                    <a:pt x="85285" y="198407"/>
                  </a:lnTo>
                  <a:lnTo>
                    <a:pt x="96467" y="200197"/>
                  </a:lnTo>
                  <a:lnTo>
                    <a:pt x="106968" y="198345"/>
                  </a:lnTo>
                  <a:lnTo>
                    <a:pt x="117016" y="194062"/>
                  </a:lnTo>
                  <a:lnTo>
                    <a:pt x="132243" y="177116"/>
                  </a:lnTo>
                  <a:lnTo>
                    <a:pt x="142566" y="152826"/>
                  </a:lnTo>
                  <a:lnTo>
                    <a:pt x="146853" y="106414"/>
                  </a:lnTo>
                  <a:lnTo>
                    <a:pt x="137629" y="63040"/>
                  </a:lnTo>
                  <a:lnTo>
                    <a:pt x="107986" y="11501"/>
                  </a:lnTo>
                  <a:lnTo>
                    <a:pt x="98269" y="0"/>
                  </a:lnTo>
                  <a:lnTo>
                    <a:pt x="133063" y="62143"/>
                  </a:lnTo>
                  <a:lnTo>
                    <a:pt x="169603" y="114525"/>
                  </a:lnTo>
                  <a:lnTo>
                    <a:pt x="207170" y="171070"/>
                  </a:lnTo>
                  <a:lnTo>
                    <a:pt x="239122" y="222356"/>
                  </a:lnTo>
                  <a:lnTo>
                    <a:pt x="263567" y="280631"/>
                  </a:lnTo>
                  <a:lnTo>
                    <a:pt x="261025" y="288530"/>
                  </a:lnTo>
                  <a:lnTo>
                    <a:pt x="253237" y="292273"/>
                  </a:lnTo>
                  <a:lnTo>
                    <a:pt x="241951" y="293244"/>
                  </a:lnTo>
                  <a:lnTo>
                    <a:pt x="217223" y="286198"/>
                  </a:lnTo>
                  <a:lnTo>
                    <a:pt x="204231" y="280054"/>
                  </a:lnTo>
                  <a:lnTo>
                    <a:pt x="181669" y="256977"/>
                  </a:lnTo>
                  <a:lnTo>
                    <a:pt x="155900" y="209724"/>
                  </a:lnTo>
                  <a:lnTo>
                    <a:pt x="142679" y="157128"/>
                  </a:lnTo>
                  <a:lnTo>
                    <a:pt x="138762" y="115137"/>
                  </a:lnTo>
                  <a:lnTo>
                    <a:pt x="137112" y="895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108165" y="6299721"/>
              <a:ext cx="147286" cy="299341"/>
            </a:xfrm>
            <a:custGeom>
              <a:avLst/>
              <a:gdLst/>
              <a:ahLst/>
              <a:cxnLst/>
              <a:rect l="0" t="0" r="0" b="0"/>
              <a:pathLst>
                <a:path w="147286" h="299341">
                  <a:moveTo>
                    <a:pt x="36288" y="136557"/>
                  </a:moveTo>
                  <a:lnTo>
                    <a:pt x="51204" y="185364"/>
                  </a:lnTo>
                  <a:lnTo>
                    <a:pt x="61199" y="214617"/>
                  </a:lnTo>
                  <a:lnTo>
                    <a:pt x="101148" y="267943"/>
                  </a:lnTo>
                  <a:lnTo>
                    <a:pt x="130917" y="299340"/>
                  </a:lnTo>
                  <a:lnTo>
                    <a:pt x="98150" y="263892"/>
                  </a:lnTo>
                  <a:lnTo>
                    <a:pt x="63291" y="210403"/>
                  </a:lnTo>
                  <a:lnTo>
                    <a:pt x="46766" y="186136"/>
                  </a:lnTo>
                  <a:lnTo>
                    <a:pt x="27375" y="138213"/>
                  </a:lnTo>
                  <a:lnTo>
                    <a:pt x="6056" y="85419"/>
                  </a:lnTo>
                  <a:lnTo>
                    <a:pt x="0" y="49336"/>
                  </a:lnTo>
                  <a:lnTo>
                    <a:pt x="5433" y="21111"/>
                  </a:lnTo>
                  <a:lnTo>
                    <a:pt x="11148" y="9318"/>
                  </a:lnTo>
                  <a:lnTo>
                    <a:pt x="21051" y="2980"/>
                  </a:lnTo>
                  <a:lnTo>
                    <a:pt x="48305" y="0"/>
                  </a:lnTo>
                  <a:lnTo>
                    <a:pt x="72607" y="7817"/>
                  </a:lnTo>
                  <a:lnTo>
                    <a:pt x="120313" y="44941"/>
                  </a:lnTo>
                  <a:lnTo>
                    <a:pt x="145653" y="83005"/>
                  </a:lnTo>
                  <a:lnTo>
                    <a:pt x="147285" y="97808"/>
                  </a:lnTo>
                  <a:lnTo>
                    <a:pt x="140973" y="130507"/>
                  </a:lnTo>
                  <a:lnTo>
                    <a:pt x="113011" y="175898"/>
                  </a:lnTo>
                  <a:lnTo>
                    <a:pt x="54716" y="219711"/>
                  </a:lnTo>
                  <a:lnTo>
                    <a:pt x="8866" y="246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64562" y="6724213"/>
            <a:ext cx="191957" cy="370203"/>
            <a:chOff x="7664562" y="6724213"/>
            <a:chExt cx="191957" cy="370203"/>
          </a:xfrm>
        </p:grpSpPr>
        <p:sp>
          <p:nvSpPr>
            <p:cNvPr id="29" name="Freeform 28"/>
            <p:cNvSpPr/>
            <p:nvPr/>
          </p:nvSpPr>
          <p:spPr>
            <a:xfrm>
              <a:off x="7664562" y="6724213"/>
              <a:ext cx="68557" cy="370203"/>
            </a:xfrm>
            <a:custGeom>
              <a:avLst/>
              <a:gdLst/>
              <a:ahLst/>
              <a:cxnLst/>
              <a:rect l="0" t="0" r="0" b="0"/>
              <a:pathLst>
                <a:path w="68557" h="370203">
                  <a:moveTo>
                    <a:pt x="0" y="0"/>
                  </a:moveTo>
                  <a:lnTo>
                    <a:pt x="0" y="45309"/>
                  </a:lnTo>
                  <a:lnTo>
                    <a:pt x="1523" y="104494"/>
                  </a:lnTo>
                  <a:lnTo>
                    <a:pt x="7278" y="148006"/>
                  </a:lnTo>
                  <a:lnTo>
                    <a:pt x="11804" y="208050"/>
                  </a:lnTo>
                  <a:lnTo>
                    <a:pt x="27703" y="264435"/>
                  </a:lnTo>
                  <a:lnTo>
                    <a:pt x="49427" y="325612"/>
                  </a:lnTo>
                  <a:lnTo>
                    <a:pt x="68556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829096" y="6737924"/>
              <a:ext cx="27423" cy="301647"/>
            </a:xfrm>
            <a:custGeom>
              <a:avLst/>
              <a:gdLst/>
              <a:ahLst/>
              <a:cxnLst/>
              <a:rect l="0" t="0" r="0" b="0"/>
              <a:pathLst>
                <a:path w="27423" h="301647">
                  <a:moveTo>
                    <a:pt x="0" y="0"/>
                  </a:moveTo>
                  <a:lnTo>
                    <a:pt x="9423" y="53209"/>
                  </a:lnTo>
                  <a:lnTo>
                    <a:pt x="13964" y="105989"/>
                  </a:lnTo>
                  <a:lnTo>
                    <a:pt x="22758" y="160222"/>
                  </a:lnTo>
                  <a:lnTo>
                    <a:pt x="26040" y="216409"/>
                  </a:lnTo>
                  <a:lnTo>
                    <a:pt x="27013" y="273005"/>
                  </a:lnTo>
                  <a:lnTo>
                    <a:pt x="27422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00071" y="7286372"/>
            <a:ext cx="574699" cy="438760"/>
            <a:chOff x="3700071" y="7286372"/>
            <a:chExt cx="574699" cy="438760"/>
          </a:xfrm>
        </p:grpSpPr>
        <p:sp>
          <p:nvSpPr>
            <p:cNvPr id="32" name="Freeform 31"/>
            <p:cNvSpPr/>
            <p:nvPr/>
          </p:nvSpPr>
          <p:spPr>
            <a:xfrm>
              <a:off x="3702024" y="7574307"/>
              <a:ext cx="572746" cy="150825"/>
            </a:xfrm>
            <a:custGeom>
              <a:avLst/>
              <a:gdLst/>
              <a:ahLst/>
              <a:cxnLst/>
              <a:rect l="0" t="0" r="0" b="0"/>
              <a:pathLst>
                <a:path w="572746" h="150825">
                  <a:moveTo>
                    <a:pt x="0" y="0"/>
                  </a:moveTo>
                  <a:lnTo>
                    <a:pt x="59660" y="0"/>
                  </a:lnTo>
                  <a:lnTo>
                    <a:pt x="111117" y="0"/>
                  </a:lnTo>
                  <a:lnTo>
                    <a:pt x="169020" y="0"/>
                  </a:lnTo>
                  <a:lnTo>
                    <a:pt x="212232" y="1524"/>
                  </a:lnTo>
                  <a:lnTo>
                    <a:pt x="256829" y="7280"/>
                  </a:lnTo>
                  <a:lnTo>
                    <a:pt x="306103" y="14916"/>
                  </a:lnTo>
                  <a:lnTo>
                    <a:pt x="355425" y="23387"/>
                  </a:lnTo>
                  <a:lnTo>
                    <a:pt x="417453" y="36722"/>
                  </a:lnTo>
                  <a:lnTo>
                    <a:pt x="474426" y="50322"/>
                  </a:lnTo>
                  <a:lnTo>
                    <a:pt x="529901" y="62476"/>
                  </a:lnTo>
                  <a:lnTo>
                    <a:pt x="572745" y="65231"/>
                  </a:lnTo>
                  <a:lnTo>
                    <a:pt x="570740" y="63293"/>
                  </a:lnTo>
                  <a:lnTo>
                    <a:pt x="550739" y="58600"/>
                  </a:lnTo>
                  <a:lnTo>
                    <a:pt x="498175" y="54434"/>
                  </a:lnTo>
                  <a:lnTo>
                    <a:pt x="443330" y="45752"/>
                  </a:lnTo>
                  <a:lnTo>
                    <a:pt x="386961" y="42502"/>
                  </a:lnTo>
                  <a:lnTo>
                    <a:pt x="324217" y="41540"/>
                  </a:lnTo>
                  <a:lnTo>
                    <a:pt x="264831" y="41255"/>
                  </a:lnTo>
                  <a:lnTo>
                    <a:pt x="221807" y="41188"/>
                  </a:lnTo>
                  <a:lnTo>
                    <a:pt x="162037" y="41150"/>
                  </a:lnTo>
                  <a:lnTo>
                    <a:pt x="113013" y="48418"/>
                  </a:lnTo>
                  <a:lnTo>
                    <a:pt x="107335" y="52083"/>
                  </a:lnTo>
                  <a:lnTo>
                    <a:pt x="108120" y="56051"/>
                  </a:lnTo>
                  <a:lnTo>
                    <a:pt x="121180" y="64522"/>
                  </a:lnTo>
                  <a:lnTo>
                    <a:pt x="157275" y="76332"/>
                  </a:lnTo>
                  <a:lnTo>
                    <a:pt x="213335" y="82033"/>
                  </a:lnTo>
                  <a:lnTo>
                    <a:pt x="269217" y="92693"/>
                  </a:lnTo>
                  <a:lnTo>
                    <a:pt x="324369" y="105500"/>
                  </a:lnTo>
                  <a:lnTo>
                    <a:pt x="377782" y="118944"/>
                  </a:lnTo>
                  <a:lnTo>
                    <a:pt x="429422" y="137135"/>
                  </a:lnTo>
                  <a:lnTo>
                    <a:pt x="452470" y="1508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700071" y="7286372"/>
              <a:ext cx="166489" cy="170754"/>
            </a:xfrm>
            <a:custGeom>
              <a:avLst/>
              <a:gdLst/>
              <a:ahLst/>
              <a:cxnLst/>
              <a:rect l="0" t="0" r="0" b="0"/>
              <a:pathLst>
                <a:path w="166489" h="170754">
                  <a:moveTo>
                    <a:pt x="97932" y="0"/>
                  </a:moveTo>
                  <a:lnTo>
                    <a:pt x="85462" y="31316"/>
                  </a:lnTo>
                  <a:lnTo>
                    <a:pt x="46617" y="84887"/>
                  </a:lnTo>
                  <a:lnTo>
                    <a:pt x="5879" y="140316"/>
                  </a:lnTo>
                  <a:lnTo>
                    <a:pt x="0" y="152959"/>
                  </a:lnTo>
                  <a:lnTo>
                    <a:pt x="2175" y="161388"/>
                  </a:lnTo>
                  <a:lnTo>
                    <a:pt x="9718" y="167007"/>
                  </a:lnTo>
                  <a:lnTo>
                    <a:pt x="20841" y="170753"/>
                  </a:lnTo>
                  <a:lnTo>
                    <a:pt x="82478" y="167343"/>
                  </a:lnTo>
                  <a:lnTo>
                    <a:pt x="141147" y="165089"/>
                  </a:lnTo>
                  <a:lnTo>
                    <a:pt x="166488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81386" y="7176683"/>
            <a:ext cx="698156" cy="298800"/>
            <a:chOff x="3881386" y="7176683"/>
            <a:chExt cx="698156" cy="298800"/>
          </a:xfrm>
        </p:grpSpPr>
        <p:sp>
          <p:nvSpPr>
            <p:cNvPr id="35" name="Freeform 34"/>
            <p:cNvSpPr/>
            <p:nvPr/>
          </p:nvSpPr>
          <p:spPr>
            <a:xfrm>
              <a:off x="3881386" y="7176683"/>
              <a:ext cx="149708" cy="284055"/>
            </a:xfrm>
            <a:custGeom>
              <a:avLst/>
              <a:gdLst/>
              <a:ahLst/>
              <a:cxnLst/>
              <a:rect l="0" t="0" r="0" b="0"/>
              <a:pathLst>
                <a:path w="149708" h="284055">
                  <a:moveTo>
                    <a:pt x="53729" y="0"/>
                  </a:moveTo>
                  <a:lnTo>
                    <a:pt x="52205" y="45309"/>
                  </a:lnTo>
                  <a:lnTo>
                    <a:pt x="44306" y="102970"/>
                  </a:lnTo>
                  <a:lnTo>
                    <a:pt x="39765" y="159327"/>
                  </a:lnTo>
                  <a:lnTo>
                    <a:pt x="29448" y="213096"/>
                  </a:lnTo>
                  <a:lnTo>
                    <a:pt x="15219" y="257128"/>
                  </a:lnTo>
                  <a:lnTo>
                    <a:pt x="558" y="279829"/>
                  </a:lnTo>
                  <a:lnTo>
                    <a:pt x="0" y="284054"/>
                  </a:lnTo>
                  <a:lnTo>
                    <a:pt x="4199" y="283824"/>
                  </a:lnTo>
                  <a:lnTo>
                    <a:pt x="22575" y="278491"/>
                  </a:lnTo>
                  <a:lnTo>
                    <a:pt x="79963" y="271003"/>
                  </a:lnTo>
                  <a:lnTo>
                    <a:pt x="117870" y="263621"/>
                  </a:lnTo>
                  <a:lnTo>
                    <a:pt x="149707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061335" y="7176683"/>
              <a:ext cx="175427" cy="298800"/>
            </a:xfrm>
            <a:custGeom>
              <a:avLst/>
              <a:gdLst/>
              <a:ahLst/>
              <a:cxnLst/>
              <a:rect l="0" t="0" r="0" b="0"/>
              <a:pathLst>
                <a:path w="175427" h="298800">
                  <a:moveTo>
                    <a:pt x="24603" y="82267"/>
                  </a:moveTo>
                  <a:lnTo>
                    <a:pt x="17324" y="104103"/>
                  </a:lnTo>
                  <a:lnTo>
                    <a:pt x="17813" y="127011"/>
                  </a:lnTo>
                  <a:lnTo>
                    <a:pt x="20062" y="153951"/>
                  </a:lnTo>
                  <a:lnTo>
                    <a:pt x="14286" y="203378"/>
                  </a:lnTo>
                  <a:lnTo>
                    <a:pt x="11897" y="256618"/>
                  </a:lnTo>
                  <a:lnTo>
                    <a:pt x="11339" y="292805"/>
                  </a:lnTo>
                  <a:lnTo>
                    <a:pt x="9666" y="298799"/>
                  </a:lnTo>
                  <a:lnTo>
                    <a:pt x="7028" y="296701"/>
                  </a:lnTo>
                  <a:lnTo>
                    <a:pt x="1557" y="278120"/>
                  </a:lnTo>
                  <a:lnTo>
                    <a:pt x="0" y="233398"/>
                  </a:lnTo>
                  <a:lnTo>
                    <a:pt x="5464" y="181553"/>
                  </a:lnTo>
                  <a:lnTo>
                    <a:pt x="1835" y="129120"/>
                  </a:lnTo>
                  <a:lnTo>
                    <a:pt x="12714" y="69686"/>
                  </a:lnTo>
                  <a:lnTo>
                    <a:pt x="16677" y="55598"/>
                  </a:lnTo>
                  <a:lnTo>
                    <a:pt x="20843" y="50777"/>
                  </a:lnTo>
                  <a:lnTo>
                    <a:pt x="25143" y="52132"/>
                  </a:lnTo>
                  <a:lnTo>
                    <a:pt x="33984" y="65827"/>
                  </a:lnTo>
                  <a:lnTo>
                    <a:pt x="50573" y="99232"/>
                  </a:lnTo>
                  <a:lnTo>
                    <a:pt x="87455" y="151466"/>
                  </a:lnTo>
                  <a:lnTo>
                    <a:pt x="109243" y="188085"/>
                  </a:lnTo>
                  <a:lnTo>
                    <a:pt x="143902" y="227755"/>
                  </a:lnTo>
                  <a:lnTo>
                    <a:pt x="151363" y="229533"/>
                  </a:lnTo>
                  <a:lnTo>
                    <a:pt x="157861" y="226149"/>
                  </a:lnTo>
                  <a:lnTo>
                    <a:pt x="163716" y="219321"/>
                  </a:lnTo>
                  <a:lnTo>
                    <a:pt x="170222" y="195486"/>
                  </a:lnTo>
                  <a:lnTo>
                    <a:pt x="169822" y="147806"/>
                  </a:lnTo>
                  <a:lnTo>
                    <a:pt x="166841" y="112919"/>
                  </a:lnTo>
                  <a:lnTo>
                    <a:pt x="172205" y="60541"/>
                  </a:lnTo>
                  <a:lnTo>
                    <a:pt x="17542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05317" y="7217816"/>
              <a:ext cx="274225" cy="218100"/>
            </a:xfrm>
            <a:custGeom>
              <a:avLst/>
              <a:gdLst/>
              <a:ahLst/>
              <a:cxnLst/>
              <a:rect l="0" t="0" r="0" b="0"/>
              <a:pathLst>
                <a:path w="274225" h="218100">
                  <a:moveTo>
                    <a:pt x="0" y="0"/>
                  </a:moveTo>
                  <a:lnTo>
                    <a:pt x="14915" y="59660"/>
                  </a:lnTo>
                  <a:lnTo>
                    <a:pt x="20341" y="95072"/>
                  </a:lnTo>
                  <a:lnTo>
                    <a:pt x="16353" y="156310"/>
                  </a:lnTo>
                  <a:lnTo>
                    <a:pt x="14494" y="201538"/>
                  </a:lnTo>
                  <a:lnTo>
                    <a:pt x="13815" y="146123"/>
                  </a:lnTo>
                  <a:lnTo>
                    <a:pt x="21021" y="84091"/>
                  </a:lnTo>
                  <a:lnTo>
                    <a:pt x="32703" y="52101"/>
                  </a:lnTo>
                  <a:lnTo>
                    <a:pt x="40084" y="39305"/>
                  </a:lnTo>
                  <a:lnTo>
                    <a:pt x="48051" y="33820"/>
                  </a:lnTo>
                  <a:lnTo>
                    <a:pt x="56409" y="33211"/>
                  </a:lnTo>
                  <a:lnTo>
                    <a:pt x="65029" y="35852"/>
                  </a:lnTo>
                  <a:lnTo>
                    <a:pt x="72298" y="42183"/>
                  </a:lnTo>
                  <a:lnTo>
                    <a:pt x="107117" y="105201"/>
                  </a:lnTo>
                  <a:lnTo>
                    <a:pt x="118576" y="164050"/>
                  </a:lnTo>
                  <a:lnTo>
                    <a:pt x="129250" y="215174"/>
                  </a:lnTo>
                  <a:lnTo>
                    <a:pt x="131871" y="218099"/>
                  </a:lnTo>
                  <a:lnTo>
                    <a:pt x="143701" y="155884"/>
                  </a:lnTo>
                  <a:lnTo>
                    <a:pt x="148713" y="103910"/>
                  </a:lnTo>
                  <a:lnTo>
                    <a:pt x="161353" y="42701"/>
                  </a:lnTo>
                  <a:lnTo>
                    <a:pt x="169722" y="14408"/>
                  </a:lnTo>
                  <a:lnTo>
                    <a:pt x="177134" y="9606"/>
                  </a:lnTo>
                  <a:lnTo>
                    <a:pt x="186645" y="10974"/>
                  </a:lnTo>
                  <a:lnTo>
                    <a:pt x="197557" y="16457"/>
                  </a:lnTo>
                  <a:lnTo>
                    <a:pt x="213743" y="34737"/>
                  </a:lnTo>
                  <a:lnTo>
                    <a:pt x="236548" y="83712"/>
                  </a:lnTo>
                  <a:lnTo>
                    <a:pt x="255723" y="146821"/>
                  </a:lnTo>
                  <a:lnTo>
                    <a:pt x="274224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99838" y="8259868"/>
            <a:ext cx="1233910" cy="877518"/>
            <a:chOff x="5799838" y="8259868"/>
            <a:chExt cx="1233910" cy="877518"/>
          </a:xfrm>
        </p:grpSpPr>
        <p:sp>
          <p:nvSpPr>
            <p:cNvPr id="39" name="Freeform 38"/>
            <p:cNvSpPr/>
            <p:nvPr/>
          </p:nvSpPr>
          <p:spPr>
            <a:xfrm>
              <a:off x="5799838" y="8287290"/>
              <a:ext cx="1233910" cy="850096"/>
            </a:xfrm>
            <a:custGeom>
              <a:avLst/>
              <a:gdLst/>
              <a:ahLst/>
              <a:cxnLst/>
              <a:rect l="0" t="0" r="0" b="0"/>
              <a:pathLst>
                <a:path w="1233910" h="850096">
                  <a:moveTo>
                    <a:pt x="0" y="0"/>
                  </a:moveTo>
                  <a:lnTo>
                    <a:pt x="55597" y="4062"/>
                  </a:lnTo>
                  <a:lnTo>
                    <a:pt x="104327" y="10852"/>
                  </a:lnTo>
                  <a:lnTo>
                    <a:pt x="158883" y="16926"/>
                  </a:lnTo>
                  <a:lnTo>
                    <a:pt x="208057" y="24313"/>
                  </a:lnTo>
                  <a:lnTo>
                    <a:pt x="261220" y="26501"/>
                  </a:lnTo>
                  <a:lnTo>
                    <a:pt x="315567" y="31212"/>
                  </a:lnTo>
                  <a:lnTo>
                    <a:pt x="370264" y="38194"/>
                  </a:lnTo>
                  <a:lnTo>
                    <a:pt x="425066" y="40262"/>
                  </a:lnTo>
                  <a:lnTo>
                    <a:pt x="479898" y="44937"/>
                  </a:lnTo>
                  <a:lnTo>
                    <a:pt x="534738" y="51909"/>
                  </a:lnTo>
                  <a:lnTo>
                    <a:pt x="593645" y="53975"/>
                  </a:lnTo>
                  <a:lnTo>
                    <a:pt x="655279" y="58649"/>
                  </a:lnTo>
                  <a:lnTo>
                    <a:pt x="712135" y="65620"/>
                  </a:lnTo>
                  <a:lnTo>
                    <a:pt x="767577" y="71749"/>
                  </a:lnTo>
                  <a:lnTo>
                    <a:pt x="804279" y="76069"/>
                  </a:lnTo>
                  <a:lnTo>
                    <a:pt x="859203" y="71459"/>
                  </a:lnTo>
                  <a:lnTo>
                    <a:pt x="914071" y="70939"/>
                  </a:lnTo>
                  <a:lnTo>
                    <a:pt x="968922" y="78234"/>
                  </a:lnTo>
                  <a:lnTo>
                    <a:pt x="1023769" y="81073"/>
                  </a:lnTo>
                  <a:lnTo>
                    <a:pt x="1078614" y="81914"/>
                  </a:lnTo>
                  <a:lnTo>
                    <a:pt x="1131936" y="83686"/>
                  </a:lnTo>
                  <a:lnTo>
                    <a:pt x="1178881" y="91659"/>
                  </a:lnTo>
                  <a:lnTo>
                    <a:pt x="1213062" y="94058"/>
                  </a:lnTo>
                  <a:lnTo>
                    <a:pt x="1223091" y="100792"/>
                  </a:lnTo>
                  <a:lnTo>
                    <a:pt x="1228254" y="111376"/>
                  </a:lnTo>
                  <a:lnTo>
                    <a:pt x="1232871" y="172146"/>
                  </a:lnTo>
                  <a:lnTo>
                    <a:pt x="1233672" y="224850"/>
                  </a:lnTo>
                  <a:lnTo>
                    <a:pt x="1233909" y="279062"/>
                  </a:lnTo>
                  <a:lnTo>
                    <a:pt x="1226700" y="333719"/>
                  </a:lnTo>
                  <a:lnTo>
                    <a:pt x="1222195" y="388508"/>
                  </a:lnTo>
                  <a:lnTo>
                    <a:pt x="1213581" y="436057"/>
                  </a:lnTo>
                  <a:lnTo>
                    <a:pt x="1208659" y="486370"/>
                  </a:lnTo>
                  <a:lnTo>
                    <a:pt x="1197573" y="548543"/>
                  </a:lnTo>
                  <a:lnTo>
                    <a:pt x="1194267" y="600105"/>
                  </a:lnTo>
                  <a:lnTo>
                    <a:pt x="1191764" y="653976"/>
                  </a:lnTo>
                  <a:lnTo>
                    <a:pt x="1183574" y="708533"/>
                  </a:lnTo>
                  <a:lnTo>
                    <a:pt x="1180470" y="763292"/>
                  </a:lnTo>
                  <a:lnTo>
                    <a:pt x="1175359" y="824203"/>
                  </a:lnTo>
                  <a:lnTo>
                    <a:pt x="1165452" y="8500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13549" y="8259868"/>
              <a:ext cx="1206587" cy="822673"/>
            </a:xfrm>
            <a:custGeom>
              <a:avLst/>
              <a:gdLst/>
              <a:ahLst/>
              <a:cxnLst/>
              <a:rect l="0" t="0" r="0" b="0"/>
              <a:pathLst>
                <a:path w="1206587" h="822673">
                  <a:moveTo>
                    <a:pt x="0" y="0"/>
                  </a:moveTo>
                  <a:lnTo>
                    <a:pt x="57252" y="19083"/>
                  </a:lnTo>
                  <a:lnTo>
                    <a:pt x="110166" y="38245"/>
                  </a:lnTo>
                  <a:lnTo>
                    <a:pt x="164629" y="65728"/>
                  </a:lnTo>
                  <a:lnTo>
                    <a:pt x="219398" y="93558"/>
                  </a:lnTo>
                  <a:lnTo>
                    <a:pt x="274228" y="118973"/>
                  </a:lnTo>
                  <a:lnTo>
                    <a:pt x="329070" y="151754"/>
                  </a:lnTo>
                  <a:lnTo>
                    <a:pt x="391193" y="187570"/>
                  </a:lnTo>
                  <a:lnTo>
                    <a:pt x="452723" y="223985"/>
                  </a:lnTo>
                  <a:lnTo>
                    <a:pt x="513854" y="260520"/>
                  </a:lnTo>
                  <a:lnTo>
                    <a:pt x="575208" y="306218"/>
                  </a:lnTo>
                  <a:lnTo>
                    <a:pt x="620034" y="338717"/>
                  </a:lnTo>
                  <a:lnTo>
                    <a:pt x="654973" y="359350"/>
                  </a:lnTo>
                  <a:lnTo>
                    <a:pt x="714372" y="402571"/>
                  </a:lnTo>
                  <a:lnTo>
                    <a:pt x="768102" y="438832"/>
                  </a:lnTo>
                  <a:lnTo>
                    <a:pt x="825474" y="484471"/>
                  </a:lnTo>
                  <a:lnTo>
                    <a:pt x="881932" y="539307"/>
                  </a:lnTo>
                  <a:lnTo>
                    <a:pt x="936919" y="594152"/>
                  </a:lnTo>
                  <a:lnTo>
                    <a:pt x="991776" y="648997"/>
                  </a:lnTo>
                  <a:lnTo>
                    <a:pt x="1044760" y="694700"/>
                  </a:lnTo>
                  <a:lnTo>
                    <a:pt x="1105473" y="749545"/>
                  </a:lnTo>
                  <a:lnTo>
                    <a:pt x="1162519" y="784397"/>
                  </a:lnTo>
                  <a:lnTo>
                    <a:pt x="1206586" y="8226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91984" y="8479247"/>
            <a:ext cx="781539" cy="562160"/>
            <a:chOff x="7691984" y="8479247"/>
            <a:chExt cx="781539" cy="562160"/>
          </a:xfrm>
        </p:grpSpPr>
        <p:sp>
          <p:nvSpPr>
            <p:cNvPr id="42" name="Freeform 41"/>
            <p:cNvSpPr/>
            <p:nvPr/>
          </p:nvSpPr>
          <p:spPr>
            <a:xfrm>
              <a:off x="7691984" y="8547802"/>
              <a:ext cx="778752" cy="493605"/>
            </a:xfrm>
            <a:custGeom>
              <a:avLst/>
              <a:gdLst/>
              <a:ahLst/>
              <a:cxnLst/>
              <a:rect l="0" t="0" r="0" b="0"/>
              <a:pathLst>
                <a:path w="778752" h="493605">
                  <a:moveTo>
                    <a:pt x="0" y="0"/>
                  </a:moveTo>
                  <a:lnTo>
                    <a:pt x="21837" y="14558"/>
                  </a:lnTo>
                  <a:lnTo>
                    <a:pt x="48807" y="17643"/>
                  </a:lnTo>
                  <a:lnTo>
                    <a:pt x="98253" y="14877"/>
                  </a:lnTo>
                  <a:lnTo>
                    <a:pt x="151497" y="14057"/>
                  </a:lnTo>
                  <a:lnTo>
                    <a:pt x="205868" y="13813"/>
                  </a:lnTo>
                  <a:lnTo>
                    <a:pt x="260572" y="13742"/>
                  </a:lnTo>
                  <a:lnTo>
                    <a:pt x="315375" y="13720"/>
                  </a:lnTo>
                  <a:lnTo>
                    <a:pt x="370207" y="13714"/>
                  </a:lnTo>
                  <a:lnTo>
                    <a:pt x="425049" y="13713"/>
                  </a:lnTo>
                  <a:lnTo>
                    <a:pt x="479892" y="17774"/>
                  </a:lnTo>
                  <a:lnTo>
                    <a:pt x="534737" y="24565"/>
                  </a:lnTo>
                  <a:lnTo>
                    <a:pt x="589582" y="22514"/>
                  </a:lnTo>
                  <a:lnTo>
                    <a:pt x="644427" y="16319"/>
                  </a:lnTo>
                  <a:lnTo>
                    <a:pt x="699271" y="14484"/>
                  </a:lnTo>
                  <a:lnTo>
                    <a:pt x="732787" y="17102"/>
                  </a:lnTo>
                  <a:lnTo>
                    <a:pt x="757840" y="28422"/>
                  </a:lnTo>
                  <a:lnTo>
                    <a:pt x="765739" y="38753"/>
                  </a:lnTo>
                  <a:lnTo>
                    <a:pt x="774516" y="66482"/>
                  </a:lnTo>
                  <a:lnTo>
                    <a:pt x="770729" y="124515"/>
                  </a:lnTo>
                  <a:lnTo>
                    <a:pt x="768687" y="175360"/>
                  </a:lnTo>
                  <a:lnTo>
                    <a:pt x="768083" y="229020"/>
                  </a:lnTo>
                  <a:lnTo>
                    <a:pt x="769427" y="281990"/>
                  </a:lnTo>
                  <a:lnTo>
                    <a:pt x="777273" y="328831"/>
                  </a:lnTo>
                  <a:lnTo>
                    <a:pt x="778751" y="379104"/>
                  </a:lnTo>
                  <a:lnTo>
                    <a:pt x="766374" y="437809"/>
                  </a:lnTo>
                  <a:lnTo>
                    <a:pt x="754116" y="4936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705696" y="8479247"/>
              <a:ext cx="767827" cy="562160"/>
            </a:xfrm>
            <a:custGeom>
              <a:avLst/>
              <a:gdLst/>
              <a:ahLst/>
              <a:cxnLst/>
              <a:rect l="0" t="0" r="0" b="0"/>
              <a:pathLst>
                <a:path w="767827" h="562160">
                  <a:moveTo>
                    <a:pt x="0" y="0"/>
                  </a:moveTo>
                  <a:lnTo>
                    <a:pt x="59620" y="55558"/>
                  </a:lnTo>
                  <a:lnTo>
                    <a:pt x="122506" y="91220"/>
                  </a:lnTo>
                  <a:lnTo>
                    <a:pt x="183859" y="140544"/>
                  </a:lnTo>
                  <a:lnTo>
                    <a:pt x="234198" y="167469"/>
                  </a:lnTo>
                  <a:lnTo>
                    <a:pt x="288153" y="201677"/>
                  </a:lnTo>
                  <a:lnTo>
                    <a:pt x="341299" y="237775"/>
                  </a:lnTo>
                  <a:lnTo>
                    <a:pt x="399536" y="283380"/>
                  </a:lnTo>
                  <a:lnTo>
                    <a:pt x="462370" y="329070"/>
                  </a:lnTo>
                  <a:lnTo>
                    <a:pt x="520805" y="374773"/>
                  </a:lnTo>
                  <a:lnTo>
                    <a:pt x="581543" y="428094"/>
                  </a:lnTo>
                  <a:lnTo>
                    <a:pt x="637894" y="463516"/>
                  </a:lnTo>
                  <a:lnTo>
                    <a:pt x="694528" y="516623"/>
                  </a:lnTo>
                  <a:lnTo>
                    <a:pt x="747171" y="547266"/>
                  </a:lnTo>
                  <a:lnTo>
                    <a:pt x="767826" y="562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 44"/>
          <p:cNvSpPr/>
          <p:nvPr/>
        </p:nvSpPr>
        <p:spPr>
          <a:xfrm>
            <a:off x="7129824" y="7992104"/>
            <a:ext cx="150968" cy="470134"/>
          </a:xfrm>
          <a:custGeom>
            <a:avLst/>
            <a:gdLst/>
            <a:ahLst/>
            <a:cxnLst/>
            <a:rect l="0" t="0" r="0" b="0"/>
            <a:pathLst>
              <a:path w="150968" h="470134">
                <a:moveTo>
                  <a:pt x="27423" y="75807"/>
                </a:moveTo>
                <a:lnTo>
                  <a:pt x="27423" y="135466"/>
                </a:lnTo>
                <a:lnTo>
                  <a:pt x="31485" y="186922"/>
                </a:lnTo>
                <a:lnTo>
                  <a:pt x="38276" y="240763"/>
                </a:lnTo>
                <a:lnTo>
                  <a:pt x="44350" y="295311"/>
                </a:lnTo>
                <a:lnTo>
                  <a:pt x="51736" y="350068"/>
                </a:lnTo>
                <a:lnTo>
                  <a:pt x="57987" y="400824"/>
                </a:lnTo>
                <a:lnTo>
                  <a:pt x="65425" y="448871"/>
                </a:lnTo>
                <a:lnTo>
                  <a:pt x="67165" y="470133"/>
                </a:lnTo>
                <a:lnTo>
                  <a:pt x="66621" y="442324"/>
                </a:lnTo>
                <a:lnTo>
                  <a:pt x="53561" y="390436"/>
                </a:lnTo>
                <a:lnTo>
                  <a:pt x="36310" y="328897"/>
                </a:lnTo>
                <a:lnTo>
                  <a:pt x="15498" y="268780"/>
                </a:lnTo>
                <a:lnTo>
                  <a:pt x="4592" y="210004"/>
                </a:lnTo>
                <a:lnTo>
                  <a:pt x="1361" y="153994"/>
                </a:lnTo>
                <a:lnTo>
                  <a:pt x="404" y="98804"/>
                </a:lnTo>
                <a:lnTo>
                  <a:pt x="7399" y="51136"/>
                </a:lnTo>
                <a:lnTo>
                  <a:pt x="26400" y="15345"/>
                </a:lnTo>
                <a:lnTo>
                  <a:pt x="37405" y="8077"/>
                </a:lnTo>
                <a:lnTo>
                  <a:pt x="65884" y="0"/>
                </a:lnTo>
                <a:lnTo>
                  <a:pt x="94792" y="4537"/>
                </a:lnTo>
                <a:lnTo>
                  <a:pt x="121350" y="18233"/>
                </a:lnTo>
                <a:lnTo>
                  <a:pt x="143310" y="39554"/>
                </a:lnTo>
                <a:lnTo>
                  <a:pt x="148862" y="53162"/>
                </a:lnTo>
                <a:lnTo>
                  <a:pt x="150967" y="84532"/>
                </a:lnTo>
                <a:lnTo>
                  <a:pt x="136308" y="129175"/>
                </a:lnTo>
                <a:lnTo>
                  <a:pt x="105389" y="164069"/>
                </a:lnTo>
                <a:lnTo>
                  <a:pt x="67282" y="193706"/>
                </a:lnTo>
                <a:lnTo>
                  <a:pt x="40568" y="204379"/>
                </a:lnTo>
                <a:lnTo>
                  <a:pt x="0" y="2129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374791" y="8109045"/>
            <a:ext cx="274225" cy="253495"/>
          </a:xfrm>
          <a:custGeom>
            <a:avLst/>
            <a:gdLst/>
            <a:ahLst/>
            <a:cxnLst/>
            <a:rect l="0" t="0" r="0" b="0"/>
            <a:pathLst>
              <a:path w="274225" h="253495">
                <a:moveTo>
                  <a:pt x="0" y="0"/>
                </a:moveTo>
                <a:lnTo>
                  <a:pt x="10946" y="54731"/>
                </a:lnTo>
                <a:lnTo>
                  <a:pt x="21863" y="115411"/>
                </a:lnTo>
                <a:lnTo>
                  <a:pt x="27299" y="171138"/>
                </a:lnTo>
                <a:lnTo>
                  <a:pt x="42012" y="231685"/>
                </a:lnTo>
                <a:lnTo>
                  <a:pt x="46289" y="245864"/>
                </a:lnTo>
                <a:lnTo>
                  <a:pt x="52188" y="252270"/>
                </a:lnTo>
                <a:lnTo>
                  <a:pt x="59167" y="253494"/>
                </a:lnTo>
                <a:lnTo>
                  <a:pt x="66867" y="251263"/>
                </a:lnTo>
                <a:lnTo>
                  <a:pt x="126362" y="209024"/>
                </a:lnTo>
                <a:lnTo>
                  <a:pt x="181495" y="168437"/>
                </a:lnTo>
                <a:lnTo>
                  <a:pt x="208635" y="158651"/>
                </a:lnTo>
                <a:lnTo>
                  <a:pt x="259462" y="152369"/>
                </a:lnTo>
                <a:lnTo>
                  <a:pt x="274224" y="1508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075162" y="8972850"/>
            <a:ext cx="205487" cy="355910"/>
            <a:chOff x="7075162" y="8972850"/>
            <a:chExt cx="205487" cy="355910"/>
          </a:xfrm>
        </p:grpSpPr>
        <p:sp>
          <p:nvSpPr>
            <p:cNvPr id="47" name="Freeform 46"/>
            <p:cNvSpPr/>
            <p:nvPr/>
          </p:nvSpPr>
          <p:spPr>
            <a:xfrm>
              <a:off x="7075162" y="9082811"/>
              <a:ext cx="178064" cy="245949"/>
            </a:xfrm>
            <a:custGeom>
              <a:avLst/>
              <a:gdLst/>
              <a:ahLst/>
              <a:cxnLst/>
              <a:rect l="0" t="0" r="0" b="0"/>
              <a:pathLst>
                <a:path w="178064" h="245949">
                  <a:moveTo>
                    <a:pt x="27240" y="40862"/>
                  </a:moveTo>
                  <a:lnTo>
                    <a:pt x="25716" y="95595"/>
                  </a:lnTo>
                  <a:lnTo>
                    <a:pt x="17817" y="156274"/>
                  </a:lnTo>
                  <a:lnTo>
                    <a:pt x="13276" y="212001"/>
                  </a:lnTo>
                  <a:lnTo>
                    <a:pt x="6815" y="243372"/>
                  </a:lnTo>
                  <a:lnTo>
                    <a:pt x="4483" y="245948"/>
                  </a:lnTo>
                  <a:lnTo>
                    <a:pt x="1200" y="211657"/>
                  </a:lnTo>
                  <a:lnTo>
                    <a:pt x="432" y="168568"/>
                  </a:lnTo>
                  <a:lnTo>
                    <a:pt x="0" y="107478"/>
                  </a:lnTo>
                  <a:lnTo>
                    <a:pt x="7151" y="58061"/>
                  </a:lnTo>
                  <a:lnTo>
                    <a:pt x="11640" y="7195"/>
                  </a:lnTo>
                  <a:lnTo>
                    <a:pt x="15316" y="135"/>
                  </a:lnTo>
                  <a:lnTo>
                    <a:pt x="20814" y="0"/>
                  </a:lnTo>
                  <a:lnTo>
                    <a:pt x="27527" y="4480"/>
                  </a:lnTo>
                  <a:lnTo>
                    <a:pt x="39047" y="21646"/>
                  </a:lnTo>
                  <a:lnTo>
                    <a:pt x="74498" y="83076"/>
                  </a:lnTo>
                  <a:lnTo>
                    <a:pt x="109815" y="137054"/>
                  </a:lnTo>
                  <a:lnTo>
                    <a:pt x="160317" y="200149"/>
                  </a:lnTo>
                  <a:lnTo>
                    <a:pt x="178063" y="2191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266937" y="8972850"/>
              <a:ext cx="13712" cy="287936"/>
            </a:xfrm>
            <a:custGeom>
              <a:avLst/>
              <a:gdLst/>
              <a:ahLst/>
              <a:cxnLst/>
              <a:rect l="0" t="0" r="0" b="0"/>
              <a:pathLst>
                <a:path w="13712" h="287936">
                  <a:moveTo>
                    <a:pt x="13711" y="0"/>
                  </a:moveTo>
                  <a:lnTo>
                    <a:pt x="13711" y="59660"/>
                  </a:lnTo>
                  <a:lnTo>
                    <a:pt x="13711" y="115179"/>
                  </a:lnTo>
                  <a:lnTo>
                    <a:pt x="9648" y="171748"/>
                  </a:lnTo>
                  <a:lnTo>
                    <a:pt x="2859" y="221517"/>
                  </a:lnTo>
                  <a:lnTo>
                    <a:pt x="847" y="262670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49"/>
          <p:cNvSpPr/>
          <p:nvPr/>
        </p:nvSpPr>
        <p:spPr>
          <a:xfrm>
            <a:off x="8596923" y="8371484"/>
            <a:ext cx="199927" cy="322649"/>
          </a:xfrm>
          <a:custGeom>
            <a:avLst/>
            <a:gdLst/>
            <a:ahLst/>
            <a:cxnLst/>
            <a:rect l="0" t="0" r="0" b="0"/>
            <a:pathLst>
              <a:path w="199927" h="322649">
                <a:moveTo>
                  <a:pt x="68557" y="121474"/>
                </a:moveTo>
                <a:lnTo>
                  <a:pt x="68557" y="174682"/>
                </a:lnTo>
                <a:lnTo>
                  <a:pt x="68557" y="227462"/>
                </a:lnTo>
                <a:lnTo>
                  <a:pt x="68557" y="281696"/>
                </a:lnTo>
                <a:lnTo>
                  <a:pt x="68557" y="322648"/>
                </a:lnTo>
                <a:lnTo>
                  <a:pt x="75835" y="263223"/>
                </a:lnTo>
                <a:lnTo>
                  <a:pt x="80361" y="211547"/>
                </a:lnTo>
                <a:lnTo>
                  <a:pt x="88982" y="157642"/>
                </a:lnTo>
                <a:lnTo>
                  <a:pt x="101185" y="103075"/>
                </a:lnTo>
                <a:lnTo>
                  <a:pt x="118956" y="40989"/>
                </a:lnTo>
                <a:lnTo>
                  <a:pt x="128027" y="12576"/>
                </a:lnTo>
                <a:lnTo>
                  <a:pt x="135626" y="4695"/>
                </a:lnTo>
                <a:lnTo>
                  <a:pt x="145262" y="964"/>
                </a:lnTo>
                <a:lnTo>
                  <a:pt x="156257" y="0"/>
                </a:lnTo>
                <a:lnTo>
                  <a:pt x="166633" y="3929"/>
                </a:lnTo>
                <a:lnTo>
                  <a:pt x="186287" y="20481"/>
                </a:lnTo>
                <a:lnTo>
                  <a:pt x="197055" y="47135"/>
                </a:lnTo>
                <a:lnTo>
                  <a:pt x="199926" y="62774"/>
                </a:lnTo>
                <a:lnTo>
                  <a:pt x="194991" y="88276"/>
                </a:lnTo>
                <a:lnTo>
                  <a:pt x="189409" y="99342"/>
                </a:lnTo>
                <a:lnTo>
                  <a:pt x="171019" y="115700"/>
                </a:lnTo>
                <a:lnTo>
                  <a:pt x="146088" y="126525"/>
                </a:lnTo>
                <a:lnTo>
                  <a:pt x="99315" y="131095"/>
                </a:lnTo>
                <a:lnTo>
                  <a:pt x="41793" y="119764"/>
                </a:lnTo>
                <a:lnTo>
                  <a:pt x="0" y="1077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7486533" y="8314713"/>
            <a:ext cx="191740" cy="245283"/>
            <a:chOff x="7486533" y="8314713"/>
            <a:chExt cx="191740" cy="245283"/>
          </a:xfrm>
        </p:grpSpPr>
        <p:sp>
          <p:nvSpPr>
            <p:cNvPr id="51" name="Freeform 50"/>
            <p:cNvSpPr/>
            <p:nvPr/>
          </p:nvSpPr>
          <p:spPr>
            <a:xfrm>
              <a:off x="7486533" y="8352973"/>
              <a:ext cx="164318" cy="207023"/>
            </a:xfrm>
            <a:custGeom>
              <a:avLst/>
              <a:gdLst/>
              <a:ahLst/>
              <a:cxnLst/>
              <a:rect l="0" t="0" r="0" b="0"/>
              <a:pathLst>
                <a:path w="164318" h="207023">
                  <a:moveTo>
                    <a:pt x="27205" y="71429"/>
                  </a:moveTo>
                  <a:lnTo>
                    <a:pt x="16259" y="123114"/>
                  </a:lnTo>
                  <a:lnTo>
                    <a:pt x="3489" y="184556"/>
                  </a:lnTo>
                  <a:lnTo>
                    <a:pt x="1430" y="207022"/>
                  </a:lnTo>
                  <a:lnTo>
                    <a:pt x="0" y="156618"/>
                  </a:lnTo>
                  <a:lnTo>
                    <a:pt x="7126" y="106150"/>
                  </a:lnTo>
                  <a:lnTo>
                    <a:pt x="11607" y="52602"/>
                  </a:lnTo>
                  <a:lnTo>
                    <a:pt x="20214" y="5420"/>
                  </a:lnTo>
                  <a:lnTo>
                    <a:pt x="24067" y="0"/>
                  </a:lnTo>
                  <a:lnTo>
                    <a:pt x="28161" y="957"/>
                  </a:lnTo>
                  <a:lnTo>
                    <a:pt x="32413" y="6166"/>
                  </a:lnTo>
                  <a:lnTo>
                    <a:pt x="51706" y="66212"/>
                  </a:lnTo>
                  <a:lnTo>
                    <a:pt x="83278" y="121180"/>
                  </a:lnTo>
                  <a:lnTo>
                    <a:pt x="118856" y="161831"/>
                  </a:lnTo>
                  <a:lnTo>
                    <a:pt x="137002" y="172546"/>
                  </a:lnTo>
                  <a:lnTo>
                    <a:pt x="164317" y="1811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650850" y="8314713"/>
              <a:ext cx="27423" cy="219379"/>
            </a:xfrm>
            <a:custGeom>
              <a:avLst/>
              <a:gdLst/>
              <a:ahLst/>
              <a:cxnLst/>
              <a:rect l="0" t="0" r="0" b="0"/>
              <a:pathLst>
                <a:path w="27423" h="219379">
                  <a:moveTo>
                    <a:pt x="0" y="0"/>
                  </a:moveTo>
                  <a:lnTo>
                    <a:pt x="9424" y="35885"/>
                  </a:lnTo>
                  <a:lnTo>
                    <a:pt x="12441" y="90530"/>
                  </a:lnTo>
                  <a:lnTo>
                    <a:pt x="14859" y="144469"/>
                  </a:lnTo>
                  <a:lnTo>
                    <a:pt x="24489" y="196287"/>
                  </a:lnTo>
                  <a:lnTo>
                    <a:pt x="27422" y="2193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>
            <a:off x="8323697" y="9039195"/>
            <a:ext cx="317650" cy="358704"/>
          </a:xfrm>
          <a:custGeom>
            <a:avLst/>
            <a:gdLst/>
            <a:ahLst/>
            <a:cxnLst/>
            <a:rect l="0" t="0" r="0" b="0"/>
            <a:pathLst>
              <a:path w="317650" h="358704">
                <a:moveTo>
                  <a:pt x="67558" y="98190"/>
                </a:moveTo>
                <a:lnTo>
                  <a:pt x="29390" y="155441"/>
                </a:lnTo>
                <a:lnTo>
                  <a:pt x="10376" y="194881"/>
                </a:lnTo>
                <a:lnTo>
                  <a:pt x="6584" y="197690"/>
                </a:lnTo>
                <a:lnTo>
                  <a:pt x="4057" y="193469"/>
                </a:lnTo>
                <a:lnTo>
                  <a:pt x="0" y="142909"/>
                </a:lnTo>
                <a:lnTo>
                  <a:pt x="7570" y="113494"/>
                </a:lnTo>
                <a:lnTo>
                  <a:pt x="37258" y="57371"/>
                </a:lnTo>
                <a:lnTo>
                  <a:pt x="63490" y="23294"/>
                </a:lnTo>
                <a:lnTo>
                  <a:pt x="97838" y="1180"/>
                </a:lnTo>
                <a:lnTo>
                  <a:pt x="110597" y="0"/>
                </a:lnTo>
                <a:lnTo>
                  <a:pt x="136961" y="6814"/>
                </a:lnTo>
                <a:lnTo>
                  <a:pt x="155788" y="24063"/>
                </a:lnTo>
                <a:lnTo>
                  <a:pt x="174952" y="63530"/>
                </a:lnTo>
                <a:lnTo>
                  <a:pt x="182321" y="94973"/>
                </a:lnTo>
                <a:lnTo>
                  <a:pt x="174639" y="156462"/>
                </a:lnTo>
                <a:lnTo>
                  <a:pt x="158702" y="204832"/>
                </a:lnTo>
                <a:lnTo>
                  <a:pt x="151173" y="219558"/>
                </a:lnTo>
                <a:lnTo>
                  <a:pt x="147677" y="221759"/>
                </a:lnTo>
                <a:lnTo>
                  <a:pt x="147855" y="203891"/>
                </a:lnTo>
                <a:lnTo>
                  <a:pt x="171329" y="150723"/>
                </a:lnTo>
                <a:lnTo>
                  <a:pt x="205306" y="91245"/>
                </a:lnTo>
                <a:lnTo>
                  <a:pt x="224758" y="70727"/>
                </a:lnTo>
                <a:lnTo>
                  <a:pt x="248638" y="56530"/>
                </a:lnTo>
                <a:lnTo>
                  <a:pt x="261405" y="55182"/>
                </a:lnTo>
                <a:lnTo>
                  <a:pt x="287777" y="61809"/>
                </a:lnTo>
                <a:lnTo>
                  <a:pt x="298162" y="70888"/>
                </a:lnTo>
                <a:lnTo>
                  <a:pt x="313763" y="97228"/>
                </a:lnTo>
                <a:lnTo>
                  <a:pt x="317649" y="129247"/>
                </a:lnTo>
                <a:lnTo>
                  <a:pt x="311272" y="181534"/>
                </a:lnTo>
                <a:lnTo>
                  <a:pt x="303797" y="235620"/>
                </a:lnTo>
                <a:lnTo>
                  <a:pt x="301581" y="294304"/>
                </a:lnTo>
                <a:lnTo>
                  <a:pt x="300925" y="339622"/>
                </a:lnTo>
                <a:lnTo>
                  <a:pt x="300649" y="3587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969654" y="7971932"/>
            <a:ext cx="813860" cy="407786"/>
            <a:chOff x="1969654" y="7971932"/>
            <a:chExt cx="813860" cy="407786"/>
          </a:xfrm>
        </p:grpSpPr>
        <p:sp>
          <p:nvSpPr>
            <p:cNvPr id="55" name="Freeform 54"/>
            <p:cNvSpPr/>
            <p:nvPr/>
          </p:nvSpPr>
          <p:spPr>
            <a:xfrm>
              <a:off x="1969654" y="7971932"/>
              <a:ext cx="210428" cy="287337"/>
            </a:xfrm>
            <a:custGeom>
              <a:avLst/>
              <a:gdLst/>
              <a:ahLst/>
              <a:cxnLst/>
              <a:rect l="0" t="0" r="0" b="0"/>
              <a:pathLst>
                <a:path w="210428" h="287337">
                  <a:moveTo>
                    <a:pt x="45893" y="0"/>
                  </a:moveTo>
                  <a:lnTo>
                    <a:pt x="36470" y="45309"/>
                  </a:lnTo>
                  <a:lnTo>
                    <a:pt x="31928" y="102971"/>
                  </a:lnTo>
                  <a:lnTo>
                    <a:pt x="21611" y="159327"/>
                  </a:lnTo>
                  <a:lnTo>
                    <a:pt x="8906" y="213097"/>
                  </a:lnTo>
                  <a:lnTo>
                    <a:pt x="0" y="244010"/>
                  </a:lnTo>
                  <a:lnTo>
                    <a:pt x="1587" y="255605"/>
                  </a:lnTo>
                  <a:lnTo>
                    <a:pt x="7214" y="264858"/>
                  </a:lnTo>
                  <a:lnTo>
                    <a:pt x="15537" y="272551"/>
                  </a:lnTo>
                  <a:lnTo>
                    <a:pt x="41034" y="281098"/>
                  </a:lnTo>
                  <a:lnTo>
                    <a:pt x="89649" y="285910"/>
                  </a:lnTo>
                  <a:lnTo>
                    <a:pt x="142648" y="287336"/>
                  </a:lnTo>
                  <a:lnTo>
                    <a:pt x="174209" y="286145"/>
                  </a:lnTo>
                  <a:lnTo>
                    <a:pt x="210427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251177" y="8040488"/>
              <a:ext cx="257974" cy="339230"/>
            </a:xfrm>
            <a:custGeom>
              <a:avLst/>
              <a:gdLst/>
              <a:ahLst/>
              <a:cxnLst/>
              <a:rect l="0" t="0" r="0" b="0"/>
              <a:pathLst>
                <a:path w="257974" h="339230">
                  <a:moveTo>
                    <a:pt x="52305" y="0"/>
                  </a:moveTo>
                  <a:lnTo>
                    <a:pt x="41358" y="45309"/>
                  </a:lnTo>
                  <a:lnTo>
                    <a:pt x="30441" y="104495"/>
                  </a:lnTo>
                  <a:lnTo>
                    <a:pt x="27353" y="148007"/>
                  </a:lnTo>
                  <a:lnTo>
                    <a:pt x="21918" y="192737"/>
                  </a:lnTo>
                  <a:lnTo>
                    <a:pt x="15948" y="236484"/>
                  </a:lnTo>
                  <a:lnTo>
                    <a:pt x="11063" y="295373"/>
                  </a:lnTo>
                  <a:lnTo>
                    <a:pt x="3691" y="339229"/>
                  </a:lnTo>
                  <a:lnTo>
                    <a:pt x="6831" y="330030"/>
                  </a:lnTo>
                  <a:lnTo>
                    <a:pt x="891" y="272947"/>
                  </a:lnTo>
                  <a:lnTo>
                    <a:pt x="0" y="213245"/>
                  </a:lnTo>
                  <a:lnTo>
                    <a:pt x="7184" y="154761"/>
                  </a:lnTo>
                  <a:lnTo>
                    <a:pt x="11513" y="92913"/>
                  </a:lnTo>
                  <a:lnTo>
                    <a:pt x="23291" y="45811"/>
                  </a:lnTo>
                  <a:lnTo>
                    <a:pt x="37379" y="22392"/>
                  </a:lnTo>
                  <a:lnTo>
                    <a:pt x="45401" y="17975"/>
                  </a:lnTo>
                  <a:lnTo>
                    <a:pt x="53796" y="18077"/>
                  </a:lnTo>
                  <a:lnTo>
                    <a:pt x="62440" y="21193"/>
                  </a:lnTo>
                  <a:lnTo>
                    <a:pt x="80169" y="40904"/>
                  </a:lnTo>
                  <a:lnTo>
                    <a:pt x="116378" y="103212"/>
                  </a:lnTo>
                  <a:lnTo>
                    <a:pt x="152871" y="161732"/>
                  </a:lnTo>
                  <a:lnTo>
                    <a:pt x="198560" y="221117"/>
                  </a:lnTo>
                  <a:lnTo>
                    <a:pt x="220903" y="239449"/>
                  </a:lnTo>
                  <a:lnTo>
                    <a:pt x="257973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95439" y="7999355"/>
              <a:ext cx="13712" cy="329069"/>
            </a:xfrm>
            <a:custGeom>
              <a:avLst/>
              <a:gdLst/>
              <a:ahLst/>
              <a:cxnLst/>
              <a:rect l="0" t="0" r="0" b="0"/>
              <a:pathLst>
                <a:path w="13712" h="329069">
                  <a:moveTo>
                    <a:pt x="13711" y="0"/>
                  </a:moveTo>
                  <a:lnTo>
                    <a:pt x="13711" y="54732"/>
                  </a:lnTo>
                  <a:lnTo>
                    <a:pt x="13711" y="115411"/>
                  </a:lnTo>
                  <a:lnTo>
                    <a:pt x="13711" y="172662"/>
                  </a:lnTo>
                  <a:lnTo>
                    <a:pt x="12187" y="226696"/>
                  </a:lnTo>
                  <a:lnTo>
                    <a:pt x="2859" y="286672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618839" y="8029533"/>
              <a:ext cx="164675" cy="333954"/>
            </a:xfrm>
            <a:custGeom>
              <a:avLst/>
              <a:gdLst/>
              <a:ahLst/>
              <a:cxnLst/>
              <a:rect l="0" t="0" r="0" b="0"/>
              <a:pathLst>
                <a:path w="164675" h="333954">
                  <a:moveTo>
                    <a:pt x="0" y="79512"/>
                  </a:moveTo>
                  <a:lnTo>
                    <a:pt x="0" y="132720"/>
                  </a:lnTo>
                  <a:lnTo>
                    <a:pt x="1524" y="185500"/>
                  </a:lnTo>
                  <a:lnTo>
                    <a:pt x="9423" y="239733"/>
                  </a:lnTo>
                  <a:lnTo>
                    <a:pt x="12441" y="294396"/>
                  </a:lnTo>
                  <a:lnTo>
                    <a:pt x="13335" y="333953"/>
                  </a:lnTo>
                  <a:lnTo>
                    <a:pt x="9575" y="281272"/>
                  </a:lnTo>
                  <a:lnTo>
                    <a:pt x="2837" y="221052"/>
                  </a:lnTo>
                  <a:lnTo>
                    <a:pt x="2785" y="172887"/>
                  </a:lnTo>
                  <a:lnTo>
                    <a:pt x="7840" y="126090"/>
                  </a:lnTo>
                  <a:lnTo>
                    <a:pt x="19251" y="64197"/>
                  </a:lnTo>
                  <a:lnTo>
                    <a:pt x="39559" y="14543"/>
                  </a:lnTo>
                  <a:lnTo>
                    <a:pt x="50748" y="5730"/>
                  </a:lnTo>
                  <a:lnTo>
                    <a:pt x="79431" y="0"/>
                  </a:lnTo>
                  <a:lnTo>
                    <a:pt x="108429" y="6594"/>
                  </a:lnTo>
                  <a:lnTo>
                    <a:pt x="135029" y="21205"/>
                  </a:lnTo>
                  <a:lnTo>
                    <a:pt x="157007" y="42932"/>
                  </a:lnTo>
                  <a:lnTo>
                    <a:pt x="162563" y="55125"/>
                  </a:lnTo>
                  <a:lnTo>
                    <a:pt x="164674" y="80861"/>
                  </a:lnTo>
                  <a:lnTo>
                    <a:pt x="160057" y="91075"/>
                  </a:lnTo>
                  <a:lnTo>
                    <a:pt x="142740" y="106487"/>
                  </a:lnTo>
                  <a:lnTo>
                    <a:pt x="115746" y="114353"/>
                  </a:lnTo>
                  <a:lnTo>
                    <a:pt x="68556" y="1206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977352" y="8397154"/>
            <a:ext cx="903033" cy="392266"/>
            <a:chOff x="1977352" y="8397154"/>
            <a:chExt cx="903033" cy="392266"/>
          </a:xfrm>
        </p:grpSpPr>
        <p:sp>
          <p:nvSpPr>
            <p:cNvPr id="60" name="Freeform 59"/>
            <p:cNvSpPr/>
            <p:nvPr/>
          </p:nvSpPr>
          <p:spPr>
            <a:xfrm>
              <a:off x="1977352" y="8492958"/>
              <a:ext cx="202730" cy="296462"/>
            </a:xfrm>
            <a:custGeom>
              <a:avLst/>
              <a:gdLst/>
              <a:ahLst/>
              <a:cxnLst/>
              <a:rect l="0" t="0" r="0" b="0"/>
              <a:pathLst>
                <a:path w="202730" h="296462">
                  <a:moveTo>
                    <a:pt x="38195" y="0"/>
                  </a:moveTo>
                  <a:lnTo>
                    <a:pt x="23280" y="59659"/>
                  </a:lnTo>
                  <a:lnTo>
                    <a:pt x="14478" y="119242"/>
                  </a:lnTo>
                  <a:lnTo>
                    <a:pt x="10896" y="167256"/>
                  </a:lnTo>
                  <a:lnTo>
                    <a:pt x="4225" y="213987"/>
                  </a:lnTo>
                  <a:lnTo>
                    <a:pt x="245" y="260148"/>
                  </a:lnTo>
                  <a:lnTo>
                    <a:pt x="0" y="293867"/>
                  </a:lnTo>
                  <a:lnTo>
                    <a:pt x="2067" y="296461"/>
                  </a:lnTo>
                  <a:lnTo>
                    <a:pt x="4969" y="293619"/>
                  </a:lnTo>
                  <a:lnTo>
                    <a:pt x="9626" y="243749"/>
                  </a:lnTo>
                  <a:lnTo>
                    <a:pt x="10432" y="185297"/>
                  </a:lnTo>
                  <a:lnTo>
                    <a:pt x="12195" y="128706"/>
                  </a:lnTo>
                  <a:lnTo>
                    <a:pt x="20165" y="73344"/>
                  </a:lnTo>
                  <a:lnTo>
                    <a:pt x="22564" y="36659"/>
                  </a:lnTo>
                  <a:lnTo>
                    <a:pt x="26251" y="27486"/>
                  </a:lnTo>
                  <a:lnTo>
                    <a:pt x="31756" y="24418"/>
                  </a:lnTo>
                  <a:lnTo>
                    <a:pt x="38472" y="25420"/>
                  </a:lnTo>
                  <a:lnTo>
                    <a:pt x="62483" y="41386"/>
                  </a:lnTo>
                  <a:lnTo>
                    <a:pt x="106940" y="97817"/>
                  </a:lnTo>
                  <a:lnTo>
                    <a:pt x="143351" y="151187"/>
                  </a:lnTo>
                  <a:lnTo>
                    <a:pt x="170461" y="204217"/>
                  </a:lnTo>
                  <a:lnTo>
                    <a:pt x="195452" y="241549"/>
                  </a:lnTo>
                  <a:lnTo>
                    <a:pt x="202729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80081" y="8479247"/>
              <a:ext cx="13712" cy="274224"/>
            </a:xfrm>
            <a:custGeom>
              <a:avLst/>
              <a:gdLst/>
              <a:ahLst/>
              <a:cxnLst/>
              <a:rect l="0" t="0" r="0" b="0"/>
              <a:pathLst>
                <a:path w="13712" h="274224">
                  <a:moveTo>
                    <a:pt x="13711" y="0"/>
                  </a:moveTo>
                  <a:lnTo>
                    <a:pt x="2859" y="48807"/>
                  </a:lnTo>
                  <a:lnTo>
                    <a:pt x="847" y="98253"/>
                  </a:lnTo>
                  <a:lnTo>
                    <a:pt x="251" y="155559"/>
                  </a:lnTo>
                  <a:lnTo>
                    <a:pt x="74" y="216720"/>
                  </a:lnTo>
                  <a:lnTo>
                    <a:pt x="0" y="274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05948" y="8514407"/>
              <a:ext cx="285470" cy="255629"/>
            </a:xfrm>
            <a:custGeom>
              <a:avLst/>
              <a:gdLst/>
              <a:ahLst/>
              <a:cxnLst/>
              <a:rect l="0" t="0" r="0" b="0"/>
              <a:pathLst>
                <a:path w="285470" h="255629">
                  <a:moveTo>
                    <a:pt x="11245" y="33395"/>
                  </a:moveTo>
                  <a:lnTo>
                    <a:pt x="22097" y="82202"/>
                  </a:lnTo>
                  <a:lnTo>
                    <a:pt x="24109" y="131648"/>
                  </a:lnTo>
                  <a:lnTo>
                    <a:pt x="24705" y="184892"/>
                  </a:lnTo>
                  <a:lnTo>
                    <a:pt x="20819" y="235201"/>
                  </a:lnTo>
                  <a:lnTo>
                    <a:pt x="17628" y="250199"/>
                  </a:lnTo>
                  <a:lnTo>
                    <a:pt x="13977" y="255628"/>
                  </a:lnTo>
                  <a:lnTo>
                    <a:pt x="10019" y="254677"/>
                  </a:lnTo>
                  <a:lnTo>
                    <a:pt x="5857" y="249473"/>
                  </a:lnTo>
                  <a:lnTo>
                    <a:pt x="0" y="205754"/>
                  </a:lnTo>
                  <a:lnTo>
                    <a:pt x="5543" y="151836"/>
                  </a:lnTo>
                  <a:lnTo>
                    <a:pt x="16834" y="97266"/>
                  </a:lnTo>
                  <a:lnTo>
                    <a:pt x="35822" y="36702"/>
                  </a:lnTo>
                  <a:lnTo>
                    <a:pt x="50606" y="14045"/>
                  </a:lnTo>
                  <a:lnTo>
                    <a:pt x="60338" y="8307"/>
                  </a:lnTo>
                  <a:lnTo>
                    <a:pt x="83339" y="5995"/>
                  </a:lnTo>
                  <a:lnTo>
                    <a:pt x="104733" y="14108"/>
                  </a:lnTo>
                  <a:lnTo>
                    <a:pt x="114704" y="20537"/>
                  </a:lnTo>
                  <a:lnTo>
                    <a:pt x="129845" y="43931"/>
                  </a:lnTo>
                  <a:lnTo>
                    <a:pt x="146935" y="91362"/>
                  </a:lnTo>
                  <a:lnTo>
                    <a:pt x="161647" y="144010"/>
                  </a:lnTo>
                  <a:lnTo>
                    <a:pt x="167975" y="178536"/>
                  </a:lnTo>
                  <a:lnTo>
                    <a:pt x="165709" y="209116"/>
                  </a:lnTo>
                  <a:lnTo>
                    <a:pt x="162972" y="213004"/>
                  </a:lnTo>
                  <a:lnTo>
                    <a:pt x="159624" y="209503"/>
                  </a:lnTo>
                  <a:lnTo>
                    <a:pt x="153364" y="189363"/>
                  </a:lnTo>
                  <a:lnTo>
                    <a:pt x="151364" y="143763"/>
                  </a:lnTo>
                  <a:lnTo>
                    <a:pt x="159743" y="91657"/>
                  </a:lnTo>
                  <a:lnTo>
                    <a:pt x="173398" y="39148"/>
                  </a:lnTo>
                  <a:lnTo>
                    <a:pt x="187924" y="8529"/>
                  </a:lnTo>
                  <a:lnTo>
                    <a:pt x="196064" y="1583"/>
                  </a:lnTo>
                  <a:lnTo>
                    <a:pt x="204537" y="0"/>
                  </a:lnTo>
                  <a:lnTo>
                    <a:pt x="213233" y="1991"/>
                  </a:lnTo>
                  <a:lnTo>
                    <a:pt x="231020" y="20454"/>
                  </a:lnTo>
                  <a:lnTo>
                    <a:pt x="254101" y="65110"/>
                  </a:lnTo>
                  <a:lnTo>
                    <a:pt x="270589" y="116934"/>
                  </a:lnTo>
                  <a:lnTo>
                    <a:pt x="281060" y="174947"/>
                  </a:lnTo>
                  <a:lnTo>
                    <a:pt x="284163" y="220065"/>
                  </a:lnTo>
                  <a:lnTo>
                    <a:pt x="285469" y="2390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693207" y="8397154"/>
              <a:ext cx="187178" cy="363502"/>
            </a:xfrm>
            <a:custGeom>
              <a:avLst/>
              <a:gdLst/>
              <a:ahLst/>
              <a:cxnLst/>
              <a:rect l="0" t="0" r="0" b="0"/>
              <a:pathLst>
                <a:path w="187178" h="363502">
                  <a:moveTo>
                    <a:pt x="7900" y="95804"/>
                  </a:moveTo>
                  <a:lnTo>
                    <a:pt x="0" y="141112"/>
                  </a:lnTo>
                  <a:lnTo>
                    <a:pt x="4882" y="200299"/>
                  </a:lnTo>
                  <a:lnTo>
                    <a:pt x="6558" y="243811"/>
                  </a:lnTo>
                  <a:lnTo>
                    <a:pt x="7502" y="303854"/>
                  </a:lnTo>
                  <a:lnTo>
                    <a:pt x="7782" y="360239"/>
                  </a:lnTo>
                  <a:lnTo>
                    <a:pt x="6298" y="363501"/>
                  </a:lnTo>
                  <a:lnTo>
                    <a:pt x="586" y="342752"/>
                  </a:lnTo>
                  <a:lnTo>
                    <a:pt x="3363" y="286958"/>
                  </a:lnTo>
                  <a:lnTo>
                    <a:pt x="5883" y="240176"/>
                  </a:lnTo>
                  <a:lnTo>
                    <a:pt x="8527" y="193486"/>
                  </a:lnTo>
                  <a:lnTo>
                    <a:pt x="18580" y="138458"/>
                  </a:lnTo>
                  <a:lnTo>
                    <a:pt x="32731" y="78312"/>
                  </a:lnTo>
                  <a:lnTo>
                    <a:pt x="64038" y="19561"/>
                  </a:lnTo>
                  <a:lnTo>
                    <a:pt x="72748" y="8412"/>
                  </a:lnTo>
                  <a:lnTo>
                    <a:pt x="84648" y="2503"/>
                  </a:lnTo>
                  <a:lnTo>
                    <a:pt x="114121" y="0"/>
                  </a:lnTo>
                  <a:lnTo>
                    <a:pt x="139408" y="8029"/>
                  </a:lnTo>
                  <a:lnTo>
                    <a:pt x="150416" y="14435"/>
                  </a:lnTo>
                  <a:lnTo>
                    <a:pt x="180468" y="52567"/>
                  </a:lnTo>
                  <a:lnTo>
                    <a:pt x="187177" y="81158"/>
                  </a:lnTo>
                  <a:lnTo>
                    <a:pt x="186833" y="95180"/>
                  </a:lnTo>
                  <a:lnTo>
                    <a:pt x="174263" y="122949"/>
                  </a:lnTo>
                  <a:lnTo>
                    <a:pt x="141491" y="160215"/>
                  </a:lnTo>
                  <a:lnTo>
                    <a:pt x="102835" y="186492"/>
                  </a:lnTo>
                  <a:lnTo>
                    <a:pt x="49033" y="2054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016974" y="8786254"/>
            <a:ext cx="940427" cy="474532"/>
            <a:chOff x="2016974" y="8786254"/>
            <a:chExt cx="940427" cy="474532"/>
          </a:xfrm>
        </p:grpSpPr>
        <p:sp>
          <p:nvSpPr>
            <p:cNvPr id="65" name="Freeform 64"/>
            <p:cNvSpPr/>
            <p:nvPr/>
          </p:nvSpPr>
          <p:spPr>
            <a:xfrm>
              <a:off x="2016974" y="8904350"/>
              <a:ext cx="204242" cy="315302"/>
            </a:xfrm>
            <a:custGeom>
              <a:avLst/>
              <a:gdLst/>
              <a:ahLst/>
              <a:cxnLst/>
              <a:rect l="0" t="0" r="0" b="0"/>
              <a:pathLst>
                <a:path w="204242" h="315302">
                  <a:moveTo>
                    <a:pt x="67129" y="27367"/>
                  </a:moveTo>
                  <a:lnTo>
                    <a:pt x="48045" y="84618"/>
                  </a:lnTo>
                  <a:lnTo>
                    <a:pt x="34898" y="138616"/>
                  </a:lnTo>
                  <a:lnTo>
                    <a:pt x="25889" y="180914"/>
                  </a:lnTo>
                  <a:lnTo>
                    <a:pt x="16315" y="243490"/>
                  </a:lnTo>
                  <a:lnTo>
                    <a:pt x="9416" y="296563"/>
                  </a:lnTo>
                  <a:lnTo>
                    <a:pt x="5801" y="311950"/>
                  </a:lnTo>
                  <a:lnTo>
                    <a:pt x="3392" y="314591"/>
                  </a:lnTo>
                  <a:lnTo>
                    <a:pt x="0" y="283436"/>
                  </a:lnTo>
                  <a:lnTo>
                    <a:pt x="2917" y="221606"/>
                  </a:lnTo>
                  <a:lnTo>
                    <a:pt x="9509" y="170741"/>
                  </a:lnTo>
                  <a:lnTo>
                    <a:pt x="11461" y="111489"/>
                  </a:lnTo>
                  <a:lnTo>
                    <a:pt x="16103" y="59401"/>
                  </a:lnTo>
                  <a:lnTo>
                    <a:pt x="24646" y="30939"/>
                  </a:lnTo>
                  <a:lnTo>
                    <a:pt x="38599" y="8134"/>
                  </a:lnTo>
                  <a:lnTo>
                    <a:pt x="48109" y="2357"/>
                  </a:lnTo>
                  <a:lnTo>
                    <a:pt x="70863" y="0"/>
                  </a:lnTo>
                  <a:lnTo>
                    <a:pt x="81806" y="4552"/>
                  </a:lnTo>
                  <a:lnTo>
                    <a:pt x="102090" y="21797"/>
                  </a:lnTo>
                  <a:lnTo>
                    <a:pt x="123361" y="57201"/>
                  </a:lnTo>
                  <a:lnTo>
                    <a:pt x="139312" y="103916"/>
                  </a:lnTo>
                  <a:lnTo>
                    <a:pt x="160966" y="156352"/>
                  </a:lnTo>
                  <a:lnTo>
                    <a:pt x="179400" y="210483"/>
                  </a:lnTo>
                  <a:lnTo>
                    <a:pt x="197754" y="270898"/>
                  </a:lnTo>
                  <a:lnTo>
                    <a:pt x="204241" y="3153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248637" y="8849449"/>
              <a:ext cx="1" cy="370203"/>
            </a:xfrm>
            <a:custGeom>
              <a:avLst/>
              <a:gdLst/>
              <a:ahLst/>
              <a:cxnLst/>
              <a:rect l="0" t="0" r="0" b="0"/>
              <a:pathLst>
                <a:path w="1" h="370203">
                  <a:moveTo>
                    <a:pt x="0" y="0"/>
                  </a:moveTo>
                  <a:lnTo>
                    <a:pt x="0" y="54732"/>
                  </a:lnTo>
                  <a:lnTo>
                    <a:pt x="0" y="95421"/>
                  </a:lnTo>
                  <a:lnTo>
                    <a:pt x="0" y="142959"/>
                  </a:lnTo>
                  <a:lnTo>
                    <a:pt x="0" y="193032"/>
                  </a:lnTo>
                  <a:lnTo>
                    <a:pt x="0" y="240678"/>
                  </a:lnTo>
                  <a:lnTo>
                    <a:pt x="0" y="287245"/>
                  </a:lnTo>
                  <a:lnTo>
                    <a:pt x="0" y="340037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440594" y="8945428"/>
              <a:ext cx="27423" cy="315358"/>
            </a:xfrm>
            <a:custGeom>
              <a:avLst/>
              <a:gdLst/>
              <a:ahLst/>
              <a:cxnLst/>
              <a:rect l="0" t="0" r="0" b="0"/>
              <a:pathLst>
                <a:path w="27423" h="315358">
                  <a:moveTo>
                    <a:pt x="27422" y="0"/>
                  </a:moveTo>
                  <a:lnTo>
                    <a:pt x="16570" y="59659"/>
                  </a:lnTo>
                  <a:lnTo>
                    <a:pt x="14558" y="115179"/>
                  </a:lnTo>
                  <a:lnTo>
                    <a:pt x="14088" y="157833"/>
                  </a:lnTo>
                  <a:lnTo>
                    <a:pt x="13878" y="202182"/>
                  </a:lnTo>
                  <a:lnTo>
                    <a:pt x="6482" y="255417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454305" y="8944994"/>
              <a:ext cx="258271" cy="247237"/>
            </a:xfrm>
            <a:custGeom>
              <a:avLst/>
              <a:gdLst/>
              <a:ahLst/>
              <a:cxnLst/>
              <a:rect l="0" t="0" r="0" b="0"/>
              <a:pathLst>
                <a:path w="258271" h="247237">
                  <a:moveTo>
                    <a:pt x="0" y="192391"/>
                  </a:moveTo>
                  <a:lnTo>
                    <a:pt x="4063" y="132731"/>
                  </a:lnTo>
                  <a:lnTo>
                    <a:pt x="14915" y="81274"/>
                  </a:lnTo>
                  <a:lnTo>
                    <a:pt x="24911" y="48550"/>
                  </a:lnTo>
                  <a:lnTo>
                    <a:pt x="39509" y="23850"/>
                  </a:lnTo>
                  <a:lnTo>
                    <a:pt x="49192" y="19091"/>
                  </a:lnTo>
                  <a:lnTo>
                    <a:pt x="60217" y="18966"/>
                  </a:lnTo>
                  <a:lnTo>
                    <a:pt x="72137" y="21929"/>
                  </a:lnTo>
                  <a:lnTo>
                    <a:pt x="93508" y="41472"/>
                  </a:lnTo>
                  <a:lnTo>
                    <a:pt x="111638" y="71994"/>
                  </a:lnTo>
                  <a:lnTo>
                    <a:pt x="128887" y="130480"/>
                  </a:lnTo>
                  <a:lnTo>
                    <a:pt x="134675" y="187080"/>
                  </a:lnTo>
                  <a:lnTo>
                    <a:pt x="134866" y="231781"/>
                  </a:lnTo>
                  <a:lnTo>
                    <a:pt x="132568" y="232362"/>
                  </a:lnTo>
                  <a:lnTo>
                    <a:pt x="129512" y="228179"/>
                  </a:lnTo>
                  <a:lnTo>
                    <a:pt x="135554" y="168257"/>
                  </a:lnTo>
                  <a:lnTo>
                    <a:pt x="145622" y="114314"/>
                  </a:lnTo>
                  <a:lnTo>
                    <a:pt x="152329" y="61260"/>
                  </a:lnTo>
                  <a:lnTo>
                    <a:pt x="164696" y="30515"/>
                  </a:lnTo>
                  <a:lnTo>
                    <a:pt x="184411" y="9741"/>
                  </a:lnTo>
                  <a:lnTo>
                    <a:pt x="196067" y="2068"/>
                  </a:lnTo>
                  <a:lnTo>
                    <a:pt x="206885" y="0"/>
                  </a:lnTo>
                  <a:lnTo>
                    <a:pt x="217144" y="1668"/>
                  </a:lnTo>
                  <a:lnTo>
                    <a:pt x="227030" y="5826"/>
                  </a:lnTo>
                  <a:lnTo>
                    <a:pt x="242077" y="26698"/>
                  </a:lnTo>
                  <a:lnTo>
                    <a:pt x="252319" y="57811"/>
                  </a:lnTo>
                  <a:lnTo>
                    <a:pt x="258085" y="116630"/>
                  </a:lnTo>
                  <a:lnTo>
                    <a:pt x="258270" y="171805"/>
                  </a:lnTo>
                  <a:lnTo>
                    <a:pt x="249518" y="224041"/>
                  </a:lnTo>
                  <a:lnTo>
                    <a:pt x="246802" y="2472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810796" y="8786254"/>
              <a:ext cx="146605" cy="419338"/>
            </a:xfrm>
            <a:custGeom>
              <a:avLst/>
              <a:gdLst/>
              <a:ahLst/>
              <a:cxnLst/>
              <a:rect l="0" t="0" r="0" b="0"/>
              <a:pathLst>
                <a:path w="146605" h="419338">
                  <a:moveTo>
                    <a:pt x="0" y="159174"/>
                  </a:moveTo>
                  <a:lnTo>
                    <a:pt x="0" y="218833"/>
                  </a:lnTo>
                  <a:lnTo>
                    <a:pt x="0" y="274353"/>
                  </a:lnTo>
                  <a:lnTo>
                    <a:pt x="0" y="317007"/>
                  </a:lnTo>
                  <a:lnTo>
                    <a:pt x="0" y="361356"/>
                  </a:lnTo>
                  <a:lnTo>
                    <a:pt x="7279" y="414591"/>
                  </a:lnTo>
                  <a:lnTo>
                    <a:pt x="9423" y="419337"/>
                  </a:lnTo>
                  <a:lnTo>
                    <a:pt x="10853" y="416406"/>
                  </a:lnTo>
                  <a:lnTo>
                    <a:pt x="13147" y="360639"/>
                  </a:lnTo>
                  <a:lnTo>
                    <a:pt x="6265" y="312815"/>
                  </a:lnTo>
                  <a:lnTo>
                    <a:pt x="1857" y="255141"/>
                  </a:lnTo>
                  <a:lnTo>
                    <a:pt x="4888" y="207919"/>
                  </a:lnTo>
                  <a:lnTo>
                    <a:pt x="11313" y="157986"/>
                  </a:lnTo>
                  <a:lnTo>
                    <a:pt x="19247" y="110403"/>
                  </a:lnTo>
                  <a:lnTo>
                    <a:pt x="39558" y="48067"/>
                  </a:lnTo>
                  <a:lnTo>
                    <a:pt x="60239" y="17877"/>
                  </a:lnTo>
                  <a:lnTo>
                    <a:pt x="72152" y="5561"/>
                  </a:lnTo>
                  <a:lnTo>
                    <a:pt x="84665" y="396"/>
                  </a:lnTo>
                  <a:lnTo>
                    <a:pt x="97577" y="0"/>
                  </a:lnTo>
                  <a:lnTo>
                    <a:pt x="110755" y="2784"/>
                  </a:lnTo>
                  <a:lnTo>
                    <a:pt x="121064" y="10733"/>
                  </a:lnTo>
                  <a:lnTo>
                    <a:pt x="136582" y="35816"/>
                  </a:lnTo>
                  <a:lnTo>
                    <a:pt x="146604" y="84198"/>
                  </a:lnTo>
                  <a:lnTo>
                    <a:pt x="142294" y="129849"/>
                  </a:lnTo>
                  <a:lnTo>
                    <a:pt x="124090" y="179600"/>
                  </a:lnTo>
                  <a:lnTo>
                    <a:pt x="92120" y="218378"/>
                  </a:lnTo>
                  <a:lnTo>
                    <a:pt x="30977" y="264171"/>
                  </a:lnTo>
                  <a:lnTo>
                    <a:pt x="0" y="2825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65604" y="9435381"/>
            <a:ext cx="2065490" cy="609003"/>
            <a:chOff x="1965604" y="9435381"/>
            <a:chExt cx="2065490" cy="609003"/>
          </a:xfrm>
        </p:grpSpPr>
        <p:sp>
          <p:nvSpPr>
            <p:cNvPr id="71" name="Freeform 70"/>
            <p:cNvSpPr/>
            <p:nvPr/>
          </p:nvSpPr>
          <p:spPr>
            <a:xfrm>
              <a:off x="1965604" y="9556441"/>
              <a:ext cx="625814" cy="280490"/>
            </a:xfrm>
            <a:custGeom>
              <a:avLst/>
              <a:gdLst/>
              <a:ahLst/>
              <a:cxnLst/>
              <a:rect l="0" t="0" r="0" b="0"/>
              <a:pathLst>
                <a:path w="625814" h="280490">
                  <a:moveTo>
                    <a:pt x="173343" y="29762"/>
                  </a:moveTo>
                  <a:lnTo>
                    <a:pt x="142028" y="17293"/>
                  </a:lnTo>
                  <a:lnTo>
                    <a:pt x="123370" y="3400"/>
                  </a:lnTo>
                  <a:lnTo>
                    <a:pt x="112605" y="0"/>
                  </a:lnTo>
                  <a:lnTo>
                    <a:pt x="88457" y="284"/>
                  </a:lnTo>
                  <a:lnTo>
                    <a:pt x="66552" y="13614"/>
                  </a:lnTo>
                  <a:lnTo>
                    <a:pt x="48184" y="36297"/>
                  </a:lnTo>
                  <a:lnTo>
                    <a:pt x="27754" y="83327"/>
                  </a:lnTo>
                  <a:lnTo>
                    <a:pt x="6128" y="135857"/>
                  </a:lnTo>
                  <a:lnTo>
                    <a:pt x="0" y="171878"/>
                  </a:lnTo>
                  <a:lnTo>
                    <a:pt x="5402" y="204138"/>
                  </a:lnTo>
                  <a:lnTo>
                    <a:pt x="25573" y="243932"/>
                  </a:lnTo>
                  <a:lnTo>
                    <a:pt x="43682" y="263584"/>
                  </a:lnTo>
                  <a:lnTo>
                    <a:pt x="66965" y="277397"/>
                  </a:lnTo>
                  <a:lnTo>
                    <a:pt x="100673" y="280489"/>
                  </a:lnTo>
                  <a:lnTo>
                    <a:pt x="137999" y="275262"/>
                  </a:lnTo>
                  <a:lnTo>
                    <a:pt x="184707" y="253665"/>
                  </a:lnTo>
                  <a:lnTo>
                    <a:pt x="241436" y="206193"/>
                  </a:lnTo>
                  <a:lnTo>
                    <a:pt x="266069" y="179779"/>
                  </a:lnTo>
                  <a:lnTo>
                    <a:pt x="298359" y="121519"/>
                  </a:lnTo>
                  <a:lnTo>
                    <a:pt x="320582" y="69646"/>
                  </a:lnTo>
                  <a:lnTo>
                    <a:pt x="326348" y="51781"/>
                  </a:lnTo>
                  <a:lnTo>
                    <a:pt x="328667" y="49012"/>
                  </a:lnTo>
                  <a:lnTo>
                    <a:pt x="321445" y="106184"/>
                  </a:lnTo>
                  <a:lnTo>
                    <a:pt x="316863" y="145995"/>
                  </a:lnTo>
                  <a:lnTo>
                    <a:pt x="322849" y="202668"/>
                  </a:lnTo>
                  <a:lnTo>
                    <a:pt x="330183" y="239659"/>
                  </a:lnTo>
                  <a:lnTo>
                    <a:pt x="337318" y="253484"/>
                  </a:lnTo>
                  <a:lnTo>
                    <a:pt x="357434" y="272908"/>
                  </a:lnTo>
                  <a:lnTo>
                    <a:pt x="369197" y="277173"/>
                  </a:lnTo>
                  <a:lnTo>
                    <a:pt x="394454" y="277851"/>
                  </a:lnTo>
                  <a:lnTo>
                    <a:pt x="406065" y="272851"/>
                  </a:lnTo>
                  <a:lnTo>
                    <a:pt x="427091" y="255109"/>
                  </a:lnTo>
                  <a:lnTo>
                    <a:pt x="448779" y="219425"/>
                  </a:lnTo>
                  <a:lnTo>
                    <a:pt x="457575" y="165349"/>
                  </a:lnTo>
                  <a:lnTo>
                    <a:pt x="452903" y="115640"/>
                  </a:lnTo>
                  <a:lnTo>
                    <a:pt x="436152" y="59422"/>
                  </a:lnTo>
                  <a:lnTo>
                    <a:pt x="421673" y="37359"/>
                  </a:lnTo>
                  <a:lnTo>
                    <a:pt x="412023" y="31780"/>
                  </a:lnTo>
                  <a:lnTo>
                    <a:pt x="389113" y="29644"/>
                  </a:lnTo>
                  <a:lnTo>
                    <a:pt x="378128" y="34253"/>
                  </a:lnTo>
                  <a:lnTo>
                    <a:pt x="357798" y="51564"/>
                  </a:lnTo>
                  <a:lnTo>
                    <a:pt x="329223" y="101563"/>
                  </a:lnTo>
                  <a:lnTo>
                    <a:pt x="308737" y="150062"/>
                  </a:lnTo>
                  <a:lnTo>
                    <a:pt x="300298" y="200656"/>
                  </a:lnTo>
                  <a:lnTo>
                    <a:pt x="306449" y="232163"/>
                  </a:lnTo>
                  <a:lnTo>
                    <a:pt x="312355" y="246964"/>
                  </a:lnTo>
                  <a:lnTo>
                    <a:pt x="322386" y="258354"/>
                  </a:lnTo>
                  <a:lnTo>
                    <a:pt x="349782" y="275072"/>
                  </a:lnTo>
                  <a:lnTo>
                    <a:pt x="365619" y="277093"/>
                  </a:lnTo>
                  <a:lnTo>
                    <a:pt x="399466" y="271213"/>
                  </a:lnTo>
                  <a:lnTo>
                    <a:pt x="426697" y="254380"/>
                  </a:lnTo>
                  <a:lnTo>
                    <a:pt x="447432" y="230141"/>
                  </a:lnTo>
                  <a:lnTo>
                    <a:pt x="477220" y="168989"/>
                  </a:lnTo>
                  <a:lnTo>
                    <a:pt x="485618" y="154573"/>
                  </a:lnTo>
                  <a:lnTo>
                    <a:pt x="492739" y="151056"/>
                  </a:lnTo>
                  <a:lnTo>
                    <a:pt x="499011" y="154806"/>
                  </a:lnTo>
                  <a:lnTo>
                    <a:pt x="504715" y="163399"/>
                  </a:lnTo>
                  <a:lnTo>
                    <a:pt x="515393" y="219453"/>
                  </a:lnTo>
                  <a:lnTo>
                    <a:pt x="523355" y="251517"/>
                  </a:lnTo>
                  <a:lnTo>
                    <a:pt x="520353" y="239025"/>
                  </a:lnTo>
                  <a:lnTo>
                    <a:pt x="527905" y="181352"/>
                  </a:lnTo>
                  <a:lnTo>
                    <a:pt x="541282" y="132231"/>
                  </a:lnTo>
                  <a:lnTo>
                    <a:pt x="555743" y="107805"/>
                  </a:lnTo>
                  <a:lnTo>
                    <a:pt x="566912" y="100072"/>
                  </a:lnTo>
                  <a:lnTo>
                    <a:pt x="625813" y="846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62767" y="9543919"/>
              <a:ext cx="381121" cy="330220"/>
            </a:xfrm>
            <a:custGeom>
              <a:avLst/>
              <a:gdLst/>
              <a:ahLst/>
              <a:cxnLst/>
              <a:rect l="0" t="0" r="0" b="0"/>
              <a:pathLst>
                <a:path w="381121" h="330220">
                  <a:moveTo>
                    <a:pt x="10917" y="151974"/>
                  </a:moveTo>
                  <a:lnTo>
                    <a:pt x="1494" y="187860"/>
                  </a:lnTo>
                  <a:lnTo>
                    <a:pt x="0" y="242505"/>
                  </a:lnTo>
                  <a:lnTo>
                    <a:pt x="5050" y="279556"/>
                  </a:lnTo>
                  <a:lnTo>
                    <a:pt x="11576" y="293397"/>
                  </a:lnTo>
                  <a:lnTo>
                    <a:pt x="31015" y="312838"/>
                  </a:lnTo>
                  <a:lnTo>
                    <a:pt x="41074" y="315585"/>
                  </a:lnTo>
                  <a:lnTo>
                    <a:pt x="50827" y="314369"/>
                  </a:lnTo>
                  <a:lnTo>
                    <a:pt x="60376" y="310512"/>
                  </a:lnTo>
                  <a:lnTo>
                    <a:pt x="88372" y="283247"/>
                  </a:lnTo>
                  <a:lnTo>
                    <a:pt x="98663" y="250944"/>
                  </a:lnTo>
                  <a:lnTo>
                    <a:pt x="104457" y="189931"/>
                  </a:lnTo>
                  <a:lnTo>
                    <a:pt x="102110" y="131735"/>
                  </a:lnTo>
                  <a:lnTo>
                    <a:pt x="99135" y="115630"/>
                  </a:lnTo>
                  <a:lnTo>
                    <a:pt x="92581" y="107940"/>
                  </a:lnTo>
                  <a:lnTo>
                    <a:pt x="83641" y="105859"/>
                  </a:lnTo>
                  <a:lnTo>
                    <a:pt x="73111" y="107520"/>
                  </a:lnTo>
                  <a:lnTo>
                    <a:pt x="64567" y="116244"/>
                  </a:lnTo>
                  <a:lnTo>
                    <a:pt x="45265" y="164916"/>
                  </a:lnTo>
                  <a:lnTo>
                    <a:pt x="32943" y="226058"/>
                  </a:lnTo>
                  <a:lnTo>
                    <a:pt x="34926" y="264628"/>
                  </a:lnTo>
                  <a:lnTo>
                    <a:pt x="44948" y="293958"/>
                  </a:lnTo>
                  <a:lnTo>
                    <a:pt x="51886" y="306046"/>
                  </a:lnTo>
                  <a:lnTo>
                    <a:pt x="61081" y="312580"/>
                  </a:lnTo>
                  <a:lnTo>
                    <a:pt x="71783" y="315413"/>
                  </a:lnTo>
                  <a:lnTo>
                    <a:pt x="83487" y="315778"/>
                  </a:lnTo>
                  <a:lnTo>
                    <a:pt x="104617" y="308059"/>
                  </a:lnTo>
                  <a:lnTo>
                    <a:pt x="124165" y="292948"/>
                  </a:lnTo>
                  <a:lnTo>
                    <a:pt x="161540" y="241944"/>
                  </a:lnTo>
                  <a:lnTo>
                    <a:pt x="185041" y="187265"/>
                  </a:lnTo>
                  <a:lnTo>
                    <a:pt x="201653" y="126883"/>
                  </a:lnTo>
                  <a:lnTo>
                    <a:pt x="212161" y="70398"/>
                  </a:lnTo>
                  <a:lnTo>
                    <a:pt x="219337" y="19129"/>
                  </a:lnTo>
                  <a:lnTo>
                    <a:pt x="222990" y="3995"/>
                  </a:lnTo>
                  <a:lnTo>
                    <a:pt x="225426" y="0"/>
                  </a:lnTo>
                  <a:lnTo>
                    <a:pt x="227049" y="3431"/>
                  </a:lnTo>
                  <a:lnTo>
                    <a:pt x="227330" y="26539"/>
                  </a:lnTo>
                  <a:lnTo>
                    <a:pt x="222376" y="67280"/>
                  </a:lnTo>
                  <a:lnTo>
                    <a:pt x="215096" y="119918"/>
                  </a:lnTo>
                  <a:lnTo>
                    <a:pt x="208306" y="174290"/>
                  </a:lnTo>
                  <a:lnTo>
                    <a:pt x="206007" y="237637"/>
                  </a:lnTo>
                  <a:lnTo>
                    <a:pt x="210868" y="270790"/>
                  </a:lnTo>
                  <a:lnTo>
                    <a:pt x="218868" y="281460"/>
                  </a:lnTo>
                  <a:lnTo>
                    <a:pt x="244007" y="293313"/>
                  </a:lnTo>
                  <a:lnTo>
                    <a:pt x="256195" y="291905"/>
                  </a:lnTo>
                  <a:lnTo>
                    <a:pt x="277862" y="278151"/>
                  </a:lnTo>
                  <a:lnTo>
                    <a:pt x="307191" y="244712"/>
                  </a:lnTo>
                  <a:lnTo>
                    <a:pt x="327899" y="191302"/>
                  </a:lnTo>
                  <a:lnTo>
                    <a:pt x="350962" y="134511"/>
                  </a:lnTo>
                  <a:lnTo>
                    <a:pt x="369814" y="71812"/>
                  </a:lnTo>
                  <a:lnTo>
                    <a:pt x="377770" y="12269"/>
                  </a:lnTo>
                  <a:lnTo>
                    <a:pt x="377363" y="3993"/>
                  </a:lnTo>
                  <a:lnTo>
                    <a:pt x="375568" y="3046"/>
                  </a:lnTo>
                  <a:lnTo>
                    <a:pt x="365763" y="23549"/>
                  </a:lnTo>
                  <a:lnTo>
                    <a:pt x="353210" y="74820"/>
                  </a:lnTo>
                  <a:lnTo>
                    <a:pt x="345863" y="125301"/>
                  </a:lnTo>
                  <a:lnTo>
                    <a:pt x="342598" y="173128"/>
                  </a:lnTo>
                  <a:lnTo>
                    <a:pt x="348039" y="235600"/>
                  </a:lnTo>
                  <a:lnTo>
                    <a:pt x="363526" y="297311"/>
                  </a:lnTo>
                  <a:lnTo>
                    <a:pt x="381120" y="3302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094825" y="9627337"/>
              <a:ext cx="319265" cy="218962"/>
            </a:xfrm>
            <a:custGeom>
              <a:avLst/>
              <a:gdLst/>
              <a:ahLst/>
              <a:cxnLst/>
              <a:rect l="0" t="0" r="0" b="0"/>
              <a:pathLst>
                <a:path w="319265" h="218962">
                  <a:moveTo>
                    <a:pt x="99885" y="13711"/>
                  </a:moveTo>
                  <a:lnTo>
                    <a:pt x="70770" y="28268"/>
                  </a:lnTo>
                  <a:lnTo>
                    <a:pt x="48351" y="55729"/>
                  </a:lnTo>
                  <a:lnTo>
                    <a:pt x="22661" y="105889"/>
                  </a:lnTo>
                  <a:lnTo>
                    <a:pt x="5401" y="153760"/>
                  </a:lnTo>
                  <a:lnTo>
                    <a:pt x="332" y="171063"/>
                  </a:lnTo>
                  <a:lnTo>
                    <a:pt x="0" y="185645"/>
                  </a:lnTo>
                  <a:lnTo>
                    <a:pt x="7757" y="209972"/>
                  </a:lnTo>
                  <a:lnTo>
                    <a:pt x="15614" y="216155"/>
                  </a:lnTo>
                  <a:lnTo>
                    <a:pt x="25423" y="218753"/>
                  </a:lnTo>
                  <a:lnTo>
                    <a:pt x="36532" y="218961"/>
                  </a:lnTo>
                  <a:lnTo>
                    <a:pt x="57001" y="211068"/>
                  </a:lnTo>
                  <a:lnTo>
                    <a:pt x="76255" y="195880"/>
                  </a:lnTo>
                  <a:lnTo>
                    <a:pt x="102701" y="161634"/>
                  </a:lnTo>
                  <a:lnTo>
                    <a:pt x="119339" y="121018"/>
                  </a:lnTo>
                  <a:lnTo>
                    <a:pt x="124946" y="84777"/>
                  </a:lnTo>
                  <a:lnTo>
                    <a:pt x="134275" y="145925"/>
                  </a:lnTo>
                  <a:lnTo>
                    <a:pt x="146299" y="190506"/>
                  </a:lnTo>
                  <a:lnTo>
                    <a:pt x="153680" y="197083"/>
                  </a:lnTo>
                  <a:lnTo>
                    <a:pt x="163170" y="198421"/>
                  </a:lnTo>
                  <a:lnTo>
                    <a:pt x="174068" y="196266"/>
                  </a:lnTo>
                  <a:lnTo>
                    <a:pt x="181333" y="188736"/>
                  </a:lnTo>
                  <a:lnTo>
                    <a:pt x="197056" y="136927"/>
                  </a:lnTo>
                  <a:lnTo>
                    <a:pt x="201228" y="123277"/>
                  </a:lnTo>
                  <a:lnTo>
                    <a:pt x="204010" y="120271"/>
                  </a:lnTo>
                  <a:lnTo>
                    <a:pt x="205865" y="124362"/>
                  </a:lnTo>
                  <a:lnTo>
                    <a:pt x="216121" y="181990"/>
                  </a:lnTo>
                  <a:lnTo>
                    <a:pt x="216985" y="188359"/>
                  </a:lnTo>
                  <a:lnTo>
                    <a:pt x="213884" y="179186"/>
                  </a:lnTo>
                  <a:lnTo>
                    <a:pt x="218130" y="132481"/>
                  </a:lnTo>
                  <a:lnTo>
                    <a:pt x="236316" y="77678"/>
                  </a:lnTo>
                  <a:lnTo>
                    <a:pt x="256499" y="49251"/>
                  </a:lnTo>
                  <a:lnTo>
                    <a:pt x="31926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482645" y="9601533"/>
              <a:ext cx="233092" cy="442851"/>
            </a:xfrm>
            <a:custGeom>
              <a:avLst/>
              <a:gdLst/>
              <a:ahLst/>
              <a:cxnLst/>
              <a:rect l="0" t="0" r="0" b="0"/>
              <a:pathLst>
                <a:path w="233092" h="442851">
                  <a:moveTo>
                    <a:pt x="0" y="108071"/>
                  </a:moveTo>
                  <a:lnTo>
                    <a:pt x="3047" y="159756"/>
                  </a:lnTo>
                  <a:lnTo>
                    <a:pt x="14558" y="188934"/>
                  </a:lnTo>
                  <a:lnTo>
                    <a:pt x="33892" y="209012"/>
                  </a:lnTo>
                  <a:lnTo>
                    <a:pt x="45447" y="216499"/>
                  </a:lnTo>
                  <a:lnTo>
                    <a:pt x="56197" y="218443"/>
                  </a:lnTo>
                  <a:lnTo>
                    <a:pt x="66410" y="216693"/>
                  </a:lnTo>
                  <a:lnTo>
                    <a:pt x="76266" y="212478"/>
                  </a:lnTo>
                  <a:lnTo>
                    <a:pt x="91280" y="195609"/>
                  </a:lnTo>
                  <a:lnTo>
                    <a:pt x="118212" y="132858"/>
                  </a:lnTo>
                  <a:lnTo>
                    <a:pt x="130835" y="83084"/>
                  </a:lnTo>
                  <a:lnTo>
                    <a:pt x="133729" y="31265"/>
                  </a:lnTo>
                  <a:lnTo>
                    <a:pt x="129007" y="809"/>
                  </a:lnTo>
                  <a:lnTo>
                    <a:pt x="127138" y="0"/>
                  </a:lnTo>
                  <a:lnTo>
                    <a:pt x="124139" y="56255"/>
                  </a:lnTo>
                  <a:lnTo>
                    <a:pt x="123729" y="95706"/>
                  </a:lnTo>
                  <a:lnTo>
                    <a:pt x="123547" y="148787"/>
                  </a:lnTo>
                  <a:lnTo>
                    <a:pt x="123466" y="195739"/>
                  </a:lnTo>
                  <a:lnTo>
                    <a:pt x="127483" y="252369"/>
                  </a:lnTo>
                  <a:lnTo>
                    <a:pt x="138322" y="306220"/>
                  </a:lnTo>
                  <a:lnTo>
                    <a:pt x="151182" y="366356"/>
                  </a:lnTo>
                  <a:lnTo>
                    <a:pt x="157077" y="402634"/>
                  </a:lnTo>
                  <a:lnTo>
                    <a:pt x="154618" y="433992"/>
                  </a:lnTo>
                  <a:lnTo>
                    <a:pt x="148783" y="441135"/>
                  </a:lnTo>
                  <a:lnTo>
                    <a:pt x="140323" y="442850"/>
                  </a:lnTo>
                  <a:lnTo>
                    <a:pt x="130112" y="440947"/>
                  </a:lnTo>
                  <a:lnTo>
                    <a:pt x="110641" y="426645"/>
                  </a:lnTo>
                  <a:lnTo>
                    <a:pt x="101183" y="416432"/>
                  </a:lnTo>
                  <a:lnTo>
                    <a:pt x="80593" y="358385"/>
                  </a:lnTo>
                  <a:lnTo>
                    <a:pt x="77968" y="313270"/>
                  </a:lnTo>
                  <a:lnTo>
                    <a:pt x="84927" y="270873"/>
                  </a:lnTo>
                  <a:lnTo>
                    <a:pt x="103254" y="236797"/>
                  </a:lnTo>
                  <a:lnTo>
                    <a:pt x="139268" y="199195"/>
                  </a:lnTo>
                  <a:lnTo>
                    <a:pt x="178885" y="176035"/>
                  </a:lnTo>
                  <a:lnTo>
                    <a:pt x="201889" y="172810"/>
                  </a:lnTo>
                  <a:lnTo>
                    <a:pt x="233091" y="1766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811714" y="9572492"/>
              <a:ext cx="1" cy="41135"/>
            </a:xfrm>
            <a:custGeom>
              <a:avLst/>
              <a:gdLst/>
              <a:ahLst/>
              <a:cxnLst/>
              <a:rect l="0" t="0" r="0" b="0"/>
              <a:pathLst>
                <a:path w="1" h="41135">
                  <a:moveTo>
                    <a:pt x="0" y="41134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30229" y="9435381"/>
              <a:ext cx="200865" cy="425048"/>
            </a:xfrm>
            <a:custGeom>
              <a:avLst/>
              <a:gdLst/>
              <a:ahLst/>
              <a:cxnLst/>
              <a:rect l="0" t="0" r="0" b="0"/>
              <a:pathLst>
                <a:path w="200865" h="425048">
                  <a:moveTo>
                    <a:pt x="104886" y="0"/>
                  </a:moveTo>
                  <a:lnTo>
                    <a:pt x="126722" y="7278"/>
                  </a:lnTo>
                  <a:lnTo>
                    <a:pt x="145568" y="27102"/>
                  </a:lnTo>
                  <a:lnTo>
                    <a:pt x="173308" y="76586"/>
                  </a:lnTo>
                  <a:lnTo>
                    <a:pt x="187094" y="114782"/>
                  </a:lnTo>
                  <a:lnTo>
                    <a:pt x="187813" y="163504"/>
                  </a:lnTo>
                  <a:lnTo>
                    <a:pt x="184302" y="217380"/>
                  </a:lnTo>
                  <a:lnTo>
                    <a:pt x="165318" y="276339"/>
                  </a:lnTo>
                  <a:lnTo>
                    <a:pt x="122699" y="336080"/>
                  </a:lnTo>
                  <a:lnTo>
                    <a:pt x="88328" y="372279"/>
                  </a:lnTo>
                  <a:lnTo>
                    <a:pt x="58424" y="386361"/>
                  </a:lnTo>
                  <a:lnTo>
                    <a:pt x="41919" y="390115"/>
                  </a:lnTo>
                  <a:lnTo>
                    <a:pt x="29391" y="388047"/>
                  </a:lnTo>
                  <a:lnTo>
                    <a:pt x="19516" y="382100"/>
                  </a:lnTo>
                  <a:lnTo>
                    <a:pt x="11410" y="373563"/>
                  </a:lnTo>
                  <a:lnTo>
                    <a:pt x="2402" y="343765"/>
                  </a:lnTo>
                  <a:lnTo>
                    <a:pt x="0" y="325155"/>
                  </a:lnTo>
                  <a:lnTo>
                    <a:pt x="2969" y="309701"/>
                  </a:lnTo>
                  <a:lnTo>
                    <a:pt x="18456" y="284405"/>
                  </a:lnTo>
                  <a:lnTo>
                    <a:pt x="30508" y="277964"/>
                  </a:lnTo>
                  <a:lnTo>
                    <a:pt x="60149" y="274870"/>
                  </a:lnTo>
                  <a:lnTo>
                    <a:pt x="111097" y="288973"/>
                  </a:lnTo>
                  <a:lnTo>
                    <a:pt x="138623" y="312263"/>
                  </a:lnTo>
                  <a:lnTo>
                    <a:pt x="181122" y="369591"/>
                  </a:lnTo>
                  <a:lnTo>
                    <a:pt x="200864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922532" y="10038673"/>
            <a:ext cx="1930317" cy="625831"/>
            <a:chOff x="1922532" y="10038673"/>
            <a:chExt cx="1930317" cy="625831"/>
          </a:xfrm>
        </p:grpSpPr>
        <p:sp>
          <p:nvSpPr>
            <p:cNvPr id="78" name="Freeform 77"/>
            <p:cNvSpPr/>
            <p:nvPr/>
          </p:nvSpPr>
          <p:spPr>
            <a:xfrm>
              <a:off x="1922532" y="10105968"/>
              <a:ext cx="572908" cy="323279"/>
            </a:xfrm>
            <a:custGeom>
              <a:avLst/>
              <a:gdLst/>
              <a:ahLst/>
              <a:cxnLst/>
              <a:rect l="0" t="0" r="0" b="0"/>
              <a:pathLst>
                <a:path w="572908" h="323279">
                  <a:moveTo>
                    <a:pt x="202704" y="28683"/>
                  </a:moveTo>
                  <a:lnTo>
                    <a:pt x="188147" y="43241"/>
                  </a:lnTo>
                  <a:lnTo>
                    <a:pt x="182335" y="42959"/>
                  </a:lnTo>
                  <a:lnTo>
                    <a:pt x="176937" y="38200"/>
                  </a:lnTo>
                  <a:lnTo>
                    <a:pt x="163830" y="22249"/>
                  </a:lnTo>
                  <a:lnTo>
                    <a:pt x="142770" y="5002"/>
                  </a:lnTo>
                  <a:lnTo>
                    <a:pt x="130755" y="709"/>
                  </a:lnTo>
                  <a:lnTo>
                    <a:pt x="105218" y="0"/>
                  </a:lnTo>
                  <a:lnTo>
                    <a:pt x="82696" y="8825"/>
                  </a:lnTo>
                  <a:lnTo>
                    <a:pt x="72424" y="15444"/>
                  </a:lnTo>
                  <a:lnTo>
                    <a:pt x="43410" y="53875"/>
                  </a:lnTo>
                  <a:lnTo>
                    <a:pt x="17256" y="113557"/>
                  </a:lnTo>
                  <a:lnTo>
                    <a:pt x="3704" y="172323"/>
                  </a:lnTo>
                  <a:lnTo>
                    <a:pt x="0" y="210338"/>
                  </a:lnTo>
                  <a:lnTo>
                    <a:pt x="12472" y="266000"/>
                  </a:lnTo>
                  <a:lnTo>
                    <a:pt x="35465" y="306530"/>
                  </a:lnTo>
                  <a:lnTo>
                    <a:pt x="47031" y="314463"/>
                  </a:lnTo>
                  <a:lnTo>
                    <a:pt x="76132" y="323278"/>
                  </a:lnTo>
                  <a:lnTo>
                    <a:pt x="109379" y="319071"/>
                  </a:lnTo>
                  <a:lnTo>
                    <a:pt x="141421" y="307044"/>
                  </a:lnTo>
                  <a:lnTo>
                    <a:pt x="176590" y="281620"/>
                  </a:lnTo>
                  <a:lnTo>
                    <a:pt x="232405" y="219642"/>
                  </a:lnTo>
                  <a:lnTo>
                    <a:pt x="265052" y="165598"/>
                  </a:lnTo>
                  <a:lnTo>
                    <a:pt x="284317" y="132221"/>
                  </a:lnTo>
                  <a:lnTo>
                    <a:pt x="283012" y="131225"/>
                  </a:lnTo>
                  <a:lnTo>
                    <a:pt x="279094" y="133608"/>
                  </a:lnTo>
                  <a:lnTo>
                    <a:pt x="266303" y="158798"/>
                  </a:lnTo>
                  <a:lnTo>
                    <a:pt x="260143" y="202485"/>
                  </a:lnTo>
                  <a:lnTo>
                    <a:pt x="265596" y="254024"/>
                  </a:lnTo>
                  <a:lnTo>
                    <a:pt x="276868" y="281689"/>
                  </a:lnTo>
                  <a:lnTo>
                    <a:pt x="284140" y="293333"/>
                  </a:lnTo>
                  <a:lnTo>
                    <a:pt x="293558" y="299571"/>
                  </a:lnTo>
                  <a:lnTo>
                    <a:pt x="316210" y="302441"/>
                  </a:lnTo>
                  <a:lnTo>
                    <a:pt x="337450" y="294575"/>
                  </a:lnTo>
                  <a:lnTo>
                    <a:pt x="357046" y="279399"/>
                  </a:lnTo>
                  <a:lnTo>
                    <a:pt x="383685" y="245160"/>
                  </a:lnTo>
                  <a:lnTo>
                    <a:pt x="407107" y="188582"/>
                  </a:lnTo>
                  <a:lnTo>
                    <a:pt x="413904" y="156118"/>
                  </a:lnTo>
                  <a:lnTo>
                    <a:pt x="405854" y="98036"/>
                  </a:lnTo>
                  <a:lnTo>
                    <a:pt x="402123" y="84060"/>
                  </a:lnTo>
                  <a:lnTo>
                    <a:pt x="385790" y="60404"/>
                  </a:lnTo>
                  <a:lnTo>
                    <a:pt x="375036" y="49831"/>
                  </a:lnTo>
                  <a:lnTo>
                    <a:pt x="364819" y="45829"/>
                  </a:lnTo>
                  <a:lnTo>
                    <a:pt x="354961" y="46208"/>
                  </a:lnTo>
                  <a:lnTo>
                    <a:pt x="345343" y="49507"/>
                  </a:lnTo>
                  <a:lnTo>
                    <a:pt x="326530" y="69423"/>
                  </a:lnTo>
                  <a:lnTo>
                    <a:pt x="309536" y="100111"/>
                  </a:lnTo>
                  <a:lnTo>
                    <a:pt x="292927" y="158691"/>
                  </a:lnTo>
                  <a:lnTo>
                    <a:pt x="288507" y="196662"/>
                  </a:lnTo>
                  <a:lnTo>
                    <a:pt x="294668" y="229789"/>
                  </a:lnTo>
                  <a:lnTo>
                    <a:pt x="300577" y="245021"/>
                  </a:lnTo>
                  <a:lnTo>
                    <a:pt x="310610" y="255176"/>
                  </a:lnTo>
                  <a:lnTo>
                    <a:pt x="338008" y="266459"/>
                  </a:lnTo>
                  <a:lnTo>
                    <a:pt x="350798" y="266421"/>
                  </a:lnTo>
                  <a:lnTo>
                    <a:pt x="373135" y="258253"/>
                  </a:lnTo>
                  <a:lnTo>
                    <a:pt x="393219" y="236342"/>
                  </a:lnTo>
                  <a:lnTo>
                    <a:pt x="430939" y="179900"/>
                  </a:lnTo>
                  <a:lnTo>
                    <a:pt x="451283" y="138490"/>
                  </a:lnTo>
                  <a:lnTo>
                    <a:pt x="455261" y="136928"/>
                  </a:lnTo>
                  <a:lnTo>
                    <a:pt x="457913" y="143503"/>
                  </a:lnTo>
                  <a:lnTo>
                    <a:pt x="461646" y="189152"/>
                  </a:lnTo>
                  <a:lnTo>
                    <a:pt x="462751" y="246858"/>
                  </a:lnTo>
                  <a:lnTo>
                    <a:pt x="459016" y="298488"/>
                  </a:lnTo>
                  <a:lnTo>
                    <a:pt x="455846" y="313672"/>
                  </a:lnTo>
                  <a:lnTo>
                    <a:pt x="453733" y="317701"/>
                  </a:lnTo>
                  <a:lnTo>
                    <a:pt x="452324" y="314293"/>
                  </a:lnTo>
                  <a:lnTo>
                    <a:pt x="452282" y="295780"/>
                  </a:lnTo>
                  <a:lnTo>
                    <a:pt x="464668" y="238529"/>
                  </a:lnTo>
                  <a:lnTo>
                    <a:pt x="477358" y="184807"/>
                  </a:lnTo>
                  <a:lnTo>
                    <a:pt x="487784" y="155964"/>
                  </a:lnTo>
                  <a:lnTo>
                    <a:pt x="528030" y="102923"/>
                  </a:lnTo>
                  <a:lnTo>
                    <a:pt x="572907" y="698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571454" y="10125499"/>
              <a:ext cx="354584" cy="351934"/>
            </a:xfrm>
            <a:custGeom>
              <a:avLst/>
              <a:gdLst/>
              <a:ahLst/>
              <a:cxnLst/>
              <a:rect l="0" t="0" r="0" b="0"/>
              <a:pathLst>
                <a:path w="354584" h="351934">
                  <a:moveTo>
                    <a:pt x="33674" y="132553"/>
                  </a:moveTo>
                  <a:lnTo>
                    <a:pt x="18759" y="181360"/>
                  </a:lnTo>
                  <a:lnTo>
                    <a:pt x="5895" y="230805"/>
                  </a:lnTo>
                  <a:lnTo>
                    <a:pt x="0" y="264582"/>
                  </a:lnTo>
                  <a:lnTo>
                    <a:pt x="2457" y="294829"/>
                  </a:lnTo>
                  <a:lnTo>
                    <a:pt x="8293" y="306246"/>
                  </a:lnTo>
                  <a:lnTo>
                    <a:pt x="26964" y="322994"/>
                  </a:lnTo>
                  <a:lnTo>
                    <a:pt x="36818" y="323500"/>
                  </a:lnTo>
                  <a:lnTo>
                    <a:pt x="46434" y="319267"/>
                  </a:lnTo>
                  <a:lnTo>
                    <a:pt x="74526" y="291472"/>
                  </a:lnTo>
                  <a:lnTo>
                    <a:pt x="98084" y="254291"/>
                  </a:lnTo>
                  <a:lnTo>
                    <a:pt x="108005" y="226268"/>
                  </a:lnTo>
                  <a:lnTo>
                    <a:pt x="113590" y="174709"/>
                  </a:lnTo>
                  <a:lnTo>
                    <a:pt x="112198" y="114913"/>
                  </a:lnTo>
                  <a:lnTo>
                    <a:pt x="101074" y="82057"/>
                  </a:lnTo>
                  <a:lnTo>
                    <a:pt x="92319" y="72990"/>
                  </a:lnTo>
                  <a:lnTo>
                    <a:pt x="81911" y="68469"/>
                  </a:lnTo>
                  <a:lnTo>
                    <a:pt x="70403" y="66978"/>
                  </a:lnTo>
                  <a:lnTo>
                    <a:pt x="61207" y="70555"/>
                  </a:lnTo>
                  <a:lnTo>
                    <a:pt x="46926" y="86716"/>
                  </a:lnTo>
                  <a:lnTo>
                    <a:pt x="23043" y="136069"/>
                  </a:lnTo>
                  <a:lnTo>
                    <a:pt x="3948" y="198935"/>
                  </a:lnTo>
                  <a:lnTo>
                    <a:pt x="3200" y="251247"/>
                  </a:lnTo>
                  <a:lnTo>
                    <a:pt x="19905" y="295694"/>
                  </a:lnTo>
                  <a:lnTo>
                    <a:pt x="30589" y="305298"/>
                  </a:lnTo>
                  <a:lnTo>
                    <a:pt x="58709" y="315971"/>
                  </a:lnTo>
                  <a:lnTo>
                    <a:pt x="71693" y="315771"/>
                  </a:lnTo>
                  <a:lnTo>
                    <a:pt x="94244" y="307422"/>
                  </a:lnTo>
                  <a:lnTo>
                    <a:pt x="114423" y="285431"/>
                  </a:lnTo>
                  <a:lnTo>
                    <a:pt x="142914" y="238789"/>
                  </a:lnTo>
                  <a:lnTo>
                    <a:pt x="170653" y="186375"/>
                  </a:lnTo>
                  <a:lnTo>
                    <a:pt x="194107" y="132250"/>
                  </a:lnTo>
                  <a:lnTo>
                    <a:pt x="210704" y="77619"/>
                  </a:lnTo>
                  <a:lnTo>
                    <a:pt x="221208" y="22837"/>
                  </a:lnTo>
                  <a:lnTo>
                    <a:pt x="222142" y="0"/>
                  </a:lnTo>
                  <a:lnTo>
                    <a:pt x="206288" y="52090"/>
                  </a:lnTo>
                  <a:lnTo>
                    <a:pt x="193324" y="113791"/>
                  </a:lnTo>
                  <a:lnTo>
                    <a:pt x="179834" y="168127"/>
                  </a:lnTo>
                  <a:lnTo>
                    <a:pt x="173467" y="227730"/>
                  </a:lnTo>
                  <a:lnTo>
                    <a:pt x="178859" y="279077"/>
                  </a:lnTo>
                  <a:lnTo>
                    <a:pt x="190117" y="304826"/>
                  </a:lnTo>
                  <a:lnTo>
                    <a:pt x="197385" y="315957"/>
                  </a:lnTo>
                  <a:lnTo>
                    <a:pt x="206800" y="320332"/>
                  </a:lnTo>
                  <a:lnTo>
                    <a:pt x="217647" y="320201"/>
                  </a:lnTo>
                  <a:lnTo>
                    <a:pt x="229449" y="317067"/>
                  </a:lnTo>
                  <a:lnTo>
                    <a:pt x="250688" y="301396"/>
                  </a:lnTo>
                  <a:lnTo>
                    <a:pt x="270284" y="276151"/>
                  </a:lnTo>
                  <a:lnTo>
                    <a:pt x="298446" y="219111"/>
                  </a:lnTo>
                  <a:lnTo>
                    <a:pt x="316901" y="176102"/>
                  </a:lnTo>
                  <a:lnTo>
                    <a:pt x="337142" y="116342"/>
                  </a:lnTo>
                  <a:lnTo>
                    <a:pt x="352788" y="60041"/>
                  </a:lnTo>
                  <a:lnTo>
                    <a:pt x="354583" y="52219"/>
                  </a:lnTo>
                  <a:lnTo>
                    <a:pt x="354256" y="51574"/>
                  </a:lnTo>
                  <a:lnTo>
                    <a:pt x="334576" y="107652"/>
                  </a:lnTo>
                  <a:lnTo>
                    <a:pt x="321389" y="159199"/>
                  </a:lnTo>
                  <a:lnTo>
                    <a:pt x="313894" y="203811"/>
                  </a:lnTo>
                  <a:lnTo>
                    <a:pt x="311198" y="263187"/>
                  </a:lnTo>
                  <a:lnTo>
                    <a:pt x="319371" y="314804"/>
                  </a:lnTo>
                  <a:lnTo>
                    <a:pt x="335321" y="3519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978825" y="10207726"/>
              <a:ext cx="298153" cy="225122"/>
            </a:xfrm>
            <a:custGeom>
              <a:avLst/>
              <a:gdLst/>
              <a:ahLst/>
              <a:cxnLst/>
              <a:rect l="0" t="0" r="0" b="0"/>
              <a:pathLst>
                <a:path w="298153" h="225122">
                  <a:moveTo>
                    <a:pt x="106195" y="64038"/>
                  </a:moveTo>
                  <a:lnTo>
                    <a:pt x="113474" y="34922"/>
                  </a:lnTo>
                  <a:lnTo>
                    <a:pt x="112571" y="23299"/>
                  </a:lnTo>
                  <a:lnTo>
                    <a:pt x="103443" y="2259"/>
                  </a:lnTo>
                  <a:lnTo>
                    <a:pt x="96743" y="0"/>
                  </a:lnTo>
                  <a:lnTo>
                    <a:pt x="89230" y="3064"/>
                  </a:lnTo>
                  <a:lnTo>
                    <a:pt x="81173" y="9677"/>
                  </a:lnTo>
                  <a:lnTo>
                    <a:pt x="46351" y="71976"/>
                  </a:lnTo>
                  <a:lnTo>
                    <a:pt x="14195" y="131454"/>
                  </a:lnTo>
                  <a:lnTo>
                    <a:pt x="4368" y="161033"/>
                  </a:lnTo>
                  <a:lnTo>
                    <a:pt x="0" y="194493"/>
                  </a:lnTo>
                  <a:lnTo>
                    <a:pt x="4929" y="205852"/>
                  </a:lnTo>
                  <a:lnTo>
                    <a:pt x="14309" y="213426"/>
                  </a:lnTo>
                  <a:lnTo>
                    <a:pt x="26656" y="218474"/>
                  </a:lnTo>
                  <a:lnTo>
                    <a:pt x="37935" y="218793"/>
                  </a:lnTo>
                  <a:lnTo>
                    <a:pt x="58591" y="211023"/>
                  </a:lnTo>
                  <a:lnTo>
                    <a:pt x="87351" y="182239"/>
                  </a:lnTo>
                  <a:lnTo>
                    <a:pt x="122842" y="130043"/>
                  </a:lnTo>
                  <a:lnTo>
                    <a:pt x="146103" y="66694"/>
                  </a:lnTo>
                  <a:lnTo>
                    <a:pt x="151082" y="52097"/>
                  </a:lnTo>
                  <a:lnTo>
                    <a:pt x="152878" y="49984"/>
                  </a:lnTo>
                  <a:lnTo>
                    <a:pt x="144814" y="97260"/>
                  </a:lnTo>
                  <a:lnTo>
                    <a:pt x="136935" y="148023"/>
                  </a:lnTo>
                  <a:lnTo>
                    <a:pt x="138139" y="180585"/>
                  </a:lnTo>
                  <a:lnTo>
                    <a:pt x="148831" y="205214"/>
                  </a:lnTo>
                  <a:lnTo>
                    <a:pt x="154424" y="208429"/>
                  </a:lnTo>
                  <a:lnTo>
                    <a:pt x="159676" y="206003"/>
                  </a:lnTo>
                  <a:lnTo>
                    <a:pt x="164701" y="199814"/>
                  </a:lnTo>
                  <a:lnTo>
                    <a:pt x="183712" y="147620"/>
                  </a:lnTo>
                  <a:lnTo>
                    <a:pt x="192953" y="119467"/>
                  </a:lnTo>
                  <a:lnTo>
                    <a:pt x="196027" y="116225"/>
                  </a:lnTo>
                  <a:lnTo>
                    <a:pt x="198076" y="120158"/>
                  </a:lnTo>
                  <a:lnTo>
                    <a:pt x="208643" y="170255"/>
                  </a:lnTo>
                  <a:lnTo>
                    <a:pt x="206460" y="221110"/>
                  </a:lnTo>
                  <a:lnTo>
                    <a:pt x="205031" y="225121"/>
                  </a:lnTo>
                  <a:lnTo>
                    <a:pt x="203444" y="209264"/>
                  </a:lnTo>
                  <a:lnTo>
                    <a:pt x="213371" y="158910"/>
                  </a:lnTo>
                  <a:lnTo>
                    <a:pt x="234065" y="100890"/>
                  </a:lnTo>
                  <a:lnTo>
                    <a:pt x="251387" y="69752"/>
                  </a:lnTo>
                  <a:lnTo>
                    <a:pt x="298152" y="229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375749" y="10193579"/>
              <a:ext cx="244009" cy="470925"/>
            </a:xfrm>
            <a:custGeom>
              <a:avLst/>
              <a:gdLst/>
              <a:ahLst/>
              <a:cxnLst/>
              <a:rect l="0" t="0" r="0" b="0"/>
              <a:pathLst>
                <a:path w="244009" h="470925">
                  <a:moveTo>
                    <a:pt x="10918" y="50762"/>
                  </a:moveTo>
                  <a:lnTo>
                    <a:pt x="1494" y="86648"/>
                  </a:lnTo>
                  <a:lnTo>
                    <a:pt x="0" y="139769"/>
                  </a:lnTo>
                  <a:lnTo>
                    <a:pt x="5050" y="171064"/>
                  </a:lnTo>
                  <a:lnTo>
                    <a:pt x="16435" y="196146"/>
                  </a:lnTo>
                  <a:lnTo>
                    <a:pt x="23737" y="207100"/>
                  </a:lnTo>
                  <a:lnTo>
                    <a:pt x="33175" y="211356"/>
                  </a:lnTo>
                  <a:lnTo>
                    <a:pt x="44038" y="211146"/>
                  </a:lnTo>
                  <a:lnTo>
                    <a:pt x="66771" y="202787"/>
                  </a:lnTo>
                  <a:lnTo>
                    <a:pt x="87031" y="188916"/>
                  </a:lnTo>
                  <a:lnTo>
                    <a:pt x="115568" y="149418"/>
                  </a:lnTo>
                  <a:lnTo>
                    <a:pt x="136042" y="106401"/>
                  </a:lnTo>
                  <a:lnTo>
                    <a:pt x="144478" y="57430"/>
                  </a:lnTo>
                  <a:lnTo>
                    <a:pt x="146977" y="4326"/>
                  </a:lnTo>
                  <a:lnTo>
                    <a:pt x="145805" y="0"/>
                  </a:lnTo>
                  <a:lnTo>
                    <a:pt x="140439" y="15506"/>
                  </a:lnTo>
                  <a:lnTo>
                    <a:pt x="136132" y="74339"/>
                  </a:lnTo>
                  <a:lnTo>
                    <a:pt x="131062" y="127766"/>
                  </a:lnTo>
                  <a:lnTo>
                    <a:pt x="126778" y="185535"/>
                  </a:lnTo>
                  <a:lnTo>
                    <a:pt x="129951" y="241679"/>
                  </a:lnTo>
                  <a:lnTo>
                    <a:pt x="136440" y="297102"/>
                  </a:lnTo>
                  <a:lnTo>
                    <a:pt x="144402" y="349156"/>
                  </a:lnTo>
                  <a:lnTo>
                    <a:pt x="153019" y="392604"/>
                  </a:lnTo>
                  <a:lnTo>
                    <a:pt x="159157" y="451326"/>
                  </a:lnTo>
                  <a:lnTo>
                    <a:pt x="155447" y="462534"/>
                  </a:lnTo>
                  <a:lnTo>
                    <a:pt x="148404" y="468483"/>
                  </a:lnTo>
                  <a:lnTo>
                    <a:pt x="139139" y="470924"/>
                  </a:lnTo>
                  <a:lnTo>
                    <a:pt x="129915" y="469506"/>
                  </a:lnTo>
                  <a:lnTo>
                    <a:pt x="111540" y="459805"/>
                  </a:lnTo>
                  <a:lnTo>
                    <a:pt x="84066" y="437212"/>
                  </a:lnTo>
                  <a:lnTo>
                    <a:pt x="63907" y="396664"/>
                  </a:lnTo>
                  <a:lnTo>
                    <a:pt x="48285" y="346054"/>
                  </a:lnTo>
                  <a:lnTo>
                    <a:pt x="50886" y="310482"/>
                  </a:lnTo>
                  <a:lnTo>
                    <a:pt x="63721" y="274359"/>
                  </a:lnTo>
                  <a:lnTo>
                    <a:pt x="84660" y="237991"/>
                  </a:lnTo>
                  <a:lnTo>
                    <a:pt x="129423" y="197815"/>
                  </a:lnTo>
                  <a:lnTo>
                    <a:pt x="181280" y="173892"/>
                  </a:lnTo>
                  <a:lnTo>
                    <a:pt x="209020" y="170488"/>
                  </a:lnTo>
                  <a:lnTo>
                    <a:pt x="244008" y="1741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825425" y="10038673"/>
              <a:ext cx="27424" cy="342781"/>
            </a:xfrm>
            <a:custGeom>
              <a:avLst/>
              <a:gdLst/>
              <a:ahLst/>
              <a:cxnLst/>
              <a:rect l="0" t="0" r="0" b="0"/>
              <a:pathLst>
                <a:path w="27424" h="342781">
                  <a:moveTo>
                    <a:pt x="27423" y="0"/>
                  </a:moveTo>
                  <a:lnTo>
                    <a:pt x="16570" y="48807"/>
                  </a:lnTo>
                  <a:lnTo>
                    <a:pt x="14558" y="102314"/>
                  </a:lnTo>
                  <a:lnTo>
                    <a:pt x="9899" y="162349"/>
                  </a:lnTo>
                  <a:lnTo>
                    <a:pt x="2933" y="218732"/>
                  </a:lnTo>
                  <a:lnTo>
                    <a:pt x="869" y="274032"/>
                  </a:lnTo>
                  <a:lnTo>
                    <a:pt x="258" y="316824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061970" y="10579842"/>
            <a:ext cx="2056358" cy="717323"/>
            <a:chOff x="2061970" y="10579842"/>
            <a:chExt cx="2056358" cy="717323"/>
          </a:xfrm>
        </p:grpSpPr>
        <p:sp>
          <p:nvSpPr>
            <p:cNvPr id="84" name="Freeform 83"/>
            <p:cNvSpPr/>
            <p:nvPr/>
          </p:nvSpPr>
          <p:spPr>
            <a:xfrm>
              <a:off x="2061970" y="10734109"/>
              <a:ext cx="598004" cy="274499"/>
            </a:xfrm>
            <a:custGeom>
              <a:avLst/>
              <a:gdLst/>
              <a:ahLst/>
              <a:cxnLst/>
              <a:rect l="0" t="0" r="0" b="0"/>
              <a:pathLst>
                <a:path w="598004" h="274499">
                  <a:moveTo>
                    <a:pt x="172956" y="31258"/>
                  </a:moveTo>
                  <a:lnTo>
                    <a:pt x="115703" y="368"/>
                  </a:lnTo>
                  <a:lnTo>
                    <a:pt x="104318" y="0"/>
                  </a:lnTo>
                  <a:lnTo>
                    <a:pt x="83543" y="7717"/>
                  </a:lnTo>
                  <a:lnTo>
                    <a:pt x="64153" y="33491"/>
                  </a:lnTo>
                  <a:lnTo>
                    <a:pt x="36107" y="90827"/>
                  </a:lnTo>
                  <a:lnTo>
                    <a:pt x="12562" y="147934"/>
                  </a:lnTo>
                  <a:lnTo>
                    <a:pt x="0" y="197862"/>
                  </a:lnTo>
                  <a:lnTo>
                    <a:pt x="108" y="231752"/>
                  </a:lnTo>
                  <a:lnTo>
                    <a:pt x="10313" y="262048"/>
                  </a:lnTo>
                  <a:lnTo>
                    <a:pt x="20347" y="270432"/>
                  </a:lnTo>
                  <a:lnTo>
                    <a:pt x="33129" y="274498"/>
                  </a:lnTo>
                  <a:lnTo>
                    <a:pt x="63583" y="273429"/>
                  </a:lnTo>
                  <a:lnTo>
                    <a:pt x="97431" y="262798"/>
                  </a:lnTo>
                  <a:lnTo>
                    <a:pt x="156345" y="221723"/>
                  </a:lnTo>
                  <a:lnTo>
                    <a:pt x="208535" y="166067"/>
                  </a:lnTo>
                  <a:lnTo>
                    <a:pt x="253787" y="113071"/>
                  </a:lnTo>
                  <a:lnTo>
                    <a:pt x="268804" y="85901"/>
                  </a:lnTo>
                  <a:lnTo>
                    <a:pt x="273418" y="82921"/>
                  </a:lnTo>
                  <a:lnTo>
                    <a:pt x="276494" y="87029"/>
                  </a:lnTo>
                  <a:lnTo>
                    <a:pt x="278544" y="95861"/>
                  </a:lnTo>
                  <a:lnTo>
                    <a:pt x="270889" y="153822"/>
                  </a:lnTo>
                  <a:lnTo>
                    <a:pt x="262065" y="206039"/>
                  </a:lnTo>
                  <a:lnTo>
                    <a:pt x="264866" y="241987"/>
                  </a:lnTo>
                  <a:lnTo>
                    <a:pt x="272316" y="252488"/>
                  </a:lnTo>
                  <a:lnTo>
                    <a:pt x="283376" y="257965"/>
                  </a:lnTo>
                  <a:lnTo>
                    <a:pt x="296844" y="260093"/>
                  </a:lnTo>
                  <a:lnTo>
                    <a:pt x="310393" y="256941"/>
                  </a:lnTo>
                  <a:lnTo>
                    <a:pt x="337634" y="241251"/>
                  </a:lnTo>
                  <a:lnTo>
                    <a:pt x="391150" y="180845"/>
                  </a:lnTo>
                  <a:lnTo>
                    <a:pt x="421385" y="126992"/>
                  </a:lnTo>
                  <a:lnTo>
                    <a:pt x="424036" y="95643"/>
                  </a:lnTo>
                  <a:lnTo>
                    <a:pt x="422610" y="78752"/>
                  </a:lnTo>
                  <a:lnTo>
                    <a:pt x="417089" y="65967"/>
                  </a:lnTo>
                  <a:lnTo>
                    <a:pt x="398766" y="47700"/>
                  </a:lnTo>
                  <a:lnTo>
                    <a:pt x="385958" y="45266"/>
                  </a:lnTo>
                  <a:lnTo>
                    <a:pt x="355477" y="50688"/>
                  </a:lnTo>
                  <a:lnTo>
                    <a:pt x="311335" y="78149"/>
                  </a:lnTo>
                  <a:lnTo>
                    <a:pt x="276588" y="129788"/>
                  </a:lnTo>
                  <a:lnTo>
                    <a:pt x="254275" y="178775"/>
                  </a:lnTo>
                  <a:lnTo>
                    <a:pt x="251247" y="208034"/>
                  </a:lnTo>
                  <a:lnTo>
                    <a:pt x="252572" y="222235"/>
                  </a:lnTo>
                  <a:lnTo>
                    <a:pt x="261073" y="231702"/>
                  </a:lnTo>
                  <a:lnTo>
                    <a:pt x="290832" y="242221"/>
                  </a:lnTo>
                  <a:lnTo>
                    <a:pt x="306384" y="240456"/>
                  </a:lnTo>
                  <a:lnTo>
                    <a:pt x="364185" y="208847"/>
                  </a:lnTo>
                  <a:lnTo>
                    <a:pt x="412335" y="172811"/>
                  </a:lnTo>
                  <a:lnTo>
                    <a:pt x="460516" y="116367"/>
                  </a:lnTo>
                  <a:lnTo>
                    <a:pt x="469781" y="106279"/>
                  </a:lnTo>
                  <a:lnTo>
                    <a:pt x="474435" y="104124"/>
                  </a:lnTo>
                  <a:lnTo>
                    <a:pt x="476014" y="107258"/>
                  </a:lnTo>
                  <a:lnTo>
                    <a:pt x="474788" y="168391"/>
                  </a:lnTo>
                  <a:lnTo>
                    <a:pt x="473134" y="218481"/>
                  </a:lnTo>
                  <a:lnTo>
                    <a:pt x="467348" y="248532"/>
                  </a:lnTo>
                  <a:lnTo>
                    <a:pt x="463672" y="252281"/>
                  </a:lnTo>
                  <a:lnTo>
                    <a:pt x="459698" y="248686"/>
                  </a:lnTo>
                  <a:lnTo>
                    <a:pt x="455526" y="240196"/>
                  </a:lnTo>
                  <a:lnTo>
                    <a:pt x="456931" y="191852"/>
                  </a:lnTo>
                  <a:lnTo>
                    <a:pt x="474275" y="143843"/>
                  </a:lnTo>
                  <a:lnTo>
                    <a:pt x="505990" y="107951"/>
                  </a:lnTo>
                  <a:lnTo>
                    <a:pt x="556129" y="71573"/>
                  </a:lnTo>
                  <a:lnTo>
                    <a:pt x="598003" y="586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23171" y="10695312"/>
              <a:ext cx="426540" cy="357991"/>
            </a:xfrm>
            <a:custGeom>
              <a:avLst/>
              <a:gdLst/>
              <a:ahLst/>
              <a:cxnLst/>
              <a:rect l="0" t="0" r="0" b="0"/>
              <a:pathLst>
                <a:path w="426540" h="357991">
                  <a:moveTo>
                    <a:pt x="32781" y="166033"/>
                  </a:moveTo>
                  <a:lnTo>
                    <a:pt x="12411" y="211342"/>
                  </a:lnTo>
                  <a:lnTo>
                    <a:pt x="0" y="267480"/>
                  </a:lnTo>
                  <a:lnTo>
                    <a:pt x="1961" y="299482"/>
                  </a:lnTo>
                  <a:lnTo>
                    <a:pt x="9187" y="309844"/>
                  </a:lnTo>
                  <a:lnTo>
                    <a:pt x="20099" y="316751"/>
                  </a:lnTo>
                  <a:lnTo>
                    <a:pt x="33467" y="321357"/>
                  </a:lnTo>
                  <a:lnTo>
                    <a:pt x="45426" y="321381"/>
                  </a:lnTo>
                  <a:lnTo>
                    <a:pt x="66839" y="313281"/>
                  </a:lnTo>
                  <a:lnTo>
                    <a:pt x="96024" y="284312"/>
                  </a:lnTo>
                  <a:lnTo>
                    <a:pt x="131659" y="232054"/>
                  </a:lnTo>
                  <a:lnTo>
                    <a:pt x="149762" y="182209"/>
                  </a:lnTo>
                  <a:lnTo>
                    <a:pt x="161727" y="130369"/>
                  </a:lnTo>
                  <a:lnTo>
                    <a:pt x="159662" y="99908"/>
                  </a:lnTo>
                  <a:lnTo>
                    <a:pt x="153931" y="88434"/>
                  </a:lnTo>
                  <a:lnTo>
                    <a:pt x="135376" y="71621"/>
                  </a:lnTo>
                  <a:lnTo>
                    <a:pt x="124030" y="71099"/>
                  </a:lnTo>
                  <a:lnTo>
                    <a:pt x="99235" y="82707"/>
                  </a:lnTo>
                  <a:lnTo>
                    <a:pt x="59580" y="122216"/>
                  </a:lnTo>
                  <a:lnTo>
                    <a:pt x="27128" y="179214"/>
                  </a:lnTo>
                  <a:lnTo>
                    <a:pt x="12485" y="222244"/>
                  </a:lnTo>
                  <a:lnTo>
                    <a:pt x="8993" y="271388"/>
                  </a:lnTo>
                  <a:lnTo>
                    <a:pt x="13576" y="301218"/>
                  </a:lnTo>
                  <a:lnTo>
                    <a:pt x="21501" y="312525"/>
                  </a:lnTo>
                  <a:lnTo>
                    <a:pt x="46557" y="329151"/>
                  </a:lnTo>
                  <a:lnTo>
                    <a:pt x="60246" y="331147"/>
                  </a:lnTo>
                  <a:lnTo>
                    <a:pt x="87645" y="325239"/>
                  </a:lnTo>
                  <a:lnTo>
                    <a:pt x="140950" y="287196"/>
                  </a:lnTo>
                  <a:lnTo>
                    <a:pt x="186463" y="236573"/>
                  </a:lnTo>
                  <a:lnTo>
                    <a:pt x="221522" y="176269"/>
                  </a:lnTo>
                  <a:lnTo>
                    <a:pt x="251207" y="118284"/>
                  </a:lnTo>
                  <a:lnTo>
                    <a:pt x="275237" y="68095"/>
                  </a:lnTo>
                  <a:lnTo>
                    <a:pt x="292006" y="18691"/>
                  </a:lnTo>
                  <a:lnTo>
                    <a:pt x="298815" y="0"/>
                  </a:lnTo>
                  <a:lnTo>
                    <a:pt x="292559" y="25261"/>
                  </a:lnTo>
                  <a:lnTo>
                    <a:pt x="273609" y="78789"/>
                  </a:lnTo>
                  <a:lnTo>
                    <a:pt x="257669" y="135443"/>
                  </a:lnTo>
                  <a:lnTo>
                    <a:pt x="248007" y="177828"/>
                  </a:lnTo>
                  <a:lnTo>
                    <a:pt x="242697" y="222058"/>
                  </a:lnTo>
                  <a:lnTo>
                    <a:pt x="243383" y="262535"/>
                  </a:lnTo>
                  <a:lnTo>
                    <a:pt x="253845" y="290683"/>
                  </a:lnTo>
                  <a:lnTo>
                    <a:pt x="262424" y="297884"/>
                  </a:lnTo>
                  <a:lnTo>
                    <a:pt x="272714" y="301161"/>
                  </a:lnTo>
                  <a:lnTo>
                    <a:pt x="284144" y="301822"/>
                  </a:lnTo>
                  <a:lnTo>
                    <a:pt x="294811" y="297693"/>
                  </a:lnTo>
                  <a:lnTo>
                    <a:pt x="314789" y="280916"/>
                  </a:lnTo>
                  <a:lnTo>
                    <a:pt x="352440" y="221960"/>
                  </a:lnTo>
                  <a:lnTo>
                    <a:pt x="380052" y="169570"/>
                  </a:lnTo>
                  <a:lnTo>
                    <a:pt x="406006" y="115453"/>
                  </a:lnTo>
                  <a:lnTo>
                    <a:pt x="422499" y="60823"/>
                  </a:lnTo>
                  <a:lnTo>
                    <a:pt x="426539" y="18230"/>
                  </a:lnTo>
                  <a:lnTo>
                    <a:pt x="424781" y="20270"/>
                  </a:lnTo>
                  <a:lnTo>
                    <a:pt x="406813" y="72527"/>
                  </a:lnTo>
                  <a:lnTo>
                    <a:pt x="389125" y="125388"/>
                  </a:lnTo>
                  <a:lnTo>
                    <a:pt x="370961" y="187119"/>
                  </a:lnTo>
                  <a:lnTo>
                    <a:pt x="357270" y="247269"/>
                  </a:lnTo>
                  <a:lnTo>
                    <a:pt x="350844" y="306056"/>
                  </a:lnTo>
                  <a:lnTo>
                    <a:pt x="353403" y="331354"/>
                  </a:lnTo>
                  <a:lnTo>
                    <a:pt x="361849" y="3579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178104" y="10765367"/>
              <a:ext cx="304542" cy="215817"/>
            </a:xfrm>
            <a:custGeom>
              <a:avLst/>
              <a:gdLst/>
              <a:ahLst/>
              <a:cxnLst/>
              <a:rect l="0" t="0" r="0" b="0"/>
              <a:pathLst>
                <a:path w="304542" h="215817">
                  <a:moveTo>
                    <a:pt x="112584" y="54845"/>
                  </a:moveTo>
                  <a:lnTo>
                    <a:pt x="105306" y="33008"/>
                  </a:lnTo>
                  <a:lnTo>
                    <a:pt x="100115" y="29623"/>
                  </a:lnTo>
                  <a:lnTo>
                    <a:pt x="93607" y="30412"/>
                  </a:lnTo>
                  <a:lnTo>
                    <a:pt x="86221" y="33985"/>
                  </a:lnTo>
                  <a:lnTo>
                    <a:pt x="73953" y="50144"/>
                  </a:lnTo>
                  <a:lnTo>
                    <a:pt x="54418" y="80875"/>
                  </a:lnTo>
                  <a:lnTo>
                    <a:pt x="20520" y="133113"/>
                  </a:lnTo>
                  <a:lnTo>
                    <a:pt x="838" y="177060"/>
                  </a:lnTo>
                  <a:lnTo>
                    <a:pt x="0" y="189643"/>
                  </a:lnTo>
                  <a:lnTo>
                    <a:pt x="7194" y="211749"/>
                  </a:lnTo>
                  <a:lnTo>
                    <a:pt x="14902" y="215816"/>
                  </a:lnTo>
                  <a:lnTo>
                    <a:pt x="24611" y="215480"/>
                  </a:lnTo>
                  <a:lnTo>
                    <a:pt x="46063" y="206982"/>
                  </a:lnTo>
                  <a:lnTo>
                    <a:pt x="75270" y="183544"/>
                  </a:lnTo>
                  <a:lnTo>
                    <a:pt x="121626" y="122292"/>
                  </a:lnTo>
                  <a:lnTo>
                    <a:pt x="144275" y="77478"/>
                  </a:lnTo>
                  <a:lnTo>
                    <a:pt x="144376" y="79074"/>
                  </a:lnTo>
                  <a:lnTo>
                    <a:pt x="132683" y="136014"/>
                  </a:lnTo>
                  <a:lnTo>
                    <a:pt x="135736" y="164046"/>
                  </a:lnTo>
                  <a:lnTo>
                    <a:pt x="141730" y="170303"/>
                  </a:lnTo>
                  <a:lnTo>
                    <a:pt x="150296" y="171426"/>
                  </a:lnTo>
                  <a:lnTo>
                    <a:pt x="160577" y="169129"/>
                  </a:lnTo>
                  <a:lnTo>
                    <a:pt x="168955" y="163027"/>
                  </a:lnTo>
                  <a:lnTo>
                    <a:pt x="214270" y="105589"/>
                  </a:lnTo>
                  <a:lnTo>
                    <a:pt x="231920" y="87047"/>
                  </a:lnTo>
                  <a:lnTo>
                    <a:pt x="237846" y="86977"/>
                  </a:lnTo>
                  <a:lnTo>
                    <a:pt x="241796" y="93024"/>
                  </a:lnTo>
                  <a:lnTo>
                    <a:pt x="244429" y="103149"/>
                  </a:lnTo>
                  <a:lnTo>
                    <a:pt x="240857" y="139236"/>
                  </a:lnTo>
                  <a:lnTo>
                    <a:pt x="230150" y="186154"/>
                  </a:lnTo>
                  <a:lnTo>
                    <a:pt x="226001" y="192658"/>
                  </a:lnTo>
                  <a:lnTo>
                    <a:pt x="221712" y="192424"/>
                  </a:lnTo>
                  <a:lnTo>
                    <a:pt x="217329" y="187698"/>
                  </a:lnTo>
                  <a:lnTo>
                    <a:pt x="215930" y="179977"/>
                  </a:lnTo>
                  <a:lnTo>
                    <a:pt x="224632" y="134746"/>
                  </a:lnTo>
                  <a:lnTo>
                    <a:pt x="248300" y="74520"/>
                  </a:lnTo>
                  <a:lnTo>
                    <a:pt x="287186" y="19763"/>
                  </a:lnTo>
                  <a:lnTo>
                    <a:pt x="30454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557634" y="10824149"/>
              <a:ext cx="185525" cy="473016"/>
            </a:xfrm>
            <a:custGeom>
              <a:avLst/>
              <a:gdLst/>
              <a:ahLst/>
              <a:cxnLst/>
              <a:rect l="0" t="0" r="0" b="0"/>
              <a:pathLst>
                <a:path w="185525" h="473016">
                  <a:moveTo>
                    <a:pt x="7278" y="78330"/>
                  </a:moveTo>
                  <a:lnTo>
                    <a:pt x="0" y="100166"/>
                  </a:lnTo>
                  <a:lnTo>
                    <a:pt x="2752" y="142861"/>
                  </a:lnTo>
                  <a:lnTo>
                    <a:pt x="8831" y="154867"/>
                  </a:lnTo>
                  <a:lnTo>
                    <a:pt x="27774" y="172269"/>
                  </a:lnTo>
                  <a:lnTo>
                    <a:pt x="37700" y="174472"/>
                  </a:lnTo>
                  <a:lnTo>
                    <a:pt x="47365" y="172894"/>
                  </a:lnTo>
                  <a:lnTo>
                    <a:pt x="56855" y="168795"/>
                  </a:lnTo>
                  <a:lnTo>
                    <a:pt x="84768" y="141189"/>
                  </a:lnTo>
                  <a:lnTo>
                    <a:pt x="112075" y="89393"/>
                  </a:lnTo>
                  <a:lnTo>
                    <a:pt x="134985" y="39627"/>
                  </a:lnTo>
                  <a:lnTo>
                    <a:pt x="149052" y="0"/>
                  </a:lnTo>
                  <a:lnTo>
                    <a:pt x="144925" y="27360"/>
                  </a:lnTo>
                  <a:lnTo>
                    <a:pt x="135577" y="71860"/>
                  </a:lnTo>
                  <a:lnTo>
                    <a:pt x="132857" y="121667"/>
                  </a:lnTo>
                  <a:lnTo>
                    <a:pt x="131647" y="167162"/>
                  </a:lnTo>
                  <a:lnTo>
                    <a:pt x="131109" y="210743"/>
                  </a:lnTo>
                  <a:lnTo>
                    <a:pt x="130870" y="260581"/>
                  </a:lnTo>
                  <a:lnTo>
                    <a:pt x="130765" y="313200"/>
                  </a:lnTo>
                  <a:lnTo>
                    <a:pt x="129194" y="364008"/>
                  </a:lnTo>
                  <a:lnTo>
                    <a:pt x="119744" y="425350"/>
                  </a:lnTo>
                  <a:lnTo>
                    <a:pt x="111600" y="458034"/>
                  </a:lnTo>
                  <a:lnTo>
                    <a:pt x="104249" y="467055"/>
                  </a:lnTo>
                  <a:lnTo>
                    <a:pt x="94777" y="471544"/>
                  </a:lnTo>
                  <a:lnTo>
                    <a:pt x="83893" y="473015"/>
                  </a:lnTo>
                  <a:lnTo>
                    <a:pt x="75113" y="467901"/>
                  </a:lnTo>
                  <a:lnTo>
                    <a:pt x="61295" y="445969"/>
                  </a:lnTo>
                  <a:lnTo>
                    <a:pt x="44950" y="392081"/>
                  </a:lnTo>
                  <a:lnTo>
                    <a:pt x="45016" y="342429"/>
                  </a:lnTo>
                  <a:lnTo>
                    <a:pt x="60211" y="281660"/>
                  </a:lnTo>
                  <a:lnTo>
                    <a:pt x="84070" y="222705"/>
                  </a:lnTo>
                  <a:lnTo>
                    <a:pt x="117885" y="169012"/>
                  </a:lnTo>
                  <a:lnTo>
                    <a:pt x="157380" y="126091"/>
                  </a:lnTo>
                  <a:lnTo>
                    <a:pt x="185524" y="1057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893981" y="10710521"/>
              <a:ext cx="13712" cy="27425"/>
            </a:xfrm>
            <a:custGeom>
              <a:avLst/>
              <a:gdLst/>
              <a:ahLst/>
              <a:cxnLst/>
              <a:rect l="0" t="0" r="0" b="0"/>
              <a:pathLst>
                <a:path w="13712" h="27425">
                  <a:moveTo>
                    <a:pt x="13711" y="27424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918190" y="10579842"/>
              <a:ext cx="200138" cy="360497"/>
            </a:xfrm>
            <a:custGeom>
              <a:avLst/>
              <a:gdLst/>
              <a:ahLst/>
              <a:cxnLst/>
              <a:rect l="0" t="0" r="0" b="0"/>
              <a:pathLst>
                <a:path w="200138" h="360497">
                  <a:moveTo>
                    <a:pt x="99192" y="7279"/>
                  </a:moveTo>
                  <a:lnTo>
                    <a:pt x="121028" y="0"/>
                  </a:lnTo>
                  <a:lnTo>
                    <a:pt x="143937" y="489"/>
                  </a:lnTo>
                  <a:lnTo>
                    <a:pt x="156445" y="2752"/>
                  </a:lnTo>
                  <a:lnTo>
                    <a:pt x="166306" y="8832"/>
                  </a:lnTo>
                  <a:lnTo>
                    <a:pt x="181326" y="27775"/>
                  </a:lnTo>
                  <a:lnTo>
                    <a:pt x="198347" y="64135"/>
                  </a:lnTo>
                  <a:lnTo>
                    <a:pt x="200137" y="90440"/>
                  </a:lnTo>
                  <a:lnTo>
                    <a:pt x="192580" y="143132"/>
                  </a:lnTo>
                  <a:lnTo>
                    <a:pt x="183355" y="189536"/>
                  </a:lnTo>
                  <a:lnTo>
                    <a:pt x="169098" y="235551"/>
                  </a:lnTo>
                  <a:lnTo>
                    <a:pt x="143942" y="282445"/>
                  </a:lnTo>
                  <a:lnTo>
                    <a:pt x="97198" y="335010"/>
                  </a:lnTo>
                  <a:lnTo>
                    <a:pt x="70883" y="356574"/>
                  </a:lnTo>
                  <a:lnTo>
                    <a:pt x="57468" y="360496"/>
                  </a:lnTo>
                  <a:lnTo>
                    <a:pt x="30374" y="356729"/>
                  </a:lnTo>
                  <a:lnTo>
                    <a:pt x="19797" y="349935"/>
                  </a:lnTo>
                  <a:lnTo>
                    <a:pt x="3982" y="330199"/>
                  </a:lnTo>
                  <a:lnTo>
                    <a:pt x="0" y="306193"/>
                  </a:lnTo>
                  <a:lnTo>
                    <a:pt x="1072" y="293393"/>
                  </a:lnTo>
                  <a:lnTo>
                    <a:pt x="14449" y="271045"/>
                  </a:lnTo>
                  <a:lnTo>
                    <a:pt x="35630" y="252480"/>
                  </a:lnTo>
                  <a:lnTo>
                    <a:pt x="60278" y="239150"/>
                  </a:lnTo>
                  <a:lnTo>
                    <a:pt x="86467" y="236273"/>
                  </a:lnTo>
                  <a:lnTo>
                    <a:pt x="111818" y="241596"/>
                  </a:lnTo>
                  <a:lnTo>
                    <a:pt x="152920" y="269840"/>
                  </a:lnTo>
                  <a:lnTo>
                    <a:pt x="177066" y="295821"/>
                  </a:lnTo>
                  <a:lnTo>
                    <a:pt x="195171" y="3226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77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25154" cy="4301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17500" y="4622800"/>
            <a:ext cx="419268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 5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130800"/>
            <a:ext cx="7171055" cy="3721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495300" y="9093200"/>
            <a:ext cx="505678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problems 9 &amp; 10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11525" y="1807430"/>
            <a:ext cx="784569" cy="442815"/>
            <a:chOff x="2111525" y="1807430"/>
            <a:chExt cx="784569" cy="442815"/>
          </a:xfrm>
        </p:grpSpPr>
        <p:sp>
          <p:nvSpPr>
            <p:cNvPr id="6" name="Freeform 5"/>
            <p:cNvSpPr/>
            <p:nvPr/>
          </p:nvSpPr>
          <p:spPr>
            <a:xfrm>
              <a:off x="2111525" y="1809879"/>
              <a:ext cx="246817" cy="393496"/>
            </a:xfrm>
            <a:custGeom>
              <a:avLst/>
              <a:gdLst/>
              <a:ahLst/>
              <a:cxnLst/>
              <a:rect l="0" t="0" r="0" b="0"/>
              <a:pathLst>
                <a:path w="246817" h="393496">
                  <a:moveTo>
                    <a:pt x="191957" y="0"/>
                  </a:moveTo>
                  <a:lnTo>
                    <a:pt x="143149" y="18977"/>
                  </a:lnTo>
                  <a:lnTo>
                    <a:pt x="83460" y="51314"/>
                  </a:lnTo>
                  <a:lnTo>
                    <a:pt x="48766" y="85283"/>
                  </a:lnTo>
                  <a:lnTo>
                    <a:pt x="43175" y="99512"/>
                  </a:lnTo>
                  <a:lnTo>
                    <a:pt x="41025" y="131573"/>
                  </a:lnTo>
                  <a:lnTo>
                    <a:pt x="45632" y="144083"/>
                  </a:lnTo>
                  <a:lnTo>
                    <a:pt x="62938" y="162047"/>
                  </a:lnTo>
                  <a:lnTo>
                    <a:pt x="122235" y="187515"/>
                  </a:lnTo>
                  <a:lnTo>
                    <a:pt x="173160" y="213154"/>
                  </a:lnTo>
                  <a:lnTo>
                    <a:pt x="228023" y="261991"/>
                  </a:lnTo>
                  <a:lnTo>
                    <a:pt x="238853" y="275209"/>
                  </a:lnTo>
                  <a:lnTo>
                    <a:pt x="244550" y="290115"/>
                  </a:lnTo>
                  <a:lnTo>
                    <a:pt x="246816" y="322928"/>
                  </a:lnTo>
                  <a:lnTo>
                    <a:pt x="238683" y="349699"/>
                  </a:lnTo>
                  <a:lnTo>
                    <a:pt x="232248" y="361104"/>
                  </a:lnTo>
                  <a:lnTo>
                    <a:pt x="212911" y="377838"/>
                  </a:lnTo>
                  <a:lnTo>
                    <a:pt x="187559" y="388831"/>
                  </a:lnTo>
                  <a:lnTo>
                    <a:pt x="139025" y="393495"/>
                  </a:lnTo>
                  <a:lnTo>
                    <a:pt x="89097" y="384383"/>
                  </a:lnTo>
                  <a:lnTo>
                    <a:pt x="64482" y="370919"/>
                  </a:lnTo>
                  <a:lnTo>
                    <a:pt x="18441" y="321771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60965" y="1807430"/>
              <a:ext cx="275777" cy="346125"/>
            </a:xfrm>
            <a:custGeom>
              <a:avLst/>
              <a:gdLst/>
              <a:ahLst/>
              <a:cxnLst/>
              <a:rect l="0" t="0" r="0" b="0"/>
              <a:pathLst>
                <a:path w="275777" h="346125">
                  <a:moveTo>
                    <a:pt x="38495" y="98427"/>
                  </a:moveTo>
                  <a:lnTo>
                    <a:pt x="23580" y="158087"/>
                  </a:lnTo>
                  <a:lnTo>
                    <a:pt x="6265" y="220071"/>
                  </a:lnTo>
                  <a:lnTo>
                    <a:pt x="0" y="269720"/>
                  </a:lnTo>
                  <a:lnTo>
                    <a:pt x="6659" y="296942"/>
                  </a:lnTo>
                  <a:lnTo>
                    <a:pt x="21299" y="319198"/>
                  </a:lnTo>
                  <a:lnTo>
                    <a:pt x="43040" y="339245"/>
                  </a:lnTo>
                  <a:lnTo>
                    <a:pt x="76063" y="346124"/>
                  </a:lnTo>
                  <a:lnTo>
                    <a:pt x="114607" y="342580"/>
                  </a:lnTo>
                  <a:lnTo>
                    <a:pt x="167520" y="323454"/>
                  </a:lnTo>
                  <a:lnTo>
                    <a:pt x="203850" y="296966"/>
                  </a:lnTo>
                  <a:lnTo>
                    <a:pt x="243423" y="243779"/>
                  </a:lnTo>
                  <a:lnTo>
                    <a:pt x="267304" y="192785"/>
                  </a:lnTo>
                  <a:lnTo>
                    <a:pt x="275776" y="157122"/>
                  </a:lnTo>
                  <a:lnTo>
                    <a:pt x="270458" y="102784"/>
                  </a:lnTo>
                  <a:lnTo>
                    <a:pt x="257881" y="66339"/>
                  </a:lnTo>
                  <a:lnTo>
                    <a:pt x="238072" y="37954"/>
                  </a:lnTo>
                  <a:lnTo>
                    <a:pt x="212510" y="16705"/>
                  </a:lnTo>
                  <a:lnTo>
                    <a:pt x="180837" y="2183"/>
                  </a:lnTo>
                  <a:lnTo>
                    <a:pt x="121465" y="0"/>
                  </a:lnTo>
                  <a:lnTo>
                    <a:pt x="86035" y="13548"/>
                  </a:lnTo>
                  <a:lnTo>
                    <a:pt x="70189" y="23559"/>
                  </a:lnTo>
                  <a:lnTo>
                    <a:pt x="48519" y="50934"/>
                  </a:lnTo>
                  <a:lnTo>
                    <a:pt x="27754" y="100605"/>
                  </a:lnTo>
                  <a:lnTo>
                    <a:pt x="20010" y="135958"/>
                  </a:lnTo>
                  <a:lnTo>
                    <a:pt x="21647" y="171984"/>
                  </a:lnTo>
                  <a:lnTo>
                    <a:pt x="45691" y="226526"/>
                  </a:lnTo>
                  <a:lnTo>
                    <a:pt x="94761" y="288603"/>
                  </a:lnTo>
                  <a:lnTo>
                    <a:pt x="148185" y="3452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22861" y="1946991"/>
              <a:ext cx="95979" cy="274225"/>
            </a:xfrm>
            <a:custGeom>
              <a:avLst/>
              <a:gdLst/>
              <a:ahLst/>
              <a:cxnLst/>
              <a:rect l="0" t="0" r="0" b="0"/>
              <a:pathLst>
                <a:path w="95979" h="274225">
                  <a:moveTo>
                    <a:pt x="0" y="0"/>
                  </a:moveTo>
                  <a:lnTo>
                    <a:pt x="14915" y="55597"/>
                  </a:lnTo>
                  <a:lnTo>
                    <a:pt x="39509" y="117117"/>
                  </a:lnTo>
                  <a:lnTo>
                    <a:pt x="62762" y="177004"/>
                  </a:lnTo>
                  <a:lnTo>
                    <a:pt x="82026" y="232845"/>
                  </a:lnTo>
                  <a:lnTo>
                    <a:pt x="95978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659973" y="1848542"/>
              <a:ext cx="236121" cy="401703"/>
            </a:xfrm>
            <a:custGeom>
              <a:avLst/>
              <a:gdLst/>
              <a:ahLst/>
              <a:cxnLst/>
              <a:rect l="0" t="0" r="0" b="0"/>
              <a:pathLst>
                <a:path w="236121" h="401703">
                  <a:moveTo>
                    <a:pt x="27422" y="153293"/>
                  </a:moveTo>
                  <a:lnTo>
                    <a:pt x="36845" y="215925"/>
                  </a:lnTo>
                  <a:lnTo>
                    <a:pt x="41387" y="270199"/>
                  </a:lnTo>
                  <a:lnTo>
                    <a:pt x="50180" y="317427"/>
                  </a:lnTo>
                  <a:lnTo>
                    <a:pt x="54986" y="367814"/>
                  </a:lnTo>
                  <a:lnTo>
                    <a:pt x="62335" y="401702"/>
                  </a:lnTo>
                  <a:lnTo>
                    <a:pt x="48853" y="348584"/>
                  </a:lnTo>
                  <a:lnTo>
                    <a:pt x="36142" y="290547"/>
                  </a:lnTo>
                  <a:lnTo>
                    <a:pt x="31298" y="247303"/>
                  </a:lnTo>
                  <a:lnTo>
                    <a:pt x="30668" y="202693"/>
                  </a:lnTo>
                  <a:lnTo>
                    <a:pt x="35467" y="157475"/>
                  </a:lnTo>
                  <a:lnTo>
                    <a:pt x="42678" y="111987"/>
                  </a:lnTo>
                  <a:lnTo>
                    <a:pt x="54007" y="69426"/>
                  </a:lnTo>
                  <a:lnTo>
                    <a:pt x="74278" y="35275"/>
                  </a:lnTo>
                  <a:lnTo>
                    <a:pt x="98521" y="12988"/>
                  </a:lnTo>
                  <a:lnTo>
                    <a:pt x="111385" y="4912"/>
                  </a:lnTo>
                  <a:lnTo>
                    <a:pt x="145991" y="0"/>
                  </a:lnTo>
                  <a:lnTo>
                    <a:pt x="165883" y="824"/>
                  </a:lnTo>
                  <a:lnTo>
                    <a:pt x="196111" y="13926"/>
                  </a:lnTo>
                  <a:lnTo>
                    <a:pt x="208438" y="23819"/>
                  </a:lnTo>
                  <a:lnTo>
                    <a:pt x="226196" y="51061"/>
                  </a:lnTo>
                  <a:lnTo>
                    <a:pt x="236120" y="81958"/>
                  </a:lnTo>
                  <a:lnTo>
                    <a:pt x="235453" y="110924"/>
                  </a:lnTo>
                  <a:lnTo>
                    <a:pt x="221953" y="134970"/>
                  </a:lnTo>
                  <a:lnTo>
                    <a:pt x="176046" y="175234"/>
                  </a:lnTo>
                  <a:lnTo>
                    <a:pt x="129181" y="196019"/>
                  </a:lnTo>
                  <a:lnTo>
                    <a:pt x="69422" y="204547"/>
                  </a:lnTo>
                  <a:lnTo>
                    <a:pt x="37964" y="206542"/>
                  </a:lnTo>
                  <a:lnTo>
                    <a:pt x="0" y="2081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92335" y="1832467"/>
            <a:ext cx="795287" cy="426219"/>
            <a:chOff x="3592335" y="1832467"/>
            <a:chExt cx="795287" cy="426219"/>
          </a:xfrm>
        </p:grpSpPr>
        <p:sp>
          <p:nvSpPr>
            <p:cNvPr id="11" name="Freeform 10"/>
            <p:cNvSpPr/>
            <p:nvPr/>
          </p:nvSpPr>
          <p:spPr>
            <a:xfrm>
              <a:off x="3592335" y="1832467"/>
              <a:ext cx="269772" cy="426219"/>
            </a:xfrm>
            <a:custGeom>
              <a:avLst/>
              <a:gdLst/>
              <a:ahLst/>
              <a:cxnLst/>
              <a:rect l="0" t="0" r="0" b="0"/>
              <a:pathLst>
                <a:path w="269772" h="426219">
                  <a:moveTo>
                    <a:pt x="109689" y="73390"/>
                  </a:moveTo>
                  <a:lnTo>
                    <a:pt x="100267" y="118699"/>
                  </a:lnTo>
                  <a:lnTo>
                    <a:pt x="97249" y="179408"/>
                  </a:lnTo>
                  <a:lnTo>
                    <a:pt x="96543" y="228675"/>
                  </a:lnTo>
                  <a:lnTo>
                    <a:pt x="96229" y="276979"/>
                  </a:lnTo>
                  <a:lnTo>
                    <a:pt x="96090" y="322314"/>
                  </a:lnTo>
                  <a:lnTo>
                    <a:pt x="96012" y="382098"/>
                  </a:lnTo>
                  <a:lnTo>
                    <a:pt x="95988" y="426218"/>
                  </a:lnTo>
                  <a:lnTo>
                    <a:pt x="88701" y="377676"/>
                  </a:lnTo>
                  <a:lnTo>
                    <a:pt x="76895" y="320127"/>
                  </a:lnTo>
                  <a:lnTo>
                    <a:pt x="72262" y="276998"/>
                  </a:lnTo>
                  <a:lnTo>
                    <a:pt x="71727" y="230915"/>
                  </a:lnTo>
                  <a:lnTo>
                    <a:pt x="76567" y="179964"/>
                  </a:lnTo>
                  <a:lnTo>
                    <a:pt x="87857" y="121726"/>
                  </a:lnTo>
                  <a:lnTo>
                    <a:pt x="108129" y="68245"/>
                  </a:lnTo>
                  <a:lnTo>
                    <a:pt x="140712" y="21083"/>
                  </a:lnTo>
                  <a:lnTo>
                    <a:pt x="170197" y="4439"/>
                  </a:lnTo>
                  <a:lnTo>
                    <a:pt x="186591" y="0"/>
                  </a:lnTo>
                  <a:lnTo>
                    <a:pt x="202091" y="1611"/>
                  </a:lnTo>
                  <a:lnTo>
                    <a:pt x="231500" y="15589"/>
                  </a:lnTo>
                  <a:lnTo>
                    <a:pt x="251681" y="37037"/>
                  </a:lnTo>
                  <a:lnTo>
                    <a:pt x="264205" y="63327"/>
                  </a:lnTo>
                  <a:lnTo>
                    <a:pt x="269771" y="95324"/>
                  </a:lnTo>
                  <a:lnTo>
                    <a:pt x="258347" y="147599"/>
                  </a:lnTo>
                  <a:lnTo>
                    <a:pt x="235665" y="187124"/>
                  </a:lnTo>
                  <a:lnTo>
                    <a:pt x="189757" y="235676"/>
                  </a:lnTo>
                  <a:lnTo>
                    <a:pt x="148648" y="257402"/>
                  </a:lnTo>
                  <a:lnTo>
                    <a:pt x="100073" y="270441"/>
                  </a:lnTo>
                  <a:lnTo>
                    <a:pt x="41942" y="262742"/>
                  </a:lnTo>
                  <a:lnTo>
                    <a:pt x="0" y="2516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66986" y="1867442"/>
              <a:ext cx="205242" cy="381196"/>
            </a:xfrm>
            <a:custGeom>
              <a:avLst/>
              <a:gdLst/>
              <a:ahLst/>
              <a:cxnLst/>
              <a:rect l="0" t="0" r="0" b="0"/>
              <a:pathLst>
                <a:path w="205242" h="381196">
                  <a:moveTo>
                    <a:pt x="68129" y="93260"/>
                  </a:moveTo>
                  <a:lnTo>
                    <a:pt x="77552" y="146468"/>
                  </a:lnTo>
                  <a:lnTo>
                    <a:pt x="80570" y="200772"/>
                  </a:lnTo>
                  <a:lnTo>
                    <a:pt x="81463" y="262904"/>
                  </a:lnTo>
                  <a:lnTo>
                    <a:pt x="80205" y="319062"/>
                  </a:lnTo>
                  <a:lnTo>
                    <a:pt x="74512" y="350533"/>
                  </a:lnTo>
                  <a:lnTo>
                    <a:pt x="70860" y="354660"/>
                  </a:lnTo>
                  <a:lnTo>
                    <a:pt x="66903" y="351317"/>
                  </a:lnTo>
                  <a:lnTo>
                    <a:pt x="35692" y="293752"/>
                  </a:lnTo>
                  <a:lnTo>
                    <a:pt x="22124" y="235271"/>
                  </a:lnTo>
                  <a:lnTo>
                    <a:pt x="23815" y="191923"/>
                  </a:lnTo>
                  <a:lnTo>
                    <a:pt x="29644" y="147267"/>
                  </a:lnTo>
                  <a:lnTo>
                    <a:pt x="38837" y="103552"/>
                  </a:lnTo>
                  <a:lnTo>
                    <a:pt x="61142" y="46204"/>
                  </a:lnTo>
                  <a:lnTo>
                    <a:pt x="78227" y="14454"/>
                  </a:lnTo>
                  <a:lnTo>
                    <a:pt x="90096" y="5683"/>
                  </a:lnTo>
                  <a:lnTo>
                    <a:pt x="119533" y="0"/>
                  </a:lnTo>
                  <a:lnTo>
                    <a:pt x="132868" y="3664"/>
                  </a:lnTo>
                  <a:lnTo>
                    <a:pt x="155809" y="19923"/>
                  </a:lnTo>
                  <a:lnTo>
                    <a:pt x="168036" y="50509"/>
                  </a:lnTo>
                  <a:lnTo>
                    <a:pt x="170424" y="87971"/>
                  </a:lnTo>
                  <a:lnTo>
                    <a:pt x="161329" y="124933"/>
                  </a:lnTo>
                  <a:lnTo>
                    <a:pt x="131799" y="180003"/>
                  </a:lnTo>
                  <a:lnTo>
                    <a:pt x="90298" y="231312"/>
                  </a:lnTo>
                  <a:lnTo>
                    <a:pt x="65794" y="251610"/>
                  </a:lnTo>
                  <a:lnTo>
                    <a:pt x="52861" y="256719"/>
                  </a:lnTo>
                  <a:lnTo>
                    <a:pt x="26303" y="258332"/>
                  </a:lnTo>
                  <a:lnTo>
                    <a:pt x="15870" y="253582"/>
                  </a:lnTo>
                  <a:lnTo>
                    <a:pt x="214" y="236117"/>
                  </a:lnTo>
                  <a:lnTo>
                    <a:pt x="0" y="226585"/>
                  </a:lnTo>
                  <a:lnTo>
                    <a:pt x="4428" y="217183"/>
                  </a:lnTo>
                  <a:lnTo>
                    <a:pt x="11951" y="207868"/>
                  </a:lnTo>
                  <a:lnTo>
                    <a:pt x="36559" y="197518"/>
                  </a:lnTo>
                  <a:lnTo>
                    <a:pt x="51653" y="194758"/>
                  </a:lnTo>
                  <a:lnTo>
                    <a:pt x="84674" y="199817"/>
                  </a:lnTo>
                  <a:lnTo>
                    <a:pt x="129399" y="219795"/>
                  </a:lnTo>
                  <a:lnTo>
                    <a:pt x="150205" y="237859"/>
                  </a:lnTo>
                  <a:lnTo>
                    <a:pt x="175975" y="286696"/>
                  </a:lnTo>
                  <a:lnTo>
                    <a:pt x="195736" y="347632"/>
                  </a:lnTo>
                  <a:lnTo>
                    <a:pt x="205241" y="3811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40557" y="1884246"/>
              <a:ext cx="247065" cy="347928"/>
            </a:xfrm>
            <a:custGeom>
              <a:avLst/>
              <a:gdLst/>
              <a:ahLst/>
              <a:cxnLst/>
              <a:rect l="0" t="0" r="0" b="0"/>
              <a:pathLst>
                <a:path w="247065" h="347928">
                  <a:moveTo>
                    <a:pt x="151049" y="7900"/>
                  </a:moveTo>
                  <a:lnTo>
                    <a:pt x="108787" y="0"/>
                  </a:lnTo>
                  <a:lnTo>
                    <a:pt x="81991" y="3373"/>
                  </a:lnTo>
                  <a:lnTo>
                    <a:pt x="41211" y="21116"/>
                  </a:lnTo>
                  <a:lnTo>
                    <a:pt x="7461" y="45671"/>
                  </a:lnTo>
                  <a:lnTo>
                    <a:pt x="2002" y="57456"/>
                  </a:lnTo>
                  <a:lnTo>
                    <a:pt x="0" y="86801"/>
                  </a:lnTo>
                  <a:lnTo>
                    <a:pt x="4645" y="98587"/>
                  </a:lnTo>
                  <a:lnTo>
                    <a:pt x="21995" y="115746"/>
                  </a:lnTo>
                  <a:lnTo>
                    <a:pt x="79796" y="148598"/>
                  </a:lnTo>
                  <a:lnTo>
                    <a:pt x="140868" y="175400"/>
                  </a:lnTo>
                  <a:lnTo>
                    <a:pt x="189166" y="204798"/>
                  </a:lnTo>
                  <a:lnTo>
                    <a:pt x="239153" y="255677"/>
                  </a:lnTo>
                  <a:lnTo>
                    <a:pt x="244825" y="269063"/>
                  </a:lnTo>
                  <a:lnTo>
                    <a:pt x="247064" y="296124"/>
                  </a:lnTo>
                  <a:lnTo>
                    <a:pt x="242481" y="308216"/>
                  </a:lnTo>
                  <a:lnTo>
                    <a:pt x="225202" y="329775"/>
                  </a:lnTo>
                  <a:lnTo>
                    <a:pt x="198225" y="341389"/>
                  </a:lnTo>
                  <a:lnTo>
                    <a:pt x="148777" y="347927"/>
                  </a:lnTo>
                  <a:lnTo>
                    <a:pt x="99593" y="345802"/>
                  </a:lnTo>
                  <a:lnTo>
                    <a:pt x="60137" y="335523"/>
                  </a:lnTo>
                  <a:lnTo>
                    <a:pt x="27648" y="3232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70391" y="2646917"/>
            <a:ext cx="863807" cy="396971"/>
            <a:chOff x="2070391" y="2646917"/>
            <a:chExt cx="863807" cy="396971"/>
          </a:xfrm>
        </p:grpSpPr>
        <p:sp>
          <p:nvSpPr>
            <p:cNvPr id="15" name="Freeform 14"/>
            <p:cNvSpPr/>
            <p:nvPr/>
          </p:nvSpPr>
          <p:spPr>
            <a:xfrm>
              <a:off x="2070391" y="2646917"/>
              <a:ext cx="254922" cy="368673"/>
            </a:xfrm>
            <a:custGeom>
              <a:avLst/>
              <a:gdLst/>
              <a:ahLst/>
              <a:cxnLst/>
              <a:rect l="0" t="0" r="0" b="0"/>
              <a:pathLst>
                <a:path w="254922" h="368673">
                  <a:moveTo>
                    <a:pt x="123401" y="26767"/>
                  </a:moveTo>
                  <a:lnTo>
                    <a:pt x="123401" y="79976"/>
                  </a:lnTo>
                  <a:lnTo>
                    <a:pt x="123401" y="135803"/>
                  </a:lnTo>
                  <a:lnTo>
                    <a:pt x="123401" y="183394"/>
                  </a:lnTo>
                  <a:lnTo>
                    <a:pt x="119339" y="230952"/>
                  </a:lnTo>
                  <a:lnTo>
                    <a:pt x="113978" y="275957"/>
                  </a:lnTo>
                  <a:lnTo>
                    <a:pt x="112484" y="334030"/>
                  </a:lnTo>
                  <a:lnTo>
                    <a:pt x="117534" y="365949"/>
                  </a:lnTo>
                  <a:lnTo>
                    <a:pt x="119489" y="368672"/>
                  </a:lnTo>
                  <a:lnTo>
                    <a:pt x="122628" y="318310"/>
                  </a:lnTo>
                  <a:lnTo>
                    <a:pt x="123172" y="256864"/>
                  </a:lnTo>
                  <a:lnTo>
                    <a:pt x="123300" y="212823"/>
                  </a:lnTo>
                  <a:lnTo>
                    <a:pt x="123356" y="167858"/>
                  </a:lnTo>
                  <a:lnTo>
                    <a:pt x="123388" y="106997"/>
                  </a:lnTo>
                  <a:lnTo>
                    <a:pt x="130676" y="50370"/>
                  </a:lnTo>
                  <a:lnTo>
                    <a:pt x="142377" y="21515"/>
                  </a:lnTo>
                  <a:lnTo>
                    <a:pt x="149763" y="9554"/>
                  </a:lnTo>
                  <a:lnTo>
                    <a:pt x="160781" y="3104"/>
                  </a:lnTo>
                  <a:lnTo>
                    <a:pt x="189273" y="0"/>
                  </a:lnTo>
                  <a:lnTo>
                    <a:pt x="202356" y="4352"/>
                  </a:lnTo>
                  <a:lnTo>
                    <a:pt x="225017" y="21375"/>
                  </a:lnTo>
                  <a:lnTo>
                    <a:pt x="241182" y="48239"/>
                  </a:lnTo>
                  <a:lnTo>
                    <a:pt x="254786" y="97623"/>
                  </a:lnTo>
                  <a:lnTo>
                    <a:pt x="254921" y="131385"/>
                  </a:lnTo>
                  <a:lnTo>
                    <a:pt x="244824" y="161625"/>
                  </a:lnTo>
                  <a:lnTo>
                    <a:pt x="226118" y="186237"/>
                  </a:lnTo>
                  <a:lnTo>
                    <a:pt x="201046" y="205809"/>
                  </a:lnTo>
                  <a:lnTo>
                    <a:pt x="152670" y="223869"/>
                  </a:lnTo>
                  <a:lnTo>
                    <a:pt x="99742" y="228374"/>
                  </a:lnTo>
                  <a:lnTo>
                    <a:pt x="48512" y="222260"/>
                  </a:lnTo>
                  <a:lnTo>
                    <a:pt x="0" y="2187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85641" y="2673684"/>
              <a:ext cx="150932" cy="292914"/>
            </a:xfrm>
            <a:custGeom>
              <a:avLst/>
              <a:gdLst/>
              <a:ahLst/>
              <a:cxnLst/>
              <a:rect l="0" t="0" r="0" b="0"/>
              <a:pathLst>
                <a:path w="150932" h="292914">
                  <a:moveTo>
                    <a:pt x="150931" y="0"/>
                  </a:moveTo>
                  <a:lnTo>
                    <a:pt x="102124" y="14915"/>
                  </a:lnTo>
                  <a:lnTo>
                    <a:pt x="56742" y="31842"/>
                  </a:lnTo>
                  <a:lnTo>
                    <a:pt x="7740" y="64859"/>
                  </a:lnTo>
                  <a:lnTo>
                    <a:pt x="2149" y="75232"/>
                  </a:lnTo>
                  <a:lnTo>
                    <a:pt x="0" y="98946"/>
                  </a:lnTo>
                  <a:lnTo>
                    <a:pt x="4606" y="110145"/>
                  </a:lnTo>
                  <a:lnTo>
                    <a:pt x="32926" y="140463"/>
                  </a:lnTo>
                  <a:lnTo>
                    <a:pt x="83441" y="178005"/>
                  </a:lnTo>
                  <a:lnTo>
                    <a:pt x="137431" y="214762"/>
                  </a:lnTo>
                  <a:lnTo>
                    <a:pt x="144978" y="225442"/>
                  </a:lnTo>
                  <a:lnTo>
                    <a:pt x="148486" y="237132"/>
                  </a:lnTo>
                  <a:lnTo>
                    <a:pt x="149301" y="249496"/>
                  </a:lnTo>
                  <a:lnTo>
                    <a:pt x="145274" y="259262"/>
                  </a:lnTo>
                  <a:lnTo>
                    <a:pt x="128612" y="274176"/>
                  </a:lnTo>
                  <a:lnTo>
                    <a:pt x="93536" y="291138"/>
                  </a:lnTo>
                  <a:lnTo>
                    <a:pt x="67531" y="292913"/>
                  </a:lnTo>
                  <a:lnTo>
                    <a:pt x="13819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648168" y="2669931"/>
              <a:ext cx="211804" cy="317800"/>
            </a:xfrm>
            <a:custGeom>
              <a:avLst/>
              <a:gdLst/>
              <a:ahLst/>
              <a:cxnLst/>
              <a:rect l="0" t="0" r="0" b="0"/>
              <a:pathLst>
                <a:path w="211804" h="317800">
                  <a:moveTo>
                    <a:pt x="11805" y="58598"/>
                  </a:moveTo>
                  <a:lnTo>
                    <a:pt x="10282" y="113330"/>
                  </a:lnTo>
                  <a:lnTo>
                    <a:pt x="2382" y="175533"/>
                  </a:lnTo>
                  <a:lnTo>
                    <a:pt x="0" y="219751"/>
                  </a:lnTo>
                  <a:lnTo>
                    <a:pt x="5937" y="280191"/>
                  </a:lnTo>
                  <a:lnTo>
                    <a:pt x="13987" y="294688"/>
                  </a:lnTo>
                  <a:lnTo>
                    <a:pt x="39182" y="314858"/>
                  </a:lnTo>
                  <a:lnTo>
                    <a:pt x="52908" y="317799"/>
                  </a:lnTo>
                  <a:lnTo>
                    <a:pt x="80347" y="312942"/>
                  </a:lnTo>
                  <a:lnTo>
                    <a:pt x="121491" y="285798"/>
                  </a:lnTo>
                  <a:lnTo>
                    <a:pt x="174815" y="235680"/>
                  </a:lnTo>
                  <a:lnTo>
                    <a:pt x="196483" y="208904"/>
                  </a:lnTo>
                  <a:lnTo>
                    <a:pt x="208144" y="177706"/>
                  </a:lnTo>
                  <a:lnTo>
                    <a:pt x="211803" y="145051"/>
                  </a:lnTo>
                  <a:lnTo>
                    <a:pt x="203775" y="99449"/>
                  </a:lnTo>
                  <a:lnTo>
                    <a:pt x="181252" y="51066"/>
                  </a:lnTo>
                  <a:lnTo>
                    <a:pt x="158718" y="26813"/>
                  </a:lnTo>
                  <a:lnTo>
                    <a:pt x="120336" y="3307"/>
                  </a:lnTo>
                  <a:lnTo>
                    <a:pt x="89495" y="0"/>
                  </a:lnTo>
                  <a:lnTo>
                    <a:pt x="58521" y="5132"/>
                  </a:lnTo>
                  <a:lnTo>
                    <a:pt x="34599" y="17569"/>
                  </a:lnTo>
                  <a:lnTo>
                    <a:pt x="17873" y="41379"/>
                  </a:lnTo>
                  <a:lnTo>
                    <a:pt x="6885" y="72274"/>
                  </a:lnTo>
                  <a:lnTo>
                    <a:pt x="2222" y="123927"/>
                  </a:lnTo>
                  <a:lnTo>
                    <a:pt x="9812" y="177827"/>
                  </a:lnTo>
                  <a:lnTo>
                    <a:pt x="21710" y="229344"/>
                  </a:lnTo>
                  <a:lnTo>
                    <a:pt x="39227" y="2779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755952" y="2755952"/>
              <a:ext cx="178246" cy="287936"/>
            </a:xfrm>
            <a:custGeom>
              <a:avLst/>
              <a:gdLst/>
              <a:ahLst/>
              <a:cxnLst/>
              <a:rect l="0" t="0" r="0" b="0"/>
              <a:pathLst>
                <a:path w="178246" h="287936">
                  <a:moveTo>
                    <a:pt x="0" y="0"/>
                  </a:moveTo>
                  <a:lnTo>
                    <a:pt x="46773" y="56196"/>
                  </a:lnTo>
                  <a:lnTo>
                    <a:pt x="91548" y="111974"/>
                  </a:lnTo>
                  <a:lnTo>
                    <a:pt x="127999" y="174408"/>
                  </a:lnTo>
                  <a:lnTo>
                    <a:pt x="160477" y="232332"/>
                  </a:lnTo>
                  <a:lnTo>
                    <a:pt x="178245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92335" y="2605128"/>
            <a:ext cx="836384" cy="507316"/>
            <a:chOff x="3592335" y="2605128"/>
            <a:chExt cx="836384" cy="507316"/>
          </a:xfrm>
        </p:grpSpPr>
        <p:sp>
          <p:nvSpPr>
            <p:cNvPr id="20" name="Freeform 19"/>
            <p:cNvSpPr/>
            <p:nvPr/>
          </p:nvSpPr>
          <p:spPr>
            <a:xfrm>
              <a:off x="3611858" y="2673684"/>
              <a:ext cx="28291" cy="340552"/>
            </a:xfrm>
            <a:custGeom>
              <a:avLst/>
              <a:gdLst/>
              <a:ahLst/>
              <a:cxnLst/>
              <a:rect l="0" t="0" r="0" b="0"/>
              <a:pathLst>
                <a:path w="28291" h="340552">
                  <a:moveTo>
                    <a:pt x="7899" y="0"/>
                  </a:moveTo>
                  <a:lnTo>
                    <a:pt x="3836" y="55597"/>
                  </a:lnTo>
                  <a:lnTo>
                    <a:pt x="0" y="87172"/>
                  </a:lnTo>
                  <a:lnTo>
                    <a:pt x="3373" y="131675"/>
                  </a:lnTo>
                  <a:lnTo>
                    <a:pt x="5887" y="177861"/>
                  </a:lnTo>
                  <a:lnTo>
                    <a:pt x="8529" y="223779"/>
                  </a:lnTo>
                  <a:lnTo>
                    <a:pt x="14781" y="269578"/>
                  </a:lnTo>
                  <a:lnTo>
                    <a:pt x="19587" y="330909"/>
                  </a:lnTo>
                  <a:lnTo>
                    <a:pt x="21785" y="339436"/>
                  </a:lnTo>
                  <a:lnTo>
                    <a:pt x="24774" y="340551"/>
                  </a:lnTo>
                  <a:lnTo>
                    <a:pt x="28290" y="336724"/>
                  </a:lnTo>
                  <a:lnTo>
                    <a:pt x="24510" y="277373"/>
                  </a:lnTo>
                  <a:lnTo>
                    <a:pt x="20946" y="223528"/>
                  </a:lnTo>
                  <a:lnTo>
                    <a:pt x="10928" y="162928"/>
                  </a:lnTo>
                  <a:lnTo>
                    <a:pt x="7899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592335" y="2605128"/>
              <a:ext cx="213037" cy="230414"/>
            </a:xfrm>
            <a:custGeom>
              <a:avLst/>
              <a:gdLst/>
              <a:ahLst/>
              <a:cxnLst/>
              <a:rect l="0" t="0" r="0" b="0"/>
              <a:pathLst>
                <a:path w="213037" h="230414">
                  <a:moveTo>
                    <a:pt x="82267" y="0"/>
                  </a:moveTo>
                  <a:lnTo>
                    <a:pt x="133952" y="13994"/>
                  </a:lnTo>
                  <a:lnTo>
                    <a:pt x="163130" y="33642"/>
                  </a:lnTo>
                  <a:lnTo>
                    <a:pt x="197973" y="77678"/>
                  </a:lnTo>
                  <a:lnTo>
                    <a:pt x="213036" y="136599"/>
                  </a:lnTo>
                  <a:lnTo>
                    <a:pt x="208435" y="167861"/>
                  </a:lnTo>
                  <a:lnTo>
                    <a:pt x="194710" y="191912"/>
                  </a:lnTo>
                  <a:lnTo>
                    <a:pt x="173375" y="212758"/>
                  </a:lnTo>
                  <a:lnTo>
                    <a:pt x="144596" y="224054"/>
                  </a:lnTo>
                  <a:lnTo>
                    <a:pt x="90071" y="230413"/>
                  </a:lnTo>
                  <a:lnTo>
                    <a:pt x="37860" y="228235"/>
                  </a:lnTo>
                  <a:lnTo>
                    <a:pt x="0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23530" y="2659973"/>
              <a:ext cx="176419" cy="332633"/>
            </a:xfrm>
            <a:custGeom>
              <a:avLst/>
              <a:gdLst/>
              <a:ahLst/>
              <a:cxnLst/>
              <a:rect l="0" t="0" r="0" b="0"/>
              <a:pathLst>
                <a:path w="176419" h="332633">
                  <a:moveTo>
                    <a:pt x="166430" y="0"/>
                  </a:moveTo>
                  <a:lnTo>
                    <a:pt x="109177" y="45447"/>
                  </a:lnTo>
                  <a:lnTo>
                    <a:pt x="48365" y="95307"/>
                  </a:lnTo>
                  <a:lnTo>
                    <a:pt x="15495" y="127942"/>
                  </a:lnTo>
                  <a:lnTo>
                    <a:pt x="1338" y="152841"/>
                  </a:lnTo>
                  <a:lnTo>
                    <a:pt x="0" y="164356"/>
                  </a:lnTo>
                  <a:lnTo>
                    <a:pt x="6639" y="185276"/>
                  </a:lnTo>
                  <a:lnTo>
                    <a:pt x="27871" y="200668"/>
                  </a:lnTo>
                  <a:lnTo>
                    <a:pt x="91155" y="222962"/>
                  </a:lnTo>
                  <a:lnTo>
                    <a:pt x="149868" y="252983"/>
                  </a:lnTo>
                  <a:lnTo>
                    <a:pt x="172272" y="270369"/>
                  </a:lnTo>
                  <a:lnTo>
                    <a:pt x="176418" y="280795"/>
                  </a:lnTo>
                  <a:lnTo>
                    <a:pt x="176136" y="292316"/>
                  </a:lnTo>
                  <a:lnTo>
                    <a:pt x="172900" y="304567"/>
                  </a:lnTo>
                  <a:lnTo>
                    <a:pt x="166173" y="314258"/>
                  </a:lnTo>
                  <a:lnTo>
                    <a:pt x="146510" y="329088"/>
                  </a:lnTo>
                  <a:lnTo>
                    <a:pt x="122537" y="332632"/>
                  </a:lnTo>
                  <a:lnTo>
                    <a:pt x="60947" y="320115"/>
                  </a:lnTo>
                  <a:lnTo>
                    <a:pt x="43029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02817" y="2670459"/>
              <a:ext cx="325902" cy="441985"/>
            </a:xfrm>
            <a:custGeom>
              <a:avLst/>
              <a:gdLst/>
              <a:ahLst/>
              <a:cxnLst/>
              <a:rect l="0" t="0" r="0" b="0"/>
              <a:pathLst>
                <a:path w="325902" h="441985">
                  <a:moveTo>
                    <a:pt x="10544" y="85493"/>
                  </a:moveTo>
                  <a:lnTo>
                    <a:pt x="21396" y="134300"/>
                  </a:lnTo>
                  <a:lnTo>
                    <a:pt x="23407" y="187807"/>
                  </a:lnTo>
                  <a:lnTo>
                    <a:pt x="24004" y="247842"/>
                  </a:lnTo>
                  <a:lnTo>
                    <a:pt x="20118" y="300162"/>
                  </a:lnTo>
                  <a:lnTo>
                    <a:pt x="16926" y="315443"/>
                  </a:lnTo>
                  <a:lnTo>
                    <a:pt x="13276" y="318013"/>
                  </a:lnTo>
                  <a:lnTo>
                    <a:pt x="9318" y="312109"/>
                  </a:lnTo>
                  <a:lnTo>
                    <a:pt x="2382" y="285236"/>
                  </a:lnTo>
                  <a:lnTo>
                    <a:pt x="0" y="227282"/>
                  </a:lnTo>
                  <a:lnTo>
                    <a:pt x="4842" y="184057"/>
                  </a:lnTo>
                  <a:lnTo>
                    <a:pt x="12072" y="139456"/>
                  </a:lnTo>
                  <a:lnTo>
                    <a:pt x="21887" y="98812"/>
                  </a:lnTo>
                  <a:lnTo>
                    <a:pt x="46067" y="57277"/>
                  </a:lnTo>
                  <a:lnTo>
                    <a:pt x="81500" y="19748"/>
                  </a:lnTo>
                  <a:lnTo>
                    <a:pt x="107588" y="3967"/>
                  </a:lnTo>
                  <a:lnTo>
                    <a:pt x="142544" y="0"/>
                  </a:lnTo>
                  <a:lnTo>
                    <a:pt x="162529" y="1075"/>
                  </a:lnTo>
                  <a:lnTo>
                    <a:pt x="177376" y="6362"/>
                  </a:lnTo>
                  <a:lnTo>
                    <a:pt x="197936" y="24425"/>
                  </a:lnTo>
                  <a:lnTo>
                    <a:pt x="204026" y="55812"/>
                  </a:lnTo>
                  <a:lnTo>
                    <a:pt x="203518" y="74846"/>
                  </a:lnTo>
                  <a:lnTo>
                    <a:pt x="190764" y="108183"/>
                  </a:lnTo>
                  <a:lnTo>
                    <a:pt x="168339" y="136711"/>
                  </a:lnTo>
                  <a:lnTo>
                    <a:pt x="108351" y="175789"/>
                  </a:lnTo>
                  <a:lnTo>
                    <a:pt x="94030" y="182254"/>
                  </a:lnTo>
                  <a:lnTo>
                    <a:pt x="65930" y="185373"/>
                  </a:lnTo>
                  <a:lnTo>
                    <a:pt x="52038" y="184073"/>
                  </a:lnTo>
                  <a:lnTo>
                    <a:pt x="47348" y="180158"/>
                  </a:lnTo>
                  <a:lnTo>
                    <a:pt x="48791" y="174502"/>
                  </a:lnTo>
                  <a:lnTo>
                    <a:pt x="54323" y="167684"/>
                  </a:lnTo>
                  <a:lnTo>
                    <a:pt x="80783" y="160109"/>
                  </a:lnTo>
                  <a:lnTo>
                    <a:pt x="138506" y="159907"/>
                  </a:lnTo>
                  <a:lnTo>
                    <a:pt x="178629" y="167316"/>
                  </a:lnTo>
                  <a:lnTo>
                    <a:pt x="225389" y="188618"/>
                  </a:lnTo>
                  <a:lnTo>
                    <a:pt x="259218" y="215751"/>
                  </a:lnTo>
                  <a:lnTo>
                    <a:pt x="287015" y="253582"/>
                  </a:lnTo>
                  <a:lnTo>
                    <a:pt x="305577" y="304232"/>
                  </a:lnTo>
                  <a:lnTo>
                    <a:pt x="319202" y="365282"/>
                  </a:lnTo>
                  <a:lnTo>
                    <a:pt x="324578" y="425027"/>
                  </a:lnTo>
                  <a:lnTo>
                    <a:pt x="325901" y="4419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38692" y="2681497"/>
            <a:ext cx="679435" cy="389813"/>
            <a:chOff x="6638692" y="2681497"/>
            <a:chExt cx="679435" cy="389813"/>
          </a:xfrm>
        </p:grpSpPr>
        <p:sp>
          <p:nvSpPr>
            <p:cNvPr id="25" name="Freeform 24"/>
            <p:cNvSpPr/>
            <p:nvPr/>
          </p:nvSpPr>
          <p:spPr>
            <a:xfrm>
              <a:off x="6638692" y="2684321"/>
              <a:ext cx="222417" cy="367460"/>
            </a:xfrm>
            <a:custGeom>
              <a:avLst/>
              <a:gdLst/>
              <a:ahLst/>
              <a:cxnLst/>
              <a:rect l="0" t="0" r="0" b="0"/>
              <a:pathLst>
                <a:path w="222417" h="367460">
                  <a:moveTo>
                    <a:pt x="24952" y="167609"/>
                  </a:moveTo>
                  <a:lnTo>
                    <a:pt x="10037" y="223206"/>
                  </a:lnTo>
                  <a:lnTo>
                    <a:pt x="1235" y="267873"/>
                  </a:lnTo>
                  <a:lnTo>
                    <a:pt x="0" y="284726"/>
                  </a:lnTo>
                  <a:lnTo>
                    <a:pt x="6753" y="311577"/>
                  </a:lnTo>
                  <a:lnTo>
                    <a:pt x="35914" y="353641"/>
                  </a:lnTo>
                  <a:lnTo>
                    <a:pt x="61308" y="364550"/>
                  </a:lnTo>
                  <a:lnTo>
                    <a:pt x="76612" y="367459"/>
                  </a:lnTo>
                  <a:lnTo>
                    <a:pt x="105803" y="362566"/>
                  </a:lnTo>
                  <a:lnTo>
                    <a:pt x="132488" y="348711"/>
                  </a:lnTo>
                  <a:lnTo>
                    <a:pt x="164642" y="313693"/>
                  </a:lnTo>
                  <a:lnTo>
                    <a:pt x="191943" y="265399"/>
                  </a:lnTo>
                  <a:lnTo>
                    <a:pt x="210358" y="212496"/>
                  </a:lnTo>
                  <a:lnTo>
                    <a:pt x="222416" y="158226"/>
                  </a:lnTo>
                  <a:lnTo>
                    <a:pt x="217694" y="105075"/>
                  </a:lnTo>
                  <a:lnTo>
                    <a:pt x="205123" y="59704"/>
                  </a:lnTo>
                  <a:lnTo>
                    <a:pt x="190850" y="31290"/>
                  </a:lnTo>
                  <a:lnTo>
                    <a:pt x="170288" y="11552"/>
                  </a:lnTo>
                  <a:lnTo>
                    <a:pt x="158406" y="4156"/>
                  </a:lnTo>
                  <a:lnTo>
                    <a:pt x="128953" y="0"/>
                  </a:lnTo>
                  <a:lnTo>
                    <a:pt x="97073" y="4755"/>
                  </a:lnTo>
                  <a:lnTo>
                    <a:pt x="67670" y="17025"/>
                  </a:lnTo>
                  <a:lnTo>
                    <a:pt x="43430" y="40760"/>
                  </a:lnTo>
                  <a:lnTo>
                    <a:pt x="25547" y="71621"/>
                  </a:lnTo>
                  <a:lnTo>
                    <a:pt x="15479" y="123256"/>
                  </a:lnTo>
                  <a:lnTo>
                    <a:pt x="15544" y="177150"/>
                  </a:lnTo>
                  <a:lnTo>
                    <a:pt x="37256" y="237767"/>
                  </a:lnTo>
                  <a:lnTo>
                    <a:pt x="52374" y="2635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73334" y="2783374"/>
              <a:ext cx="109690" cy="287936"/>
            </a:xfrm>
            <a:custGeom>
              <a:avLst/>
              <a:gdLst/>
              <a:ahLst/>
              <a:cxnLst/>
              <a:rect l="0" t="0" r="0" b="0"/>
              <a:pathLst>
                <a:path w="109690" h="287936">
                  <a:moveTo>
                    <a:pt x="0" y="0"/>
                  </a:moveTo>
                  <a:lnTo>
                    <a:pt x="12470" y="53208"/>
                  </a:lnTo>
                  <a:lnTo>
                    <a:pt x="34333" y="104465"/>
                  </a:lnTo>
                  <a:lnTo>
                    <a:pt x="64956" y="167565"/>
                  </a:lnTo>
                  <a:lnTo>
                    <a:pt x="93405" y="230981"/>
                  </a:lnTo>
                  <a:lnTo>
                    <a:pt x="109689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10446" y="2681497"/>
              <a:ext cx="155076" cy="361175"/>
            </a:xfrm>
            <a:custGeom>
              <a:avLst/>
              <a:gdLst/>
              <a:ahLst/>
              <a:cxnLst/>
              <a:rect l="0" t="0" r="0" b="0"/>
              <a:pathLst>
                <a:path w="155076" h="361175">
                  <a:moveTo>
                    <a:pt x="27422" y="143010"/>
                  </a:moveTo>
                  <a:lnTo>
                    <a:pt x="30469" y="197742"/>
                  </a:lnTo>
                  <a:lnTo>
                    <a:pt x="47791" y="258422"/>
                  </a:lnTo>
                  <a:lnTo>
                    <a:pt x="61726" y="315673"/>
                  </a:lnTo>
                  <a:lnTo>
                    <a:pt x="65008" y="360566"/>
                  </a:lnTo>
                  <a:lnTo>
                    <a:pt x="63144" y="361174"/>
                  </a:lnTo>
                  <a:lnTo>
                    <a:pt x="57009" y="348138"/>
                  </a:lnTo>
                  <a:lnTo>
                    <a:pt x="36595" y="286053"/>
                  </a:lnTo>
                  <a:lnTo>
                    <a:pt x="20491" y="222972"/>
                  </a:lnTo>
                  <a:lnTo>
                    <a:pt x="16723" y="178549"/>
                  </a:lnTo>
                  <a:lnTo>
                    <a:pt x="15050" y="133414"/>
                  </a:lnTo>
                  <a:lnTo>
                    <a:pt x="14306" y="87963"/>
                  </a:lnTo>
                  <a:lnTo>
                    <a:pt x="17022" y="46942"/>
                  </a:lnTo>
                  <a:lnTo>
                    <a:pt x="28386" y="18554"/>
                  </a:lnTo>
                  <a:lnTo>
                    <a:pt x="38728" y="9765"/>
                  </a:lnTo>
                  <a:lnTo>
                    <a:pt x="66472" y="0"/>
                  </a:lnTo>
                  <a:lnTo>
                    <a:pt x="79354" y="443"/>
                  </a:lnTo>
                  <a:lnTo>
                    <a:pt x="101793" y="9060"/>
                  </a:lnTo>
                  <a:lnTo>
                    <a:pt x="131556" y="31041"/>
                  </a:lnTo>
                  <a:lnTo>
                    <a:pt x="152393" y="64131"/>
                  </a:lnTo>
                  <a:lnTo>
                    <a:pt x="155075" y="89671"/>
                  </a:lnTo>
                  <a:lnTo>
                    <a:pt x="153658" y="102881"/>
                  </a:lnTo>
                  <a:lnTo>
                    <a:pt x="139895" y="129745"/>
                  </a:lnTo>
                  <a:lnTo>
                    <a:pt x="101098" y="176954"/>
                  </a:lnTo>
                  <a:lnTo>
                    <a:pt x="66010" y="198941"/>
                  </a:lnTo>
                  <a:lnTo>
                    <a:pt x="40002" y="201893"/>
                  </a:lnTo>
                  <a:lnTo>
                    <a:pt x="0" y="1978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74980" y="2687395"/>
              <a:ext cx="243147" cy="329070"/>
            </a:xfrm>
            <a:custGeom>
              <a:avLst/>
              <a:gdLst/>
              <a:ahLst/>
              <a:cxnLst/>
              <a:rect l="0" t="0" r="0" b="0"/>
              <a:pathLst>
                <a:path w="243147" h="329070">
                  <a:moveTo>
                    <a:pt x="164535" y="0"/>
                  </a:moveTo>
                  <a:lnTo>
                    <a:pt x="135419" y="7279"/>
                  </a:lnTo>
                  <a:lnTo>
                    <a:pt x="113000" y="23041"/>
                  </a:lnTo>
                  <a:lnTo>
                    <a:pt x="73780" y="70399"/>
                  </a:lnTo>
                  <a:lnTo>
                    <a:pt x="63260" y="100860"/>
                  </a:lnTo>
                  <a:lnTo>
                    <a:pt x="60455" y="117515"/>
                  </a:lnTo>
                  <a:lnTo>
                    <a:pt x="63155" y="130141"/>
                  </a:lnTo>
                  <a:lnTo>
                    <a:pt x="69526" y="140082"/>
                  </a:lnTo>
                  <a:lnTo>
                    <a:pt x="88792" y="155191"/>
                  </a:lnTo>
                  <a:lnTo>
                    <a:pt x="142463" y="177303"/>
                  </a:lnTo>
                  <a:lnTo>
                    <a:pt x="204017" y="203620"/>
                  </a:lnTo>
                  <a:lnTo>
                    <a:pt x="239033" y="229268"/>
                  </a:lnTo>
                  <a:lnTo>
                    <a:pt x="243146" y="239683"/>
                  </a:lnTo>
                  <a:lnTo>
                    <a:pt x="242841" y="251197"/>
                  </a:lnTo>
                  <a:lnTo>
                    <a:pt x="239591" y="263443"/>
                  </a:lnTo>
                  <a:lnTo>
                    <a:pt x="231330" y="273131"/>
                  </a:lnTo>
                  <a:lnTo>
                    <a:pt x="174287" y="303688"/>
                  </a:lnTo>
                  <a:lnTo>
                    <a:pt x="138400" y="317789"/>
                  </a:lnTo>
                  <a:lnTo>
                    <a:pt x="76893" y="325727"/>
                  </a:lnTo>
                  <a:lnTo>
                    <a:pt x="16994" y="328409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06341" y="2639263"/>
            <a:ext cx="748465" cy="402714"/>
            <a:chOff x="7906341" y="2639263"/>
            <a:chExt cx="748465" cy="402714"/>
          </a:xfrm>
        </p:grpSpPr>
        <p:sp>
          <p:nvSpPr>
            <p:cNvPr id="30" name="Freeform 29"/>
            <p:cNvSpPr/>
            <p:nvPr/>
          </p:nvSpPr>
          <p:spPr>
            <a:xfrm>
              <a:off x="7906341" y="2711207"/>
              <a:ext cx="194569" cy="264125"/>
            </a:xfrm>
            <a:custGeom>
              <a:avLst/>
              <a:gdLst/>
              <a:ahLst/>
              <a:cxnLst/>
              <a:rect l="0" t="0" r="0" b="0"/>
              <a:pathLst>
                <a:path w="194569" h="264125">
                  <a:moveTo>
                    <a:pt x="155845" y="17322"/>
                  </a:moveTo>
                  <a:lnTo>
                    <a:pt x="141288" y="2765"/>
                  </a:lnTo>
                  <a:lnTo>
                    <a:pt x="132430" y="0"/>
                  </a:lnTo>
                  <a:lnTo>
                    <a:pt x="110398" y="990"/>
                  </a:lnTo>
                  <a:lnTo>
                    <a:pt x="89435" y="10571"/>
                  </a:lnTo>
                  <a:lnTo>
                    <a:pt x="30922" y="48708"/>
                  </a:lnTo>
                  <a:lnTo>
                    <a:pt x="4345" y="60725"/>
                  </a:lnTo>
                  <a:lnTo>
                    <a:pt x="0" y="69109"/>
                  </a:lnTo>
                  <a:lnTo>
                    <a:pt x="1675" y="79269"/>
                  </a:lnTo>
                  <a:lnTo>
                    <a:pt x="7360" y="90613"/>
                  </a:lnTo>
                  <a:lnTo>
                    <a:pt x="25866" y="107280"/>
                  </a:lnTo>
                  <a:lnTo>
                    <a:pt x="74987" y="130393"/>
                  </a:lnTo>
                  <a:lnTo>
                    <a:pt x="136601" y="160575"/>
                  </a:lnTo>
                  <a:lnTo>
                    <a:pt x="191078" y="204915"/>
                  </a:lnTo>
                  <a:lnTo>
                    <a:pt x="194568" y="215511"/>
                  </a:lnTo>
                  <a:lnTo>
                    <a:pt x="190321" y="239471"/>
                  </a:lnTo>
                  <a:lnTo>
                    <a:pt x="181876" y="247689"/>
                  </a:lnTo>
                  <a:lnTo>
                    <a:pt x="156242" y="256819"/>
                  </a:lnTo>
                  <a:lnTo>
                    <a:pt x="93179" y="262681"/>
                  </a:lnTo>
                  <a:lnTo>
                    <a:pt x="46156" y="2641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158165" y="2685700"/>
              <a:ext cx="191957" cy="330765"/>
            </a:xfrm>
            <a:custGeom>
              <a:avLst/>
              <a:gdLst/>
              <a:ahLst/>
              <a:cxnLst/>
              <a:rect l="0" t="0" r="0" b="0"/>
              <a:pathLst>
                <a:path w="191957" h="330765">
                  <a:moveTo>
                    <a:pt x="0" y="111385"/>
                  </a:moveTo>
                  <a:lnTo>
                    <a:pt x="14914" y="166982"/>
                  </a:lnTo>
                  <a:lnTo>
                    <a:pt x="23716" y="211649"/>
                  </a:lnTo>
                  <a:lnTo>
                    <a:pt x="33969" y="274058"/>
                  </a:lnTo>
                  <a:lnTo>
                    <a:pt x="39011" y="323780"/>
                  </a:lnTo>
                  <a:lnTo>
                    <a:pt x="38195" y="330679"/>
                  </a:lnTo>
                  <a:lnTo>
                    <a:pt x="36128" y="330707"/>
                  </a:lnTo>
                  <a:lnTo>
                    <a:pt x="33226" y="326156"/>
                  </a:lnTo>
                  <a:lnTo>
                    <a:pt x="19146" y="265643"/>
                  </a:lnTo>
                  <a:lnTo>
                    <a:pt x="15322" y="211597"/>
                  </a:lnTo>
                  <a:lnTo>
                    <a:pt x="15712" y="156989"/>
                  </a:lnTo>
                  <a:lnTo>
                    <a:pt x="26322" y="102215"/>
                  </a:lnTo>
                  <a:lnTo>
                    <a:pt x="48086" y="50438"/>
                  </a:lnTo>
                  <a:lnTo>
                    <a:pt x="65045" y="25390"/>
                  </a:lnTo>
                  <a:lnTo>
                    <a:pt x="86800" y="8164"/>
                  </a:lnTo>
                  <a:lnTo>
                    <a:pt x="99000" y="1437"/>
                  </a:lnTo>
                  <a:lnTo>
                    <a:pt x="111704" y="0"/>
                  </a:lnTo>
                  <a:lnTo>
                    <a:pt x="138007" y="6528"/>
                  </a:lnTo>
                  <a:lnTo>
                    <a:pt x="145326" y="17105"/>
                  </a:lnTo>
                  <a:lnTo>
                    <a:pt x="149395" y="49170"/>
                  </a:lnTo>
                  <a:lnTo>
                    <a:pt x="142063" y="76624"/>
                  </a:lnTo>
                  <a:lnTo>
                    <a:pt x="112529" y="119076"/>
                  </a:lnTo>
                  <a:lnTo>
                    <a:pt x="53414" y="155187"/>
                  </a:lnTo>
                  <a:lnTo>
                    <a:pt x="40180" y="163438"/>
                  </a:lnTo>
                  <a:lnTo>
                    <a:pt x="37451" y="168939"/>
                  </a:lnTo>
                  <a:lnTo>
                    <a:pt x="41725" y="172607"/>
                  </a:lnTo>
                  <a:lnTo>
                    <a:pt x="72794" y="185893"/>
                  </a:lnTo>
                  <a:lnTo>
                    <a:pt x="136280" y="235308"/>
                  </a:lnTo>
                  <a:lnTo>
                    <a:pt x="153500" y="254823"/>
                  </a:lnTo>
                  <a:lnTo>
                    <a:pt x="176969" y="300529"/>
                  </a:lnTo>
                  <a:lnTo>
                    <a:pt x="191956" y="3307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418678" y="2639263"/>
              <a:ext cx="236128" cy="402714"/>
            </a:xfrm>
            <a:custGeom>
              <a:avLst/>
              <a:gdLst/>
              <a:ahLst/>
              <a:cxnLst/>
              <a:rect l="0" t="0" r="0" b="0"/>
              <a:pathLst>
                <a:path w="236128" h="402714">
                  <a:moveTo>
                    <a:pt x="41134" y="157822"/>
                  </a:moveTo>
                  <a:lnTo>
                    <a:pt x="50556" y="195232"/>
                  </a:lnTo>
                  <a:lnTo>
                    <a:pt x="53574" y="257775"/>
                  </a:lnTo>
                  <a:lnTo>
                    <a:pt x="55992" y="314732"/>
                  </a:lnTo>
                  <a:lnTo>
                    <a:pt x="64156" y="362754"/>
                  </a:lnTo>
                  <a:lnTo>
                    <a:pt x="66600" y="397187"/>
                  </a:lnTo>
                  <a:lnTo>
                    <a:pt x="65729" y="402713"/>
                  </a:lnTo>
                  <a:lnTo>
                    <a:pt x="63624" y="400303"/>
                  </a:lnTo>
                  <a:lnTo>
                    <a:pt x="49300" y="352649"/>
                  </a:lnTo>
                  <a:lnTo>
                    <a:pt x="36274" y="294938"/>
                  </a:lnTo>
                  <a:lnTo>
                    <a:pt x="37324" y="244153"/>
                  </a:lnTo>
                  <a:lnTo>
                    <a:pt x="43503" y="202285"/>
                  </a:lnTo>
                  <a:lnTo>
                    <a:pt x="52851" y="154732"/>
                  </a:lnTo>
                  <a:lnTo>
                    <a:pt x="67161" y="108205"/>
                  </a:lnTo>
                  <a:lnTo>
                    <a:pt x="92349" y="53744"/>
                  </a:lnTo>
                  <a:lnTo>
                    <a:pt x="119109" y="15940"/>
                  </a:lnTo>
                  <a:lnTo>
                    <a:pt x="145361" y="3356"/>
                  </a:lnTo>
                  <a:lnTo>
                    <a:pt x="160892" y="0"/>
                  </a:lnTo>
                  <a:lnTo>
                    <a:pt x="175818" y="2333"/>
                  </a:lnTo>
                  <a:lnTo>
                    <a:pt x="204589" y="17113"/>
                  </a:lnTo>
                  <a:lnTo>
                    <a:pt x="224486" y="38916"/>
                  </a:lnTo>
                  <a:lnTo>
                    <a:pt x="231924" y="51129"/>
                  </a:lnTo>
                  <a:lnTo>
                    <a:pt x="236127" y="76887"/>
                  </a:lnTo>
                  <a:lnTo>
                    <a:pt x="235115" y="90154"/>
                  </a:lnTo>
                  <a:lnTo>
                    <a:pt x="221802" y="117083"/>
                  </a:lnTo>
                  <a:lnTo>
                    <a:pt x="172470" y="175874"/>
                  </a:lnTo>
                  <a:lnTo>
                    <a:pt x="148256" y="200885"/>
                  </a:lnTo>
                  <a:lnTo>
                    <a:pt x="94371" y="226103"/>
                  </a:lnTo>
                  <a:lnTo>
                    <a:pt x="32860" y="246749"/>
                  </a:lnTo>
                  <a:lnTo>
                    <a:pt x="0" y="253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24156" y="3057718"/>
            <a:ext cx="87174" cy="45346"/>
            <a:chOff x="6924156" y="3057718"/>
            <a:chExt cx="87174" cy="45346"/>
          </a:xfrm>
        </p:grpSpPr>
        <p:sp>
          <p:nvSpPr>
            <p:cNvPr id="34" name="Freeform 33"/>
            <p:cNvSpPr/>
            <p:nvPr/>
          </p:nvSpPr>
          <p:spPr>
            <a:xfrm>
              <a:off x="6992713" y="3057718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924156" y="3077862"/>
              <a:ext cx="87174" cy="25202"/>
            </a:xfrm>
            <a:custGeom>
              <a:avLst/>
              <a:gdLst/>
              <a:ahLst/>
              <a:cxnLst/>
              <a:rect l="0" t="0" r="0" b="0"/>
              <a:pathLst>
                <a:path w="87174" h="25202">
                  <a:moveTo>
                    <a:pt x="13712" y="7278"/>
                  </a:moveTo>
                  <a:lnTo>
                    <a:pt x="69309" y="3216"/>
                  </a:lnTo>
                  <a:lnTo>
                    <a:pt x="82770" y="0"/>
                  </a:lnTo>
                  <a:lnTo>
                    <a:pt x="87173" y="902"/>
                  </a:lnTo>
                  <a:lnTo>
                    <a:pt x="85538" y="4551"/>
                  </a:lnTo>
                  <a:lnTo>
                    <a:pt x="79878" y="10031"/>
                  </a:lnTo>
                  <a:lnTo>
                    <a:pt x="42796" y="25021"/>
                  </a:lnTo>
                  <a:lnTo>
                    <a:pt x="37672" y="25201"/>
                  </a:lnTo>
                  <a:lnTo>
                    <a:pt x="38827" y="22274"/>
                  </a:lnTo>
                  <a:lnTo>
                    <a:pt x="44166" y="17275"/>
                  </a:lnTo>
                  <a:lnTo>
                    <a:pt x="66349" y="11721"/>
                  </a:lnTo>
                  <a:lnTo>
                    <a:pt x="84334" y="9253"/>
                  </a:lnTo>
                  <a:lnTo>
                    <a:pt x="72014" y="8156"/>
                  </a:lnTo>
                  <a:lnTo>
                    <a:pt x="20487" y="18246"/>
                  </a:lnTo>
                  <a:lnTo>
                    <a:pt x="0" y="209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 36"/>
          <p:cNvSpPr/>
          <p:nvPr/>
        </p:nvSpPr>
        <p:spPr>
          <a:xfrm>
            <a:off x="8183730" y="3057718"/>
            <a:ext cx="114370" cy="41135"/>
          </a:xfrm>
          <a:custGeom>
            <a:avLst/>
            <a:gdLst/>
            <a:ahLst/>
            <a:cxnLst/>
            <a:rect l="0" t="0" r="0" b="0"/>
            <a:pathLst>
              <a:path w="114370" h="41135">
                <a:moveTo>
                  <a:pt x="70413" y="0"/>
                </a:moveTo>
                <a:lnTo>
                  <a:pt x="14817" y="4062"/>
                </a:lnTo>
                <a:lnTo>
                  <a:pt x="1356" y="7279"/>
                </a:lnTo>
                <a:lnTo>
                  <a:pt x="0" y="10946"/>
                </a:lnTo>
                <a:lnTo>
                  <a:pt x="18806" y="19084"/>
                </a:lnTo>
                <a:lnTo>
                  <a:pt x="69812" y="25775"/>
                </a:lnTo>
                <a:lnTo>
                  <a:pt x="58974" y="26690"/>
                </a:lnTo>
                <a:lnTo>
                  <a:pt x="58217" y="25411"/>
                </a:lnTo>
                <a:lnTo>
                  <a:pt x="69563" y="19927"/>
                </a:lnTo>
                <a:lnTo>
                  <a:pt x="108925" y="15553"/>
                </a:lnTo>
                <a:lnTo>
                  <a:pt x="114369" y="16462"/>
                </a:lnTo>
                <a:lnTo>
                  <a:pt x="113429" y="18592"/>
                </a:lnTo>
                <a:lnTo>
                  <a:pt x="70097" y="35683"/>
                </a:lnTo>
                <a:lnTo>
                  <a:pt x="42991" y="41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330904" y="2948028"/>
            <a:ext cx="219380" cy="123402"/>
          </a:xfrm>
          <a:custGeom>
            <a:avLst/>
            <a:gdLst/>
            <a:ahLst/>
            <a:cxnLst/>
            <a:rect l="0" t="0" r="0" b="0"/>
            <a:pathLst>
              <a:path w="219380" h="123402">
                <a:moveTo>
                  <a:pt x="219379" y="0"/>
                </a:moveTo>
                <a:lnTo>
                  <a:pt x="163782" y="4063"/>
                </a:lnTo>
                <a:lnTo>
                  <a:pt x="109541" y="19084"/>
                </a:lnTo>
                <a:lnTo>
                  <a:pt x="68512" y="39510"/>
                </a:lnTo>
                <a:lnTo>
                  <a:pt x="65480" y="44621"/>
                </a:lnTo>
                <a:lnTo>
                  <a:pt x="69552" y="48029"/>
                </a:lnTo>
                <a:lnTo>
                  <a:pt x="78361" y="50301"/>
                </a:lnTo>
                <a:lnTo>
                  <a:pt x="126861" y="44525"/>
                </a:lnTo>
                <a:lnTo>
                  <a:pt x="158963" y="42641"/>
                </a:lnTo>
                <a:lnTo>
                  <a:pt x="163867" y="45185"/>
                </a:lnTo>
                <a:lnTo>
                  <a:pt x="161043" y="49929"/>
                </a:lnTo>
                <a:lnTo>
                  <a:pt x="112724" y="79434"/>
                </a:lnTo>
                <a:lnTo>
                  <a:pt x="62176" y="98356"/>
                </a:lnTo>
                <a:lnTo>
                  <a:pt x="0" y="1234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839136" y="3044007"/>
            <a:ext cx="150825" cy="41134"/>
          </a:xfrm>
          <a:custGeom>
            <a:avLst/>
            <a:gdLst/>
            <a:ahLst/>
            <a:cxnLst/>
            <a:rect l="0" t="0" r="0" b="0"/>
            <a:pathLst>
              <a:path w="150825" h="41134">
                <a:moveTo>
                  <a:pt x="150824" y="0"/>
                </a:moveTo>
                <a:lnTo>
                  <a:pt x="97615" y="0"/>
                </a:lnTo>
                <a:lnTo>
                  <a:pt x="44835" y="0"/>
                </a:lnTo>
                <a:lnTo>
                  <a:pt x="2790" y="0"/>
                </a:lnTo>
                <a:lnTo>
                  <a:pt x="59369" y="0"/>
                </a:lnTo>
                <a:lnTo>
                  <a:pt x="65478" y="1523"/>
                </a:lnTo>
                <a:lnTo>
                  <a:pt x="63458" y="4062"/>
                </a:lnTo>
                <a:lnTo>
                  <a:pt x="0" y="41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070391" y="3955469"/>
            <a:ext cx="767829" cy="473370"/>
            <a:chOff x="2070391" y="3955469"/>
            <a:chExt cx="767829" cy="473370"/>
          </a:xfrm>
        </p:grpSpPr>
        <p:sp>
          <p:nvSpPr>
            <p:cNvPr id="40" name="Freeform 39"/>
            <p:cNvSpPr/>
            <p:nvPr/>
          </p:nvSpPr>
          <p:spPr>
            <a:xfrm>
              <a:off x="2152659" y="4003791"/>
              <a:ext cx="41134" cy="425048"/>
            </a:xfrm>
            <a:custGeom>
              <a:avLst/>
              <a:gdLst/>
              <a:ahLst/>
              <a:cxnLst/>
              <a:rect l="0" t="0" r="0" b="0"/>
              <a:pathLst>
                <a:path w="41134" h="425048">
                  <a:moveTo>
                    <a:pt x="41133" y="0"/>
                  </a:moveTo>
                  <a:lnTo>
                    <a:pt x="31710" y="46832"/>
                  </a:lnTo>
                  <a:lnTo>
                    <a:pt x="29328" y="90894"/>
                  </a:lnTo>
                  <a:lnTo>
                    <a:pt x="28269" y="140946"/>
                  </a:lnTo>
                  <a:lnTo>
                    <a:pt x="27798" y="193661"/>
                  </a:lnTo>
                  <a:lnTo>
                    <a:pt x="27589" y="247559"/>
                  </a:lnTo>
                  <a:lnTo>
                    <a:pt x="20193" y="307457"/>
                  </a:lnTo>
                  <a:lnTo>
                    <a:pt x="15632" y="361429"/>
                  </a:lnTo>
                  <a:lnTo>
                    <a:pt x="10502" y="389663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070391" y="3959094"/>
              <a:ext cx="250848" cy="360055"/>
            </a:xfrm>
            <a:custGeom>
              <a:avLst/>
              <a:gdLst/>
              <a:ahLst/>
              <a:cxnLst/>
              <a:rect l="0" t="0" r="0" b="0"/>
              <a:pathLst>
                <a:path w="250848" h="360055">
                  <a:moveTo>
                    <a:pt x="68556" y="360054"/>
                  </a:moveTo>
                  <a:lnTo>
                    <a:pt x="68556" y="313222"/>
                  </a:lnTo>
                  <a:lnTo>
                    <a:pt x="68556" y="269160"/>
                  </a:lnTo>
                  <a:lnTo>
                    <a:pt x="68556" y="223170"/>
                  </a:lnTo>
                  <a:lnTo>
                    <a:pt x="70080" y="177340"/>
                  </a:lnTo>
                  <a:lnTo>
                    <a:pt x="75835" y="131580"/>
                  </a:lnTo>
                  <a:lnTo>
                    <a:pt x="87640" y="70271"/>
                  </a:lnTo>
                  <a:lnTo>
                    <a:pt x="104461" y="40320"/>
                  </a:lnTo>
                  <a:lnTo>
                    <a:pt x="127171" y="18376"/>
                  </a:lnTo>
                  <a:lnTo>
                    <a:pt x="152499" y="3545"/>
                  </a:lnTo>
                  <a:lnTo>
                    <a:pt x="178990" y="0"/>
                  </a:lnTo>
                  <a:lnTo>
                    <a:pt x="204476" y="5027"/>
                  </a:lnTo>
                  <a:lnTo>
                    <a:pt x="225959" y="17417"/>
                  </a:lnTo>
                  <a:lnTo>
                    <a:pt x="241601" y="37143"/>
                  </a:lnTo>
                  <a:lnTo>
                    <a:pt x="247905" y="48802"/>
                  </a:lnTo>
                  <a:lnTo>
                    <a:pt x="250847" y="73944"/>
                  </a:lnTo>
                  <a:lnTo>
                    <a:pt x="245553" y="101876"/>
                  </a:lnTo>
                  <a:lnTo>
                    <a:pt x="225442" y="148815"/>
                  </a:lnTo>
                  <a:lnTo>
                    <a:pt x="197139" y="184898"/>
                  </a:lnTo>
                  <a:lnTo>
                    <a:pt x="151513" y="220811"/>
                  </a:lnTo>
                  <a:lnTo>
                    <a:pt x="117106" y="236214"/>
                  </a:lnTo>
                  <a:lnTo>
                    <a:pt x="56196" y="238893"/>
                  </a:lnTo>
                  <a:lnTo>
                    <a:pt x="0" y="2229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385749" y="3955469"/>
              <a:ext cx="218368" cy="418412"/>
            </a:xfrm>
            <a:custGeom>
              <a:avLst/>
              <a:gdLst/>
              <a:ahLst/>
              <a:cxnLst/>
              <a:rect l="0" t="0" r="0" b="0"/>
              <a:pathLst>
                <a:path w="218368" h="418412">
                  <a:moveTo>
                    <a:pt x="0" y="103167"/>
                  </a:moveTo>
                  <a:lnTo>
                    <a:pt x="0" y="149999"/>
                  </a:lnTo>
                  <a:lnTo>
                    <a:pt x="0" y="194060"/>
                  </a:lnTo>
                  <a:lnTo>
                    <a:pt x="0" y="240050"/>
                  </a:lnTo>
                  <a:lnTo>
                    <a:pt x="0" y="285881"/>
                  </a:lnTo>
                  <a:lnTo>
                    <a:pt x="0" y="331641"/>
                  </a:lnTo>
                  <a:lnTo>
                    <a:pt x="14558" y="385671"/>
                  </a:lnTo>
                  <a:lnTo>
                    <a:pt x="24940" y="398146"/>
                  </a:lnTo>
                  <a:lnTo>
                    <a:pt x="52726" y="416069"/>
                  </a:lnTo>
                  <a:lnTo>
                    <a:pt x="67143" y="418411"/>
                  </a:lnTo>
                  <a:lnTo>
                    <a:pt x="95351" y="412888"/>
                  </a:lnTo>
                  <a:lnTo>
                    <a:pt x="136926" y="385369"/>
                  </a:lnTo>
                  <a:lnTo>
                    <a:pt x="163633" y="348270"/>
                  </a:lnTo>
                  <a:lnTo>
                    <a:pt x="188474" y="293774"/>
                  </a:lnTo>
                  <a:lnTo>
                    <a:pt x="202089" y="251359"/>
                  </a:lnTo>
                  <a:lnTo>
                    <a:pt x="211694" y="207116"/>
                  </a:lnTo>
                  <a:lnTo>
                    <a:pt x="215964" y="162062"/>
                  </a:lnTo>
                  <a:lnTo>
                    <a:pt x="218367" y="101151"/>
                  </a:lnTo>
                  <a:lnTo>
                    <a:pt x="206742" y="67231"/>
                  </a:lnTo>
                  <a:lnTo>
                    <a:pt x="186340" y="38444"/>
                  </a:lnTo>
                  <a:lnTo>
                    <a:pt x="162038" y="15494"/>
                  </a:lnTo>
                  <a:lnTo>
                    <a:pt x="131940" y="3262"/>
                  </a:lnTo>
                  <a:lnTo>
                    <a:pt x="115382" y="0"/>
                  </a:lnTo>
                  <a:lnTo>
                    <a:pt x="101297" y="2396"/>
                  </a:lnTo>
                  <a:lnTo>
                    <a:pt x="77522" y="17246"/>
                  </a:lnTo>
                  <a:lnTo>
                    <a:pt x="47006" y="58581"/>
                  </a:lnTo>
                  <a:lnTo>
                    <a:pt x="25946" y="102144"/>
                  </a:lnTo>
                  <a:lnTo>
                    <a:pt x="19149" y="142322"/>
                  </a:lnTo>
                  <a:lnTo>
                    <a:pt x="17652" y="189125"/>
                  </a:lnTo>
                  <a:lnTo>
                    <a:pt x="22064" y="235317"/>
                  </a:lnTo>
                  <a:lnTo>
                    <a:pt x="29104" y="281238"/>
                  </a:lnTo>
                  <a:lnTo>
                    <a:pt x="41632" y="337729"/>
                  </a:lnTo>
                  <a:lnTo>
                    <a:pt x="54845" y="3773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81727" y="4127191"/>
              <a:ext cx="109691" cy="260514"/>
            </a:xfrm>
            <a:custGeom>
              <a:avLst/>
              <a:gdLst/>
              <a:ahLst/>
              <a:cxnLst/>
              <a:rect l="0" t="0" r="0" b="0"/>
              <a:pathLst>
                <a:path w="109691" h="260514">
                  <a:moveTo>
                    <a:pt x="0" y="0"/>
                  </a:moveTo>
                  <a:lnTo>
                    <a:pt x="4063" y="59660"/>
                  </a:lnTo>
                  <a:lnTo>
                    <a:pt x="18978" y="107054"/>
                  </a:lnTo>
                  <a:lnTo>
                    <a:pt x="51315" y="164014"/>
                  </a:lnTo>
                  <a:lnTo>
                    <a:pt x="77621" y="217753"/>
                  </a:lnTo>
                  <a:lnTo>
                    <a:pt x="10969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01107" y="3979969"/>
              <a:ext cx="137113" cy="289546"/>
            </a:xfrm>
            <a:custGeom>
              <a:avLst/>
              <a:gdLst/>
              <a:ahLst/>
              <a:cxnLst/>
              <a:rect l="0" t="0" r="0" b="0"/>
              <a:pathLst>
                <a:path w="137113" h="289546">
                  <a:moveTo>
                    <a:pt x="137112" y="51244"/>
                  </a:moveTo>
                  <a:lnTo>
                    <a:pt x="129833" y="29408"/>
                  </a:lnTo>
                  <a:lnTo>
                    <a:pt x="114072" y="14625"/>
                  </a:lnTo>
                  <a:lnTo>
                    <a:pt x="90308" y="4499"/>
                  </a:lnTo>
                  <a:lnTo>
                    <a:pt x="59434" y="0"/>
                  </a:lnTo>
                  <a:lnTo>
                    <a:pt x="33525" y="6125"/>
                  </a:lnTo>
                  <a:lnTo>
                    <a:pt x="22350" y="12024"/>
                  </a:lnTo>
                  <a:lnTo>
                    <a:pt x="16423" y="23574"/>
                  </a:lnTo>
                  <a:lnTo>
                    <a:pt x="13901" y="56720"/>
                  </a:lnTo>
                  <a:lnTo>
                    <a:pt x="21920" y="88718"/>
                  </a:lnTo>
                  <a:lnTo>
                    <a:pt x="37165" y="116650"/>
                  </a:lnTo>
                  <a:lnTo>
                    <a:pt x="89982" y="176337"/>
                  </a:lnTo>
                  <a:lnTo>
                    <a:pt x="118408" y="216280"/>
                  </a:lnTo>
                  <a:lnTo>
                    <a:pt x="128799" y="247487"/>
                  </a:lnTo>
                  <a:lnTo>
                    <a:pt x="131570" y="264340"/>
                  </a:lnTo>
                  <a:lnTo>
                    <a:pt x="127323" y="275575"/>
                  </a:lnTo>
                  <a:lnTo>
                    <a:pt x="118398" y="283065"/>
                  </a:lnTo>
                  <a:lnTo>
                    <a:pt x="106354" y="288059"/>
                  </a:lnTo>
                  <a:lnTo>
                    <a:pt x="80785" y="289545"/>
                  </a:lnTo>
                  <a:lnTo>
                    <a:pt x="18086" y="275598"/>
                  </a:lnTo>
                  <a:lnTo>
                    <a:pt x="0" y="2706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04588" y="1343698"/>
            <a:ext cx="2262350" cy="864822"/>
            <a:chOff x="5004588" y="1343698"/>
            <a:chExt cx="2262350" cy="864822"/>
          </a:xfrm>
        </p:grpSpPr>
        <p:sp>
          <p:nvSpPr>
            <p:cNvPr id="46" name="Freeform 45"/>
            <p:cNvSpPr/>
            <p:nvPr/>
          </p:nvSpPr>
          <p:spPr>
            <a:xfrm>
              <a:off x="5004588" y="1439676"/>
              <a:ext cx="2138949" cy="768844"/>
            </a:xfrm>
            <a:custGeom>
              <a:avLst/>
              <a:gdLst/>
              <a:ahLst/>
              <a:cxnLst/>
              <a:rect l="0" t="0" r="0" b="0"/>
              <a:pathLst>
                <a:path w="2138949" h="768844">
                  <a:moveTo>
                    <a:pt x="0" y="0"/>
                  </a:moveTo>
                  <a:lnTo>
                    <a:pt x="26363" y="57252"/>
                  </a:lnTo>
                  <a:lnTo>
                    <a:pt x="78006" y="118239"/>
                  </a:lnTo>
                  <a:lnTo>
                    <a:pt x="123442" y="175309"/>
                  </a:lnTo>
                  <a:lnTo>
                    <a:pt x="182312" y="236895"/>
                  </a:lnTo>
                  <a:lnTo>
                    <a:pt x="236391" y="291201"/>
                  </a:lnTo>
                  <a:lnTo>
                    <a:pt x="292395" y="348759"/>
                  </a:lnTo>
                  <a:lnTo>
                    <a:pt x="338196" y="404845"/>
                  </a:lnTo>
                  <a:lnTo>
                    <a:pt x="394765" y="463069"/>
                  </a:lnTo>
                  <a:lnTo>
                    <a:pt x="452219" y="524815"/>
                  </a:lnTo>
                  <a:lnTo>
                    <a:pt x="498141" y="579134"/>
                  </a:lnTo>
                  <a:lnTo>
                    <a:pt x="553016" y="635171"/>
                  </a:lnTo>
                  <a:lnTo>
                    <a:pt x="607863" y="690121"/>
                  </a:lnTo>
                  <a:lnTo>
                    <a:pt x="662708" y="744975"/>
                  </a:lnTo>
                  <a:lnTo>
                    <a:pt x="680990" y="763257"/>
                  </a:lnTo>
                  <a:lnTo>
                    <a:pt x="691654" y="767827"/>
                  </a:lnTo>
                  <a:lnTo>
                    <a:pt x="715692" y="768843"/>
                  </a:lnTo>
                  <a:lnTo>
                    <a:pt x="754919" y="760850"/>
                  </a:lnTo>
                  <a:lnTo>
                    <a:pt x="811926" y="729236"/>
                  </a:lnTo>
                  <a:lnTo>
                    <a:pt x="864392" y="708914"/>
                  </a:lnTo>
                  <a:lnTo>
                    <a:pt x="918767" y="688706"/>
                  </a:lnTo>
                  <a:lnTo>
                    <a:pt x="973519" y="661016"/>
                  </a:lnTo>
                  <a:lnTo>
                    <a:pt x="1035624" y="640425"/>
                  </a:lnTo>
                  <a:lnTo>
                    <a:pt x="1095627" y="612264"/>
                  </a:lnTo>
                  <a:lnTo>
                    <a:pt x="1151491" y="590451"/>
                  </a:lnTo>
                  <a:lnTo>
                    <a:pt x="1206536" y="571472"/>
                  </a:lnTo>
                  <a:lnTo>
                    <a:pt x="1261421" y="543629"/>
                  </a:lnTo>
                  <a:lnTo>
                    <a:pt x="1320336" y="517817"/>
                  </a:lnTo>
                  <a:lnTo>
                    <a:pt x="1372324" y="492653"/>
                  </a:lnTo>
                  <a:lnTo>
                    <a:pt x="1426322" y="465899"/>
                  </a:lnTo>
                  <a:lnTo>
                    <a:pt x="1480916" y="438675"/>
                  </a:lnTo>
                  <a:lnTo>
                    <a:pt x="1531624" y="415374"/>
                  </a:lnTo>
                  <a:lnTo>
                    <a:pt x="1589704" y="386574"/>
                  </a:lnTo>
                  <a:lnTo>
                    <a:pt x="1645188" y="362490"/>
                  </a:lnTo>
                  <a:lnTo>
                    <a:pt x="1700159" y="339000"/>
                  </a:lnTo>
                  <a:lnTo>
                    <a:pt x="1755028" y="312749"/>
                  </a:lnTo>
                  <a:lnTo>
                    <a:pt x="1803445" y="297657"/>
                  </a:lnTo>
                  <a:lnTo>
                    <a:pt x="1863453" y="269487"/>
                  </a:lnTo>
                  <a:lnTo>
                    <a:pt x="1919317" y="247671"/>
                  </a:lnTo>
                  <a:lnTo>
                    <a:pt x="1974364" y="221413"/>
                  </a:lnTo>
                  <a:lnTo>
                    <a:pt x="2029249" y="196308"/>
                  </a:lnTo>
                  <a:lnTo>
                    <a:pt x="2084101" y="167651"/>
                  </a:lnTo>
                  <a:lnTo>
                    <a:pt x="2138948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04588" y="1343698"/>
              <a:ext cx="2262350" cy="178246"/>
            </a:xfrm>
            <a:custGeom>
              <a:avLst/>
              <a:gdLst/>
              <a:ahLst/>
              <a:cxnLst/>
              <a:rect l="0" t="0" r="0" b="0"/>
              <a:pathLst>
                <a:path w="2262350" h="178246">
                  <a:moveTo>
                    <a:pt x="0" y="0"/>
                  </a:moveTo>
                  <a:lnTo>
                    <a:pt x="59660" y="14915"/>
                  </a:lnTo>
                  <a:lnTo>
                    <a:pt x="111117" y="23716"/>
                  </a:lnTo>
                  <a:lnTo>
                    <a:pt x="160895" y="30387"/>
                  </a:lnTo>
                  <a:lnTo>
                    <a:pt x="208652" y="37949"/>
                  </a:lnTo>
                  <a:lnTo>
                    <a:pt x="265460" y="40190"/>
                  </a:lnTo>
                  <a:lnTo>
                    <a:pt x="326473" y="40854"/>
                  </a:lnTo>
                  <a:lnTo>
                    <a:pt x="383145" y="41051"/>
                  </a:lnTo>
                  <a:lnTo>
                    <a:pt x="438531" y="41109"/>
                  </a:lnTo>
                  <a:lnTo>
                    <a:pt x="493536" y="41126"/>
                  </a:lnTo>
                  <a:lnTo>
                    <a:pt x="548429" y="41131"/>
                  </a:lnTo>
                  <a:lnTo>
                    <a:pt x="603288" y="41133"/>
                  </a:lnTo>
                  <a:lnTo>
                    <a:pt x="662199" y="45196"/>
                  </a:lnTo>
                  <a:lnTo>
                    <a:pt x="723835" y="51986"/>
                  </a:lnTo>
                  <a:lnTo>
                    <a:pt x="780692" y="53998"/>
                  </a:lnTo>
                  <a:lnTo>
                    <a:pt x="840196" y="54594"/>
                  </a:lnTo>
                  <a:lnTo>
                    <a:pt x="883782" y="56256"/>
                  </a:lnTo>
                  <a:lnTo>
                    <a:pt x="928545" y="62074"/>
                  </a:lnTo>
                  <a:lnTo>
                    <a:pt x="989292" y="66635"/>
                  </a:lnTo>
                  <a:lnTo>
                    <a:pt x="1031299" y="67702"/>
                  </a:lnTo>
                  <a:lnTo>
                    <a:pt x="1093711" y="68303"/>
                  </a:lnTo>
                  <a:lnTo>
                    <a:pt x="1154860" y="68481"/>
                  </a:lnTo>
                  <a:lnTo>
                    <a:pt x="1217159" y="68533"/>
                  </a:lnTo>
                  <a:lnTo>
                    <a:pt x="1278275" y="68549"/>
                  </a:lnTo>
                  <a:lnTo>
                    <a:pt x="1340564" y="68554"/>
                  </a:lnTo>
                  <a:lnTo>
                    <a:pt x="1401677" y="68555"/>
                  </a:lnTo>
                  <a:lnTo>
                    <a:pt x="1463965" y="68556"/>
                  </a:lnTo>
                  <a:lnTo>
                    <a:pt x="1525078" y="68556"/>
                  </a:lnTo>
                  <a:lnTo>
                    <a:pt x="1587366" y="68556"/>
                  </a:lnTo>
                  <a:lnTo>
                    <a:pt x="1644416" y="72618"/>
                  </a:lnTo>
                  <a:lnTo>
                    <a:pt x="1699914" y="79408"/>
                  </a:lnTo>
                  <a:lnTo>
                    <a:pt x="1754953" y="81420"/>
                  </a:lnTo>
                  <a:lnTo>
                    <a:pt x="1809855" y="82016"/>
                  </a:lnTo>
                  <a:lnTo>
                    <a:pt x="1860654" y="86255"/>
                  </a:lnTo>
                  <a:lnTo>
                    <a:pt x="1908714" y="93097"/>
                  </a:lnTo>
                  <a:lnTo>
                    <a:pt x="1961549" y="99187"/>
                  </a:lnTo>
                  <a:lnTo>
                    <a:pt x="2015798" y="110640"/>
                  </a:lnTo>
                  <a:lnTo>
                    <a:pt x="2070466" y="123682"/>
                  </a:lnTo>
                  <a:lnTo>
                    <a:pt x="2125258" y="137195"/>
                  </a:lnTo>
                  <a:lnTo>
                    <a:pt x="2180087" y="150848"/>
                  </a:lnTo>
                  <a:lnTo>
                    <a:pt x="2226803" y="164541"/>
                  </a:lnTo>
                  <a:lnTo>
                    <a:pt x="2262349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7679" y="2062492"/>
            <a:ext cx="274531" cy="289807"/>
            <a:chOff x="5237679" y="2062492"/>
            <a:chExt cx="274531" cy="289807"/>
          </a:xfrm>
        </p:grpSpPr>
        <p:sp>
          <p:nvSpPr>
            <p:cNvPr id="49" name="Freeform 48"/>
            <p:cNvSpPr/>
            <p:nvPr/>
          </p:nvSpPr>
          <p:spPr>
            <a:xfrm>
              <a:off x="5347369" y="2062492"/>
              <a:ext cx="54845" cy="7900"/>
            </a:xfrm>
            <a:custGeom>
              <a:avLst/>
              <a:gdLst/>
              <a:ahLst/>
              <a:cxnLst/>
              <a:rect l="0" t="0" r="0" b="0"/>
              <a:pathLst>
                <a:path w="54845" h="7900">
                  <a:moveTo>
                    <a:pt x="54844" y="7899"/>
                  </a:moveTo>
                  <a:lnTo>
                    <a:pt x="33008" y="621"/>
                  </a:lnTo>
                  <a:lnTo>
                    <a:pt x="25052" y="0"/>
                  </a:lnTo>
                  <a:lnTo>
                    <a:pt x="0" y="78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237679" y="2152659"/>
              <a:ext cx="274531" cy="199640"/>
            </a:xfrm>
            <a:custGeom>
              <a:avLst/>
              <a:gdLst/>
              <a:ahLst/>
              <a:cxnLst/>
              <a:rect l="0" t="0" r="0" b="0"/>
              <a:pathLst>
                <a:path w="274531" h="199640">
                  <a:moveTo>
                    <a:pt x="0" y="0"/>
                  </a:moveTo>
                  <a:lnTo>
                    <a:pt x="52870" y="18977"/>
                  </a:lnTo>
                  <a:lnTo>
                    <a:pt x="113167" y="42694"/>
                  </a:lnTo>
                  <a:lnTo>
                    <a:pt x="175213" y="73081"/>
                  </a:lnTo>
                  <a:lnTo>
                    <a:pt x="228129" y="106967"/>
                  </a:lnTo>
                  <a:lnTo>
                    <a:pt x="255261" y="128285"/>
                  </a:lnTo>
                  <a:lnTo>
                    <a:pt x="272397" y="152994"/>
                  </a:lnTo>
                  <a:lnTo>
                    <a:pt x="274530" y="164458"/>
                  </a:lnTo>
                  <a:lnTo>
                    <a:pt x="272904" y="175147"/>
                  </a:lnTo>
                  <a:lnTo>
                    <a:pt x="268774" y="185321"/>
                  </a:lnTo>
                  <a:lnTo>
                    <a:pt x="258403" y="192103"/>
                  </a:lnTo>
                  <a:lnTo>
                    <a:pt x="226567" y="199639"/>
                  </a:lnTo>
                  <a:lnTo>
                    <a:pt x="173096" y="196602"/>
                  </a:lnTo>
                  <a:lnTo>
                    <a:pt x="140918" y="194021"/>
                  </a:lnTo>
                  <a:lnTo>
                    <a:pt x="95978" y="19195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609612" y="1197271"/>
            <a:ext cx="257866" cy="355043"/>
            <a:chOff x="4609612" y="1197271"/>
            <a:chExt cx="257866" cy="355043"/>
          </a:xfrm>
        </p:grpSpPr>
        <p:sp>
          <p:nvSpPr>
            <p:cNvPr id="52" name="Freeform 51"/>
            <p:cNvSpPr/>
            <p:nvPr/>
          </p:nvSpPr>
          <p:spPr>
            <a:xfrm>
              <a:off x="4609612" y="1197271"/>
              <a:ext cx="251941" cy="355043"/>
            </a:xfrm>
            <a:custGeom>
              <a:avLst/>
              <a:gdLst/>
              <a:ahLst/>
              <a:cxnLst/>
              <a:rect l="0" t="0" r="0" b="0"/>
              <a:pathLst>
                <a:path w="251941" h="355043">
                  <a:moveTo>
                    <a:pt x="24774" y="201272"/>
                  </a:moveTo>
                  <a:lnTo>
                    <a:pt x="9860" y="260931"/>
                  </a:lnTo>
                  <a:lnTo>
                    <a:pt x="5690" y="277608"/>
                  </a:lnTo>
                  <a:lnTo>
                    <a:pt x="9183" y="308325"/>
                  </a:lnTo>
                  <a:lnTo>
                    <a:pt x="14380" y="322915"/>
                  </a:lnTo>
                  <a:lnTo>
                    <a:pt x="23939" y="334165"/>
                  </a:lnTo>
                  <a:lnTo>
                    <a:pt x="50809" y="350728"/>
                  </a:lnTo>
                  <a:lnTo>
                    <a:pt x="87128" y="355042"/>
                  </a:lnTo>
                  <a:lnTo>
                    <a:pt x="127136" y="348834"/>
                  </a:lnTo>
                  <a:lnTo>
                    <a:pt x="165231" y="330841"/>
                  </a:lnTo>
                  <a:lnTo>
                    <a:pt x="206381" y="295015"/>
                  </a:lnTo>
                  <a:lnTo>
                    <a:pt x="237870" y="248175"/>
                  </a:lnTo>
                  <a:lnTo>
                    <a:pt x="251940" y="188424"/>
                  </a:lnTo>
                  <a:lnTo>
                    <a:pt x="248831" y="129755"/>
                  </a:lnTo>
                  <a:lnTo>
                    <a:pt x="230982" y="81056"/>
                  </a:lnTo>
                  <a:lnTo>
                    <a:pt x="206396" y="37681"/>
                  </a:lnTo>
                  <a:lnTo>
                    <a:pt x="184715" y="17859"/>
                  </a:lnTo>
                  <a:lnTo>
                    <a:pt x="158321" y="5495"/>
                  </a:lnTo>
                  <a:lnTo>
                    <a:pt x="126277" y="0"/>
                  </a:lnTo>
                  <a:lnTo>
                    <a:pt x="95786" y="5683"/>
                  </a:lnTo>
                  <a:lnTo>
                    <a:pt x="81256" y="11464"/>
                  </a:lnTo>
                  <a:lnTo>
                    <a:pt x="56986" y="34137"/>
                  </a:lnTo>
                  <a:lnTo>
                    <a:pt x="26193" y="81163"/>
                  </a:lnTo>
                  <a:lnTo>
                    <a:pt x="10170" y="115897"/>
                  </a:lnTo>
                  <a:lnTo>
                    <a:pt x="1150" y="169712"/>
                  </a:lnTo>
                  <a:lnTo>
                    <a:pt x="0" y="222729"/>
                  </a:lnTo>
                  <a:lnTo>
                    <a:pt x="11063" y="2835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744076" y="1302564"/>
              <a:ext cx="123402" cy="205669"/>
            </a:xfrm>
            <a:custGeom>
              <a:avLst/>
              <a:gdLst/>
              <a:ahLst/>
              <a:cxnLst/>
              <a:rect l="0" t="0" r="0" b="0"/>
              <a:pathLst>
                <a:path w="123402" h="205669">
                  <a:moveTo>
                    <a:pt x="0" y="0"/>
                  </a:moveTo>
                  <a:lnTo>
                    <a:pt x="26363" y="57252"/>
                  </a:lnTo>
                  <a:lnTo>
                    <a:pt x="69531" y="111689"/>
                  </a:lnTo>
                  <a:lnTo>
                    <a:pt x="104917" y="171418"/>
                  </a:lnTo>
                  <a:lnTo>
                    <a:pt x="123401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 54"/>
          <p:cNvSpPr/>
          <p:nvPr/>
        </p:nvSpPr>
        <p:spPr>
          <a:xfrm>
            <a:off x="6896734" y="1590213"/>
            <a:ext cx="158468" cy="440536"/>
          </a:xfrm>
          <a:custGeom>
            <a:avLst/>
            <a:gdLst/>
            <a:ahLst/>
            <a:cxnLst/>
            <a:rect l="0" t="0" r="0" b="0"/>
            <a:pathLst>
              <a:path w="158468" h="440536">
                <a:moveTo>
                  <a:pt x="41134" y="137398"/>
                </a:moveTo>
                <a:lnTo>
                  <a:pt x="42658" y="182707"/>
                </a:lnTo>
                <a:lnTo>
                  <a:pt x="52080" y="241893"/>
                </a:lnTo>
                <a:lnTo>
                  <a:pt x="64521" y="304625"/>
                </a:lnTo>
                <a:lnTo>
                  <a:pt x="76332" y="355036"/>
                </a:lnTo>
                <a:lnTo>
                  <a:pt x="82032" y="406367"/>
                </a:lnTo>
                <a:lnTo>
                  <a:pt x="89646" y="440535"/>
                </a:lnTo>
                <a:lnTo>
                  <a:pt x="76261" y="380240"/>
                </a:lnTo>
                <a:lnTo>
                  <a:pt x="63560" y="317687"/>
                </a:lnTo>
                <a:lnTo>
                  <a:pt x="50148" y="265467"/>
                </a:lnTo>
                <a:lnTo>
                  <a:pt x="43805" y="206491"/>
                </a:lnTo>
                <a:lnTo>
                  <a:pt x="38258" y="163028"/>
                </a:lnTo>
                <a:lnTo>
                  <a:pt x="34696" y="99796"/>
                </a:lnTo>
                <a:lnTo>
                  <a:pt x="43289" y="46529"/>
                </a:lnTo>
                <a:lnTo>
                  <a:pt x="47141" y="31115"/>
                </a:lnTo>
                <a:lnTo>
                  <a:pt x="54279" y="19315"/>
                </a:lnTo>
                <a:lnTo>
                  <a:pt x="74399" y="2142"/>
                </a:lnTo>
                <a:lnTo>
                  <a:pt x="86162" y="0"/>
                </a:lnTo>
                <a:lnTo>
                  <a:pt x="111421" y="5745"/>
                </a:lnTo>
                <a:lnTo>
                  <a:pt x="133819" y="22518"/>
                </a:lnTo>
                <a:lnTo>
                  <a:pt x="144058" y="33389"/>
                </a:lnTo>
                <a:lnTo>
                  <a:pt x="155434" y="61718"/>
                </a:lnTo>
                <a:lnTo>
                  <a:pt x="158467" y="77804"/>
                </a:lnTo>
                <a:lnTo>
                  <a:pt x="153713" y="107865"/>
                </a:lnTo>
                <a:lnTo>
                  <a:pt x="129843" y="154547"/>
                </a:lnTo>
                <a:lnTo>
                  <a:pt x="104936" y="186153"/>
                </a:lnTo>
                <a:lnTo>
                  <a:pt x="43355" y="231271"/>
                </a:lnTo>
                <a:lnTo>
                  <a:pt x="0" y="26079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8199299" y="1439676"/>
            <a:ext cx="1851013" cy="1042774"/>
            <a:chOff x="8199299" y="1439676"/>
            <a:chExt cx="1851013" cy="1042774"/>
          </a:xfrm>
        </p:grpSpPr>
        <p:sp>
          <p:nvSpPr>
            <p:cNvPr id="56" name="Freeform 55"/>
            <p:cNvSpPr/>
            <p:nvPr/>
          </p:nvSpPr>
          <p:spPr>
            <a:xfrm>
              <a:off x="8226721" y="1576788"/>
              <a:ext cx="438760" cy="617005"/>
            </a:xfrm>
            <a:custGeom>
              <a:avLst/>
              <a:gdLst/>
              <a:ahLst/>
              <a:cxnLst/>
              <a:rect l="0" t="0" r="0" b="0"/>
              <a:pathLst>
                <a:path w="438760" h="617005">
                  <a:moveTo>
                    <a:pt x="0" y="0"/>
                  </a:moveTo>
                  <a:lnTo>
                    <a:pt x="26363" y="57252"/>
                  </a:lnTo>
                  <a:lnTo>
                    <a:pt x="60109" y="110165"/>
                  </a:lnTo>
                  <a:lnTo>
                    <a:pt x="96115" y="164629"/>
                  </a:lnTo>
                  <a:lnTo>
                    <a:pt x="132568" y="219398"/>
                  </a:lnTo>
                  <a:lnTo>
                    <a:pt x="169110" y="272704"/>
                  </a:lnTo>
                  <a:lnTo>
                    <a:pt x="214809" y="330975"/>
                  </a:lnTo>
                  <a:lnTo>
                    <a:pt x="260795" y="384290"/>
                  </a:lnTo>
                  <a:lnTo>
                    <a:pt x="300799" y="438833"/>
                  </a:lnTo>
                  <a:lnTo>
                    <a:pt x="347239" y="496378"/>
                  </a:lnTo>
                  <a:lnTo>
                    <a:pt x="402186" y="554384"/>
                  </a:lnTo>
                  <a:lnTo>
                    <a:pt x="430632" y="596341"/>
                  </a:lnTo>
                  <a:lnTo>
                    <a:pt x="438759" y="6170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199299" y="1439676"/>
              <a:ext cx="1823590" cy="95980"/>
            </a:xfrm>
            <a:custGeom>
              <a:avLst/>
              <a:gdLst/>
              <a:ahLst/>
              <a:cxnLst/>
              <a:rect l="0" t="0" r="0" b="0"/>
              <a:pathLst>
                <a:path w="1823590" h="95980">
                  <a:moveTo>
                    <a:pt x="0" y="0"/>
                  </a:moveTo>
                  <a:lnTo>
                    <a:pt x="48807" y="10853"/>
                  </a:lnTo>
                  <a:lnTo>
                    <a:pt x="98251" y="12864"/>
                  </a:lnTo>
                  <a:lnTo>
                    <a:pt x="151496" y="17523"/>
                  </a:lnTo>
                  <a:lnTo>
                    <a:pt x="209930" y="24489"/>
                  </a:lnTo>
                  <a:lnTo>
                    <a:pt x="253266" y="27642"/>
                  </a:lnTo>
                  <a:lnTo>
                    <a:pt x="297917" y="34122"/>
                  </a:lnTo>
                  <a:lnTo>
                    <a:pt x="358602" y="39056"/>
                  </a:lnTo>
                  <a:lnTo>
                    <a:pt x="400595" y="40210"/>
                  </a:lnTo>
                  <a:lnTo>
                    <a:pt x="444649" y="40723"/>
                  </a:lnTo>
                  <a:lnTo>
                    <a:pt x="489619" y="40951"/>
                  </a:lnTo>
                  <a:lnTo>
                    <a:pt x="539060" y="41053"/>
                  </a:lnTo>
                  <a:lnTo>
                    <a:pt x="589979" y="41098"/>
                  </a:lnTo>
                  <a:lnTo>
                    <a:pt x="638001" y="41118"/>
                  </a:lnTo>
                  <a:lnTo>
                    <a:pt x="688798" y="41127"/>
                  </a:lnTo>
                  <a:lnTo>
                    <a:pt x="741844" y="41131"/>
                  </a:lnTo>
                  <a:lnTo>
                    <a:pt x="795888" y="41132"/>
                  </a:lnTo>
                  <a:lnTo>
                    <a:pt x="846316" y="41133"/>
                  </a:lnTo>
                  <a:lnTo>
                    <a:pt x="895642" y="41133"/>
                  </a:lnTo>
                  <a:lnTo>
                    <a:pt x="948034" y="41134"/>
                  </a:lnTo>
                  <a:lnTo>
                    <a:pt x="997726" y="45196"/>
                  </a:lnTo>
                  <a:lnTo>
                    <a:pt x="1046727" y="50557"/>
                  </a:lnTo>
                  <a:lnTo>
                    <a:pt x="1098974" y="52939"/>
                  </a:lnTo>
                  <a:lnTo>
                    <a:pt x="1148601" y="53998"/>
                  </a:lnTo>
                  <a:lnTo>
                    <a:pt x="1196049" y="54468"/>
                  </a:lnTo>
                  <a:lnTo>
                    <a:pt x="1242528" y="54678"/>
                  </a:lnTo>
                  <a:lnTo>
                    <a:pt x="1292639" y="54771"/>
                  </a:lnTo>
                  <a:lnTo>
                    <a:pt x="1343856" y="56335"/>
                  </a:lnTo>
                  <a:lnTo>
                    <a:pt x="1392011" y="62109"/>
                  </a:lnTo>
                  <a:lnTo>
                    <a:pt x="1454668" y="66646"/>
                  </a:lnTo>
                  <a:lnTo>
                    <a:pt x="1497122" y="67707"/>
                  </a:lnTo>
                  <a:lnTo>
                    <a:pt x="1559784" y="68305"/>
                  </a:lnTo>
                  <a:lnTo>
                    <a:pt x="1621009" y="72544"/>
                  </a:lnTo>
                  <a:lnTo>
                    <a:pt x="1683330" y="79386"/>
                  </a:lnTo>
                  <a:lnTo>
                    <a:pt x="1744451" y="81414"/>
                  </a:lnTo>
                  <a:lnTo>
                    <a:pt x="1794555" y="86077"/>
                  </a:lnTo>
                  <a:lnTo>
                    <a:pt x="1823589" y="959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665480" y="1480810"/>
              <a:ext cx="1384832" cy="850095"/>
            </a:xfrm>
            <a:custGeom>
              <a:avLst/>
              <a:gdLst/>
              <a:ahLst/>
              <a:cxnLst/>
              <a:rect l="0" t="0" r="0" b="0"/>
              <a:pathLst>
                <a:path w="1384832" h="850095">
                  <a:moveTo>
                    <a:pt x="1384831" y="0"/>
                  </a:moveTo>
                  <a:lnTo>
                    <a:pt x="1359891" y="21892"/>
                  </a:lnTo>
                  <a:lnTo>
                    <a:pt x="1303505" y="55558"/>
                  </a:lnTo>
                  <a:lnTo>
                    <a:pt x="1240626" y="91549"/>
                  </a:lnTo>
                  <a:lnTo>
                    <a:pt x="1187556" y="126151"/>
                  </a:lnTo>
                  <a:lnTo>
                    <a:pt x="1133237" y="158070"/>
                  </a:lnTo>
                  <a:lnTo>
                    <a:pt x="1080658" y="194629"/>
                  </a:lnTo>
                  <a:lnTo>
                    <a:pt x="1021574" y="230376"/>
                  </a:lnTo>
                  <a:lnTo>
                    <a:pt x="962955" y="263616"/>
                  </a:lnTo>
                  <a:lnTo>
                    <a:pt x="903551" y="305102"/>
                  </a:lnTo>
                  <a:lnTo>
                    <a:pt x="843478" y="340169"/>
                  </a:lnTo>
                  <a:lnTo>
                    <a:pt x="780667" y="373319"/>
                  </a:lnTo>
                  <a:lnTo>
                    <a:pt x="722290" y="414793"/>
                  </a:lnTo>
                  <a:lnTo>
                    <a:pt x="664836" y="449859"/>
                  </a:lnTo>
                  <a:lnTo>
                    <a:pt x="602369" y="489799"/>
                  </a:lnTo>
                  <a:lnTo>
                    <a:pt x="565947" y="510249"/>
                  </a:lnTo>
                  <a:lnTo>
                    <a:pt x="531797" y="531544"/>
                  </a:lnTo>
                  <a:lnTo>
                    <a:pt x="496794" y="551564"/>
                  </a:lnTo>
                  <a:lnTo>
                    <a:pt x="463064" y="572731"/>
                  </a:lnTo>
                  <a:lnTo>
                    <a:pt x="415997" y="596777"/>
                  </a:lnTo>
                  <a:lnTo>
                    <a:pt x="357872" y="632847"/>
                  </a:lnTo>
                  <a:lnTo>
                    <a:pt x="306118" y="664355"/>
                  </a:lnTo>
                  <a:lnTo>
                    <a:pt x="257775" y="687402"/>
                  </a:lnTo>
                  <a:lnTo>
                    <a:pt x="201403" y="722487"/>
                  </a:lnTo>
                  <a:lnTo>
                    <a:pt x="140557" y="758758"/>
                  </a:lnTo>
                  <a:lnTo>
                    <a:pt x="78885" y="799326"/>
                  </a:lnTo>
                  <a:lnTo>
                    <a:pt x="34545" y="829466"/>
                  </a:lnTo>
                  <a:lnTo>
                    <a:pt x="0" y="8500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422131" y="2299871"/>
              <a:ext cx="183661" cy="182579"/>
            </a:xfrm>
            <a:custGeom>
              <a:avLst/>
              <a:gdLst/>
              <a:ahLst/>
              <a:cxnLst/>
              <a:rect l="0" t="0" r="0" b="0"/>
              <a:pathLst>
                <a:path w="183661" h="182579">
                  <a:moveTo>
                    <a:pt x="133658" y="17322"/>
                  </a:moveTo>
                  <a:lnTo>
                    <a:pt x="119101" y="2765"/>
                  </a:lnTo>
                  <a:lnTo>
                    <a:pt x="108719" y="0"/>
                  </a:lnTo>
                  <a:lnTo>
                    <a:pt x="66515" y="3387"/>
                  </a:lnTo>
                  <a:lnTo>
                    <a:pt x="25911" y="15563"/>
                  </a:lnTo>
                  <a:lnTo>
                    <a:pt x="4012" y="29744"/>
                  </a:lnTo>
                  <a:lnTo>
                    <a:pt x="0" y="37791"/>
                  </a:lnTo>
                  <a:lnTo>
                    <a:pt x="373" y="46202"/>
                  </a:lnTo>
                  <a:lnTo>
                    <a:pt x="3668" y="54857"/>
                  </a:lnTo>
                  <a:lnTo>
                    <a:pt x="11959" y="60627"/>
                  </a:lnTo>
                  <a:lnTo>
                    <a:pt x="69050" y="78013"/>
                  </a:lnTo>
                  <a:lnTo>
                    <a:pt x="121117" y="101321"/>
                  </a:lnTo>
                  <a:lnTo>
                    <a:pt x="153984" y="120164"/>
                  </a:lnTo>
                  <a:lnTo>
                    <a:pt x="178747" y="143773"/>
                  </a:lnTo>
                  <a:lnTo>
                    <a:pt x="183523" y="154944"/>
                  </a:lnTo>
                  <a:lnTo>
                    <a:pt x="183660" y="165438"/>
                  </a:lnTo>
                  <a:lnTo>
                    <a:pt x="180704" y="175482"/>
                  </a:lnTo>
                  <a:lnTo>
                    <a:pt x="174163" y="180653"/>
                  </a:lnTo>
                  <a:lnTo>
                    <a:pt x="165232" y="182578"/>
                  </a:lnTo>
                  <a:lnTo>
                    <a:pt x="110780" y="174720"/>
                  </a:lnTo>
                  <a:lnTo>
                    <a:pt x="51391" y="1544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7733118" y="1604804"/>
            <a:ext cx="155924" cy="439084"/>
          </a:xfrm>
          <a:custGeom>
            <a:avLst/>
            <a:gdLst/>
            <a:ahLst/>
            <a:cxnLst/>
            <a:rect l="0" t="0" r="0" b="0"/>
            <a:pathLst>
              <a:path w="155924" h="439084">
                <a:moveTo>
                  <a:pt x="13711" y="122807"/>
                </a:moveTo>
                <a:lnTo>
                  <a:pt x="28625" y="171615"/>
                </a:lnTo>
                <a:lnTo>
                  <a:pt x="45941" y="231304"/>
                </a:lnTo>
                <a:lnTo>
                  <a:pt x="66764" y="287835"/>
                </a:lnTo>
                <a:lnTo>
                  <a:pt x="84952" y="345549"/>
                </a:lnTo>
                <a:lnTo>
                  <a:pt x="115693" y="408698"/>
                </a:lnTo>
                <a:lnTo>
                  <a:pt x="133178" y="437256"/>
                </a:lnTo>
                <a:lnTo>
                  <a:pt x="137536" y="439083"/>
                </a:lnTo>
                <a:lnTo>
                  <a:pt x="138919" y="432683"/>
                </a:lnTo>
                <a:lnTo>
                  <a:pt x="130190" y="382237"/>
                </a:lnTo>
                <a:lnTo>
                  <a:pt x="110854" y="334587"/>
                </a:lnTo>
                <a:lnTo>
                  <a:pt x="93107" y="274595"/>
                </a:lnTo>
                <a:lnTo>
                  <a:pt x="70921" y="215855"/>
                </a:lnTo>
                <a:lnTo>
                  <a:pt x="45051" y="159857"/>
                </a:lnTo>
                <a:lnTo>
                  <a:pt x="32646" y="104670"/>
                </a:lnTo>
                <a:lnTo>
                  <a:pt x="28970" y="49724"/>
                </a:lnTo>
                <a:lnTo>
                  <a:pt x="36236" y="21262"/>
                </a:lnTo>
                <a:lnTo>
                  <a:pt x="42439" y="9406"/>
                </a:lnTo>
                <a:lnTo>
                  <a:pt x="52668" y="3026"/>
                </a:lnTo>
                <a:lnTo>
                  <a:pt x="80284" y="0"/>
                </a:lnTo>
                <a:lnTo>
                  <a:pt x="104745" y="7795"/>
                </a:lnTo>
                <a:lnTo>
                  <a:pt x="115535" y="14140"/>
                </a:lnTo>
                <a:lnTo>
                  <a:pt x="131584" y="33377"/>
                </a:lnTo>
                <a:lnTo>
                  <a:pt x="154301" y="82967"/>
                </a:lnTo>
                <a:lnTo>
                  <a:pt x="155923" y="109671"/>
                </a:lnTo>
                <a:lnTo>
                  <a:pt x="150043" y="135251"/>
                </a:lnTo>
                <a:lnTo>
                  <a:pt x="137272" y="156776"/>
                </a:lnTo>
                <a:lnTo>
                  <a:pt x="117378" y="172436"/>
                </a:lnTo>
                <a:lnTo>
                  <a:pt x="54051" y="207717"/>
                </a:lnTo>
                <a:lnTo>
                  <a:pt x="0" y="2187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9721242" y="1706949"/>
            <a:ext cx="301647" cy="336021"/>
          </a:xfrm>
          <a:custGeom>
            <a:avLst/>
            <a:gdLst/>
            <a:ahLst/>
            <a:cxnLst/>
            <a:rect l="0" t="0" r="0" b="0"/>
            <a:pathLst>
              <a:path w="301647" h="336021">
                <a:moveTo>
                  <a:pt x="0" y="89218"/>
                </a:moveTo>
                <a:lnTo>
                  <a:pt x="12469" y="134527"/>
                </a:lnTo>
                <a:lnTo>
                  <a:pt x="34333" y="192189"/>
                </a:lnTo>
                <a:lnTo>
                  <a:pt x="58585" y="248546"/>
                </a:lnTo>
                <a:lnTo>
                  <a:pt x="76096" y="302315"/>
                </a:lnTo>
                <a:lnTo>
                  <a:pt x="86126" y="333228"/>
                </a:lnTo>
                <a:lnTo>
                  <a:pt x="89410" y="335682"/>
                </a:lnTo>
                <a:lnTo>
                  <a:pt x="91599" y="329701"/>
                </a:lnTo>
                <a:lnTo>
                  <a:pt x="92509" y="302742"/>
                </a:lnTo>
                <a:lnTo>
                  <a:pt x="84455" y="244739"/>
                </a:lnTo>
                <a:lnTo>
                  <a:pt x="72420" y="182357"/>
                </a:lnTo>
                <a:lnTo>
                  <a:pt x="59205" y="130526"/>
                </a:lnTo>
                <a:lnTo>
                  <a:pt x="48689" y="68280"/>
                </a:lnTo>
                <a:lnTo>
                  <a:pt x="51093" y="24052"/>
                </a:lnTo>
                <a:lnTo>
                  <a:pt x="58437" y="10734"/>
                </a:lnTo>
                <a:lnTo>
                  <a:pt x="69427" y="3379"/>
                </a:lnTo>
                <a:lnTo>
                  <a:pt x="82848" y="0"/>
                </a:lnTo>
                <a:lnTo>
                  <a:pt x="93319" y="3840"/>
                </a:lnTo>
                <a:lnTo>
                  <a:pt x="101823" y="12494"/>
                </a:lnTo>
                <a:lnTo>
                  <a:pt x="109015" y="24358"/>
                </a:lnTo>
                <a:lnTo>
                  <a:pt x="112945" y="53790"/>
                </a:lnTo>
                <a:lnTo>
                  <a:pt x="108089" y="85660"/>
                </a:lnTo>
                <a:lnTo>
                  <a:pt x="88225" y="127774"/>
                </a:lnTo>
                <a:lnTo>
                  <a:pt x="71711" y="150027"/>
                </a:lnTo>
                <a:lnTo>
                  <a:pt x="72183" y="158703"/>
                </a:lnTo>
                <a:lnTo>
                  <a:pt x="78591" y="166011"/>
                </a:lnTo>
                <a:lnTo>
                  <a:pt x="132662" y="195964"/>
                </a:lnTo>
                <a:lnTo>
                  <a:pt x="191078" y="240645"/>
                </a:lnTo>
                <a:lnTo>
                  <a:pt x="253118" y="289793"/>
                </a:lnTo>
                <a:lnTo>
                  <a:pt x="301646" y="3360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881188" y="4007277"/>
            <a:ext cx="795250" cy="462576"/>
            <a:chOff x="4881188" y="4007277"/>
            <a:chExt cx="795250" cy="462576"/>
          </a:xfrm>
        </p:grpSpPr>
        <p:sp>
          <p:nvSpPr>
            <p:cNvPr id="63" name="Freeform 62"/>
            <p:cNvSpPr/>
            <p:nvPr/>
          </p:nvSpPr>
          <p:spPr>
            <a:xfrm>
              <a:off x="4881188" y="4031093"/>
              <a:ext cx="82268" cy="435042"/>
            </a:xfrm>
            <a:custGeom>
              <a:avLst/>
              <a:gdLst/>
              <a:ahLst/>
              <a:cxnLst/>
              <a:rect l="0" t="0" r="0" b="0"/>
              <a:pathLst>
                <a:path w="82268" h="435042">
                  <a:moveTo>
                    <a:pt x="82267" y="0"/>
                  </a:moveTo>
                  <a:lnTo>
                    <a:pt x="71321" y="45309"/>
                  </a:lnTo>
                  <a:lnTo>
                    <a:pt x="60403" y="106018"/>
                  </a:lnTo>
                  <a:lnTo>
                    <a:pt x="57315" y="155286"/>
                  </a:lnTo>
                  <a:lnTo>
                    <a:pt x="51880" y="207651"/>
                  </a:lnTo>
                  <a:lnTo>
                    <a:pt x="45910" y="259871"/>
                  </a:lnTo>
                  <a:lnTo>
                    <a:pt x="43256" y="308471"/>
                  </a:lnTo>
                  <a:lnTo>
                    <a:pt x="41763" y="371378"/>
                  </a:lnTo>
                  <a:lnTo>
                    <a:pt x="41320" y="428612"/>
                  </a:lnTo>
                  <a:lnTo>
                    <a:pt x="38211" y="435041"/>
                  </a:lnTo>
                  <a:lnTo>
                    <a:pt x="33091" y="433233"/>
                  </a:lnTo>
                  <a:lnTo>
                    <a:pt x="26631" y="425934"/>
                  </a:lnTo>
                  <a:lnTo>
                    <a:pt x="19453" y="401574"/>
                  </a:lnTo>
                  <a:lnTo>
                    <a:pt x="11349" y="353599"/>
                  </a:lnTo>
                  <a:lnTo>
                    <a:pt x="3362" y="312978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894899" y="4007277"/>
              <a:ext cx="191958" cy="462576"/>
            </a:xfrm>
            <a:custGeom>
              <a:avLst/>
              <a:gdLst/>
              <a:ahLst/>
              <a:cxnLst/>
              <a:rect l="0" t="0" r="0" b="0"/>
              <a:pathLst>
                <a:path w="191958" h="462576">
                  <a:moveTo>
                    <a:pt x="0" y="119795"/>
                  </a:moveTo>
                  <a:lnTo>
                    <a:pt x="3047" y="68110"/>
                  </a:lnTo>
                  <a:lnTo>
                    <a:pt x="14558" y="38932"/>
                  </a:lnTo>
                  <a:lnTo>
                    <a:pt x="45447" y="4089"/>
                  </a:lnTo>
                  <a:lnTo>
                    <a:pt x="57720" y="0"/>
                  </a:lnTo>
                  <a:lnTo>
                    <a:pt x="83545" y="3583"/>
                  </a:lnTo>
                  <a:lnTo>
                    <a:pt x="106195" y="19394"/>
                  </a:lnTo>
                  <a:lnTo>
                    <a:pt x="124895" y="43179"/>
                  </a:lnTo>
                  <a:lnTo>
                    <a:pt x="138284" y="74063"/>
                  </a:lnTo>
                  <a:lnTo>
                    <a:pt x="141188" y="108103"/>
                  </a:lnTo>
                  <a:lnTo>
                    <a:pt x="135876" y="143544"/>
                  </a:lnTo>
                  <a:lnTo>
                    <a:pt x="114232" y="196234"/>
                  </a:lnTo>
                  <a:lnTo>
                    <a:pt x="79550" y="239945"/>
                  </a:lnTo>
                  <a:lnTo>
                    <a:pt x="53637" y="262571"/>
                  </a:lnTo>
                  <a:lnTo>
                    <a:pt x="41852" y="266777"/>
                  </a:lnTo>
                  <a:lnTo>
                    <a:pt x="30948" y="266534"/>
                  </a:lnTo>
                  <a:lnTo>
                    <a:pt x="20632" y="263325"/>
                  </a:lnTo>
                  <a:lnTo>
                    <a:pt x="16802" y="256615"/>
                  </a:lnTo>
                  <a:lnTo>
                    <a:pt x="17295" y="247571"/>
                  </a:lnTo>
                  <a:lnTo>
                    <a:pt x="20671" y="236972"/>
                  </a:lnTo>
                  <a:lnTo>
                    <a:pt x="29015" y="231429"/>
                  </a:lnTo>
                  <a:lnTo>
                    <a:pt x="54537" y="229333"/>
                  </a:lnTo>
                  <a:lnTo>
                    <a:pt x="78068" y="237542"/>
                  </a:lnTo>
                  <a:lnTo>
                    <a:pt x="125279" y="274918"/>
                  </a:lnTo>
                  <a:lnTo>
                    <a:pt x="150534" y="320304"/>
                  </a:lnTo>
                  <a:lnTo>
                    <a:pt x="167665" y="372347"/>
                  </a:lnTo>
                  <a:lnTo>
                    <a:pt x="182389" y="426361"/>
                  </a:lnTo>
                  <a:lnTo>
                    <a:pt x="191957" y="4625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182834" y="4039982"/>
              <a:ext cx="201830" cy="383801"/>
            </a:xfrm>
            <a:custGeom>
              <a:avLst/>
              <a:gdLst/>
              <a:ahLst/>
              <a:cxnLst/>
              <a:rect l="0" t="0" r="0" b="0"/>
              <a:pathLst>
                <a:path w="201830" h="383801">
                  <a:moveTo>
                    <a:pt x="68556" y="100801"/>
                  </a:moveTo>
                  <a:lnTo>
                    <a:pt x="67033" y="152486"/>
                  </a:lnTo>
                  <a:lnTo>
                    <a:pt x="59133" y="200413"/>
                  </a:lnTo>
                  <a:lnTo>
                    <a:pt x="56750" y="245622"/>
                  </a:lnTo>
                  <a:lnTo>
                    <a:pt x="55692" y="292121"/>
                  </a:lnTo>
                  <a:lnTo>
                    <a:pt x="53698" y="336656"/>
                  </a:lnTo>
                  <a:lnTo>
                    <a:pt x="47733" y="376761"/>
                  </a:lnTo>
                  <a:lnTo>
                    <a:pt x="44010" y="383800"/>
                  </a:lnTo>
                  <a:lnTo>
                    <a:pt x="40004" y="382398"/>
                  </a:lnTo>
                  <a:lnTo>
                    <a:pt x="35810" y="375370"/>
                  </a:lnTo>
                  <a:lnTo>
                    <a:pt x="29908" y="329085"/>
                  </a:lnTo>
                  <a:lnTo>
                    <a:pt x="28527" y="284528"/>
                  </a:lnTo>
                  <a:lnTo>
                    <a:pt x="29437" y="234255"/>
                  </a:lnTo>
                  <a:lnTo>
                    <a:pt x="34919" y="181442"/>
                  </a:lnTo>
                  <a:lnTo>
                    <a:pt x="46571" y="122155"/>
                  </a:lnTo>
                  <a:lnTo>
                    <a:pt x="66951" y="68364"/>
                  </a:lnTo>
                  <a:lnTo>
                    <a:pt x="92287" y="21110"/>
                  </a:lnTo>
                  <a:lnTo>
                    <a:pt x="104182" y="11111"/>
                  </a:lnTo>
                  <a:lnTo>
                    <a:pt x="133648" y="0"/>
                  </a:lnTo>
                  <a:lnTo>
                    <a:pt x="146991" y="1607"/>
                  </a:lnTo>
                  <a:lnTo>
                    <a:pt x="169941" y="15581"/>
                  </a:lnTo>
                  <a:lnTo>
                    <a:pt x="186235" y="37027"/>
                  </a:lnTo>
                  <a:lnTo>
                    <a:pt x="197031" y="63316"/>
                  </a:lnTo>
                  <a:lnTo>
                    <a:pt x="201829" y="95313"/>
                  </a:lnTo>
                  <a:lnTo>
                    <a:pt x="195837" y="121722"/>
                  </a:lnTo>
                  <a:lnTo>
                    <a:pt x="159884" y="178060"/>
                  </a:lnTo>
                  <a:lnTo>
                    <a:pt x="114745" y="215438"/>
                  </a:lnTo>
                  <a:lnTo>
                    <a:pt x="62775" y="238532"/>
                  </a:lnTo>
                  <a:lnTo>
                    <a:pt x="0" y="2653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415924" y="4010103"/>
              <a:ext cx="260514" cy="432327"/>
            </a:xfrm>
            <a:custGeom>
              <a:avLst/>
              <a:gdLst/>
              <a:ahLst/>
              <a:cxnLst/>
              <a:rect l="0" t="0" r="0" b="0"/>
              <a:pathLst>
                <a:path w="260514" h="432327">
                  <a:moveTo>
                    <a:pt x="260513" y="7279"/>
                  </a:moveTo>
                  <a:lnTo>
                    <a:pt x="238677" y="0"/>
                  </a:lnTo>
                  <a:lnTo>
                    <a:pt x="215768" y="489"/>
                  </a:lnTo>
                  <a:lnTo>
                    <a:pt x="173114" y="13392"/>
                  </a:lnTo>
                  <a:lnTo>
                    <a:pt x="130006" y="36513"/>
                  </a:lnTo>
                  <a:lnTo>
                    <a:pt x="88143" y="71623"/>
                  </a:lnTo>
                  <a:lnTo>
                    <a:pt x="83138" y="83691"/>
                  </a:lnTo>
                  <a:lnTo>
                    <a:pt x="81639" y="113351"/>
                  </a:lnTo>
                  <a:lnTo>
                    <a:pt x="87942" y="126744"/>
                  </a:lnTo>
                  <a:lnTo>
                    <a:pt x="137782" y="170133"/>
                  </a:lnTo>
                  <a:lnTo>
                    <a:pt x="192090" y="208045"/>
                  </a:lnTo>
                  <a:lnTo>
                    <a:pt x="225851" y="242979"/>
                  </a:lnTo>
                  <a:lnTo>
                    <a:pt x="231312" y="257344"/>
                  </a:lnTo>
                  <a:lnTo>
                    <a:pt x="233316" y="289555"/>
                  </a:lnTo>
                  <a:lnTo>
                    <a:pt x="225065" y="316059"/>
                  </a:lnTo>
                  <a:lnTo>
                    <a:pt x="187663" y="365179"/>
                  </a:lnTo>
                  <a:lnTo>
                    <a:pt x="158564" y="383694"/>
                  </a:lnTo>
                  <a:lnTo>
                    <a:pt x="97508" y="407993"/>
                  </a:lnTo>
                  <a:lnTo>
                    <a:pt x="35060" y="425940"/>
                  </a:lnTo>
                  <a:lnTo>
                    <a:pt x="0" y="4323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937868" y="3945330"/>
            <a:ext cx="2084103" cy="507251"/>
            <a:chOff x="6937868" y="3945330"/>
            <a:chExt cx="2084103" cy="507251"/>
          </a:xfrm>
        </p:grpSpPr>
        <p:sp>
          <p:nvSpPr>
            <p:cNvPr id="68" name="Freeform 67"/>
            <p:cNvSpPr/>
            <p:nvPr/>
          </p:nvSpPr>
          <p:spPr>
            <a:xfrm>
              <a:off x="6951579" y="3976248"/>
              <a:ext cx="82269" cy="452471"/>
            </a:xfrm>
            <a:custGeom>
              <a:avLst/>
              <a:gdLst/>
              <a:ahLst/>
              <a:cxnLst/>
              <a:rect l="0" t="0" r="0" b="0"/>
              <a:pathLst>
                <a:path w="82269" h="452471">
                  <a:moveTo>
                    <a:pt x="82268" y="0"/>
                  </a:moveTo>
                  <a:lnTo>
                    <a:pt x="67352" y="52870"/>
                  </a:lnTo>
                  <a:lnTo>
                    <a:pt x="60404" y="95101"/>
                  </a:lnTo>
                  <a:lnTo>
                    <a:pt x="57316" y="149418"/>
                  </a:lnTo>
                  <a:lnTo>
                    <a:pt x="48298" y="210838"/>
                  </a:lnTo>
                  <a:lnTo>
                    <a:pt x="43257" y="272540"/>
                  </a:lnTo>
                  <a:lnTo>
                    <a:pt x="34484" y="324508"/>
                  </a:lnTo>
                  <a:lnTo>
                    <a:pt x="29515" y="376130"/>
                  </a:lnTo>
                  <a:lnTo>
                    <a:pt x="20764" y="422741"/>
                  </a:lnTo>
                  <a:lnTo>
                    <a:pt x="12783" y="439257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937868" y="3945330"/>
              <a:ext cx="199548" cy="181743"/>
            </a:xfrm>
            <a:custGeom>
              <a:avLst/>
              <a:gdLst/>
              <a:ahLst/>
              <a:cxnLst/>
              <a:rect l="0" t="0" r="0" b="0"/>
              <a:pathLst>
                <a:path w="199548" h="181743">
                  <a:moveTo>
                    <a:pt x="54845" y="85763"/>
                  </a:moveTo>
                  <a:lnTo>
                    <a:pt x="81208" y="28511"/>
                  </a:lnTo>
                  <a:lnTo>
                    <a:pt x="101602" y="10551"/>
                  </a:lnTo>
                  <a:lnTo>
                    <a:pt x="113438" y="3629"/>
                  </a:lnTo>
                  <a:lnTo>
                    <a:pt x="138778" y="0"/>
                  </a:lnTo>
                  <a:lnTo>
                    <a:pt x="151933" y="1166"/>
                  </a:lnTo>
                  <a:lnTo>
                    <a:pt x="174676" y="10585"/>
                  </a:lnTo>
                  <a:lnTo>
                    <a:pt x="185007" y="17363"/>
                  </a:lnTo>
                  <a:lnTo>
                    <a:pt x="191894" y="27975"/>
                  </a:lnTo>
                  <a:lnTo>
                    <a:pt x="199547" y="56017"/>
                  </a:lnTo>
                  <a:lnTo>
                    <a:pt x="198541" y="68979"/>
                  </a:lnTo>
                  <a:lnTo>
                    <a:pt x="189297" y="91507"/>
                  </a:lnTo>
                  <a:lnTo>
                    <a:pt x="166963" y="121320"/>
                  </a:lnTo>
                  <a:lnTo>
                    <a:pt x="133769" y="142172"/>
                  </a:lnTo>
                  <a:lnTo>
                    <a:pt x="81607" y="162866"/>
                  </a:lnTo>
                  <a:lnTo>
                    <a:pt x="31355" y="177562"/>
                  </a:lnTo>
                  <a:lnTo>
                    <a:pt x="0" y="181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161278" y="3968990"/>
              <a:ext cx="182304" cy="363751"/>
            </a:xfrm>
            <a:custGeom>
              <a:avLst/>
              <a:gdLst/>
              <a:ahLst/>
              <a:cxnLst/>
              <a:rect l="0" t="0" r="0" b="0"/>
              <a:pathLst>
                <a:path w="182304" h="363751">
                  <a:moveTo>
                    <a:pt x="50814" y="20970"/>
                  </a:moveTo>
                  <a:lnTo>
                    <a:pt x="35899" y="76567"/>
                  </a:lnTo>
                  <a:lnTo>
                    <a:pt x="23035" y="125296"/>
                  </a:lnTo>
                  <a:lnTo>
                    <a:pt x="9574" y="179852"/>
                  </a:lnTo>
                  <a:lnTo>
                    <a:pt x="0" y="233088"/>
                  </a:lnTo>
                  <a:lnTo>
                    <a:pt x="1226" y="288980"/>
                  </a:lnTo>
                  <a:lnTo>
                    <a:pt x="4044" y="304762"/>
                  </a:lnTo>
                  <a:lnTo>
                    <a:pt x="12017" y="313760"/>
                  </a:lnTo>
                  <a:lnTo>
                    <a:pt x="23426" y="318236"/>
                  </a:lnTo>
                  <a:lnTo>
                    <a:pt x="37126" y="319696"/>
                  </a:lnTo>
                  <a:lnTo>
                    <a:pt x="64535" y="309130"/>
                  </a:lnTo>
                  <a:lnTo>
                    <a:pt x="105661" y="273424"/>
                  </a:lnTo>
                  <a:lnTo>
                    <a:pt x="142730" y="224250"/>
                  </a:lnTo>
                  <a:lnTo>
                    <a:pt x="168949" y="171086"/>
                  </a:lnTo>
                  <a:lnTo>
                    <a:pt x="182303" y="116739"/>
                  </a:lnTo>
                  <a:lnTo>
                    <a:pt x="182197" y="66104"/>
                  </a:lnTo>
                  <a:lnTo>
                    <a:pt x="174715" y="37982"/>
                  </a:lnTo>
                  <a:lnTo>
                    <a:pt x="161234" y="15327"/>
                  </a:lnTo>
                  <a:lnTo>
                    <a:pt x="150326" y="8067"/>
                  </a:lnTo>
                  <a:lnTo>
                    <a:pt x="121956" y="0"/>
                  </a:lnTo>
                  <a:lnTo>
                    <a:pt x="107383" y="2420"/>
                  </a:lnTo>
                  <a:lnTo>
                    <a:pt x="79003" y="17296"/>
                  </a:lnTo>
                  <a:lnTo>
                    <a:pt x="44609" y="58645"/>
                  </a:lnTo>
                  <a:lnTo>
                    <a:pt x="15120" y="116770"/>
                  </a:lnTo>
                  <a:lnTo>
                    <a:pt x="4480" y="164096"/>
                  </a:lnTo>
                  <a:lnTo>
                    <a:pt x="2799" y="214076"/>
                  </a:lnTo>
                  <a:lnTo>
                    <a:pt x="12207" y="261680"/>
                  </a:lnTo>
                  <a:lnTo>
                    <a:pt x="34635" y="316749"/>
                  </a:lnTo>
                  <a:lnTo>
                    <a:pt x="64525" y="363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253225" y="4072227"/>
              <a:ext cx="109691" cy="274225"/>
            </a:xfrm>
            <a:custGeom>
              <a:avLst/>
              <a:gdLst/>
              <a:ahLst/>
              <a:cxnLst/>
              <a:rect l="0" t="0" r="0" b="0"/>
              <a:pathLst>
                <a:path w="109691" h="274225">
                  <a:moveTo>
                    <a:pt x="0" y="0"/>
                  </a:moveTo>
                  <a:lnTo>
                    <a:pt x="3048" y="43785"/>
                  </a:lnTo>
                  <a:lnTo>
                    <a:pt x="21893" y="93548"/>
                  </a:lnTo>
                  <a:lnTo>
                    <a:pt x="46774" y="145363"/>
                  </a:lnTo>
                  <a:lnTo>
                    <a:pt x="78417" y="208652"/>
                  </a:lnTo>
                  <a:lnTo>
                    <a:pt x="94838" y="249209"/>
                  </a:lnTo>
                  <a:lnTo>
                    <a:pt x="109690" y="2742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349204" y="3952550"/>
              <a:ext cx="178576" cy="376182"/>
            </a:xfrm>
            <a:custGeom>
              <a:avLst/>
              <a:gdLst/>
              <a:ahLst/>
              <a:cxnLst/>
              <a:rect l="0" t="0" r="0" b="0"/>
              <a:pathLst>
                <a:path w="178576" h="376182">
                  <a:moveTo>
                    <a:pt x="164534" y="23698"/>
                  </a:moveTo>
                  <a:lnTo>
                    <a:pt x="149977" y="1862"/>
                  </a:lnTo>
                  <a:lnTo>
                    <a:pt x="139595" y="0"/>
                  </a:lnTo>
                  <a:lnTo>
                    <a:pt x="111809" y="10119"/>
                  </a:lnTo>
                  <a:lnTo>
                    <a:pt x="76463" y="41511"/>
                  </a:lnTo>
                  <a:lnTo>
                    <a:pt x="64453" y="70718"/>
                  </a:lnTo>
                  <a:lnTo>
                    <a:pt x="57692" y="121421"/>
                  </a:lnTo>
                  <a:lnTo>
                    <a:pt x="59157" y="153968"/>
                  </a:lnTo>
                  <a:lnTo>
                    <a:pt x="69965" y="178590"/>
                  </a:lnTo>
                  <a:lnTo>
                    <a:pt x="100458" y="209582"/>
                  </a:lnTo>
                  <a:lnTo>
                    <a:pt x="161062" y="260653"/>
                  </a:lnTo>
                  <a:lnTo>
                    <a:pt x="171359" y="273076"/>
                  </a:lnTo>
                  <a:lnTo>
                    <a:pt x="176702" y="285929"/>
                  </a:lnTo>
                  <a:lnTo>
                    <a:pt x="178575" y="312397"/>
                  </a:lnTo>
                  <a:lnTo>
                    <a:pt x="170266" y="335332"/>
                  </a:lnTo>
                  <a:lnTo>
                    <a:pt x="163785" y="345715"/>
                  </a:lnTo>
                  <a:lnTo>
                    <a:pt x="140333" y="361313"/>
                  </a:lnTo>
                  <a:lnTo>
                    <a:pt x="109598" y="371800"/>
                  </a:lnTo>
                  <a:lnTo>
                    <a:pt x="59557" y="376181"/>
                  </a:lnTo>
                  <a:lnTo>
                    <a:pt x="0" y="3664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213011" y="3977138"/>
              <a:ext cx="205668" cy="474110"/>
            </a:xfrm>
            <a:custGeom>
              <a:avLst/>
              <a:gdLst/>
              <a:ahLst/>
              <a:cxnLst/>
              <a:rect l="0" t="0" r="0" b="0"/>
              <a:pathLst>
                <a:path w="205668" h="474110">
                  <a:moveTo>
                    <a:pt x="41132" y="40244"/>
                  </a:moveTo>
                  <a:lnTo>
                    <a:pt x="31710" y="85553"/>
                  </a:lnTo>
                  <a:lnTo>
                    <a:pt x="27168" y="141692"/>
                  </a:lnTo>
                  <a:lnTo>
                    <a:pt x="18375" y="193195"/>
                  </a:lnTo>
                  <a:lnTo>
                    <a:pt x="15784" y="239240"/>
                  </a:lnTo>
                  <a:lnTo>
                    <a:pt x="7045" y="294718"/>
                  </a:lnTo>
                  <a:lnTo>
                    <a:pt x="2087" y="354658"/>
                  </a:lnTo>
                  <a:lnTo>
                    <a:pt x="618" y="413383"/>
                  </a:lnTo>
                  <a:lnTo>
                    <a:pt x="121" y="474109"/>
                  </a:lnTo>
                  <a:lnTo>
                    <a:pt x="23" y="426972"/>
                  </a:lnTo>
                  <a:lnTo>
                    <a:pt x="6" y="366084"/>
                  </a:lnTo>
                  <a:lnTo>
                    <a:pt x="2" y="320650"/>
                  </a:lnTo>
                  <a:lnTo>
                    <a:pt x="0" y="269988"/>
                  </a:lnTo>
                  <a:lnTo>
                    <a:pt x="4062" y="217003"/>
                  </a:lnTo>
                  <a:lnTo>
                    <a:pt x="10946" y="164507"/>
                  </a:lnTo>
                  <a:lnTo>
                    <a:pt x="19083" y="115785"/>
                  </a:lnTo>
                  <a:lnTo>
                    <a:pt x="39508" y="52809"/>
                  </a:lnTo>
                  <a:lnTo>
                    <a:pt x="60216" y="22468"/>
                  </a:lnTo>
                  <a:lnTo>
                    <a:pt x="72136" y="10112"/>
                  </a:lnTo>
                  <a:lnTo>
                    <a:pt x="84653" y="3398"/>
                  </a:lnTo>
                  <a:lnTo>
                    <a:pt x="110749" y="0"/>
                  </a:lnTo>
                  <a:lnTo>
                    <a:pt x="122583" y="4274"/>
                  </a:lnTo>
                  <a:lnTo>
                    <a:pt x="143856" y="21210"/>
                  </a:lnTo>
                  <a:lnTo>
                    <a:pt x="165685" y="63719"/>
                  </a:lnTo>
                  <a:lnTo>
                    <a:pt x="164537" y="101460"/>
                  </a:lnTo>
                  <a:lnTo>
                    <a:pt x="153871" y="139054"/>
                  </a:lnTo>
                  <a:lnTo>
                    <a:pt x="122197" y="188015"/>
                  </a:lnTo>
                  <a:lnTo>
                    <a:pt x="79319" y="241585"/>
                  </a:lnTo>
                  <a:lnTo>
                    <a:pt x="40260" y="271206"/>
                  </a:lnTo>
                  <a:lnTo>
                    <a:pt x="34457" y="273439"/>
                  </a:lnTo>
                  <a:lnTo>
                    <a:pt x="33635" y="271881"/>
                  </a:lnTo>
                  <a:lnTo>
                    <a:pt x="36134" y="267795"/>
                  </a:lnTo>
                  <a:lnTo>
                    <a:pt x="42371" y="266594"/>
                  </a:lnTo>
                  <a:lnTo>
                    <a:pt x="61488" y="269323"/>
                  </a:lnTo>
                  <a:lnTo>
                    <a:pt x="90667" y="286703"/>
                  </a:lnTo>
                  <a:lnTo>
                    <a:pt x="147865" y="343651"/>
                  </a:lnTo>
                  <a:lnTo>
                    <a:pt x="193090" y="406108"/>
                  </a:lnTo>
                  <a:lnTo>
                    <a:pt x="205667" y="4241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487234" y="3978538"/>
              <a:ext cx="238720" cy="474043"/>
            </a:xfrm>
            <a:custGeom>
              <a:avLst/>
              <a:gdLst/>
              <a:ahLst/>
              <a:cxnLst/>
              <a:rect l="0" t="0" r="0" b="0"/>
              <a:pathLst>
                <a:path w="238720" h="474043">
                  <a:moveTo>
                    <a:pt x="82267" y="93689"/>
                  </a:moveTo>
                  <a:lnTo>
                    <a:pt x="71414" y="142496"/>
                  </a:lnTo>
                  <a:lnTo>
                    <a:pt x="69402" y="196003"/>
                  </a:lnTo>
                  <a:lnTo>
                    <a:pt x="67408" y="238187"/>
                  </a:lnTo>
                  <a:lnTo>
                    <a:pt x="61444" y="282327"/>
                  </a:lnTo>
                  <a:lnTo>
                    <a:pt x="57778" y="327336"/>
                  </a:lnTo>
                  <a:lnTo>
                    <a:pt x="56148" y="371207"/>
                  </a:lnTo>
                  <a:lnTo>
                    <a:pt x="55231" y="430166"/>
                  </a:lnTo>
                  <a:lnTo>
                    <a:pt x="54959" y="474042"/>
                  </a:lnTo>
                  <a:lnTo>
                    <a:pt x="47581" y="418132"/>
                  </a:lnTo>
                  <a:lnTo>
                    <a:pt x="43999" y="373474"/>
                  </a:lnTo>
                  <a:lnTo>
                    <a:pt x="43930" y="323157"/>
                  </a:lnTo>
                  <a:lnTo>
                    <a:pt x="48978" y="270324"/>
                  </a:lnTo>
                  <a:lnTo>
                    <a:pt x="52237" y="224499"/>
                  </a:lnTo>
                  <a:lnTo>
                    <a:pt x="58134" y="168503"/>
                  </a:lnTo>
                  <a:lnTo>
                    <a:pt x="73776" y="108636"/>
                  </a:lnTo>
                  <a:lnTo>
                    <a:pt x="101587" y="59354"/>
                  </a:lnTo>
                  <a:lnTo>
                    <a:pt x="138774" y="13436"/>
                  </a:lnTo>
                  <a:lnTo>
                    <a:pt x="151931" y="5147"/>
                  </a:lnTo>
                  <a:lnTo>
                    <a:pt x="178738" y="0"/>
                  </a:lnTo>
                  <a:lnTo>
                    <a:pt x="205887" y="6853"/>
                  </a:lnTo>
                  <a:lnTo>
                    <a:pt x="219524" y="12946"/>
                  </a:lnTo>
                  <a:lnTo>
                    <a:pt x="228617" y="23102"/>
                  </a:lnTo>
                  <a:lnTo>
                    <a:pt x="238719" y="50637"/>
                  </a:lnTo>
                  <a:lnTo>
                    <a:pt x="237128" y="100399"/>
                  </a:lnTo>
                  <a:lnTo>
                    <a:pt x="212450" y="153738"/>
                  </a:lnTo>
                  <a:lnTo>
                    <a:pt x="172589" y="205986"/>
                  </a:lnTo>
                  <a:lnTo>
                    <a:pt x="118221" y="254676"/>
                  </a:lnTo>
                  <a:lnTo>
                    <a:pt x="101665" y="264999"/>
                  </a:lnTo>
                  <a:lnTo>
                    <a:pt x="67021" y="272407"/>
                  </a:lnTo>
                  <a:lnTo>
                    <a:pt x="35881" y="270621"/>
                  </a:lnTo>
                  <a:lnTo>
                    <a:pt x="0" y="2582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816302" y="3996392"/>
              <a:ext cx="205669" cy="295215"/>
            </a:xfrm>
            <a:custGeom>
              <a:avLst/>
              <a:gdLst/>
              <a:ahLst/>
              <a:cxnLst/>
              <a:rect l="0" t="0" r="0" b="0"/>
              <a:pathLst>
                <a:path w="205669" h="295215">
                  <a:moveTo>
                    <a:pt x="205668" y="7279"/>
                  </a:moveTo>
                  <a:lnTo>
                    <a:pt x="183832" y="0"/>
                  </a:lnTo>
                  <a:lnTo>
                    <a:pt x="160924" y="489"/>
                  </a:lnTo>
                  <a:lnTo>
                    <a:pt x="118269" y="13392"/>
                  </a:lnTo>
                  <a:lnTo>
                    <a:pt x="75161" y="36513"/>
                  </a:lnTo>
                  <a:lnTo>
                    <a:pt x="43091" y="66723"/>
                  </a:lnTo>
                  <a:lnTo>
                    <a:pt x="18354" y="104620"/>
                  </a:lnTo>
                  <a:lnTo>
                    <a:pt x="12236" y="117877"/>
                  </a:lnTo>
                  <a:lnTo>
                    <a:pt x="11204" y="129762"/>
                  </a:lnTo>
                  <a:lnTo>
                    <a:pt x="18184" y="151092"/>
                  </a:lnTo>
                  <a:lnTo>
                    <a:pt x="39567" y="166667"/>
                  </a:lnTo>
                  <a:lnTo>
                    <a:pt x="95670" y="189078"/>
                  </a:lnTo>
                  <a:lnTo>
                    <a:pt x="137021" y="203505"/>
                  </a:lnTo>
                  <a:lnTo>
                    <a:pt x="156369" y="220938"/>
                  </a:lnTo>
                  <a:lnTo>
                    <a:pt x="163661" y="231986"/>
                  </a:lnTo>
                  <a:lnTo>
                    <a:pt x="162429" y="239351"/>
                  </a:lnTo>
                  <a:lnTo>
                    <a:pt x="155513" y="244260"/>
                  </a:lnTo>
                  <a:lnTo>
                    <a:pt x="94791" y="263734"/>
                  </a:lnTo>
                  <a:lnTo>
                    <a:pt x="40899" y="281604"/>
                  </a:lnTo>
                  <a:lnTo>
                    <a:pt x="0" y="2952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40405" y="5276859"/>
            <a:ext cx="5443348" cy="4250473"/>
            <a:chOff x="740405" y="5276859"/>
            <a:chExt cx="5443348" cy="4250473"/>
          </a:xfrm>
        </p:grpSpPr>
        <p:sp>
          <p:nvSpPr>
            <p:cNvPr id="77" name="Freeform 76"/>
            <p:cNvSpPr/>
            <p:nvPr/>
          </p:nvSpPr>
          <p:spPr>
            <a:xfrm>
              <a:off x="740405" y="5400260"/>
              <a:ext cx="5443348" cy="3976249"/>
            </a:xfrm>
            <a:custGeom>
              <a:avLst/>
              <a:gdLst/>
              <a:ahLst/>
              <a:cxnLst/>
              <a:rect l="0" t="0" r="0" b="0"/>
              <a:pathLst>
                <a:path w="5443348" h="3976249">
                  <a:moveTo>
                    <a:pt x="0" y="0"/>
                  </a:moveTo>
                  <a:lnTo>
                    <a:pt x="45447" y="57251"/>
                  </a:lnTo>
                  <a:lnTo>
                    <a:pt x="104695" y="118238"/>
                  </a:lnTo>
                  <a:lnTo>
                    <a:pt x="167205" y="180902"/>
                  </a:lnTo>
                  <a:lnTo>
                    <a:pt x="222590" y="232236"/>
                  </a:lnTo>
                  <a:lnTo>
                    <a:pt x="282137" y="269484"/>
                  </a:lnTo>
                  <a:lnTo>
                    <a:pt x="341635" y="317129"/>
                  </a:lnTo>
                  <a:lnTo>
                    <a:pt x="401461" y="366490"/>
                  </a:lnTo>
                  <a:lnTo>
                    <a:pt x="453606" y="400587"/>
                  </a:lnTo>
                  <a:lnTo>
                    <a:pt x="507651" y="439636"/>
                  </a:lnTo>
                  <a:lnTo>
                    <a:pt x="562259" y="480152"/>
                  </a:lnTo>
                  <a:lnTo>
                    <a:pt x="617033" y="525165"/>
                  </a:lnTo>
                  <a:lnTo>
                    <a:pt x="671857" y="573034"/>
                  </a:lnTo>
                  <a:lnTo>
                    <a:pt x="730759" y="620226"/>
                  </a:lnTo>
                  <a:lnTo>
                    <a:pt x="774204" y="654999"/>
                  </a:lnTo>
                  <a:lnTo>
                    <a:pt x="818904" y="690767"/>
                  </a:lnTo>
                  <a:lnTo>
                    <a:pt x="864162" y="726976"/>
                  </a:lnTo>
                  <a:lnTo>
                    <a:pt x="909668" y="763382"/>
                  </a:lnTo>
                  <a:lnTo>
                    <a:pt x="955284" y="799875"/>
                  </a:lnTo>
                  <a:lnTo>
                    <a:pt x="1000949" y="840470"/>
                  </a:lnTo>
                  <a:lnTo>
                    <a:pt x="1046636" y="882380"/>
                  </a:lnTo>
                  <a:lnTo>
                    <a:pt x="1092332" y="921320"/>
                  </a:lnTo>
                  <a:lnTo>
                    <a:pt x="1138032" y="963002"/>
                  </a:lnTo>
                  <a:lnTo>
                    <a:pt x="1185258" y="1006918"/>
                  </a:lnTo>
                  <a:lnTo>
                    <a:pt x="1236717" y="1051827"/>
                  </a:lnTo>
                  <a:lnTo>
                    <a:pt x="1285994" y="1097178"/>
                  </a:lnTo>
                  <a:lnTo>
                    <a:pt x="1334810" y="1141202"/>
                  </a:lnTo>
                  <a:lnTo>
                    <a:pt x="1386975" y="1181081"/>
                  </a:lnTo>
                  <a:lnTo>
                    <a:pt x="1436566" y="1223180"/>
                  </a:lnTo>
                  <a:lnTo>
                    <a:pt x="1485521" y="1268806"/>
                  </a:lnTo>
                  <a:lnTo>
                    <a:pt x="1537749" y="1319553"/>
                  </a:lnTo>
                  <a:lnTo>
                    <a:pt x="1591430" y="1368514"/>
                  </a:lnTo>
                  <a:lnTo>
                    <a:pt x="1645758" y="1415666"/>
                  </a:lnTo>
                  <a:lnTo>
                    <a:pt x="1700373" y="1462013"/>
                  </a:lnTo>
                  <a:lnTo>
                    <a:pt x="1759178" y="1508003"/>
                  </a:lnTo>
                  <a:lnTo>
                    <a:pt x="1819338" y="1552310"/>
                  </a:lnTo>
                  <a:lnTo>
                    <a:pt x="1876545" y="1592316"/>
                  </a:lnTo>
                  <a:lnTo>
                    <a:pt x="1936502" y="1634471"/>
                  </a:lnTo>
                  <a:lnTo>
                    <a:pt x="1997174" y="1678598"/>
                  </a:lnTo>
                  <a:lnTo>
                    <a:pt x="2054608" y="1723601"/>
                  </a:lnTo>
                  <a:lnTo>
                    <a:pt x="2114666" y="1768993"/>
                  </a:lnTo>
                  <a:lnTo>
                    <a:pt x="2176907" y="1814559"/>
                  </a:lnTo>
                  <a:lnTo>
                    <a:pt x="2240117" y="1860201"/>
                  </a:lnTo>
                  <a:lnTo>
                    <a:pt x="2271903" y="1883037"/>
                  </a:lnTo>
                  <a:lnTo>
                    <a:pt x="2303757" y="1905878"/>
                  </a:lnTo>
                  <a:lnTo>
                    <a:pt x="2335658" y="1928723"/>
                  </a:lnTo>
                  <a:lnTo>
                    <a:pt x="2367590" y="1950046"/>
                  </a:lnTo>
                  <a:lnTo>
                    <a:pt x="2399542" y="1970356"/>
                  </a:lnTo>
                  <a:lnTo>
                    <a:pt x="2431507" y="1989990"/>
                  </a:lnTo>
                  <a:lnTo>
                    <a:pt x="2463482" y="2010696"/>
                  </a:lnTo>
                  <a:lnTo>
                    <a:pt x="2495463" y="2032118"/>
                  </a:lnTo>
                  <a:lnTo>
                    <a:pt x="2527447" y="2054017"/>
                  </a:lnTo>
                  <a:lnTo>
                    <a:pt x="2559435" y="2076232"/>
                  </a:lnTo>
                  <a:lnTo>
                    <a:pt x="2591424" y="2098661"/>
                  </a:lnTo>
                  <a:lnTo>
                    <a:pt x="2623414" y="2121231"/>
                  </a:lnTo>
                  <a:lnTo>
                    <a:pt x="2656929" y="2143894"/>
                  </a:lnTo>
                  <a:lnTo>
                    <a:pt x="2691460" y="2166621"/>
                  </a:lnTo>
                  <a:lnTo>
                    <a:pt x="2726668" y="2189389"/>
                  </a:lnTo>
                  <a:lnTo>
                    <a:pt x="2760805" y="2212185"/>
                  </a:lnTo>
                  <a:lnTo>
                    <a:pt x="2794227" y="2235000"/>
                  </a:lnTo>
                  <a:lnTo>
                    <a:pt x="2827172" y="2257827"/>
                  </a:lnTo>
                  <a:lnTo>
                    <a:pt x="2859800" y="2279139"/>
                  </a:lnTo>
                  <a:lnTo>
                    <a:pt x="2892217" y="2299441"/>
                  </a:lnTo>
                  <a:lnTo>
                    <a:pt x="2924492" y="2319070"/>
                  </a:lnTo>
                  <a:lnTo>
                    <a:pt x="2958196" y="2339772"/>
                  </a:lnTo>
                  <a:lnTo>
                    <a:pt x="2992854" y="2361192"/>
                  </a:lnTo>
                  <a:lnTo>
                    <a:pt x="3028146" y="2383088"/>
                  </a:lnTo>
                  <a:lnTo>
                    <a:pt x="3062339" y="2405304"/>
                  </a:lnTo>
                  <a:lnTo>
                    <a:pt x="3095798" y="2427731"/>
                  </a:lnTo>
                  <a:lnTo>
                    <a:pt x="3128769" y="2450300"/>
                  </a:lnTo>
                  <a:lnTo>
                    <a:pt x="3162937" y="2472963"/>
                  </a:lnTo>
                  <a:lnTo>
                    <a:pt x="3197903" y="2495689"/>
                  </a:lnTo>
                  <a:lnTo>
                    <a:pt x="3233402" y="2518457"/>
                  </a:lnTo>
                  <a:lnTo>
                    <a:pt x="3267732" y="2541254"/>
                  </a:lnTo>
                  <a:lnTo>
                    <a:pt x="3301283" y="2564069"/>
                  </a:lnTo>
                  <a:lnTo>
                    <a:pt x="3334315" y="2586896"/>
                  </a:lnTo>
                  <a:lnTo>
                    <a:pt x="3367000" y="2608208"/>
                  </a:lnTo>
                  <a:lnTo>
                    <a:pt x="3399454" y="2628510"/>
                  </a:lnTo>
                  <a:lnTo>
                    <a:pt x="3431755" y="2648138"/>
                  </a:lnTo>
                  <a:lnTo>
                    <a:pt x="3465476" y="2668841"/>
                  </a:lnTo>
                  <a:lnTo>
                    <a:pt x="3500145" y="2690260"/>
                  </a:lnTo>
                  <a:lnTo>
                    <a:pt x="3535445" y="2712157"/>
                  </a:lnTo>
                  <a:lnTo>
                    <a:pt x="3569643" y="2734372"/>
                  </a:lnTo>
                  <a:lnTo>
                    <a:pt x="3603106" y="2756800"/>
                  </a:lnTo>
                  <a:lnTo>
                    <a:pt x="3636079" y="2779369"/>
                  </a:lnTo>
                  <a:lnTo>
                    <a:pt x="3668725" y="2800509"/>
                  </a:lnTo>
                  <a:lnTo>
                    <a:pt x="3701153" y="2820696"/>
                  </a:lnTo>
                  <a:lnTo>
                    <a:pt x="3733436" y="2840248"/>
                  </a:lnTo>
                  <a:lnTo>
                    <a:pt x="3765623" y="2860900"/>
                  </a:lnTo>
                  <a:lnTo>
                    <a:pt x="3797744" y="2882285"/>
                  </a:lnTo>
                  <a:lnTo>
                    <a:pt x="3829823" y="2904159"/>
                  </a:lnTo>
                  <a:lnTo>
                    <a:pt x="3861874" y="2926360"/>
                  </a:lnTo>
                  <a:lnTo>
                    <a:pt x="3893905" y="2948777"/>
                  </a:lnTo>
                  <a:lnTo>
                    <a:pt x="3925923" y="2971339"/>
                  </a:lnTo>
                  <a:lnTo>
                    <a:pt x="3957933" y="2993998"/>
                  </a:lnTo>
                  <a:lnTo>
                    <a:pt x="3989937" y="3016722"/>
                  </a:lnTo>
                  <a:lnTo>
                    <a:pt x="4021937" y="3039488"/>
                  </a:lnTo>
                  <a:lnTo>
                    <a:pt x="4053935" y="3060759"/>
                  </a:lnTo>
                  <a:lnTo>
                    <a:pt x="4085931" y="3081034"/>
                  </a:lnTo>
                  <a:lnTo>
                    <a:pt x="4117926" y="3100644"/>
                  </a:lnTo>
                  <a:lnTo>
                    <a:pt x="4149921" y="3119811"/>
                  </a:lnTo>
                  <a:lnTo>
                    <a:pt x="4181914" y="3138683"/>
                  </a:lnTo>
                  <a:lnTo>
                    <a:pt x="4244378" y="3177426"/>
                  </a:lnTo>
                  <a:lnTo>
                    <a:pt x="4302608" y="3220036"/>
                  </a:lnTo>
                  <a:lnTo>
                    <a:pt x="4358958" y="3256240"/>
                  </a:lnTo>
                  <a:lnTo>
                    <a:pt x="4414471" y="3289089"/>
                  </a:lnTo>
                  <a:lnTo>
                    <a:pt x="4469614" y="3324001"/>
                  </a:lnTo>
                  <a:lnTo>
                    <a:pt x="4524591" y="3359831"/>
                  </a:lnTo>
                  <a:lnTo>
                    <a:pt x="4581018" y="3394544"/>
                  </a:lnTo>
                  <a:lnTo>
                    <a:pt x="4641644" y="3425208"/>
                  </a:lnTo>
                  <a:lnTo>
                    <a:pt x="4696011" y="3454070"/>
                  </a:lnTo>
                  <a:lnTo>
                    <a:pt x="4745566" y="3483656"/>
                  </a:lnTo>
                  <a:lnTo>
                    <a:pt x="4792981" y="3517118"/>
                  </a:lnTo>
                  <a:lnTo>
                    <a:pt x="4843508" y="3548240"/>
                  </a:lnTo>
                  <a:lnTo>
                    <a:pt x="4893387" y="3577307"/>
                  </a:lnTo>
                  <a:lnTo>
                    <a:pt x="4935868" y="3605461"/>
                  </a:lnTo>
                  <a:lnTo>
                    <a:pt x="4979124" y="3633208"/>
                  </a:lnTo>
                  <a:lnTo>
                    <a:pt x="5042239" y="3674525"/>
                  </a:lnTo>
                  <a:lnTo>
                    <a:pt x="5099535" y="3711650"/>
                  </a:lnTo>
                  <a:lnTo>
                    <a:pt x="5151043" y="3746010"/>
                  </a:lnTo>
                  <a:lnTo>
                    <a:pt x="5199313" y="3785136"/>
                  </a:lnTo>
                  <a:lnTo>
                    <a:pt x="5248147" y="3821612"/>
                  </a:lnTo>
                  <a:lnTo>
                    <a:pt x="5305595" y="3861234"/>
                  </a:lnTo>
                  <a:lnTo>
                    <a:pt x="5363854" y="3918445"/>
                  </a:lnTo>
                  <a:lnTo>
                    <a:pt x="5425430" y="3963671"/>
                  </a:lnTo>
                  <a:lnTo>
                    <a:pt x="5443347" y="39762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22715" y="5276859"/>
              <a:ext cx="3931051" cy="4250473"/>
            </a:xfrm>
            <a:custGeom>
              <a:avLst/>
              <a:gdLst/>
              <a:ahLst/>
              <a:cxnLst/>
              <a:rect l="0" t="0" r="0" b="0"/>
              <a:pathLst>
                <a:path w="3931051" h="4250473">
                  <a:moveTo>
                    <a:pt x="23358" y="4250472"/>
                  </a:moveTo>
                  <a:lnTo>
                    <a:pt x="8800" y="4235915"/>
                  </a:lnTo>
                  <a:lnTo>
                    <a:pt x="1653" y="4212518"/>
                  </a:lnTo>
                  <a:lnTo>
                    <a:pt x="0" y="4181806"/>
                  </a:lnTo>
                  <a:lnTo>
                    <a:pt x="9158" y="4130255"/>
                  </a:lnTo>
                  <a:lnTo>
                    <a:pt x="28968" y="4077910"/>
                  </a:lnTo>
                  <a:lnTo>
                    <a:pt x="50083" y="4018504"/>
                  </a:lnTo>
                  <a:lnTo>
                    <a:pt x="76203" y="3962758"/>
                  </a:lnTo>
                  <a:lnTo>
                    <a:pt x="101280" y="3907735"/>
                  </a:lnTo>
                  <a:lnTo>
                    <a:pt x="133995" y="3848793"/>
                  </a:lnTo>
                  <a:lnTo>
                    <a:pt x="169798" y="3786199"/>
                  </a:lnTo>
                  <a:lnTo>
                    <a:pt x="204367" y="3736444"/>
                  </a:lnTo>
                  <a:lnTo>
                    <a:pt x="236277" y="3683107"/>
                  </a:lnTo>
                  <a:lnTo>
                    <a:pt x="272308" y="3628710"/>
                  </a:lnTo>
                  <a:lnTo>
                    <a:pt x="304651" y="3566718"/>
                  </a:lnTo>
                  <a:lnTo>
                    <a:pt x="340810" y="3507385"/>
                  </a:lnTo>
                  <a:lnTo>
                    <a:pt x="380470" y="3443933"/>
                  </a:lnTo>
                  <a:lnTo>
                    <a:pt x="407547" y="3399422"/>
                  </a:lnTo>
                  <a:lnTo>
                    <a:pt x="436340" y="3354249"/>
                  </a:lnTo>
                  <a:lnTo>
                    <a:pt x="469450" y="3308781"/>
                  </a:lnTo>
                  <a:lnTo>
                    <a:pt x="500415" y="3263181"/>
                  </a:lnTo>
                  <a:lnTo>
                    <a:pt x="530936" y="3216001"/>
                  </a:lnTo>
                  <a:lnTo>
                    <a:pt x="564814" y="3164562"/>
                  </a:lnTo>
                  <a:lnTo>
                    <a:pt x="600183" y="3115294"/>
                  </a:lnTo>
                  <a:lnTo>
                    <a:pt x="636216" y="3066482"/>
                  </a:lnTo>
                  <a:lnTo>
                    <a:pt x="672543" y="3014319"/>
                  </a:lnTo>
                  <a:lnTo>
                    <a:pt x="709002" y="2964729"/>
                  </a:lnTo>
                  <a:lnTo>
                    <a:pt x="747042" y="2915773"/>
                  </a:lnTo>
                  <a:lnTo>
                    <a:pt x="789340" y="2863546"/>
                  </a:lnTo>
                  <a:lnTo>
                    <a:pt x="829467" y="2809865"/>
                  </a:lnTo>
                  <a:lnTo>
                    <a:pt x="869138" y="2755538"/>
                  </a:lnTo>
                  <a:lnTo>
                    <a:pt x="912161" y="2700923"/>
                  </a:lnTo>
                  <a:lnTo>
                    <a:pt x="952610" y="2646180"/>
                  </a:lnTo>
                  <a:lnTo>
                    <a:pt x="992424" y="2589857"/>
                  </a:lnTo>
                  <a:lnTo>
                    <a:pt x="1035511" y="2529276"/>
                  </a:lnTo>
                  <a:lnTo>
                    <a:pt x="1080051" y="2470867"/>
                  </a:lnTo>
                  <a:lnTo>
                    <a:pt x="1125238" y="2412915"/>
                  </a:lnTo>
                  <a:lnTo>
                    <a:pt x="1170712" y="2351611"/>
                  </a:lnTo>
                  <a:lnTo>
                    <a:pt x="1220377" y="2292880"/>
                  </a:lnTo>
                  <a:lnTo>
                    <a:pt x="1271396" y="2234784"/>
                  </a:lnTo>
                  <a:lnTo>
                    <a:pt x="1319462" y="2173416"/>
                  </a:lnTo>
                  <a:lnTo>
                    <a:pt x="1370278" y="2110594"/>
                  </a:lnTo>
                  <a:lnTo>
                    <a:pt x="1421809" y="2048649"/>
                  </a:lnTo>
                  <a:lnTo>
                    <a:pt x="1470103" y="1990649"/>
                  </a:lnTo>
                  <a:lnTo>
                    <a:pt x="1521021" y="1930338"/>
                  </a:lnTo>
                  <a:lnTo>
                    <a:pt x="1574120" y="1867986"/>
                  </a:lnTo>
                  <a:lnTo>
                    <a:pt x="1628189" y="1804727"/>
                  </a:lnTo>
                  <a:lnTo>
                    <a:pt x="1686751" y="1745126"/>
                  </a:lnTo>
                  <a:lnTo>
                    <a:pt x="1746803" y="1686645"/>
                  </a:lnTo>
                  <a:lnTo>
                    <a:pt x="1803963" y="1625105"/>
                  </a:lnTo>
                  <a:lnTo>
                    <a:pt x="1859836" y="1566269"/>
                  </a:lnTo>
                  <a:lnTo>
                    <a:pt x="1916661" y="1509651"/>
                  </a:lnTo>
                  <a:lnTo>
                    <a:pt x="1977465" y="1454017"/>
                  </a:lnTo>
                  <a:lnTo>
                    <a:pt x="2035973" y="1398823"/>
                  </a:lnTo>
                  <a:lnTo>
                    <a:pt x="2093970" y="1343822"/>
                  </a:lnTo>
                  <a:lnTo>
                    <a:pt x="2155294" y="1288908"/>
                  </a:lnTo>
                  <a:lnTo>
                    <a:pt x="2218097" y="1234033"/>
                  </a:lnTo>
                  <a:lnTo>
                    <a:pt x="2281556" y="1179174"/>
                  </a:lnTo>
                  <a:lnTo>
                    <a:pt x="2313409" y="1151748"/>
                  </a:lnTo>
                  <a:lnTo>
                    <a:pt x="2345308" y="1124323"/>
                  </a:lnTo>
                  <a:lnTo>
                    <a:pt x="2377239" y="1098422"/>
                  </a:lnTo>
                  <a:lnTo>
                    <a:pt x="2409190" y="1073538"/>
                  </a:lnTo>
                  <a:lnTo>
                    <a:pt x="2441155" y="1049331"/>
                  </a:lnTo>
                  <a:lnTo>
                    <a:pt x="2473129" y="1024052"/>
                  </a:lnTo>
                  <a:lnTo>
                    <a:pt x="2505110" y="998059"/>
                  </a:lnTo>
                  <a:lnTo>
                    <a:pt x="2537094" y="971589"/>
                  </a:lnTo>
                  <a:lnTo>
                    <a:pt x="2569082" y="946325"/>
                  </a:lnTo>
                  <a:lnTo>
                    <a:pt x="2601071" y="921866"/>
                  </a:lnTo>
                  <a:lnTo>
                    <a:pt x="2663529" y="874376"/>
                  </a:lnTo>
                  <a:lnTo>
                    <a:pt x="2721758" y="827878"/>
                  </a:lnTo>
                  <a:lnTo>
                    <a:pt x="2782169" y="785883"/>
                  </a:lnTo>
                  <a:lnTo>
                    <a:pt x="2843042" y="746906"/>
                  </a:lnTo>
                  <a:lnTo>
                    <a:pt x="2900567" y="709270"/>
                  </a:lnTo>
                  <a:lnTo>
                    <a:pt x="2960665" y="668167"/>
                  </a:lnTo>
                  <a:lnTo>
                    <a:pt x="3021399" y="626032"/>
                  </a:lnTo>
                  <a:lnTo>
                    <a:pt x="3078861" y="586992"/>
                  </a:lnTo>
                  <a:lnTo>
                    <a:pt x="3134870" y="549328"/>
                  </a:lnTo>
                  <a:lnTo>
                    <a:pt x="3188708" y="512276"/>
                  </a:lnTo>
                  <a:lnTo>
                    <a:pt x="3238028" y="475495"/>
                  </a:lnTo>
                  <a:lnTo>
                    <a:pt x="3285338" y="438835"/>
                  </a:lnTo>
                  <a:lnTo>
                    <a:pt x="3331756" y="402229"/>
                  </a:lnTo>
                  <a:lnTo>
                    <a:pt x="3377778" y="365647"/>
                  </a:lnTo>
                  <a:lnTo>
                    <a:pt x="3427685" y="329076"/>
                  </a:lnTo>
                  <a:lnTo>
                    <a:pt x="3478812" y="294032"/>
                  </a:lnTo>
                  <a:lnTo>
                    <a:pt x="3526927" y="263222"/>
                  </a:lnTo>
                  <a:lnTo>
                    <a:pt x="3573702" y="234295"/>
                  </a:lnTo>
                  <a:lnTo>
                    <a:pt x="3619882" y="204679"/>
                  </a:lnTo>
                  <a:lnTo>
                    <a:pt x="3665798" y="171204"/>
                  </a:lnTo>
                  <a:lnTo>
                    <a:pt x="3727194" y="132655"/>
                  </a:lnTo>
                  <a:lnTo>
                    <a:pt x="3783980" y="94658"/>
                  </a:lnTo>
                  <a:lnTo>
                    <a:pt x="3839400" y="61732"/>
                  </a:lnTo>
                  <a:lnTo>
                    <a:pt x="3898727" y="24833"/>
                  </a:lnTo>
                  <a:lnTo>
                    <a:pt x="39310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920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88900"/>
            <a:ext cx="8715883" cy="4907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27700"/>
            <a:ext cx="8551418" cy="3814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9499600"/>
            <a:ext cx="7855585" cy="2415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355600" y="5219700"/>
            <a:ext cx="52262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problems 15 &amp; 16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166600"/>
            <a:ext cx="436220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practice problem 19 on WS.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Do remainder of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1633" y="548448"/>
            <a:ext cx="6348287" cy="4593253"/>
            <a:chOff x="1631633" y="548448"/>
            <a:chExt cx="6348287" cy="4593253"/>
          </a:xfrm>
        </p:grpSpPr>
        <p:sp>
          <p:nvSpPr>
            <p:cNvPr id="7" name="Freeform 6"/>
            <p:cNvSpPr/>
            <p:nvPr/>
          </p:nvSpPr>
          <p:spPr>
            <a:xfrm>
              <a:off x="1782456" y="548448"/>
              <a:ext cx="6197464" cy="4442430"/>
            </a:xfrm>
            <a:custGeom>
              <a:avLst/>
              <a:gdLst/>
              <a:ahLst/>
              <a:cxnLst/>
              <a:rect l="0" t="0" r="0" b="0"/>
              <a:pathLst>
                <a:path w="6197464" h="4442430">
                  <a:moveTo>
                    <a:pt x="0" y="0"/>
                  </a:moveTo>
                  <a:lnTo>
                    <a:pt x="56197" y="46774"/>
                  </a:lnTo>
                  <a:lnTo>
                    <a:pt x="119253" y="98828"/>
                  </a:lnTo>
                  <a:lnTo>
                    <a:pt x="176496" y="149995"/>
                  </a:lnTo>
                  <a:lnTo>
                    <a:pt x="232937" y="205595"/>
                  </a:lnTo>
                  <a:lnTo>
                    <a:pt x="280298" y="260785"/>
                  </a:lnTo>
                  <a:lnTo>
                    <a:pt x="343580" y="317500"/>
                  </a:lnTo>
                  <a:lnTo>
                    <a:pt x="397783" y="370626"/>
                  </a:lnTo>
                  <a:lnTo>
                    <a:pt x="452501" y="425131"/>
                  </a:lnTo>
                  <a:lnTo>
                    <a:pt x="507321" y="479909"/>
                  </a:lnTo>
                  <a:lnTo>
                    <a:pt x="555729" y="528309"/>
                  </a:lnTo>
                  <a:lnTo>
                    <a:pt x="608666" y="573966"/>
                  </a:lnTo>
                  <a:lnTo>
                    <a:pt x="655667" y="623719"/>
                  </a:lnTo>
                  <a:lnTo>
                    <a:pt x="705818" y="669776"/>
                  </a:lnTo>
                  <a:lnTo>
                    <a:pt x="759272" y="719647"/>
                  </a:lnTo>
                  <a:lnTo>
                    <a:pt x="813705" y="765739"/>
                  </a:lnTo>
                  <a:lnTo>
                    <a:pt x="868428" y="815621"/>
                  </a:lnTo>
                  <a:lnTo>
                    <a:pt x="923236" y="861717"/>
                  </a:lnTo>
                  <a:lnTo>
                    <a:pt x="985349" y="911599"/>
                  </a:lnTo>
                  <a:lnTo>
                    <a:pt x="1044717" y="964974"/>
                  </a:lnTo>
                  <a:lnTo>
                    <a:pt x="1108181" y="1012104"/>
                  </a:lnTo>
                  <a:lnTo>
                    <a:pt x="1167950" y="1062293"/>
                  </a:lnTo>
                  <a:lnTo>
                    <a:pt x="1209727" y="1101830"/>
                  </a:lnTo>
                  <a:lnTo>
                    <a:pt x="1253686" y="1143269"/>
                  </a:lnTo>
                  <a:lnTo>
                    <a:pt x="1298615" y="1182000"/>
                  </a:lnTo>
                  <a:lnTo>
                    <a:pt x="1359455" y="1238065"/>
                  </a:lnTo>
                  <a:lnTo>
                    <a:pt x="1405546" y="1274913"/>
                  </a:lnTo>
                  <a:lnTo>
                    <a:pt x="1453453" y="1311603"/>
                  </a:lnTo>
                  <a:lnTo>
                    <a:pt x="1495058" y="1348223"/>
                  </a:lnTo>
                  <a:lnTo>
                    <a:pt x="1541988" y="1384811"/>
                  </a:lnTo>
                  <a:lnTo>
                    <a:pt x="1591791" y="1422909"/>
                  </a:lnTo>
                  <a:lnTo>
                    <a:pt x="1639317" y="1465233"/>
                  </a:lnTo>
                  <a:lnTo>
                    <a:pt x="1685830" y="1505372"/>
                  </a:lnTo>
                  <a:lnTo>
                    <a:pt x="1731894" y="1543524"/>
                  </a:lnTo>
                  <a:lnTo>
                    <a:pt x="1777758" y="1580794"/>
                  </a:lnTo>
                  <a:lnTo>
                    <a:pt x="1827596" y="1621733"/>
                  </a:lnTo>
                  <a:lnTo>
                    <a:pt x="1878692" y="1663796"/>
                  </a:lnTo>
                  <a:lnTo>
                    <a:pt x="1926792" y="1702804"/>
                  </a:lnTo>
                  <a:lnTo>
                    <a:pt x="1977623" y="1744516"/>
                  </a:lnTo>
                  <a:lnTo>
                    <a:pt x="2029161" y="1786922"/>
                  </a:lnTo>
                  <a:lnTo>
                    <a:pt x="2077458" y="1826083"/>
                  </a:lnTo>
                  <a:lnTo>
                    <a:pt x="2124315" y="1863800"/>
                  </a:lnTo>
                  <a:lnTo>
                    <a:pt x="2172054" y="1902400"/>
                  </a:lnTo>
                  <a:lnTo>
                    <a:pt x="2223741" y="1944946"/>
                  </a:lnTo>
                  <a:lnTo>
                    <a:pt x="2281245" y="1985184"/>
                  </a:lnTo>
                  <a:lnTo>
                    <a:pt x="2340826" y="2023381"/>
                  </a:lnTo>
                  <a:lnTo>
                    <a:pt x="2397776" y="2060670"/>
                  </a:lnTo>
                  <a:lnTo>
                    <a:pt x="2449494" y="2097556"/>
                  </a:lnTo>
                  <a:lnTo>
                    <a:pt x="2499394" y="2134262"/>
                  </a:lnTo>
                  <a:lnTo>
                    <a:pt x="2552042" y="2170889"/>
                  </a:lnTo>
                  <a:lnTo>
                    <a:pt x="2605910" y="2207481"/>
                  </a:lnTo>
                  <a:lnTo>
                    <a:pt x="2660320" y="2244057"/>
                  </a:lnTo>
                  <a:lnTo>
                    <a:pt x="2714972" y="2280625"/>
                  </a:lnTo>
                  <a:lnTo>
                    <a:pt x="2769732" y="2317191"/>
                  </a:lnTo>
                  <a:lnTo>
                    <a:pt x="2824538" y="2353755"/>
                  </a:lnTo>
                  <a:lnTo>
                    <a:pt x="2879366" y="2390319"/>
                  </a:lnTo>
                  <a:lnTo>
                    <a:pt x="2934203" y="2426883"/>
                  </a:lnTo>
                  <a:lnTo>
                    <a:pt x="2989045" y="2463446"/>
                  </a:lnTo>
                  <a:lnTo>
                    <a:pt x="3043888" y="2500009"/>
                  </a:lnTo>
                  <a:lnTo>
                    <a:pt x="3098732" y="2536572"/>
                  </a:lnTo>
                  <a:lnTo>
                    <a:pt x="3153577" y="2573135"/>
                  </a:lnTo>
                  <a:lnTo>
                    <a:pt x="3208422" y="2609699"/>
                  </a:lnTo>
                  <a:lnTo>
                    <a:pt x="3263266" y="2646262"/>
                  </a:lnTo>
                  <a:lnTo>
                    <a:pt x="3318111" y="2682825"/>
                  </a:lnTo>
                  <a:lnTo>
                    <a:pt x="3372956" y="2719388"/>
                  </a:lnTo>
                  <a:lnTo>
                    <a:pt x="3427801" y="2755951"/>
                  </a:lnTo>
                  <a:lnTo>
                    <a:pt x="3484169" y="2792515"/>
                  </a:lnTo>
                  <a:lnTo>
                    <a:pt x="3544769" y="2829078"/>
                  </a:lnTo>
                  <a:lnTo>
                    <a:pt x="3603187" y="2869704"/>
                  </a:lnTo>
                  <a:lnTo>
                    <a:pt x="3659620" y="2911627"/>
                  </a:lnTo>
                  <a:lnTo>
                    <a:pt x="3715171" y="2950573"/>
                  </a:lnTo>
                  <a:lnTo>
                    <a:pt x="3770330" y="2988195"/>
                  </a:lnTo>
                  <a:lnTo>
                    <a:pt x="3826837" y="3025228"/>
                  </a:lnTo>
                  <a:lnTo>
                    <a:pt x="3887499" y="3062001"/>
                  </a:lnTo>
                  <a:lnTo>
                    <a:pt x="3945946" y="3098657"/>
                  </a:lnTo>
                  <a:lnTo>
                    <a:pt x="4002391" y="3135262"/>
                  </a:lnTo>
                  <a:lnTo>
                    <a:pt x="4057947" y="3171843"/>
                  </a:lnTo>
                  <a:lnTo>
                    <a:pt x="4113108" y="3208415"/>
                  </a:lnTo>
                  <a:lnTo>
                    <a:pt x="4168093" y="3244981"/>
                  </a:lnTo>
                  <a:lnTo>
                    <a:pt x="4223001" y="3281546"/>
                  </a:lnTo>
                  <a:lnTo>
                    <a:pt x="4281935" y="3318110"/>
                  </a:lnTo>
                  <a:lnTo>
                    <a:pt x="4342153" y="3354674"/>
                  </a:lnTo>
                  <a:lnTo>
                    <a:pt x="4399385" y="3391237"/>
                  </a:lnTo>
                  <a:lnTo>
                    <a:pt x="4455292" y="3427800"/>
                  </a:lnTo>
                  <a:lnTo>
                    <a:pt x="4510609" y="3464364"/>
                  </a:lnTo>
                  <a:lnTo>
                    <a:pt x="4565663" y="3500927"/>
                  </a:lnTo>
                  <a:lnTo>
                    <a:pt x="4620600" y="3537490"/>
                  </a:lnTo>
                  <a:lnTo>
                    <a:pt x="4675487" y="3572530"/>
                  </a:lnTo>
                  <a:lnTo>
                    <a:pt x="4730350" y="3603337"/>
                  </a:lnTo>
                  <a:lnTo>
                    <a:pt x="4785203" y="3636327"/>
                  </a:lnTo>
                  <a:lnTo>
                    <a:pt x="4840051" y="3671302"/>
                  </a:lnTo>
                  <a:lnTo>
                    <a:pt x="4894898" y="3707159"/>
                  </a:lnTo>
                  <a:lnTo>
                    <a:pt x="4949744" y="3739346"/>
                  </a:lnTo>
                  <a:lnTo>
                    <a:pt x="5004589" y="3770410"/>
                  </a:lnTo>
                  <a:lnTo>
                    <a:pt x="5059433" y="3804529"/>
                  </a:lnTo>
                  <a:lnTo>
                    <a:pt x="5114278" y="3835943"/>
                  </a:lnTo>
                  <a:lnTo>
                    <a:pt x="5169123" y="3866663"/>
                  </a:lnTo>
                  <a:lnTo>
                    <a:pt x="5223968" y="3900629"/>
                  </a:lnTo>
                  <a:lnTo>
                    <a:pt x="5278813" y="3931975"/>
                  </a:lnTo>
                  <a:lnTo>
                    <a:pt x="5333658" y="3962665"/>
                  </a:lnTo>
                  <a:lnTo>
                    <a:pt x="5388502" y="3996618"/>
                  </a:lnTo>
                  <a:lnTo>
                    <a:pt x="5443347" y="4027959"/>
                  </a:lnTo>
                  <a:lnTo>
                    <a:pt x="5496669" y="4057123"/>
                  </a:lnTo>
                  <a:lnTo>
                    <a:pt x="5545758" y="4085319"/>
                  </a:lnTo>
                  <a:lnTo>
                    <a:pt x="5597029" y="4113085"/>
                  </a:lnTo>
                  <a:lnTo>
                    <a:pt x="5650286" y="4140660"/>
                  </a:lnTo>
                  <a:lnTo>
                    <a:pt x="5704424" y="4168151"/>
                  </a:lnTo>
                  <a:lnTo>
                    <a:pt x="5754892" y="4191541"/>
                  </a:lnTo>
                  <a:lnTo>
                    <a:pt x="5804238" y="4213616"/>
                  </a:lnTo>
                  <a:lnTo>
                    <a:pt x="5856639" y="4238663"/>
                  </a:lnTo>
                  <a:lnTo>
                    <a:pt x="5906335" y="4265029"/>
                  </a:lnTo>
                  <a:lnTo>
                    <a:pt x="5953813" y="4291982"/>
                  </a:lnTo>
                  <a:lnTo>
                    <a:pt x="6000305" y="4319196"/>
                  </a:lnTo>
                  <a:lnTo>
                    <a:pt x="6046359" y="4346525"/>
                  </a:lnTo>
                  <a:lnTo>
                    <a:pt x="6090696" y="4372383"/>
                  </a:lnTo>
                  <a:lnTo>
                    <a:pt x="6146869" y="4404070"/>
                  </a:lnTo>
                  <a:lnTo>
                    <a:pt x="6197463" y="44424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31633" y="644426"/>
              <a:ext cx="4867478" cy="4497275"/>
            </a:xfrm>
            <a:custGeom>
              <a:avLst/>
              <a:gdLst/>
              <a:ahLst/>
              <a:cxnLst/>
              <a:rect l="0" t="0" r="0" b="0"/>
              <a:pathLst>
                <a:path w="4867478" h="4497275">
                  <a:moveTo>
                    <a:pt x="0" y="4497274"/>
                  </a:moveTo>
                  <a:lnTo>
                    <a:pt x="59621" y="4437654"/>
                  </a:lnTo>
                  <a:lnTo>
                    <a:pt x="110633" y="4379363"/>
                  </a:lnTo>
                  <a:lnTo>
                    <a:pt x="153774" y="4321637"/>
                  </a:lnTo>
                  <a:lnTo>
                    <a:pt x="208163" y="4262421"/>
                  </a:lnTo>
                  <a:lnTo>
                    <a:pt x="250059" y="4208991"/>
                  </a:lnTo>
                  <a:lnTo>
                    <a:pt x="291739" y="4150363"/>
                  </a:lnTo>
                  <a:lnTo>
                    <a:pt x="343531" y="4087830"/>
                  </a:lnTo>
                  <a:lnTo>
                    <a:pt x="384136" y="4038087"/>
                  </a:lnTo>
                  <a:lnTo>
                    <a:pt x="425113" y="3984753"/>
                  </a:lnTo>
                  <a:lnTo>
                    <a:pt x="466200" y="3930356"/>
                  </a:lnTo>
                  <a:lnTo>
                    <a:pt x="507320" y="3875644"/>
                  </a:lnTo>
                  <a:lnTo>
                    <a:pt x="555728" y="3820839"/>
                  </a:lnTo>
                  <a:lnTo>
                    <a:pt x="608666" y="3766006"/>
                  </a:lnTo>
                  <a:lnTo>
                    <a:pt x="662946" y="3703885"/>
                  </a:lnTo>
                  <a:lnTo>
                    <a:pt x="699377" y="3659687"/>
                  </a:lnTo>
                  <a:lnTo>
                    <a:pt x="735881" y="3616176"/>
                  </a:lnTo>
                  <a:lnTo>
                    <a:pt x="790693" y="3554372"/>
                  </a:lnTo>
                  <a:lnTo>
                    <a:pt x="827249" y="3505383"/>
                  </a:lnTo>
                  <a:lnTo>
                    <a:pt x="867871" y="3457204"/>
                  </a:lnTo>
                  <a:lnTo>
                    <a:pt x="909793" y="3410399"/>
                  </a:lnTo>
                  <a:lnTo>
                    <a:pt x="948738" y="3364206"/>
                  </a:lnTo>
                  <a:lnTo>
                    <a:pt x="994485" y="3318285"/>
                  </a:lnTo>
                  <a:lnTo>
                    <a:pt x="1042239" y="3272485"/>
                  </a:lnTo>
                  <a:lnTo>
                    <a:pt x="1083776" y="3226738"/>
                  </a:lnTo>
                  <a:lnTo>
                    <a:pt x="1130675" y="3176952"/>
                  </a:lnTo>
                  <a:lnTo>
                    <a:pt x="1180465" y="3125879"/>
                  </a:lnTo>
                  <a:lnTo>
                    <a:pt x="1227985" y="3077789"/>
                  </a:lnTo>
                  <a:lnTo>
                    <a:pt x="1274496" y="3026962"/>
                  </a:lnTo>
                  <a:lnTo>
                    <a:pt x="1322082" y="2975426"/>
                  </a:lnTo>
                  <a:lnTo>
                    <a:pt x="1373701" y="2927130"/>
                  </a:lnTo>
                  <a:lnTo>
                    <a:pt x="1423050" y="2876212"/>
                  </a:lnTo>
                  <a:lnTo>
                    <a:pt x="1470373" y="2824636"/>
                  </a:lnTo>
                  <a:lnTo>
                    <a:pt x="1516797" y="2776321"/>
                  </a:lnTo>
                  <a:lnTo>
                    <a:pt x="1566884" y="2725395"/>
                  </a:lnTo>
                  <a:lnTo>
                    <a:pt x="1619614" y="2673815"/>
                  </a:lnTo>
                  <a:lnTo>
                    <a:pt x="1673518" y="2625500"/>
                  </a:lnTo>
                  <a:lnTo>
                    <a:pt x="1727945" y="2574572"/>
                  </a:lnTo>
                  <a:lnTo>
                    <a:pt x="1782605" y="2521469"/>
                  </a:lnTo>
                  <a:lnTo>
                    <a:pt x="1837367" y="2467398"/>
                  </a:lnTo>
                  <a:lnTo>
                    <a:pt x="1892175" y="2412897"/>
                  </a:lnTo>
                  <a:lnTo>
                    <a:pt x="1947004" y="2358205"/>
                  </a:lnTo>
                  <a:lnTo>
                    <a:pt x="2001841" y="2303428"/>
                  </a:lnTo>
                  <a:lnTo>
                    <a:pt x="2056683" y="2248613"/>
                  </a:lnTo>
                  <a:lnTo>
                    <a:pt x="2111526" y="2193782"/>
                  </a:lnTo>
                  <a:lnTo>
                    <a:pt x="2166370" y="2138943"/>
                  </a:lnTo>
                  <a:lnTo>
                    <a:pt x="2225277" y="2084101"/>
                  </a:lnTo>
                  <a:lnTo>
                    <a:pt x="2283959" y="2029257"/>
                  </a:lnTo>
                  <a:lnTo>
                    <a:pt x="2335431" y="1974413"/>
                  </a:lnTo>
                  <a:lnTo>
                    <a:pt x="2387761" y="1919569"/>
                  </a:lnTo>
                  <a:lnTo>
                    <a:pt x="2443012" y="1863200"/>
                  </a:lnTo>
                  <a:lnTo>
                    <a:pt x="2503115" y="1802600"/>
                  </a:lnTo>
                  <a:lnTo>
                    <a:pt x="2565375" y="1744182"/>
                  </a:lnTo>
                  <a:lnTo>
                    <a:pt x="2596907" y="1715807"/>
                  </a:lnTo>
                  <a:lnTo>
                    <a:pt x="2630117" y="1686226"/>
                  </a:lnTo>
                  <a:lnTo>
                    <a:pt x="2664444" y="1655841"/>
                  </a:lnTo>
                  <a:lnTo>
                    <a:pt x="2699517" y="1624919"/>
                  </a:lnTo>
                  <a:lnTo>
                    <a:pt x="2733563" y="1595165"/>
                  </a:lnTo>
                  <a:lnTo>
                    <a:pt x="2766925" y="1566187"/>
                  </a:lnTo>
                  <a:lnTo>
                    <a:pt x="2799830" y="1537728"/>
                  </a:lnTo>
                  <a:lnTo>
                    <a:pt x="2832431" y="1509615"/>
                  </a:lnTo>
                  <a:lnTo>
                    <a:pt x="2864830" y="1481732"/>
                  </a:lnTo>
                  <a:lnTo>
                    <a:pt x="2897093" y="1454002"/>
                  </a:lnTo>
                  <a:lnTo>
                    <a:pt x="2929266" y="1426375"/>
                  </a:lnTo>
                  <a:lnTo>
                    <a:pt x="2961379" y="1398816"/>
                  </a:lnTo>
                  <a:lnTo>
                    <a:pt x="2993452" y="1371303"/>
                  </a:lnTo>
                  <a:lnTo>
                    <a:pt x="3027022" y="1343820"/>
                  </a:lnTo>
                  <a:lnTo>
                    <a:pt x="3061589" y="1316357"/>
                  </a:lnTo>
                  <a:lnTo>
                    <a:pt x="3096822" y="1288907"/>
                  </a:lnTo>
                  <a:lnTo>
                    <a:pt x="3130975" y="1261467"/>
                  </a:lnTo>
                  <a:lnTo>
                    <a:pt x="3164408" y="1234033"/>
                  </a:lnTo>
                  <a:lnTo>
                    <a:pt x="3197360" y="1206602"/>
                  </a:lnTo>
                  <a:lnTo>
                    <a:pt x="3231516" y="1179175"/>
                  </a:lnTo>
                  <a:lnTo>
                    <a:pt x="3266475" y="1151748"/>
                  </a:lnTo>
                  <a:lnTo>
                    <a:pt x="3301968" y="1124324"/>
                  </a:lnTo>
                  <a:lnTo>
                    <a:pt x="3336295" y="1096900"/>
                  </a:lnTo>
                  <a:lnTo>
                    <a:pt x="3369843" y="1069476"/>
                  </a:lnTo>
                  <a:lnTo>
                    <a:pt x="3402874" y="1042053"/>
                  </a:lnTo>
                  <a:lnTo>
                    <a:pt x="3437082" y="1014630"/>
                  </a:lnTo>
                  <a:lnTo>
                    <a:pt x="3472074" y="987208"/>
                  </a:lnTo>
                  <a:lnTo>
                    <a:pt x="3507591" y="959785"/>
                  </a:lnTo>
                  <a:lnTo>
                    <a:pt x="3541933" y="933886"/>
                  </a:lnTo>
                  <a:lnTo>
                    <a:pt x="3575491" y="909003"/>
                  </a:lnTo>
                  <a:lnTo>
                    <a:pt x="3608528" y="884796"/>
                  </a:lnTo>
                  <a:lnTo>
                    <a:pt x="3642740" y="859518"/>
                  </a:lnTo>
                  <a:lnTo>
                    <a:pt x="3677736" y="833525"/>
                  </a:lnTo>
                  <a:lnTo>
                    <a:pt x="3713255" y="807055"/>
                  </a:lnTo>
                  <a:lnTo>
                    <a:pt x="3749121" y="781792"/>
                  </a:lnTo>
                  <a:lnTo>
                    <a:pt x="3785220" y="757332"/>
                  </a:lnTo>
                  <a:lnTo>
                    <a:pt x="3821474" y="733408"/>
                  </a:lnTo>
                  <a:lnTo>
                    <a:pt x="3856307" y="709842"/>
                  </a:lnTo>
                  <a:lnTo>
                    <a:pt x="3890194" y="686513"/>
                  </a:lnTo>
                  <a:lnTo>
                    <a:pt x="3923449" y="663344"/>
                  </a:lnTo>
                  <a:lnTo>
                    <a:pt x="3956283" y="638757"/>
                  </a:lnTo>
                  <a:lnTo>
                    <a:pt x="3988837" y="613224"/>
                  </a:lnTo>
                  <a:lnTo>
                    <a:pt x="4021204" y="587062"/>
                  </a:lnTo>
                  <a:lnTo>
                    <a:pt x="4053446" y="562003"/>
                  </a:lnTo>
                  <a:lnTo>
                    <a:pt x="4085606" y="537680"/>
                  </a:lnTo>
                  <a:lnTo>
                    <a:pt x="4117709" y="513847"/>
                  </a:lnTo>
                  <a:lnTo>
                    <a:pt x="4149776" y="490341"/>
                  </a:lnTo>
                  <a:lnTo>
                    <a:pt x="4181818" y="467053"/>
                  </a:lnTo>
                  <a:lnTo>
                    <a:pt x="4244335" y="422388"/>
                  </a:lnTo>
                  <a:lnTo>
                    <a:pt x="4302589" y="382224"/>
                  </a:lnTo>
                  <a:lnTo>
                    <a:pt x="4363012" y="339998"/>
                  </a:lnTo>
                  <a:lnTo>
                    <a:pt x="4423891" y="297363"/>
                  </a:lnTo>
                  <a:lnTo>
                    <a:pt x="4481418" y="258102"/>
                  </a:lnTo>
                  <a:lnTo>
                    <a:pt x="4537454" y="220339"/>
                  </a:lnTo>
                  <a:lnTo>
                    <a:pt x="4592829" y="183243"/>
                  </a:lnTo>
                  <a:lnTo>
                    <a:pt x="4647909" y="146443"/>
                  </a:lnTo>
                  <a:lnTo>
                    <a:pt x="4702859" y="109774"/>
                  </a:lnTo>
                  <a:lnTo>
                    <a:pt x="4754703" y="76211"/>
                  </a:lnTo>
                  <a:lnTo>
                    <a:pt x="4815103" y="40186"/>
                  </a:lnTo>
                  <a:lnTo>
                    <a:pt x="486747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1234008" y="7997692"/>
            <a:ext cx="534738" cy="303139"/>
          </a:xfrm>
          <a:custGeom>
            <a:avLst/>
            <a:gdLst/>
            <a:ahLst/>
            <a:cxnLst/>
            <a:rect l="0" t="0" r="0" b="0"/>
            <a:pathLst>
              <a:path w="534738" h="303139">
                <a:moveTo>
                  <a:pt x="0" y="260513"/>
                </a:moveTo>
                <a:lnTo>
                  <a:pt x="38168" y="298681"/>
                </a:lnTo>
                <a:lnTo>
                  <a:pt x="49821" y="302717"/>
                </a:lnTo>
                <a:lnTo>
                  <a:pt x="79019" y="303138"/>
                </a:lnTo>
                <a:lnTo>
                  <a:pt x="92289" y="298071"/>
                </a:lnTo>
                <a:lnTo>
                  <a:pt x="154669" y="242520"/>
                </a:lnTo>
                <a:lnTo>
                  <a:pt x="208281" y="196565"/>
                </a:lnTo>
                <a:lnTo>
                  <a:pt x="263716" y="150828"/>
                </a:lnTo>
                <a:lnTo>
                  <a:pt x="323115" y="105120"/>
                </a:lnTo>
                <a:lnTo>
                  <a:pt x="375209" y="77697"/>
                </a:lnTo>
                <a:lnTo>
                  <a:pt x="426488" y="45196"/>
                </a:lnTo>
                <a:lnTo>
                  <a:pt x="480177" y="23655"/>
                </a:lnTo>
                <a:lnTo>
                  <a:pt x="5347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361080" y="8162227"/>
            <a:ext cx="2056681" cy="329070"/>
            <a:chOff x="5361080" y="8162227"/>
            <a:chExt cx="2056681" cy="329070"/>
          </a:xfrm>
        </p:grpSpPr>
        <p:sp>
          <p:nvSpPr>
            <p:cNvPr id="11" name="Freeform 10"/>
            <p:cNvSpPr/>
            <p:nvPr/>
          </p:nvSpPr>
          <p:spPr>
            <a:xfrm>
              <a:off x="5361080" y="8162227"/>
              <a:ext cx="27423" cy="287936"/>
            </a:xfrm>
            <a:custGeom>
              <a:avLst/>
              <a:gdLst/>
              <a:ahLst/>
              <a:cxnLst/>
              <a:rect l="0" t="0" r="0" b="0"/>
              <a:pathLst>
                <a:path w="27423" h="287936">
                  <a:moveTo>
                    <a:pt x="0" y="0"/>
                  </a:moveTo>
                  <a:lnTo>
                    <a:pt x="9423" y="53208"/>
                  </a:lnTo>
                  <a:lnTo>
                    <a:pt x="13964" y="105988"/>
                  </a:lnTo>
                  <a:lnTo>
                    <a:pt x="22757" y="161745"/>
                  </a:lnTo>
                  <a:lnTo>
                    <a:pt x="26040" y="222784"/>
                  </a:lnTo>
                  <a:lnTo>
                    <a:pt x="26500" y="239930"/>
                  </a:lnTo>
                  <a:lnTo>
                    <a:pt x="27422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25614" y="8203361"/>
              <a:ext cx="164677" cy="287936"/>
            </a:xfrm>
            <a:custGeom>
              <a:avLst/>
              <a:gdLst/>
              <a:ahLst/>
              <a:cxnLst/>
              <a:rect l="0" t="0" r="0" b="0"/>
              <a:pathLst>
                <a:path w="164677" h="287936">
                  <a:moveTo>
                    <a:pt x="0" y="0"/>
                  </a:moveTo>
                  <a:lnTo>
                    <a:pt x="7279" y="21835"/>
                  </a:lnTo>
                  <a:lnTo>
                    <a:pt x="4527" y="71809"/>
                  </a:lnTo>
                  <a:lnTo>
                    <a:pt x="1341" y="134860"/>
                  </a:lnTo>
                  <a:lnTo>
                    <a:pt x="7677" y="194505"/>
                  </a:lnTo>
                  <a:lnTo>
                    <a:pt x="23217" y="224066"/>
                  </a:lnTo>
                  <a:lnTo>
                    <a:pt x="33760" y="236215"/>
                  </a:lnTo>
                  <a:lnTo>
                    <a:pt x="46882" y="241267"/>
                  </a:lnTo>
                  <a:lnTo>
                    <a:pt x="77713" y="238755"/>
                  </a:lnTo>
                  <a:lnTo>
                    <a:pt x="122051" y="220211"/>
                  </a:lnTo>
                  <a:lnTo>
                    <a:pt x="146161" y="195881"/>
                  </a:lnTo>
                  <a:lnTo>
                    <a:pt x="156856" y="180861"/>
                  </a:lnTo>
                  <a:lnTo>
                    <a:pt x="164676" y="151985"/>
                  </a:lnTo>
                  <a:lnTo>
                    <a:pt x="164629" y="137886"/>
                  </a:lnTo>
                  <a:lnTo>
                    <a:pt x="158504" y="130011"/>
                  </a:lnTo>
                  <a:lnTo>
                    <a:pt x="148326" y="126284"/>
                  </a:lnTo>
                  <a:lnTo>
                    <a:pt x="135447" y="125323"/>
                  </a:lnTo>
                  <a:lnTo>
                    <a:pt x="123814" y="129252"/>
                  </a:lnTo>
                  <a:lnTo>
                    <a:pt x="102764" y="145806"/>
                  </a:lnTo>
                  <a:lnTo>
                    <a:pt x="81062" y="180820"/>
                  </a:lnTo>
                  <a:lnTo>
                    <a:pt x="78177" y="210875"/>
                  </a:lnTo>
                  <a:lnTo>
                    <a:pt x="81055" y="253931"/>
                  </a:lnTo>
                  <a:lnTo>
                    <a:pt x="82267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840972" y="8189649"/>
              <a:ext cx="13712" cy="274225"/>
            </a:xfrm>
            <a:custGeom>
              <a:avLst/>
              <a:gdLst/>
              <a:ahLst/>
              <a:cxnLst/>
              <a:rect l="0" t="0" r="0" b="0"/>
              <a:pathLst>
                <a:path w="13712" h="274225">
                  <a:moveTo>
                    <a:pt x="0" y="0"/>
                  </a:moveTo>
                  <a:lnTo>
                    <a:pt x="4062" y="59660"/>
                  </a:lnTo>
                  <a:lnTo>
                    <a:pt x="10852" y="115179"/>
                  </a:lnTo>
                  <a:lnTo>
                    <a:pt x="12440" y="157833"/>
                  </a:lnTo>
                  <a:lnTo>
                    <a:pt x="13334" y="220102"/>
                  </a:lnTo>
                  <a:lnTo>
                    <a:pt x="13711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744994" y="8326762"/>
              <a:ext cx="178246" cy="27422"/>
            </a:xfrm>
            <a:custGeom>
              <a:avLst/>
              <a:gdLst/>
              <a:ahLst/>
              <a:cxnLst/>
              <a:rect l="0" t="0" r="0" b="0"/>
              <a:pathLst>
                <a:path w="178246" h="27422">
                  <a:moveTo>
                    <a:pt x="0" y="27421"/>
                  </a:moveTo>
                  <a:lnTo>
                    <a:pt x="59659" y="16569"/>
                  </a:lnTo>
                  <a:lnTo>
                    <a:pt x="121643" y="6996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015728" y="8209078"/>
              <a:ext cx="181736" cy="268507"/>
            </a:xfrm>
            <a:custGeom>
              <a:avLst/>
              <a:gdLst/>
              <a:ahLst/>
              <a:cxnLst/>
              <a:rect l="0" t="0" r="0" b="0"/>
              <a:pathLst>
                <a:path w="181736" h="268507">
                  <a:moveTo>
                    <a:pt x="181735" y="35416"/>
                  </a:moveTo>
                  <a:lnTo>
                    <a:pt x="167178" y="13580"/>
                  </a:lnTo>
                  <a:lnTo>
                    <a:pt x="156795" y="7148"/>
                  </a:lnTo>
                  <a:lnTo>
                    <a:pt x="129010" y="0"/>
                  </a:lnTo>
                  <a:lnTo>
                    <a:pt x="86385" y="3256"/>
                  </a:lnTo>
                  <a:lnTo>
                    <a:pt x="44809" y="21148"/>
                  </a:lnTo>
                  <a:lnTo>
                    <a:pt x="25409" y="41262"/>
                  </a:lnTo>
                  <a:lnTo>
                    <a:pt x="540" y="91415"/>
                  </a:lnTo>
                  <a:lnTo>
                    <a:pt x="0" y="104742"/>
                  </a:lnTo>
                  <a:lnTo>
                    <a:pt x="7525" y="131737"/>
                  </a:lnTo>
                  <a:lnTo>
                    <a:pt x="18367" y="139240"/>
                  </a:lnTo>
                  <a:lnTo>
                    <a:pt x="50727" y="143514"/>
                  </a:lnTo>
                  <a:lnTo>
                    <a:pt x="82376" y="136273"/>
                  </a:lnTo>
                  <a:lnTo>
                    <a:pt x="121826" y="115066"/>
                  </a:lnTo>
                  <a:lnTo>
                    <a:pt x="141398" y="96715"/>
                  </a:lnTo>
                  <a:lnTo>
                    <a:pt x="155174" y="73324"/>
                  </a:lnTo>
                  <a:lnTo>
                    <a:pt x="159457" y="72876"/>
                  </a:lnTo>
                  <a:lnTo>
                    <a:pt x="164216" y="92690"/>
                  </a:lnTo>
                  <a:lnTo>
                    <a:pt x="166895" y="146672"/>
                  </a:lnTo>
                  <a:lnTo>
                    <a:pt x="167689" y="203631"/>
                  </a:lnTo>
                  <a:lnTo>
                    <a:pt x="171938" y="232563"/>
                  </a:lnTo>
                  <a:lnTo>
                    <a:pt x="181735" y="2685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307153" y="8258205"/>
              <a:ext cx="164535" cy="41134"/>
            </a:xfrm>
            <a:custGeom>
              <a:avLst/>
              <a:gdLst/>
              <a:ahLst/>
              <a:cxnLst/>
              <a:rect l="0" t="0" r="0" b="0"/>
              <a:pathLst>
                <a:path w="164535" h="41134">
                  <a:moveTo>
                    <a:pt x="0" y="41133"/>
                  </a:moveTo>
                  <a:lnTo>
                    <a:pt x="14557" y="26576"/>
                  </a:lnTo>
                  <a:lnTo>
                    <a:pt x="37954" y="19429"/>
                  </a:lnTo>
                  <a:lnTo>
                    <a:pt x="95350" y="7562"/>
                  </a:lnTo>
                  <a:lnTo>
                    <a:pt x="152263" y="7786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334575" y="8367895"/>
              <a:ext cx="150824" cy="27423"/>
            </a:xfrm>
            <a:custGeom>
              <a:avLst/>
              <a:gdLst/>
              <a:ahLst/>
              <a:cxnLst/>
              <a:rect l="0" t="0" r="0" b="0"/>
              <a:pathLst>
                <a:path w="150824" h="27423">
                  <a:moveTo>
                    <a:pt x="0" y="27422"/>
                  </a:moveTo>
                  <a:lnTo>
                    <a:pt x="48807" y="16570"/>
                  </a:lnTo>
                  <a:lnTo>
                    <a:pt x="108497" y="699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22217" y="8189649"/>
              <a:ext cx="192251" cy="263548"/>
            </a:xfrm>
            <a:custGeom>
              <a:avLst/>
              <a:gdLst/>
              <a:ahLst/>
              <a:cxnLst/>
              <a:rect l="0" t="0" r="0" b="0"/>
              <a:pathLst>
                <a:path w="192251" h="263548">
                  <a:moveTo>
                    <a:pt x="41427" y="0"/>
                  </a:moveTo>
                  <a:lnTo>
                    <a:pt x="70542" y="0"/>
                  </a:lnTo>
                  <a:lnTo>
                    <a:pt x="92961" y="8125"/>
                  </a:lnTo>
                  <a:lnTo>
                    <a:pt x="113082" y="23416"/>
                  </a:lnTo>
                  <a:lnTo>
                    <a:pt x="140017" y="57720"/>
                  </a:lnTo>
                  <a:lnTo>
                    <a:pt x="152785" y="83545"/>
                  </a:lnTo>
                  <a:lnTo>
                    <a:pt x="153981" y="138337"/>
                  </a:lnTo>
                  <a:lnTo>
                    <a:pt x="137408" y="188257"/>
                  </a:lnTo>
                  <a:lnTo>
                    <a:pt x="113199" y="231994"/>
                  </a:lnTo>
                  <a:lnTo>
                    <a:pt x="91607" y="251900"/>
                  </a:lnTo>
                  <a:lnTo>
                    <a:pt x="79451" y="259341"/>
                  </a:lnTo>
                  <a:lnTo>
                    <a:pt x="53756" y="263547"/>
                  </a:lnTo>
                  <a:lnTo>
                    <a:pt x="40505" y="262536"/>
                  </a:lnTo>
                  <a:lnTo>
                    <a:pt x="17658" y="253287"/>
                  </a:lnTo>
                  <a:lnTo>
                    <a:pt x="7299" y="246555"/>
                  </a:lnTo>
                  <a:lnTo>
                    <a:pt x="1917" y="235973"/>
                  </a:lnTo>
                  <a:lnTo>
                    <a:pt x="0" y="207965"/>
                  </a:lnTo>
                  <a:lnTo>
                    <a:pt x="6192" y="195011"/>
                  </a:lnTo>
                  <a:lnTo>
                    <a:pt x="29321" y="172494"/>
                  </a:lnTo>
                  <a:lnTo>
                    <a:pt x="44021" y="166794"/>
                  </a:lnTo>
                  <a:lnTo>
                    <a:pt x="76604" y="164522"/>
                  </a:lnTo>
                  <a:lnTo>
                    <a:pt x="107336" y="176716"/>
                  </a:lnTo>
                  <a:lnTo>
                    <a:pt x="157027" y="214507"/>
                  </a:lnTo>
                  <a:lnTo>
                    <a:pt x="19225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50848" y="8168659"/>
              <a:ext cx="236111" cy="250259"/>
            </a:xfrm>
            <a:custGeom>
              <a:avLst/>
              <a:gdLst/>
              <a:ahLst/>
              <a:cxnLst/>
              <a:rect l="0" t="0" r="0" b="0"/>
              <a:pathLst>
                <a:path w="236111" h="250259">
                  <a:moveTo>
                    <a:pt x="169287" y="7279"/>
                  </a:moveTo>
                  <a:lnTo>
                    <a:pt x="147450" y="0"/>
                  </a:lnTo>
                  <a:lnTo>
                    <a:pt x="97477" y="2752"/>
                  </a:lnTo>
                  <a:lnTo>
                    <a:pt x="48984" y="20495"/>
                  </a:lnTo>
                  <a:lnTo>
                    <a:pt x="27966" y="40576"/>
                  </a:lnTo>
                  <a:lnTo>
                    <a:pt x="2059" y="90707"/>
                  </a:lnTo>
                  <a:lnTo>
                    <a:pt x="0" y="117484"/>
                  </a:lnTo>
                  <a:lnTo>
                    <a:pt x="1585" y="131024"/>
                  </a:lnTo>
                  <a:lnTo>
                    <a:pt x="5688" y="137003"/>
                  </a:lnTo>
                  <a:lnTo>
                    <a:pt x="11470" y="137942"/>
                  </a:lnTo>
                  <a:lnTo>
                    <a:pt x="63811" y="112790"/>
                  </a:lnTo>
                  <a:lnTo>
                    <a:pt x="110951" y="107606"/>
                  </a:lnTo>
                  <a:lnTo>
                    <a:pt x="168597" y="118730"/>
                  </a:lnTo>
                  <a:lnTo>
                    <a:pt x="210216" y="135264"/>
                  </a:lnTo>
                  <a:lnTo>
                    <a:pt x="223995" y="142877"/>
                  </a:lnTo>
                  <a:lnTo>
                    <a:pt x="231658" y="154046"/>
                  </a:lnTo>
                  <a:lnTo>
                    <a:pt x="236110" y="182706"/>
                  </a:lnTo>
                  <a:lnTo>
                    <a:pt x="228948" y="207632"/>
                  </a:lnTo>
                  <a:lnTo>
                    <a:pt x="222772" y="218544"/>
                  </a:lnTo>
                  <a:lnTo>
                    <a:pt x="199660" y="234732"/>
                  </a:lnTo>
                  <a:lnTo>
                    <a:pt x="169075" y="245481"/>
                  </a:lnTo>
                  <a:lnTo>
                    <a:pt x="135168" y="250258"/>
                  </a:lnTo>
                  <a:lnTo>
                    <a:pt x="107912" y="244257"/>
                  </a:lnTo>
                  <a:lnTo>
                    <a:pt x="87164" y="231433"/>
                  </a:lnTo>
                  <a:lnTo>
                    <a:pt x="59598" y="1992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70958" y="8313050"/>
              <a:ext cx="13712" cy="123402"/>
            </a:xfrm>
            <a:custGeom>
              <a:avLst/>
              <a:gdLst/>
              <a:ahLst/>
              <a:cxnLst/>
              <a:rect l="0" t="0" r="0" b="0"/>
              <a:pathLst>
                <a:path w="13712" h="123402">
                  <a:moveTo>
                    <a:pt x="13711" y="0"/>
                  </a:moveTo>
                  <a:lnTo>
                    <a:pt x="9649" y="59659"/>
                  </a:lnTo>
                  <a:lnTo>
                    <a:pt x="2859" y="98929"/>
                  </a:lnTo>
                  <a:lnTo>
                    <a:pt x="0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253225" y="8271916"/>
              <a:ext cx="164536" cy="164536"/>
            </a:xfrm>
            <a:custGeom>
              <a:avLst/>
              <a:gdLst/>
              <a:ahLst/>
              <a:cxnLst/>
              <a:rect l="0" t="0" r="0" b="0"/>
              <a:pathLst>
                <a:path w="164536" h="164536">
                  <a:moveTo>
                    <a:pt x="0" y="0"/>
                  </a:moveTo>
                  <a:lnTo>
                    <a:pt x="30890" y="57252"/>
                  </a:lnTo>
                  <a:lnTo>
                    <a:pt x="39111" y="107400"/>
                  </a:lnTo>
                  <a:lnTo>
                    <a:pt x="48146" y="53339"/>
                  </a:lnTo>
                  <a:lnTo>
                    <a:pt x="67417" y="20544"/>
                  </a:lnTo>
                  <a:lnTo>
                    <a:pt x="76938" y="15219"/>
                  </a:lnTo>
                  <a:lnTo>
                    <a:pt x="99704" y="13366"/>
                  </a:lnTo>
                  <a:lnTo>
                    <a:pt x="109126" y="18052"/>
                  </a:lnTo>
                  <a:lnTo>
                    <a:pt x="123659" y="35446"/>
                  </a:lnTo>
                  <a:lnTo>
                    <a:pt x="150256" y="97034"/>
                  </a:lnTo>
                  <a:lnTo>
                    <a:pt x="160304" y="133362"/>
                  </a:lnTo>
                  <a:lnTo>
                    <a:pt x="164535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198381" y="816222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 23"/>
          <p:cNvSpPr/>
          <p:nvPr/>
        </p:nvSpPr>
        <p:spPr>
          <a:xfrm>
            <a:off x="1275142" y="8409028"/>
            <a:ext cx="507315" cy="220452"/>
          </a:xfrm>
          <a:custGeom>
            <a:avLst/>
            <a:gdLst/>
            <a:ahLst/>
            <a:cxnLst/>
            <a:rect l="0" t="0" r="0" b="0"/>
            <a:pathLst>
              <a:path w="507315" h="220452">
                <a:moveTo>
                  <a:pt x="0" y="191957"/>
                </a:moveTo>
                <a:lnTo>
                  <a:pt x="7278" y="213794"/>
                </a:lnTo>
                <a:lnTo>
                  <a:pt x="13993" y="218703"/>
                </a:lnTo>
                <a:lnTo>
                  <a:pt x="23040" y="220451"/>
                </a:lnTo>
                <a:lnTo>
                  <a:pt x="33641" y="220094"/>
                </a:lnTo>
                <a:lnTo>
                  <a:pt x="70399" y="205034"/>
                </a:lnTo>
                <a:lnTo>
                  <a:pt x="133187" y="164748"/>
                </a:lnTo>
                <a:lnTo>
                  <a:pt x="187119" y="134897"/>
                </a:lnTo>
                <a:lnTo>
                  <a:pt x="222008" y="113096"/>
                </a:lnTo>
                <a:lnTo>
                  <a:pt x="274743" y="84802"/>
                </a:lnTo>
                <a:lnTo>
                  <a:pt x="330069" y="58812"/>
                </a:lnTo>
                <a:lnTo>
                  <a:pt x="380147" y="39094"/>
                </a:lnTo>
                <a:lnTo>
                  <a:pt x="431210" y="16323"/>
                </a:lnTo>
                <a:lnTo>
                  <a:pt x="462826" y="7254"/>
                </a:lnTo>
                <a:lnTo>
                  <a:pt x="50731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539850" y="8546140"/>
            <a:ext cx="1385225" cy="301648"/>
            <a:chOff x="6539850" y="8546140"/>
            <a:chExt cx="1385225" cy="301648"/>
          </a:xfrm>
        </p:grpSpPr>
        <p:sp>
          <p:nvSpPr>
            <p:cNvPr id="25" name="Freeform 24"/>
            <p:cNvSpPr/>
            <p:nvPr/>
          </p:nvSpPr>
          <p:spPr>
            <a:xfrm>
              <a:off x="6539850" y="8546140"/>
              <a:ext cx="227821" cy="301648"/>
            </a:xfrm>
            <a:custGeom>
              <a:avLst/>
              <a:gdLst/>
              <a:ahLst/>
              <a:cxnLst/>
              <a:rect l="0" t="0" r="0" b="0"/>
              <a:pathLst>
                <a:path w="227821" h="301648">
                  <a:moveTo>
                    <a:pt x="137505" y="0"/>
                  </a:moveTo>
                  <a:lnTo>
                    <a:pt x="96767" y="12470"/>
                  </a:lnTo>
                  <a:lnTo>
                    <a:pt x="39472" y="58594"/>
                  </a:lnTo>
                  <a:lnTo>
                    <a:pt x="7064" y="89811"/>
                  </a:lnTo>
                  <a:lnTo>
                    <a:pt x="1793" y="102531"/>
                  </a:lnTo>
                  <a:lnTo>
                    <a:pt x="0" y="132915"/>
                  </a:lnTo>
                  <a:lnTo>
                    <a:pt x="4702" y="144978"/>
                  </a:lnTo>
                  <a:lnTo>
                    <a:pt x="22113" y="162445"/>
                  </a:lnTo>
                  <a:lnTo>
                    <a:pt x="49149" y="167161"/>
                  </a:lnTo>
                  <a:lnTo>
                    <a:pt x="79954" y="162655"/>
                  </a:lnTo>
                  <a:lnTo>
                    <a:pt x="136970" y="134936"/>
                  </a:lnTo>
                  <a:lnTo>
                    <a:pt x="163166" y="116340"/>
                  </a:lnTo>
                  <a:lnTo>
                    <a:pt x="214368" y="61194"/>
                  </a:lnTo>
                  <a:lnTo>
                    <a:pt x="220740" y="60601"/>
                  </a:lnTo>
                  <a:lnTo>
                    <a:pt x="224987" y="66299"/>
                  </a:lnTo>
                  <a:lnTo>
                    <a:pt x="227820" y="76193"/>
                  </a:lnTo>
                  <a:lnTo>
                    <a:pt x="224527" y="126510"/>
                  </a:lnTo>
                  <a:lnTo>
                    <a:pt x="221182" y="182383"/>
                  </a:lnTo>
                  <a:lnTo>
                    <a:pt x="210627" y="244911"/>
                  </a:lnTo>
                  <a:lnTo>
                    <a:pt x="206061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944131" y="8614696"/>
              <a:ext cx="199406" cy="142073"/>
            </a:xfrm>
            <a:custGeom>
              <a:avLst/>
              <a:gdLst/>
              <a:ahLst/>
              <a:cxnLst/>
              <a:rect l="0" t="0" r="0" b="0"/>
              <a:pathLst>
                <a:path w="199406" h="142073">
                  <a:moveTo>
                    <a:pt x="144560" y="0"/>
                  </a:moveTo>
                  <a:lnTo>
                    <a:pt x="140498" y="55597"/>
                  </a:lnTo>
                  <a:lnTo>
                    <a:pt x="132755" y="117118"/>
                  </a:lnTo>
                  <a:lnTo>
                    <a:pt x="127549" y="126829"/>
                  </a:lnTo>
                  <a:lnTo>
                    <a:pt x="119508" y="131780"/>
                  </a:lnTo>
                  <a:lnTo>
                    <a:pt x="109577" y="133558"/>
                  </a:lnTo>
                  <a:lnTo>
                    <a:pt x="99910" y="131696"/>
                  </a:lnTo>
                  <a:lnTo>
                    <a:pt x="46013" y="105911"/>
                  </a:lnTo>
                  <a:lnTo>
                    <a:pt x="20018" y="104456"/>
                  </a:lnTo>
                  <a:lnTo>
                    <a:pt x="6687" y="106200"/>
                  </a:lnTo>
                  <a:lnTo>
                    <a:pt x="847" y="110410"/>
                  </a:lnTo>
                  <a:lnTo>
                    <a:pt x="0" y="116264"/>
                  </a:lnTo>
                  <a:lnTo>
                    <a:pt x="2482" y="123213"/>
                  </a:lnTo>
                  <a:lnTo>
                    <a:pt x="17429" y="134998"/>
                  </a:lnTo>
                  <a:lnTo>
                    <a:pt x="27813" y="140273"/>
                  </a:lnTo>
                  <a:lnTo>
                    <a:pt x="55601" y="142072"/>
                  </a:lnTo>
                  <a:lnTo>
                    <a:pt x="115816" y="130813"/>
                  </a:lnTo>
                  <a:lnTo>
                    <a:pt x="177395" y="113525"/>
                  </a:lnTo>
                  <a:lnTo>
                    <a:pt x="199405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308070" y="8600985"/>
              <a:ext cx="1" cy="205669"/>
            </a:xfrm>
            <a:custGeom>
              <a:avLst/>
              <a:gdLst/>
              <a:ahLst/>
              <a:cxnLst/>
              <a:rect l="0" t="0" r="0" b="0"/>
              <a:pathLst>
                <a:path w="1" h="205669">
                  <a:moveTo>
                    <a:pt x="0" y="0"/>
                  </a:moveTo>
                  <a:lnTo>
                    <a:pt x="0" y="54732"/>
                  </a:lnTo>
                  <a:lnTo>
                    <a:pt x="0" y="115412"/>
                  </a:lnTo>
                  <a:lnTo>
                    <a:pt x="0" y="168092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417760" y="8587274"/>
              <a:ext cx="126912" cy="246803"/>
            </a:xfrm>
            <a:custGeom>
              <a:avLst/>
              <a:gdLst/>
              <a:ahLst/>
              <a:cxnLst/>
              <a:rect l="0" t="0" r="0" b="0"/>
              <a:pathLst>
                <a:path w="126912" h="246803">
                  <a:moveTo>
                    <a:pt x="0" y="0"/>
                  </a:moveTo>
                  <a:lnTo>
                    <a:pt x="0" y="53209"/>
                  </a:lnTo>
                  <a:lnTo>
                    <a:pt x="1524" y="104465"/>
                  </a:lnTo>
                  <a:lnTo>
                    <a:pt x="14915" y="163502"/>
                  </a:lnTo>
                  <a:lnTo>
                    <a:pt x="19084" y="177558"/>
                  </a:lnTo>
                  <a:lnTo>
                    <a:pt x="27958" y="185404"/>
                  </a:lnTo>
                  <a:lnTo>
                    <a:pt x="39967" y="189111"/>
                  </a:lnTo>
                  <a:lnTo>
                    <a:pt x="54067" y="190060"/>
                  </a:lnTo>
                  <a:lnTo>
                    <a:pt x="77859" y="182988"/>
                  </a:lnTo>
                  <a:lnTo>
                    <a:pt x="88469" y="176837"/>
                  </a:lnTo>
                  <a:lnTo>
                    <a:pt x="104320" y="157814"/>
                  </a:lnTo>
                  <a:lnTo>
                    <a:pt x="126911" y="108363"/>
                  </a:lnTo>
                  <a:lnTo>
                    <a:pt x="124218" y="101188"/>
                  </a:lnTo>
                  <a:lnTo>
                    <a:pt x="116328" y="97928"/>
                  </a:lnTo>
                  <a:lnTo>
                    <a:pt x="104975" y="97278"/>
                  </a:lnTo>
                  <a:lnTo>
                    <a:pt x="95882" y="101415"/>
                  </a:lnTo>
                  <a:lnTo>
                    <a:pt x="81716" y="118200"/>
                  </a:lnTo>
                  <a:lnTo>
                    <a:pt x="65176" y="153344"/>
                  </a:lnTo>
                  <a:lnTo>
                    <a:pt x="63499" y="179366"/>
                  </a:lnTo>
                  <a:lnTo>
                    <a:pt x="69355" y="204643"/>
                  </a:lnTo>
                  <a:lnTo>
                    <a:pt x="95978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705696" y="8710675"/>
              <a:ext cx="13711" cy="95979"/>
            </a:xfrm>
            <a:custGeom>
              <a:avLst/>
              <a:gdLst/>
              <a:ahLst/>
              <a:cxnLst/>
              <a:rect l="0" t="0" r="0" b="0"/>
              <a:pathLst>
                <a:path w="13711" h="95979">
                  <a:moveTo>
                    <a:pt x="13710" y="0"/>
                  </a:moveTo>
                  <a:lnTo>
                    <a:pt x="9648" y="55596"/>
                  </a:lnTo>
                  <a:lnTo>
                    <a:pt x="0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789869" y="8723227"/>
              <a:ext cx="135206" cy="111436"/>
            </a:xfrm>
            <a:custGeom>
              <a:avLst/>
              <a:gdLst/>
              <a:ahLst/>
              <a:cxnLst/>
              <a:rect l="0" t="0" r="0" b="0"/>
              <a:pathLst>
                <a:path w="135206" h="111436">
                  <a:moveTo>
                    <a:pt x="11804" y="28581"/>
                  </a:moveTo>
                  <a:lnTo>
                    <a:pt x="10281" y="80266"/>
                  </a:lnTo>
                  <a:lnTo>
                    <a:pt x="4526" y="109444"/>
                  </a:lnTo>
                  <a:lnTo>
                    <a:pt x="2382" y="111435"/>
                  </a:lnTo>
                  <a:lnTo>
                    <a:pt x="0" y="93336"/>
                  </a:lnTo>
                  <a:lnTo>
                    <a:pt x="5937" y="54878"/>
                  </a:lnTo>
                  <a:lnTo>
                    <a:pt x="24624" y="21815"/>
                  </a:lnTo>
                  <a:lnTo>
                    <a:pt x="44924" y="6277"/>
                  </a:lnTo>
                  <a:lnTo>
                    <a:pt x="56737" y="0"/>
                  </a:lnTo>
                  <a:lnTo>
                    <a:pt x="67658" y="386"/>
                  </a:lnTo>
                  <a:lnTo>
                    <a:pt x="77986" y="5215"/>
                  </a:lnTo>
                  <a:lnTo>
                    <a:pt x="96064" y="22766"/>
                  </a:lnTo>
                  <a:lnTo>
                    <a:pt x="120082" y="67212"/>
                  </a:lnTo>
                  <a:lnTo>
                    <a:pt x="135205" y="971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705696" y="860098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38030" y="8792942"/>
            <a:ext cx="425048" cy="383914"/>
            <a:chOff x="1138030" y="8792942"/>
            <a:chExt cx="425048" cy="383914"/>
          </a:xfrm>
        </p:grpSpPr>
        <p:sp>
          <p:nvSpPr>
            <p:cNvPr id="33" name="Freeform 32"/>
            <p:cNvSpPr/>
            <p:nvPr/>
          </p:nvSpPr>
          <p:spPr>
            <a:xfrm>
              <a:off x="1165452" y="8875209"/>
              <a:ext cx="342781" cy="178247"/>
            </a:xfrm>
            <a:custGeom>
              <a:avLst/>
              <a:gdLst/>
              <a:ahLst/>
              <a:cxnLst/>
              <a:rect l="0" t="0" r="0" b="0"/>
              <a:pathLst>
                <a:path w="342781" h="178247">
                  <a:moveTo>
                    <a:pt x="0" y="0"/>
                  </a:moveTo>
                  <a:lnTo>
                    <a:pt x="48808" y="18978"/>
                  </a:lnTo>
                  <a:lnTo>
                    <a:pt x="98252" y="42694"/>
                  </a:lnTo>
                  <a:lnTo>
                    <a:pt x="151497" y="69018"/>
                  </a:lnTo>
                  <a:lnTo>
                    <a:pt x="205868" y="96115"/>
                  </a:lnTo>
                  <a:lnTo>
                    <a:pt x="260572" y="123441"/>
                  </a:lnTo>
                  <a:lnTo>
                    <a:pt x="319093" y="159972"/>
                  </a:lnTo>
                  <a:lnTo>
                    <a:pt x="34278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38030" y="8792942"/>
              <a:ext cx="425048" cy="383914"/>
            </a:xfrm>
            <a:custGeom>
              <a:avLst/>
              <a:gdLst/>
              <a:ahLst/>
              <a:cxnLst/>
              <a:rect l="0" t="0" r="0" b="0"/>
              <a:pathLst>
                <a:path w="425048" h="383914">
                  <a:moveTo>
                    <a:pt x="425047" y="0"/>
                  </a:moveTo>
                  <a:lnTo>
                    <a:pt x="372177" y="37955"/>
                  </a:lnTo>
                  <a:lnTo>
                    <a:pt x="312023" y="88072"/>
                  </a:lnTo>
                  <a:lnTo>
                    <a:pt x="259854" y="128836"/>
                  </a:lnTo>
                  <a:lnTo>
                    <a:pt x="201475" y="179320"/>
                  </a:lnTo>
                  <a:lnTo>
                    <a:pt x="149581" y="223760"/>
                  </a:lnTo>
                  <a:lnTo>
                    <a:pt x="99673" y="271460"/>
                  </a:lnTo>
                  <a:lnTo>
                    <a:pt x="49142" y="328523"/>
                  </a:lnTo>
                  <a:lnTo>
                    <a:pt x="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1247719" y="9231700"/>
            <a:ext cx="356493" cy="165462"/>
          </a:xfrm>
          <a:custGeom>
            <a:avLst/>
            <a:gdLst/>
            <a:ahLst/>
            <a:cxnLst/>
            <a:rect l="0" t="0" r="0" b="0"/>
            <a:pathLst>
              <a:path w="356493" h="165462">
                <a:moveTo>
                  <a:pt x="0" y="109690"/>
                </a:moveTo>
                <a:lnTo>
                  <a:pt x="12470" y="141005"/>
                </a:lnTo>
                <a:lnTo>
                  <a:pt x="26363" y="159663"/>
                </a:lnTo>
                <a:lnTo>
                  <a:pt x="37381" y="164333"/>
                </a:lnTo>
                <a:lnTo>
                  <a:pt x="65873" y="165461"/>
                </a:lnTo>
                <a:lnTo>
                  <a:pt x="108895" y="150251"/>
                </a:lnTo>
                <a:lnTo>
                  <a:pt x="164378" y="116291"/>
                </a:lnTo>
                <a:lnTo>
                  <a:pt x="223411" y="71214"/>
                </a:lnTo>
                <a:lnTo>
                  <a:pt x="275419" y="41922"/>
                </a:lnTo>
                <a:lnTo>
                  <a:pt x="321298" y="18008"/>
                </a:lnTo>
                <a:lnTo>
                  <a:pt x="35649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439676" y="9912524"/>
            <a:ext cx="1713901" cy="1019726"/>
            <a:chOff x="1439676" y="9912524"/>
            <a:chExt cx="1713901" cy="1019726"/>
          </a:xfrm>
        </p:grpSpPr>
        <p:sp>
          <p:nvSpPr>
            <p:cNvPr id="37" name="Freeform 36"/>
            <p:cNvSpPr/>
            <p:nvPr/>
          </p:nvSpPr>
          <p:spPr>
            <a:xfrm>
              <a:off x="1878435" y="9986177"/>
              <a:ext cx="1" cy="13711"/>
            </a:xfrm>
            <a:custGeom>
              <a:avLst/>
              <a:gdLst/>
              <a:ahLst/>
              <a:cxnLst/>
              <a:rect l="0" t="0" r="0" b="0"/>
              <a:pathLst>
                <a:path w="1" h="13711">
                  <a:moveTo>
                    <a:pt x="0" y="1371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622279" y="9912524"/>
              <a:ext cx="238689" cy="293032"/>
            </a:xfrm>
            <a:custGeom>
              <a:avLst/>
              <a:gdLst/>
              <a:ahLst/>
              <a:cxnLst/>
              <a:rect l="0" t="0" r="0" b="0"/>
              <a:pathLst>
                <a:path w="238689" h="293032">
                  <a:moveTo>
                    <a:pt x="228733" y="32519"/>
                  </a:moveTo>
                  <a:lnTo>
                    <a:pt x="171481" y="1629"/>
                  </a:lnTo>
                  <a:lnTo>
                    <a:pt x="141334" y="0"/>
                  </a:lnTo>
                  <a:lnTo>
                    <a:pt x="109145" y="5878"/>
                  </a:lnTo>
                  <a:lnTo>
                    <a:pt x="65328" y="27841"/>
                  </a:lnTo>
                  <a:lnTo>
                    <a:pt x="26447" y="62618"/>
                  </a:lnTo>
                  <a:lnTo>
                    <a:pt x="10349" y="88553"/>
                  </a:lnTo>
                  <a:lnTo>
                    <a:pt x="0" y="136129"/>
                  </a:lnTo>
                  <a:lnTo>
                    <a:pt x="4642" y="148819"/>
                  </a:lnTo>
                  <a:lnTo>
                    <a:pt x="13830" y="158803"/>
                  </a:lnTo>
                  <a:lnTo>
                    <a:pt x="26049" y="166983"/>
                  </a:lnTo>
                  <a:lnTo>
                    <a:pt x="51814" y="172009"/>
                  </a:lnTo>
                  <a:lnTo>
                    <a:pt x="105594" y="162822"/>
                  </a:lnTo>
                  <a:lnTo>
                    <a:pt x="139265" y="143407"/>
                  </a:lnTo>
                  <a:lnTo>
                    <a:pt x="168539" y="118358"/>
                  </a:lnTo>
                  <a:lnTo>
                    <a:pt x="204067" y="62669"/>
                  </a:lnTo>
                  <a:lnTo>
                    <a:pt x="212289" y="52619"/>
                  </a:lnTo>
                  <a:lnTo>
                    <a:pt x="219294" y="50489"/>
                  </a:lnTo>
                  <a:lnTo>
                    <a:pt x="225487" y="53640"/>
                  </a:lnTo>
                  <a:lnTo>
                    <a:pt x="231140" y="60311"/>
                  </a:lnTo>
                  <a:lnTo>
                    <a:pt x="237420" y="83973"/>
                  </a:lnTo>
                  <a:lnTo>
                    <a:pt x="238688" y="113280"/>
                  </a:lnTo>
                  <a:lnTo>
                    <a:pt x="227088" y="173396"/>
                  </a:lnTo>
                  <a:lnTo>
                    <a:pt x="210127" y="236222"/>
                  </a:lnTo>
                  <a:lnTo>
                    <a:pt x="187600" y="2930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39676" y="10287823"/>
              <a:ext cx="603294" cy="27423"/>
            </a:xfrm>
            <a:custGeom>
              <a:avLst/>
              <a:gdLst/>
              <a:ahLst/>
              <a:cxnLst/>
              <a:rect l="0" t="0" r="0" b="0"/>
              <a:pathLst>
                <a:path w="603294" h="27423">
                  <a:moveTo>
                    <a:pt x="0" y="0"/>
                  </a:moveTo>
                  <a:lnTo>
                    <a:pt x="45309" y="0"/>
                  </a:lnTo>
                  <a:lnTo>
                    <a:pt x="104495" y="1524"/>
                  </a:lnTo>
                  <a:lnTo>
                    <a:pt x="148007" y="7279"/>
                  </a:lnTo>
                  <a:lnTo>
                    <a:pt x="196799" y="10852"/>
                  </a:lnTo>
                  <a:lnTo>
                    <a:pt x="248954" y="12441"/>
                  </a:lnTo>
                  <a:lnTo>
                    <a:pt x="302603" y="13147"/>
                  </a:lnTo>
                  <a:lnTo>
                    <a:pt x="356916" y="13461"/>
                  </a:lnTo>
                  <a:lnTo>
                    <a:pt x="410002" y="13599"/>
                  </a:lnTo>
                  <a:lnTo>
                    <a:pt x="458986" y="13661"/>
                  </a:lnTo>
                  <a:lnTo>
                    <a:pt x="522110" y="20975"/>
                  </a:lnTo>
                  <a:lnTo>
                    <a:pt x="556548" y="24556"/>
                  </a:lnTo>
                  <a:lnTo>
                    <a:pt x="603293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563077" y="10507202"/>
              <a:ext cx="191958" cy="274225"/>
            </a:xfrm>
            <a:custGeom>
              <a:avLst/>
              <a:gdLst/>
              <a:ahLst/>
              <a:cxnLst/>
              <a:rect l="0" t="0" r="0" b="0"/>
              <a:pathLst>
                <a:path w="191958" h="274225">
                  <a:moveTo>
                    <a:pt x="0" y="0"/>
                  </a:moveTo>
                  <a:lnTo>
                    <a:pt x="46774" y="62261"/>
                  </a:lnTo>
                  <a:lnTo>
                    <a:pt x="86541" y="117643"/>
                  </a:lnTo>
                  <a:lnTo>
                    <a:pt x="108542" y="140647"/>
                  </a:lnTo>
                  <a:lnTo>
                    <a:pt x="139142" y="192656"/>
                  </a:lnTo>
                  <a:lnTo>
                    <a:pt x="180036" y="256034"/>
                  </a:lnTo>
                  <a:lnTo>
                    <a:pt x="191957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521943" y="10479780"/>
              <a:ext cx="246803" cy="397625"/>
            </a:xfrm>
            <a:custGeom>
              <a:avLst/>
              <a:gdLst/>
              <a:ahLst/>
              <a:cxnLst/>
              <a:rect l="0" t="0" r="0" b="0"/>
              <a:pathLst>
                <a:path w="246803" h="397625">
                  <a:moveTo>
                    <a:pt x="246802" y="0"/>
                  </a:moveTo>
                  <a:lnTo>
                    <a:pt x="208634" y="57252"/>
                  </a:lnTo>
                  <a:lnTo>
                    <a:pt x="182341" y="111249"/>
                  </a:lnTo>
                  <a:lnTo>
                    <a:pt x="146159" y="167945"/>
                  </a:lnTo>
                  <a:lnTo>
                    <a:pt x="117279" y="217173"/>
                  </a:lnTo>
                  <a:lnTo>
                    <a:pt x="83501" y="268831"/>
                  </a:lnTo>
                  <a:lnTo>
                    <a:pt x="52832" y="323940"/>
                  </a:lnTo>
                  <a:lnTo>
                    <a:pt x="7949" y="386189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180081" y="10385707"/>
              <a:ext cx="205669" cy="11807"/>
            </a:xfrm>
            <a:custGeom>
              <a:avLst/>
              <a:gdLst/>
              <a:ahLst/>
              <a:cxnLst/>
              <a:rect l="0" t="0" r="0" b="0"/>
              <a:pathLst>
                <a:path w="205669" h="11807">
                  <a:moveTo>
                    <a:pt x="0" y="11806"/>
                  </a:moveTo>
                  <a:lnTo>
                    <a:pt x="55597" y="7743"/>
                  </a:lnTo>
                  <a:lnTo>
                    <a:pt x="117117" y="0"/>
                  </a:lnTo>
                  <a:lnTo>
                    <a:pt x="173957" y="7893"/>
                  </a:lnTo>
                  <a:lnTo>
                    <a:pt x="205668" y="118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207503" y="10507202"/>
              <a:ext cx="150825" cy="1"/>
            </a:xfrm>
            <a:custGeom>
              <a:avLst/>
              <a:gdLst/>
              <a:ahLst/>
              <a:cxnLst/>
              <a:rect l="0" t="0" r="0" b="0"/>
              <a:pathLst>
                <a:path w="150825" h="1">
                  <a:moveTo>
                    <a:pt x="0" y="0"/>
                  </a:moveTo>
                  <a:lnTo>
                    <a:pt x="59660" y="0"/>
                  </a:lnTo>
                  <a:lnTo>
                    <a:pt x="107054" y="0"/>
                  </a:lnTo>
                  <a:lnTo>
                    <a:pt x="15082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69663" y="10054732"/>
              <a:ext cx="205669" cy="178247"/>
            </a:xfrm>
            <a:custGeom>
              <a:avLst/>
              <a:gdLst/>
              <a:ahLst/>
              <a:cxnLst/>
              <a:rect l="0" t="0" r="0" b="0"/>
              <a:pathLst>
                <a:path w="205669" h="178247">
                  <a:moveTo>
                    <a:pt x="0" y="0"/>
                  </a:moveTo>
                  <a:lnTo>
                    <a:pt x="60738" y="46774"/>
                  </a:lnTo>
                  <a:lnTo>
                    <a:pt x="124177" y="91549"/>
                  </a:lnTo>
                  <a:lnTo>
                    <a:pt x="177144" y="147983"/>
                  </a:lnTo>
                  <a:lnTo>
                    <a:pt x="205668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714818" y="9972465"/>
              <a:ext cx="287936" cy="329070"/>
            </a:xfrm>
            <a:custGeom>
              <a:avLst/>
              <a:gdLst/>
              <a:ahLst/>
              <a:cxnLst/>
              <a:rect l="0" t="0" r="0" b="0"/>
              <a:pathLst>
                <a:path w="287936" h="329070">
                  <a:moveTo>
                    <a:pt x="287935" y="0"/>
                  </a:moveTo>
                  <a:lnTo>
                    <a:pt x="241161" y="56197"/>
                  </a:lnTo>
                  <a:lnTo>
                    <a:pt x="189107" y="119253"/>
                  </a:lnTo>
                  <a:lnTo>
                    <a:pt x="137940" y="176495"/>
                  </a:lnTo>
                  <a:lnTo>
                    <a:pt x="82094" y="233142"/>
                  </a:lnTo>
                  <a:lnTo>
                    <a:pt x="24761" y="292109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536572" y="10342668"/>
              <a:ext cx="617005" cy="13712"/>
            </a:xfrm>
            <a:custGeom>
              <a:avLst/>
              <a:gdLst/>
              <a:ahLst/>
              <a:cxnLst/>
              <a:rect l="0" t="0" r="0" b="0"/>
              <a:pathLst>
                <a:path w="617005" h="13712">
                  <a:moveTo>
                    <a:pt x="0" y="0"/>
                  </a:moveTo>
                  <a:lnTo>
                    <a:pt x="54732" y="0"/>
                  </a:lnTo>
                  <a:lnTo>
                    <a:pt x="95421" y="0"/>
                  </a:lnTo>
                  <a:lnTo>
                    <a:pt x="142958" y="0"/>
                  </a:lnTo>
                  <a:lnTo>
                    <a:pt x="194555" y="0"/>
                  </a:lnTo>
                  <a:lnTo>
                    <a:pt x="247956" y="0"/>
                  </a:lnTo>
                  <a:lnTo>
                    <a:pt x="306223" y="0"/>
                  </a:lnTo>
                  <a:lnTo>
                    <a:pt x="366142" y="0"/>
                  </a:lnTo>
                  <a:lnTo>
                    <a:pt x="423243" y="0"/>
                  </a:lnTo>
                  <a:lnTo>
                    <a:pt x="475028" y="0"/>
                  </a:lnTo>
                  <a:lnTo>
                    <a:pt x="521911" y="1523"/>
                  </a:lnTo>
                  <a:lnTo>
                    <a:pt x="577995" y="9423"/>
                  </a:lnTo>
                  <a:lnTo>
                    <a:pt x="617004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618839" y="10520913"/>
              <a:ext cx="109691" cy="301648"/>
            </a:xfrm>
            <a:custGeom>
              <a:avLst/>
              <a:gdLst/>
              <a:ahLst/>
              <a:cxnLst/>
              <a:rect l="0" t="0" r="0" b="0"/>
              <a:pathLst>
                <a:path w="109691" h="301648">
                  <a:moveTo>
                    <a:pt x="109690" y="0"/>
                  </a:moveTo>
                  <a:lnTo>
                    <a:pt x="94775" y="48808"/>
                  </a:lnTo>
                  <a:lnTo>
                    <a:pt x="77848" y="98252"/>
                  </a:lnTo>
                  <a:lnTo>
                    <a:pt x="57598" y="151497"/>
                  </a:lnTo>
                  <a:lnTo>
                    <a:pt x="37887" y="201805"/>
                  </a:lnTo>
                  <a:lnTo>
                    <a:pt x="11208" y="259750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0796" y="10493491"/>
              <a:ext cx="194575" cy="438759"/>
            </a:xfrm>
            <a:custGeom>
              <a:avLst/>
              <a:gdLst/>
              <a:ahLst/>
              <a:cxnLst/>
              <a:rect l="0" t="0" r="0" b="0"/>
              <a:pathLst>
                <a:path w="194575" h="438759">
                  <a:moveTo>
                    <a:pt x="68556" y="0"/>
                  </a:moveTo>
                  <a:lnTo>
                    <a:pt x="57610" y="45309"/>
                  </a:lnTo>
                  <a:lnTo>
                    <a:pt x="45169" y="101448"/>
                  </a:lnTo>
                  <a:lnTo>
                    <a:pt x="31835" y="151428"/>
                  </a:lnTo>
                  <a:lnTo>
                    <a:pt x="18235" y="211602"/>
                  </a:lnTo>
                  <a:lnTo>
                    <a:pt x="7604" y="267180"/>
                  </a:lnTo>
                  <a:lnTo>
                    <a:pt x="9981" y="298515"/>
                  </a:lnTo>
                  <a:lnTo>
                    <a:pt x="15795" y="310223"/>
                  </a:lnTo>
                  <a:lnTo>
                    <a:pt x="34443" y="327294"/>
                  </a:lnTo>
                  <a:lnTo>
                    <a:pt x="45814" y="329409"/>
                  </a:lnTo>
                  <a:lnTo>
                    <a:pt x="70636" y="323634"/>
                  </a:lnTo>
                  <a:lnTo>
                    <a:pt x="110306" y="303252"/>
                  </a:lnTo>
                  <a:lnTo>
                    <a:pt x="163412" y="249270"/>
                  </a:lnTo>
                  <a:lnTo>
                    <a:pt x="180794" y="228093"/>
                  </a:lnTo>
                  <a:lnTo>
                    <a:pt x="193597" y="203447"/>
                  </a:lnTo>
                  <a:lnTo>
                    <a:pt x="194574" y="190475"/>
                  </a:lnTo>
                  <a:lnTo>
                    <a:pt x="187534" y="163876"/>
                  </a:lnTo>
                  <a:lnTo>
                    <a:pt x="179868" y="156478"/>
                  </a:lnTo>
                  <a:lnTo>
                    <a:pt x="170186" y="153069"/>
                  </a:lnTo>
                  <a:lnTo>
                    <a:pt x="159161" y="152320"/>
                  </a:lnTo>
                  <a:lnTo>
                    <a:pt x="148765" y="156392"/>
                  </a:lnTo>
                  <a:lnTo>
                    <a:pt x="93601" y="208207"/>
                  </a:lnTo>
                  <a:lnTo>
                    <a:pt x="53134" y="262538"/>
                  </a:lnTo>
                  <a:lnTo>
                    <a:pt x="34194" y="312741"/>
                  </a:lnTo>
                  <a:lnTo>
                    <a:pt x="18934" y="364687"/>
                  </a:lnTo>
                  <a:lnTo>
                    <a:pt x="4192" y="415832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06046" y="10036933"/>
            <a:ext cx="863807" cy="525115"/>
            <a:chOff x="3606046" y="10036933"/>
            <a:chExt cx="863807" cy="525115"/>
          </a:xfrm>
        </p:grpSpPr>
        <p:sp>
          <p:nvSpPr>
            <p:cNvPr id="50" name="Freeform 49"/>
            <p:cNvSpPr/>
            <p:nvPr/>
          </p:nvSpPr>
          <p:spPr>
            <a:xfrm>
              <a:off x="3619757" y="10191845"/>
              <a:ext cx="164535" cy="315358"/>
            </a:xfrm>
            <a:custGeom>
              <a:avLst/>
              <a:gdLst/>
              <a:ahLst/>
              <a:cxnLst/>
              <a:rect l="0" t="0" r="0" b="0"/>
              <a:pathLst>
                <a:path w="164535" h="315358">
                  <a:moveTo>
                    <a:pt x="0" y="0"/>
                  </a:moveTo>
                  <a:lnTo>
                    <a:pt x="26363" y="57252"/>
                  </a:lnTo>
                  <a:lnTo>
                    <a:pt x="50686" y="118064"/>
                  </a:lnTo>
                  <a:lnTo>
                    <a:pt x="84785" y="179649"/>
                  </a:lnTo>
                  <a:lnTo>
                    <a:pt x="120272" y="236133"/>
                  </a:lnTo>
                  <a:lnTo>
                    <a:pt x="145841" y="297476"/>
                  </a:lnTo>
                  <a:lnTo>
                    <a:pt x="164534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606046" y="10219267"/>
              <a:ext cx="178246" cy="342781"/>
            </a:xfrm>
            <a:custGeom>
              <a:avLst/>
              <a:gdLst/>
              <a:ahLst/>
              <a:cxnLst/>
              <a:rect l="0" t="0" r="0" b="0"/>
              <a:pathLst>
                <a:path w="178246" h="342781">
                  <a:moveTo>
                    <a:pt x="178245" y="0"/>
                  </a:moveTo>
                  <a:lnTo>
                    <a:pt x="152478" y="59660"/>
                  </a:lnTo>
                  <a:lnTo>
                    <a:pt x="129477" y="111116"/>
                  </a:lnTo>
                  <a:lnTo>
                    <a:pt x="101841" y="160894"/>
                  </a:lnTo>
                  <a:lnTo>
                    <a:pt x="75879" y="208652"/>
                  </a:lnTo>
                  <a:lnTo>
                    <a:pt x="43303" y="261397"/>
                  </a:lnTo>
                  <a:lnTo>
                    <a:pt x="18416" y="307494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902615" y="10036933"/>
              <a:ext cx="183324" cy="190365"/>
            </a:xfrm>
            <a:custGeom>
              <a:avLst/>
              <a:gdLst/>
              <a:ahLst/>
              <a:cxnLst/>
              <a:rect l="0" t="0" r="0" b="0"/>
              <a:pathLst>
                <a:path w="183324" h="190365">
                  <a:moveTo>
                    <a:pt x="18789" y="45222"/>
                  </a:moveTo>
                  <a:lnTo>
                    <a:pt x="33346" y="23385"/>
                  </a:lnTo>
                  <a:lnTo>
                    <a:pt x="56744" y="8603"/>
                  </a:lnTo>
                  <a:lnTo>
                    <a:pt x="85932" y="0"/>
                  </a:lnTo>
                  <a:lnTo>
                    <a:pt x="114139" y="1256"/>
                  </a:lnTo>
                  <a:lnTo>
                    <a:pt x="137848" y="10954"/>
                  </a:lnTo>
                  <a:lnTo>
                    <a:pt x="148436" y="17807"/>
                  </a:lnTo>
                  <a:lnTo>
                    <a:pt x="164263" y="41670"/>
                  </a:lnTo>
                  <a:lnTo>
                    <a:pt x="173328" y="71066"/>
                  </a:lnTo>
                  <a:lnTo>
                    <a:pt x="172279" y="99365"/>
                  </a:lnTo>
                  <a:lnTo>
                    <a:pt x="158610" y="127177"/>
                  </a:lnTo>
                  <a:lnTo>
                    <a:pt x="125218" y="164468"/>
                  </a:lnTo>
                  <a:lnTo>
                    <a:pt x="112593" y="174993"/>
                  </a:lnTo>
                  <a:lnTo>
                    <a:pt x="82316" y="186689"/>
                  </a:lnTo>
                  <a:lnTo>
                    <a:pt x="50070" y="190364"/>
                  </a:lnTo>
                  <a:lnTo>
                    <a:pt x="20504" y="186918"/>
                  </a:lnTo>
                  <a:lnTo>
                    <a:pt x="10791" y="179296"/>
                  </a:lnTo>
                  <a:lnTo>
                    <a:pt x="0" y="154577"/>
                  </a:lnTo>
                  <a:lnTo>
                    <a:pt x="169" y="142501"/>
                  </a:lnTo>
                  <a:lnTo>
                    <a:pt x="8482" y="120958"/>
                  </a:lnTo>
                  <a:lnTo>
                    <a:pt x="19535" y="113994"/>
                  </a:lnTo>
                  <a:lnTo>
                    <a:pt x="52128" y="106256"/>
                  </a:lnTo>
                  <a:lnTo>
                    <a:pt x="98747" y="109179"/>
                  </a:lnTo>
                  <a:lnTo>
                    <a:pt x="123389" y="119859"/>
                  </a:lnTo>
                  <a:lnTo>
                    <a:pt x="183323" y="1686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264184" y="10266212"/>
              <a:ext cx="178246" cy="21612"/>
            </a:xfrm>
            <a:custGeom>
              <a:avLst/>
              <a:gdLst/>
              <a:ahLst/>
              <a:cxnLst/>
              <a:rect l="0" t="0" r="0" b="0"/>
              <a:pathLst>
                <a:path w="178246" h="21612">
                  <a:moveTo>
                    <a:pt x="0" y="7900"/>
                  </a:moveTo>
                  <a:lnTo>
                    <a:pt x="42262" y="0"/>
                  </a:lnTo>
                  <a:lnTo>
                    <a:pt x="104326" y="5888"/>
                  </a:lnTo>
                  <a:lnTo>
                    <a:pt x="150757" y="11366"/>
                  </a:lnTo>
                  <a:lnTo>
                    <a:pt x="178245" y="216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195628" y="10342919"/>
              <a:ext cx="274225" cy="13461"/>
            </a:xfrm>
            <a:custGeom>
              <a:avLst/>
              <a:gdLst/>
              <a:ahLst/>
              <a:cxnLst/>
              <a:rect l="0" t="0" r="0" b="0"/>
              <a:pathLst>
                <a:path w="274225" h="13461">
                  <a:moveTo>
                    <a:pt x="0" y="13460"/>
                  </a:moveTo>
                  <a:lnTo>
                    <a:pt x="59659" y="2608"/>
                  </a:lnTo>
                  <a:lnTo>
                    <a:pt x="111116" y="595"/>
                  </a:lnTo>
                  <a:lnTo>
                    <a:pt x="164957" y="0"/>
                  </a:lnTo>
                  <a:lnTo>
                    <a:pt x="219504" y="3886"/>
                  </a:lnTo>
                  <a:lnTo>
                    <a:pt x="274224" y="134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562362" y="8484377"/>
            <a:ext cx="1104036" cy="1611490"/>
            <a:chOff x="8562362" y="8484377"/>
            <a:chExt cx="1104036" cy="1611490"/>
          </a:xfrm>
        </p:grpSpPr>
        <p:sp>
          <p:nvSpPr>
            <p:cNvPr id="56" name="Freeform 55"/>
            <p:cNvSpPr/>
            <p:nvPr/>
          </p:nvSpPr>
          <p:spPr>
            <a:xfrm>
              <a:off x="8871148" y="8738457"/>
              <a:ext cx="82268" cy="329070"/>
            </a:xfrm>
            <a:custGeom>
              <a:avLst/>
              <a:gdLst/>
              <a:ahLst/>
              <a:cxnLst/>
              <a:rect l="0" t="0" r="0" b="0"/>
              <a:pathLst>
                <a:path w="82268" h="329070">
                  <a:moveTo>
                    <a:pt x="0" y="0"/>
                  </a:moveTo>
                  <a:lnTo>
                    <a:pt x="14914" y="48807"/>
                  </a:lnTo>
                  <a:lnTo>
                    <a:pt x="27779" y="98252"/>
                  </a:lnTo>
                  <a:lnTo>
                    <a:pt x="41238" y="151496"/>
                  </a:lnTo>
                  <a:lnTo>
                    <a:pt x="50813" y="205868"/>
                  </a:lnTo>
                  <a:lnTo>
                    <a:pt x="57712" y="256509"/>
                  </a:lnTo>
                  <a:lnTo>
                    <a:pt x="69405" y="296398"/>
                  </a:lnTo>
                  <a:lnTo>
                    <a:pt x="82267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063104" y="8683613"/>
              <a:ext cx="196019" cy="356491"/>
            </a:xfrm>
            <a:custGeom>
              <a:avLst/>
              <a:gdLst/>
              <a:ahLst/>
              <a:cxnLst/>
              <a:rect l="0" t="0" r="0" b="0"/>
              <a:pathLst>
                <a:path w="196019" h="356491">
                  <a:moveTo>
                    <a:pt x="0" y="0"/>
                  </a:moveTo>
                  <a:lnTo>
                    <a:pt x="0" y="54731"/>
                  </a:lnTo>
                  <a:lnTo>
                    <a:pt x="1524" y="116934"/>
                  </a:lnTo>
                  <a:lnTo>
                    <a:pt x="7279" y="161153"/>
                  </a:lnTo>
                  <a:lnTo>
                    <a:pt x="19084" y="221593"/>
                  </a:lnTo>
                  <a:lnTo>
                    <a:pt x="39509" y="263538"/>
                  </a:lnTo>
                  <a:lnTo>
                    <a:pt x="64858" y="295263"/>
                  </a:lnTo>
                  <a:lnTo>
                    <a:pt x="98945" y="316682"/>
                  </a:lnTo>
                  <a:lnTo>
                    <a:pt x="111668" y="317764"/>
                  </a:lnTo>
                  <a:lnTo>
                    <a:pt x="137991" y="310840"/>
                  </a:lnTo>
                  <a:lnTo>
                    <a:pt x="171228" y="289812"/>
                  </a:lnTo>
                  <a:lnTo>
                    <a:pt x="186807" y="268964"/>
                  </a:lnTo>
                  <a:lnTo>
                    <a:pt x="193094" y="257006"/>
                  </a:lnTo>
                  <a:lnTo>
                    <a:pt x="196018" y="227468"/>
                  </a:lnTo>
                  <a:lnTo>
                    <a:pt x="194663" y="211060"/>
                  </a:lnTo>
                  <a:lnTo>
                    <a:pt x="189191" y="198598"/>
                  </a:lnTo>
                  <a:lnTo>
                    <a:pt x="170922" y="180689"/>
                  </a:lnTo>
                  <a:lnTo>
                    <a:pt x="162699" y="179875"/>
                  </a:lnTo>
                  <a:lnTo>
                    <a:pt x="155693" y="183902"/>
                  </a:lnTo>
                  <a:lnTo>
                    <a:pt x="143846" y="200564"/>
                  </a:lnTo>
                  <a:lnTo>
                    <a:pt x="133504" y="223204"/>
                  </a:lnTo>
                  <a:lnTo>
                    <a:pt x="131953" y="252564"/>
                  </a:lnTo>
                  <a:lnTo>
                    <a:pt x="135583" y="303353"/>
                  </a:lnTo>
                  <a:lnTo>
                    <a:pt x="137112" y="3564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171760" y="9092243"/>
              <a:ext cx="192992" cy="235796"/>
            </a:xfrm>
            <a:custGeom>
              <a:avLst/>
              <a:gdLst/>
              <a:ahLst/>
              <a:cxnLst/>
              <a:rect l="0" t="0" r="0" b="0"/>
              <a:pathLst>
                <a:path w="192992" h="235796">
                  <a:moveTo>
                    <a:pt x="151857" y="71261"/>
                  </a:moveTo>
                  <a:lnTo>
                    <a:pt x="128441" y="39945"/>
                  </a:lnTo>
                  <a:lnTo>
                    <a:pt x="94136" y="13570"/>
                  </a:lnTo>
                  <a:lnTo>
                    <a:pt x="68312" y="932"/>
                  </a:lnTo>
                  <a:lnTo>
                    <a:pt x="55026" y="0"/>
                  </a:lnTo>
                  <a:lnTo>
                    <a:pt x="28078" y="7089"/>
                  </a:lnTo>
                  <a:lnTo>
                    <a:pt x="8990" y="24459"/>
                  </a:lnTo>
                  <a:lnTo>
                    <a:pt x="1768" y="35489"/>
                  </a:lnTo>
                  <a:lnTo>
                    <a:pt x="0" y="45890"/>
                  </a:lnTo>
                  <a:lnTo>
                    <a:pt x="1868" y="55871"/>
                  </a:lnTo>
                  <a:lnTo>
                    <a:pt x="6160" y="65571"/>
                  </a:lnTo>
                  <a:lnTo>
                    <a:pt x="23118" y="80412"/>
                  </a:lnTo>
                  <a:lnTo>
                    <a:pt x="34038" y="86502"/>
                  </a:lnTo>
                  <a:lnTo>
                    <a:pt x="58359" y="89207"/>
                  </a:lnTo>
                  <a:lnTo>
                    <a:pt x="82880" y="83808"/>
                  </a:lnTo>
                  <a:lnTo>
                    <a:pt x="103934" y="71251"/>
                  </a:lnTo>
                  <a:lnTo>
                    <a:pt x="119386" y="51452"/>
                  </a:lnTo>
                  <a:lnTo>
                    <a:pt x="125639" y="39773"/>
                  </a:lnTo>
                  <a:lnTo>
                    <a:pt x="131332" y="38082"/>
                  </a:lnTo>
                  <a:lnTo>
                    <a:pt x="136649" y="43047"/>
                  </a:lnTo>
                  <a:lnTo>
                    <a:pt x="160801" y="100385"/>
                  </a:lnTo>
                  <a:lnTo>
                    <a:pt x="179241" y="153865"/>
                  </a:lnTo>
                  <a:lnTo>
                    <a:pt x="188917" y="194761"/>
                  </a:lnTo>
                  <a:lnTo>
                    <a:pt x="192991" y="2357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816302" y="9369172"/>
              <a:ext cx="795251" cy="145013"/>
            </a:xfrm>
            <a:custGeom>
              <a:avLst/>
              <a:gdLst/>
              <a:ahLst/>
              <a:cxnLst/>
              <a:rect l="0" t="0" r="0" b="0"/>
              <a:pathLst>
                <a:path w="795251" h="145013">
                  <a:moveTo>
                    <a:pt x="0" y="137112"/>
                  </a:moveTo>
                  <a:lnTo>
                    <a:pt x="43787" y="145012"/>
                  </a:lnTo>
                  <a:lnTo>
                    <a:pt x="107054" y="135062"/>
                  </a:lnTo>
                  <a:lnTo>
                    <a:pt x="166293" y="118731"/>
                  </a:lnTo>
                  <a:lnTo>
                    <a:pt x="221685" y="104568"/>
                  </a:lnTo>
                  <a:lnTo>
                    <a:pt x="281850" y="93195"/>
                  </a:lnTo>
                  <a:lnTo>
                    <a:pt x="331950" y="83061"/>
                  </a:lnTo>
                  <a:lnTo>
                    <a:pt x="394416" y="68791"/>
                  </a:lnTo>
                  <a:lnTo>
                    <a:pt x="451520" y="54915"/>
                  </a:lnTo>
                  <a:lnTo>
                    <a:pt x="507033" y="41154"/>
                  </a:lnTo>
                  <a:lnTo>
                    <a:pt x="562076" y="31491"/>
                  </a:lnTo>
                  <a:lnTo>
                    <a:pt x="612918" y="24565"/>
                  </a:lnTo>
                  <a:lnTo>
                    <a:pt x="665052" y="16927"/>
                  </a:lnTo>
                  <a:lnTo>
                    <a:pt x="724680" y="14664"/>
                  </a:lnTo>
                  <a:lnTo>
                    <a:pt x="768754" y="9931"/>
                  </a:lnTo>
                  <a:lnTo>
                    <a:pt x="7952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414222" y="9657107"/>
              <a:ext cx="252176" cy="114360"/>
            </a:xfrm>
            <a:custGeom>
              <a:avLst/>
              <a:gdLst/>
              <a:ahLst/>
              <a:cxnLst/>
              <a:rect l="0" t="0" r="0" b="0"/>
              <a:pathLst>
                <a:path w="252176" h="114360">
                  <a:moveTo>
                    <a:pt x="19084" y="0"/>
                  </a:moveTo>
                  <a:lnTo>
                    <a:pt x="15023" y="55598"/>
                  </a:lnTo>
                  <a:lnTo>
                    <a:pt x="0" y="109839"/>
                  </a:lnTo>
                  <a:lnTo>
                    <a:pt x="268" y="114359"/>
                  </a:lnTo>
                  <a:lnTo>
                    <a:pt x="3493" y="112803"/>
                  </a:lnTo>
                  <a:lnTo>
                    <a:pt x="40447" y="77825"/>
                  </a:lnTo>
                  <a:lnTo>
                    <a:pt x="93215" y="51711"/>
                  </a:lnTo>
                  <a:lnTo>
                    <a:pt x="144137" y="30557"/>
                  </a:lnTo>
                  <a:lnTo>
                    <a:pt x="197820" y="18703"/>
                  </a:lnTo>
                  <a:lnTo>
                    <a:pt x="252175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556707" y="9588551"/>
              <a:ext cx="59437" cy="315359"/>
            </a:xfrm>
            <a:custGeom>
              <a:avLst/>
              <a:gdLst/>
              <a:ahLst/>
              <a:cxnLst/>
              <a:rect l="0" t="0" r="0" b="0"/>
              <a:pathLst>
                <a:path w="59437" h="315359">
                  <a:moveTo>
                    <a:pt x="0" y="0"/>
                  </a:moveTo>
                  <a:lnTo>
                    <a:pt x="1524" y="51685"/>
                  </a:lnTo>
                  <a:lnTo>
                    <a:pt x="14916" y="113129"/>
                  </a:lnTo>
                  <a:lnTo>
                    <a:pt x="32231" y="176217"/>
                  </a:lnTo>
                  <a:lnTo>
                    <a:pt x="50321" y="234214"/>
                  </a:lnTo>
                  <a:lnTo>
                    <a:pt x="59436" y="267614"/>
                  </a:lnTo>
                  <a:lnTo>
                    <a:pt x="59429" y="280481"/>
                  </a:lnTo>
                  <a:lnTo>
                    <a:pt x="56378" y="290583"/>
                  </a:lnTo>
                  <a:lnTo>
                    <a:pt x="41134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562362" y="8484377"/>
              <a:ext cx="216848" cy="267792"/>
            </a:xfrm>
            <a:custGeom>
              <a:avLst/>
              <a:gdLst/>
              <a:ahLst/>
              <a:cxnLst/>
              <a:rect l="0" t="0" r="0" b="0"/>
              <a:pathLst>
                <a:path w="216848" h="267792">
                  <a:moveTo>
                    <a:pt x="116828" y="7278"/>
                  </a:moveTo>
                  <a:lnTo>
                    <a:pt x="94993" y="0"/>
                  </a:lnTo>
                  <a:lnTo>
                    <a:pt x="52297" y="2752"/>
                  </a:lnTo>
                  <a:lnTo>
                    <a:pt x="26701" y="13392"/>
                  </a:lnTo>
                  <a:lnTo>
                    <a:pt x="15610" y="20495"/>
                  </a:lnTo>
                  <a:lnTo>
                    <a:pt x="8216" y="31324"/>
                  </a:lnTo>
                  <a:lnTo>
                    <a:pt x="0" y="59606"/>
                  </a:lnTo>
                  <a:lnTo>
                    <a:pt x="4473" y="88427"/>
                  </a:lnTo>
                  <a:lnTo>
                    <a:pt x="24123" y="126286"/>
                  </a:lnTo>
                  <a:lnTo>
                    <a:pt x="32173" y="136891"/>
                  </a:lnTo>
                  <a:lnTo>
                    <a:pt x="36015" y="139391"/>
                  </a:lnTo>
                  <a:lnTo>
                    <a:pt x="37054" y="136487"/>
                  </a:lnTo>
                  <a:lnTo>
                    <a:pt x="36223" y="129981"/>
                  </a:lnTo>
                  <a:lnTo>
                    <a:pt x="43425" y="114626"/>
                  </a:lnTo>
                  <a:lnTo>
                    <a:pt x="49612" y="106266"/>
                  </a:lnTo>
                  <a:lnTo>
                    <a:pt x="68673" y="92913"/>
                  </a:lnTo>
                  <a:lnTo>
                    <a:pt x="80155" y="87221"/>
                  </a:lnTo>
                  <a:lnTo>
                    <a:pt x="105100" y="84957"/>
                  </a:lnTo>
                  <a:lnTo>
                    <a:pt x="131421" y="90553"/>
                  </a:lnTo>
                  <a:lnTo>
                    <a:pt x="170410" y="110834"/>
                  </a:lnTo>
                  <a:lnTo>
                    <a:pt x="191932" y="127445"/>
                  </a:lnTo>
                  <a:lnTo>
                    <a:pt x="213900" y="161206"/>
                  </a:lnTo>
                  <a:lnTo>
                    <a:pt x="216847" y="186904"/>
                  </a:lnTo>
                  <a:lnTo>
                    <a:pt x="215501" y="200155"/>
                  </a:lnTo>
                  <a:lnTo>
                    <a:pt x="201816" y="223003"/>
                  </a:lnTo>
                  <a:lnTo>
                    <a:pt x="178977" y="241792"/>
                  </a:lnTo>
                  <a:lnTo>
                    <a:pt x="133381" y="259410"/>
                  </a:lnTo>
                  <a:lnTo>
                    <a:pt x="75695" y="2677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913127" y="9725664"/>
              <a:ext cx="54000" cy="370203"/>
            </a:xfrm>
            <a:custGeom>
              <a:avLst/>
              <a:gdLst/>
              <a:ahLst/>
              <a:cxnLst/>
              <a:rect l="0" t="0" r="0" b="0"/>
              <a:pathLst>
                <a:path w="54000" h="370203">
                  <a:moveTo>
                    <a:pt x="12865" y="0"/>
                  </a:moveTo>
                  <a:lnTo>
                    <a:pt x="2013" y="48806"/>
                  </a:lnTo>
                  <a:lnTo>
                    <a:pt x="0" y="98252"/>
                  </a:lnTo>
                  <a:lnTo>
                    <a:pt x="3467" y="151497"/>
                  </a:lnTo>
                  <a:lnTo>
                    <a:pt x="14144" y="205867"/>
                  </a:lnTo>
                  <a:lnTo>
                    <a:pt x="26955" y="256508"/>
                  </a:lnTo>
                  <a:lnTo>
                    <a:pt x="40400" y="304522"/>
                  </a:lnTo>
                  <a:lnTo>
                    <a:pt x="49969" y="345155"/>
                  </a:lnTo>
                  <a:lnTo>
                    <a:pt x="53999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029744" y="9821642"/>
              <a:ext cx="225318" cy="108209"/>
            </a:xfrm>
            <a:custGeom>
              <a:avLst/>
              <a:gdLst/>
              <a:ahLst/>
              <a:cxnLst/>
              <a:rect l="0" t="0" r="0" b="0"/>
              <a:pathLst>
                <a:path w="225318" h="108209">
                  <a:moveTo>
                    <a:pt x="5938" y="0"/>
                  </a:moveTo>
                  <a:lnTo>
                    <a:pt x="13216" y="21837"/>
                  </a:lnTo>
                  <a:lnTo>
                    <a:pt x="12727" y="44745"/>
                  </a:lnTo>
                  <a:lnTo>
                    <a:pt x="0" y="96691"/>
                  </a:lnTo>
                  <a:lnTo>
                    <a:pt x="1979" y="104071"/>
                  </a:lnTo>
                  <a:lnTo>
                    <a:pt x="7869" y="107467"/>
                  </a:lnTo>
                  <a:lnTo>
                    <a:pt x="16367" y="108208"/>
                  </a:lnTo>
                  <a:lnTo>
                    <a:pt x="33933" y="100906"/>
                  </a:lnTo>
                  <a:lnTo>
                    <a:pt x="91609" y="64352"/>
                  </a:lnTo>
                  <a:lnTo>
                    <a:pt x="140842" y="47167"/>
                  </a:lnTo>
                  <a:lnTo>
                    <a:pt x="199885" y="31774"/>
                  </a:lnTo>
                  <a:lnTo>
                    <a:pt x="225317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213928" y="9698241"/>
              <a:ext cx="13461" cy="370204"/>
            </a:xfrm>
            <a:custGeom>
              <a:avLst/>
              <a:gdLst/>
              <a:ahLst/>
              <a:cxnLst/>
              <a:rect l="0" t="0" r="0" b="0"/>
              <a:pathLst>
                <a:path w="13461" h="370204">
                  <a:moveTo>
                    <a:pt x="0" y="0"/>
                  </a:moveTo>
                  <a:lnTo>
                    <a:pt x="4061" y="55598"/>
                  </a:lnTo>
                  <a:lnTo>
                    <a:pt x="10852" y="104327"/>
                  </a:lnTo>
                  <a:lnTo>
                    <a:pt x="12864" y="162945"/>
                  </a:lnTo>
                  <a:lnTo>
                    <a:pt x="13460" y="222971"/>
                  </a:lnTo>
                  <a:lnTo>
                    <a:pt x="9574" y="284937"/>
                  </a:lnTo>
                  <a:lnTo>
                    <a:pt x="2836" y="333767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75520" y="10082155"/>
            <a:ext cx="671850" cy="452470"/>
            <a:chOff x="4675520" y="10082155"/>
            <a:chExt cx="671850" cy="452470"/>
          </a:xfrm>
        </p:grpSpPr>
        <p:sp>
          <p:nvSpPr>
            <p:cNvPr id="67" name="Freeform 66"/>
            <p:cNvSpPr/>
            <p:nvPr/>
          </p:nvSpPr>
          <p:spPr>
            <a:xfrm>
              <a:off x="4675520" y="10137000"/>
              <a:ext cx="54845" cy="397625"/>
            </a:xfrm>
            <a:custGeom>
              <a:avLst/>
              <a:gdLst/>
              <a:ahLst/>
              <a:cxnLst/>
              <a:rect l="0" t="0" r="0" b="0"/>
              <a:pathLst>
                <a:path w="54845" h="397625">
                  <a:moveTo>
                    <a:pt x="54844" y="0"/>
                  </a:moveTo>
                  <a:lnTo>
                    <a:pt x="54844" y="59659"/>
                  </a:lnTo>
                  <a:lnTo>
                    <a:pt x="54844" y="115178"/>
                  </a:lnTo>
                  <a:lnTo>
                    <a:pt x="53321" y="157833"/>
                  </a:lnTo>
                  <a:lnTo>
                    <a:pt x="47566" y="202181"/>
                  </a:lnTo>
                  <a:lnTo>
                    <a:pt x="39930" y="247283"/>
                  </a:lnTo>
                  <a:lnTo>
                    <a:pt x="31457" y="291196"/>
                  </a:lnTo>
                  <a:lnTo>
                    <a:pt x="18123" y="347131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827426" y="10191845"/>
              <a:ext cx="204586" cy="123536"/>
            </a:xfrm>
            <a:custGeom>
              <a:avLst/>
              <a:gdLst/>
              <a:ahLst/>
              <a:cxnLst/>
              <a:rect l="0" t="0" r="0" b="0"/>
              <a:pathLst>
                <a:path w="204586" h="123536">
                  <a:moveTo>
                    <a:pt x="40051" y="0"/>
                  </a:moveTo>
                  <a:lnTo>
                    <a:pt x="29104" y="51684"/>
                  </a:lnTo>
                  <a:lnTo>
                    <a:pt x="15140" y="93518"/>
                  </a:lnTo>
                  <a:lnTo>
                    <a:pt x="541" y="115706"/>
                  </a:lnTo>
                  <a:lnTo>
                    <a:pt x="0" y="121317"/>
                  </a:lnTo>
                  <a:lnTo>
                    <a:pt x="4209" y="123535"/>
                  </a:lnTo>
                  <a:lnTo>
                    <a:pt x="67211" y="123418"/>
                  </a:lnTo>
                  <a:lnTo>
                    <a:pt x="119024" y="123405"/>
                  </a:lnTo>
                  <a:lnTo>
                    <a:pt x="168400" y="121878"/>
                  </a:lnTo>
                  <a:lnTo>
                    <a:pt x="204585" y="109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004588" y="10123288"/>
              <a:ext cx="54846" cy="356493"/>
            </a:xfrm>
            <a:custGeom>
              <a:avLst/>
              <a:gdLst/>
              <a:ahLst/>
              <a:cxnLst/>
              <a:rect l="0" t="0" r="0" b="0"/>
              <a:pathLst>
                <a:path w="54846" h="356493">
                  <a:moveTo>
                    <a:pt x="54845" y="0"/>
                  </a:moveTo>
                  <a:lnTo>
                    <a:pt x="39930" y="59659"/>
                  </a:lnTo>
                  <a:lnTo>
                    <a:pt x="31129" y="115179"/>
                  </a:lnTo>
                  <a:lnTo>
                    <a:pt x="24459" y="175810"/>
                  </a:lnTo>
                  <a:lnTo>
                    <a:pt x="16896" y="232368"/>
                  </a:lnTo>
                  <a:lnTo>
                    <a:pt x="10593" y="283659"/>
                  </a:lnTo>
                  <a:lnTo>
                    <a:pt x="3139" y="323740"/>
                  </a:lnTo>
                  <a:lnTo>
                    <a:pt x="0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111445" y="10150711"/>
              <a:ext cx="222213" cy="146001"/>
            </a:xfrm>
            <a:custGeom>
              <a:avLst/>
              <a:gdLst/>
              <a:ahLst/>
              <a:cxnLst/>
              <a:rect l="0" t="0" r="0" b="0"/>
              <a:pathLst>
                <a:path w="222213" h="146001">
                  <a:moveTo>
                    <a:pt x="43967" y="0"/>
                  </a:moveTo>
                  <a:lnTo>
                    <a:pt x="39904" y="55596"/>
                  </a:lnTo>
                  <a:lnTo>
                    <a:pt x="24883" y="109838"/>
                  </a:lnTo>
                  <a:lnTo>
                    <a:pt x="4457" y="143589"/>
                  </a:lnTo>
                  <a:lnTo>
                    <a:pt x="869" y="146000"/>
                  </a:lnTo>
                  <a:lnTo>
                    <a:pt x="0" y="143037"/>
                  </a:lnTo>
                  <a:lnTo>
                    <a:pt x="944" y="136492"/>
                  </a:lnTo>
                  <a:lnTo>
                    <a:pt x="16831" y="112722"/>
                  </a:lnTo>
                  <a:lnTo>
                    <a:pt x="27400" y="108664"/>
                  </a:lnTo>
                  <a:lnTo>
                    <a:pt x="55393" y="108218"/>
                  </a:lnTo>
                  <a:lnTo>
                    <a:pt x="113595" y="118822"/>
                  </a:lnTo>
                  <a:lnTo>
                    <a:pt x="162945" y="120520"/>
                  </a:lnTo>
                  <a:lnTo>
                    <a:pt x="222212" y="109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306235" y="10082155"/>
              <a:ext cx="41135" cy="370203"/>
            </a:xfrm>
            <a:custGeom>
              <a:avLst/>
              <a:gdLst/>
              <a:ahLst/>
              <a:cxnLst/>
              <a:rect l="0" t="0" r="0" b="0"/>
              <a:pathLst>
                <a:path w="41135" h="370203">
                  <a:moveTo>
                    <a:pt x="41134" y="0"/>
                  </a:moveTo>
                  <a:lnTo>
                    <a:pt x="31711" y="35886"/>
                  </a:lnTo>
                  <a:lnTo>
                    <a:pt x="27170" y="90530"/>
                  </a:lnTo>
                  <a:lnTo>
                    <a:pt x="18376" y="147516"/>
                  </a:lnTo>
                  <a:lnTo>
                    <a:pt x="15093" y="210443"/>
                  </a:lnTo>
                  <a:lnTo>
                    <a:pt x="12597" y="268360"/>
                  </a:lnTo>
                  <a:lnTo>
                    <a:pt x="4409" y="321067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69698" y="9957650"/>
            <a:ext cx="2379318" cy="1224016"/>
            <a:chOff x="3269698" y="9957650"/>
            <a:chExt cx="2379318" cy="1224016"/>
          </a:xfrm>
        </p:grpSpPr>
        <p:sp>
          <p:nvSpPr>
            <p:cNvPr id="73" name="Freeform 72"/>
            <p:cNvSpPr/>
            <p:nvPr/>
          </p:nvSpPr>
          <p:spPr>
            <a:xfrm>
              <a:off x="3269698" y="9986177"/>
              <a:ext cx="953353" cy="630715"/>
            </a:xfrm>
            <a:custGeom>
              <a:avLst/>
              <a:gdLst/>
              <a:ahLst/>
              <a:cxnLst/>
              <a:rect l="0" t="0" r="0" b="0"/>
              <a:pathLst>
                <a:path w="953353" h="630715">
                  <a:moveTo>
                    <a:pt x="7279" y="630714"/>
                  </a:moveTo>
                  <a:lnTo>
                    <a:pt x="0" y="608878"/>
                  </a:lnTo>
                  <a:lnTo>
                    <a:pt x="490" y="585969"/>
                  </a:lnTo>
                  <a:lnTo>
                    <a:pt x="13217" y="534023"/>
                  </a:lnTo>
                  <a:lnTo>
                    <a:pt x="25966" y="486112"/>
                  </a:lnTo>
                  <a:lnTo>
                    <a:pt x="39392" y="440601"/>
                  </a:lnTo>
                  <a:lnTo>
                    <a:pt x="45446" y="433892"/>
                  </a:lnTo>
                  <a:lnTo>
                    <a:pt x="52529" y="432467"/>
                  </a:lnTo>
                  <a:lnTo>
                    <a:pt x="60297" y="434564"/>
                  </a:lnTo>
                  <a:lnTo>
                    <a:pt x="67000" y="442055"/>
                  </a:lnTo>
                  <a:lnTo>
                    <a:pt x="88704" y="497865"/>
                  </a:lnTo>
                  <a:lnTo>
                    <a:pt x="103008" y="549710"/>
                  </a:lnTo>
                  <a:lnTo>
                    <a:pt x="113811" y="582525"/>
                  </a:lnTo>
                  <a:lnTo>
                    <a:pt x="128769" y="607266"/>
                  </a:lnTo>
                  <a:lnTo>
                    <a:pt x="133976" y="608988"/>
                  </a:lnTo>
                  <a:lnTo>
                    <a:pt x="137448" y="604042"/>
                  </a:lnTo>
                  <a:lnTo>
                    <a:pt x="139762" y="594652"/>
                  </a:lnTo>
                  <a:lnTo>
                    <a:pt x="134054" y="543693"/>
                  </a:lnTo>
                  <a:lnTo>
                    <a:pt x="130156" y="484916"/>
                  </a:lnTo>
                  <a:lnTo>
                    <a:pt x="123846" y="441498"/>
                  </a:lnTo>
                  <a:lnTo>
                    <a:pt x="119006" y="381509"/>
                  </a:lnTo>
                  <a:lnTo>
                    <a:pt x="113812" y="339680"/>
                  </a:lnTo>
                  <a:lnTo>
                    <a:pt x="106385" y="277367"/>
                  </a:lnTo>
                  <a:lnTo>
                    <a:pt x="104184" y="220310"/>
                  </a:lnTo>
                  <a:lnTo>
                    <a:pt x="103532" y="164810"/>
                  </a:lnTo>
                  <a:lnTo>
                    <a:pt x="103440" y="146436"/>
                  </a:lnTo>
                  <a:lnTo>
                    <a:pt x="107950" y="132663"/>
                  </a:lnTo>
                  <a:lnTo>
                    <a:pt x="125148" y="113299"/>
                  </a:lnTo>
                  <a:lnTo>
                    <a:pt x="175084" y="93831"/>
                  </a:lnTo>
                  <a:lnTo>
                    <a:pt x="230843" y="85693"/>
                  </a:lnTo>
                  <a:lnTo>
                    <a:pt x="285959" y="83282"/>
                  </a:lnTo>
                  <a:lnTo>
                    <a:pt x="348163" y="75288"/>
                  </a:lnTo>
                  <a:lnTo>
                    <a:pt x="396444" y="71547"/>
                  </a:lnTo>
                  <a:lnTo>
                    <a:pt x="446848" y="68361"/>
                  </a:lnTo>
                  <a:lnTo>
                    <a:pt x="494641" y="61868"/>
                  </a:lnTo>
                  <a:lnTo>
                    <a:pt x="549815" y="49646"/>
                  </a:lnTo>
                  <a:lnTo>
                    <a:pt x="592710" y="40854"/>
                  </a:lnTo>
                  <a:lnTo>
                    <a:pt x="640720" y="31868"/>
                  </a:lnTo>
                  <a:lnTo>
                    <a:pt x="687449" y="22796"/>
                  </a:lnTo>
                  <a:lnTo>
                    <a:pt x="733608" y="17749"/>
                  </a:lnTo>
                  <a:lnTo>
                    <a:pt x="777991" y="13982"/>
                  </a:lnTo>
                  <a:lnTo>
                    <a:pt x="837239" y="4819"/>
                  </a:lnTo>
                  <a:lnTo>
                    <a:pt x="891864" y="1427"/>
                  </a:lnTo>
                  <a:lnTo>
                    <a:pt x="95335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469852" y="9957650"/>
              <a:ext cx="1179164" cy="730530"/>
            </a:xfrm>
            <a:custGeom>
              <a:avLst/>
              <a:gdLst/>
              <a:ahLst/>
              <a:cxnLst/>
              <a:rect l="0" t="0" r="0" b="0"/>
              <a:pathLst>
                <a:path w="1179164" h="730530">
                  <a:moveTo>
                    <a:pt x="0" y="700375"/>
                  </a:moveTo>
                  <a:lnTo>
                    <a:pt x="0" y="647167"/>
                  </a:lnTo>
                  <a:lnTo>
                    <a:pt x="0" y="594387"/>
                  </a:lnTo>
                  <a:lnTo>
                    <a:pt x="0" y="540153"/>
                  </a:lnTo>
                  <a:lnTo>
                    <a:pt x="0" y="499201"/>
                  </a:lnTo>
                  <a:lnTo>
                    <a:pt x="0" y="546660"/>
                  </a:lnTo>
                  <a:lnTo>
                    <a:pt x="0" y="603539"/>
                  </a:lnTo>
                  <a:lnTo>
                    <a:pt x="0" y="658987"/>
                  </a:lnTo>
                  <a:lnTo>
                    <a:pt x="3046" y="694168"/>
                  </a:lnTo>
                  <a:lnTo>
                    <a:pt x="14557" y="725039"/>
                  </a:lnTo>
                  <a:lnTo>
                    <a:pt x="20369" y="730529"/>
                  </a:lnTo>
                  <a:lnTo>
                    <a:pt x="25767" y="729619"/>
                  </a:lnTo>
                  <a:lnTo>
                    <a:pt x="30889" y="724441"/>
                  </a:lnTo>
                  <a:lnTo>
                    <a:pt x="45377" y="695318"/>
                  </a:lnTo>
                  <a:lnTo>
                    <a:pt x="52039" y="643185"/>
                  </a:lnTo>
                  <a:lnTo>
                    <a:pt x="61292" y="594053"/>
                  </a:lnTo>
                  <a:lnTo>
                    <a:pt x="66403" y="535992"/>
                  </a:lnTo>
                  <a:lnTo>
                    <a:pt x="63536" y="488681"/>
                  </a:lnTo>
                  <a:lnTo>
                    <a:pt x="58708" y="437184"/>
                  </a:lnTo>
                  <a:lnTo>
                    <a:pt x="56562" y="383827"/>
                  </a:lnTo>
                  <a:lnTo>
                    <a:pt x="51545" y="333706"/>
                  </a:lnTo>
                  <a:lnTo>
                    <a:pt x="45761" y="286039"/>
                  </a:lnTo>
                  <a:lnTo>
                    <a:pt x="43190" y="239463"/>
                  </a:lnTo>
                  <a:lnTo>
                    <a:pt x="46110" y="193371"/>
                  </a:lnTo>
                  <a:lnTo>
                    <a:pt x="56319" y="132722"/>
                  </a:lnTo>
                  <a:lnTo>
                    <a:pt x="73417" y="71283"/>
                  </a:lnTo>
                  <a:lnTo>
                    <a:pt x="94202" y="36286"/>
                  </a:lnTo>
                  <a:lnTo>
                    <a:pt x="134216" y="6619"/>
                  </a:lnTo>
                  <a:lnTo>
                    <a:pt x="163247" y="0"/>
                  </a:lnTo>
                  <a:lnTo>
                    <a:pt x="213411" y="4840"/>
                  </a:lnTo>
                  <a:lnTo>
                    <a:pt x="256337" y="11905"/>
                  </a:lnTo>
                  <a:lnTo>
                    <a:pt x="305884" y="20123"/>
                  </a:lnTo>
                  <a:lnTo>
                    <a:pt x="358375" y="28854"/>
                  </a:lnTo>
                  <a:lnTo>
                    <a:pt x="407602" y="37813"/>
                  </a:lnTo>
                  <a:lnTo>
                    <a:pt x="462535" y="49898"/>
                  </a:lnTo>
                  <a:lnTo>
                    <a:pt x="516729" y="55679"/>
                  </a:lnTo>
                  <a:lnTo>
                    <a:pt x="571381" y="66364"/>
                  </a:lnTo>
                  <a:lnTo>
                    <a:pt x="626169" y="77655"/>
                  </a:lnTo>
                  <a:lnTo>
                    <a:pt x="679473" y="83201"/>
                  </a:lnTo>
                  <a:lnTo>
                    <a:pt x="726413" y="92292"/>
                  </a:lnTo>
                  <a:lnTo>
                    <a:pt x="776716" y="97186"/>
                  </a:lnTo>
                  <a:lnTo>
                    <a:pt x="839493" y="107655"/>
                  </a:lnTo>
                  <a:lnTo>
                    <a:pt x="892149" y="109863"/>
                  </a:lnTo>
                  <a:lnTo>
                    <a:pt x="954470" y="114581"/>
                  </a:lnTo>
                  <a:lnTo>
                    <a:pt x="1003126" y="118571"/>
                  </a:lnTo>
                  <a:lnTo>
                    <a:pt x="1050142" y="115266"/>
                  </a:lnTo>
                  <a:lnTo>
                    <a:pt x="1112158" y="112119"/>
                  </a:lnTo>
                  <a:lnTo>
                    <a:pt x="1142273" y="111383"/>
                  </a:lnTo>
                  <a:lnTo>
                    <a:pt x="1179163" y="1107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702024" y="10849982"/>
              <a:ext cx="178247" cy="315359"/>
            </a:xfrm>
            <a:custGeom>
              <a:avLst/>
              <a:gdLst/>
              <a:ahLst/>
              <a:cxnLst/>
              <a:rect l="0" t="0" r="0" b="0"/>
              <a:pathLst>
                <a:path w="178247" h="315359">
                  <a:moveTo>
                    <a:pt x="0" y="0"/>
                  </a:moveTo>
                  <a:lnTo>
                    <a:pt x="38169" y="57252"/>
                  </a:lnTo>
                  <a:lnTo>
                    <a:pt x="71920" y="110165"/>
                  </a:lnTo>
                  <a:lnTo>
                    <a:pt x="98900" y="164629"/>
                  </a:lnTo>
                  <a:lnTo>
                    <a:pt x="125840" y="219398"/>
                  </a:lnTo>
                  <a:lnTo>
                    <a:pt x="155255" y="272704"/>
                  </a:lnTo>
                  <a:lnTo>
                    <a:pt x="178246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715736" y="10781426"/>
              <a:ext cx="219380" cy="356492"/>
            </a:xfrm>
            <a:custGeom>
              <a:avLst/>
              <a:gdLst/>
              <a:ahLst/>
              <a:cxnLst/>
              <a:rect l="0" t="0" r="0" b="0"/>
              <a:pathLst>
                <a:path w="219380" h="356492">
                  <a:moveTo>
                    <a:pt x="219379" y="0"/>
                  </a:moveTo>
                  <a:lnTo>
                    <a:pt x="197486" y="24940"/>
                  </a:lnTo>
                  <a:lnTo>
                    <a:pt x="163821" y="85388"/>
                  </a:lnTo>
                  <a:lnTo>
                    <a:pt x="127830" y="141453"/>
                  </a:lnTo>
                  <a:lnTo>
                    <a:pt x="93101" y="202177"/>
                  </a:lnTo>
                  <a:lnTo>
                    <a:pt x="49895" y="263382"/>
                  </a:lnTo>
                  <a:lnTo>
                    <a:pt x="17699" y="322413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62537" y="10904827"/>
              <a:ext cx="205669" cy="1"/>
            </a:xfrm>
            <a:custGeom>
              <a:avLst/>
              <a:gdLst/>
              <a:ahLst/>
              <a:cxnLst/>
              <a:rect l="0" t="0" r="0" b="0"/>
              <a:pathLst>
                <a:path w="205669" h="1">
                  <a:moveTo>
                    <a:pt x="0" y="0"/>
                  </a:moveTo>
                  <a:lnTo>
                    <a:pt x="45309" y="0"/>
                  </a:lnTo>
                  <a:lnTo>
                    <a:pt x="102971" y="0"/>
                  </a:lnTo>
                  <a:lnTo>
                    <a:pt x="156281" y="0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031093" y="10973383"/>
              <a:ext cx="191958" cy="27423"/>
            </a:xfrm>
            <a:custGeom>
              <a:avLst/>
              <a:gdLst/>
              <a:ahLst/>
              <a:cxnLst/>
              <a:rect l="0" t="0" r="0" b="0"/>
              <a:pathLst>
                <a:path w="191958" h="27423">
                  <a:moveTo>
                    <a:pt x="0" y="27422"/>
                  </a:moveTo>
                  <a:lnTo>
                    <a:pt x="48808" y="16569"/>
                  </a:lnTo>
                  <a:lnTo>
                    <a:pt x="108497" y="6996"/>
                  </a:lnTo>
                  <a:lnTo>
                    <a:pt x="169152" y="1382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387585" y="10822560"/>
              <a:ext cx="109690" cy="329070"/>
            </a:xfrm>
            <a:custGeom>
              <a:avLst/>
              <a:gdLst/>
              <a:ahLst/>
              <a:cxnLst/>
              <a:rect l="0" t="0" r="0" b="0"/>
              <a:pathLst>
                <a:path w="109690" h="329070">
                  <a:moveTo>
                    <a:pt x="109689" y="0"/>
                  </a:moveTo>
                  <a:lnTo>
                    <a:pt x="97219" y="54731"/>
                  </a:lnTo>
                  <a:lnTo>
                    <a:pt x="76879" y="113888"/>
                  </a:lnTo>
                  <a:lnTo>
                    <a:pt x="55586" y="176366"/>
                  </a:lnTo>
                  <a:lnTo>
                    <a:pt x="36709" y="232719"/>
                  </a:lnTo>
                  <a:lnTo>
                    <a:pt x="15616" y="288671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552017" y="10736010"/>
              <a:ext cx="295719" cy="445656"/>
            </a:xfrm>
            <a:custGeom>
              <a:avLst/>
              <a:gdLst/>
              <a:ahLst/>
              <a:cxnLst/>
              <a:rect l="0" t="0" r="0" b="0"/>
              <a:pathLst>
                <a:path w="295719" h="445656">
                  <a:moveTo>
                    <a:pt x="68658" y="155105"/>
                  </a:moveTo>
                  <a:lnTo>
                    <a:pt x="87635" y="99508"/>
                  </a:lnTo>
                  <a:lnTo>
                    <a:pt x="119972" y="52546"/>
                  </a:lnTo>
                  <a:lnTo>
                    <a:pt x="166647" y="15452"/>
                  </a:lnTo>
                  <a:lnTo>
                    <a:pt x="192953" y="2645"/>
                  </a:lnTo>
                  <a:lnTo>
                    <a:pt x="223941" y="0"/>
                  </a:lnTo>
                  <a:lnTo>
                    <a:pt x="240736" y="1428"/>
                  </a:lnTo>
                  <a:lnTo>
                    <a:pt x="254980" y="8473"/>
                  </a:lnTo>
                  <a:lnTo>
                    <a:pt x="278931" y="32551"/>
                  </a:lnTo>
                  <a:lnTo>
                    <a:pt x="291608" y="63566"/>
                  </a:lnTo>
                  <a:lnTo>
                    <a:pt x="295718" y="96140"/>
                  </a:lnTo>
                  <a:lnTo>
                    <a:pt x="285944" y="154292"/>
                  </a:lnTo>
                  <a:lnTo>
                    <a:pt x="276443" y="180643"/>
                  </a:lnTo>
                  <a:lnTo>
                    <a:pt x="249579" y="230511"/>
                  </a:lnTo>
                  <a:lnTo>
                    <a:pt x="229922" y="272411"/>
                  </a:lnTo>
                  <a:lnTo>
                    <a:pt x="185534" y="334354"/>
                  </a:lnTo>
                  <a:lnTo>
                    <a:pt x="129922" y="394761"/>
                  </a:lnTo>
                  <a:lnTo>
                    <a:pt x="71506" y="431868"/>
                  </a:lnTo>
                  <a:lnTo>
                    <a:pt x="42501" y="444677"/>
                  </a:lnTo>
                  <a:lnTo>
                    <a:pt x="29892" y="445655"/>
                  </a:lnTo>
                  <a:lnTo>
                    <a:pt x="7756" y="438616"/>
                  </a:lnTo>
                  <a:lnTo>
                    <a:pt x="2157" y="429427"/>
                  </a:lnTo>
                  <a:lnTo>
                    <a:pt x="0" y="402966"/>
                  </a:lnTo>
                  <a:lnTo>
                    <a:pt x="14629" y="361088"/>
                  </a:lnTo>
                  <a:lnTo>
                    <a:pt x="38261" y="327012"/>
                  </a:lnTo>
                  <a:lnTo>
                    <a:pt x="71839" y="297618"/>
                  </a:lnTo>
                  <a:lnTo>
                    <a:pt x="110734" y="276890"/>
                  </a:lnTo>
                  <a:lnTo>
                    <a:pt x="137633" y="274233"/>
                  </a:lnTo>
                  <a:lnTo>
                    <a:pt x="164822" y="279654"/>
                  </a:lnTo>
                  <a:lnTo>
                    <a:pt x="204302" y="299837"/>
                  </a:lnTo>
                  <a:lnTo>
                    <a:pt x="225938" y="316425"/>
                  </a:lnTo>
                  <a:lnTo>
                    <a:pt x="237586" y="346141"/>
                  </a:lnTo>
                  <a:lnTo>
                    <a:pt x="244143" y="389447"/>
                  </a:lnTo>
                  <a:lnTo>
                    <a:pt x="246904" y="4156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90877" y="10904827"/>
            <a:ext cx="369193" cy="246803"/>
            <a:chOff x="4990877" y="10904827"/>
            <a:chExt cx="369193" cy="246803"/>
          </a:xfrm>
        </p:grpSpPr>
        <p:sp>
          <p:nvSpPr>
            <p:cNvPr id="82" name="Freeform 81"/>
            <p:cNvSpPr/>
            <p:nvPr/>
          </p:nvSpPr>
          <p:spPr>
            <a:xfrm>
              <a:off x="4990877" y="11014517"/>
              <a:ext cx="27424" cy="137113"/>
            </a:xfrm>
            <a:custGeom>
              <a:avLst/>
              <a:gdLst/>
              <a:ahLst/>
              <a:cxnLst/>
              <a:rect l="0" t="0" r="0" b="0"/>
              <a:pathLst>
                <a:path w="27424" h="137113">
                  <a:moveTo>
                    <a:pt x="27423" y="0"/>
                  </a:moveTo>
                  <a:lnTo>
                    <a:pt x="12508" y="55597"/>
                  </a:lnTo>
                  <a:lnTo>
                    <a:pt x="3706" y="96201"/>
                  </a:lnTo>
                  <a:lnTo>
                    <a:pt x="0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004588" y="1090482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089494" y="11005868"/>
              <a:ext cx="120763" cy="135573"/>
            </a:xfrm>
            <a:custGeom>
              <a:avLst/>
              <a:gdLst/>
              <a:ahLst/>
              <a:cxnLst/>
              <a:rect l="0" t="0" r="0" b="0"/>
              <a:pathLst>
                <a:path w="120763" h="135573">
                  <a:moveTo>
                    <a:pt x="38495" y="36070"/>
                  </a:moveTo>
                  <a:lnTo>
                    <a:pt x="19411" y="93323"/>
                  </a:lnTo>
                  <a:lnTo>
                    <a:pt x="6265" y="132763"/>
                  </a:lnTo>
                  <a:lnTo>
                    <a:pt x="3297" y="135572"/>
                  </a:lnTo>
                  <a:lnTo>
                    <a:pt x="1319" y="131351"/>
                  </a:lnTo>
                  <a:lnTo>
                    <a:pt x="0" y="122443"/>
                  </a:lnTo>
                  <a:lnTo>
                    <a:pt x="18252" y="65884"/>
                  </a:lnTo>
                  <a:lnTo>
                    <a:pt x="42170" y="13183"/>
                  </a:lnTo>
                  <a:lnTo>
                    <a:pt x="50086" y="2531"/>
                  </a:lnTo>
                  <a:lnTo>
                    <a:pt x="59934" y="0"/>
                  </a:lnTo>
                  <a:lnTo>
                    <a:pt x="71069" y="2883"/>
                  </a:lnTo>
                  <a:lnTo>
                    <a:pt x="83063" y="9374"/>
                  </a:lnTo>
                  <a:lnTo>
                    <a:pt x="100452" y="28776"/>
                  </a:lnTo>
                  <a:lnTo>
                    <a:pt x="111736" y="52635"/>
                  </a:lnTo>
                  <a:lnTo>
                    <a:pt x="120762" y="1046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347369" y="1111049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831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- 24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2015-04-02T21:56:21Z</dcterms:created>
  <dcterms:modified xsi:type="dcterms:W3CDTF">2015-04-02T21:56:23Z</dcterms:modified>
</cp:coreProperties>
</file>