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25476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97892"/>
            <a:ext cx="8636000" cy="26896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110307"/>
            <a:ext cx="7112000" cy="32066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02488"/>
            <a:ext cx="2286000" cy="107061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2488"/>
            <a:ext cx="6688667" cy="107061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8062997"/>
            <a:ext cx="8636000" cy="24920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318209"/>
            <a:ext cx="8636000" cy="27447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927776"/>
            <a:ext cx="4487333" cy="82808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927776"/>
            <a:ext cx="4487333" cy="82808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808688"/>
            <a:ext cx="4489098" cy="11705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979216"/>
            <a:ext cx="4489098" cy="722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808688"/>
            <a:ext cx="4490861" cy="11705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979216"/>
            <a:ext cx="4490861" cy="722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99580"/>
            <a:ext cx="3342570" cy="21261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99583"/>
            <a:ext cx="5679722" cy="107090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625704"/>
            <a:ext cx="3342570" cy="85829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783320"/>
            <a:ext cx="6096000" cy="10369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21151"/>
            <a:ext cx="6096000" cy="7528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820241"/>
            <a:ext cx="6096000" cy="1472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02486"/>
            <a:ext cx="9144000" cy="2091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927776"/>
            <a:ext cx="9144000" cy="8280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1629769"/>
            <a:ext cx="2370667" cy="66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B912-CC54-48D6-A157-00DEA303E6C2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1629769"/>
            <a:ext cx="3217333" cy="66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1629769"/>
            <a:ext cx="2370667" cy="66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3121-5802-4281-AB9F-FCF47805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700"/>
            <a:ext cx="7543800" cy="229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654300"/>
            <a:ext cx="7015226" cy="3242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994400"/>
            <a:ext cx="8229600" cy="242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521700"/>
            <a:ext cx="9650095" cy="3147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1467099" y="2950205"/>
            <a:ext cx="452572" cy="795717"/>
            <a:chOff x="1467099" y="2950205"/>
            <a:chExt cx="452572" cy="795717"/>
          </a:xfrm>
        </p:grpSpPr>
        <p:sp>
          <p:nvSpPr>
            <p:cNvPr id="6" name="Freeform 5"/>
            <p:cNvSpPr/>
            <p:nvPr/>
          </p:nvSpPr>
          <p:spPr>
            <a:xfrm>
              <a:off x="1593535" y="2950205"/>
              <a:ext cx="223084" cy="342781"/>
            </a:xfrm>
            <a:custGeom>
              <a:avLst/>
              <a:gdLst/>
              <a:ahLst/>
              <a:cxnLst/>
              <a:rect l="0" t="0" r="0" b="0"/>
              <a:pathLst>
                <a:path w="223084" h="342781">
                  <a:moveTo>
                    <a:pt x="38098" y="0"/>
                  </a:moveTo>
                  <a:lnTo>
                    <a:pt x="17729" y="23416"/>
                  </a:lnTo>
                  <a:lnTo>
                    <a:pt x="7208" y="45447"/>
                  </a:lnTo>
                  <a:lnTo>
                    <a:pt x="0" y="90824"/>
                  </a:lnTo>
                  <a:lnTo>
                    <a:pt x="5142" y="150142"/>
                  </a:lnTo>
                  <a:lnTo>
                    <a:pt x="16342" y="181498"/>
                  </a:lnTo>
                  <a:lnTo>
                    <a:pt x="23594" y="194125"/>
                  </a:lnTo>
                  <a:lnTo>
                    <a:pt x="62915" y="226454"/>
                  </a:lnTo>
                  <a:lnTo>
                    <a:pt x="113161" y="248051"/>
                  </a:lnTo>
                  <a:lnTo>
                    <a:pt x="166643" y="249542"/>
                  </a:lnTo>
                  <a:lnTo>
                    <a:pt x="194762" y="235832"/>
                  </a:lnTo>
                  <a:lnTo>
                    <a:pt x="206526" y="225777"/>
                  </a:lnTo>
                  <a:lnTo>
                    <a:pt x="219598" y="198355"/>
                  </a:lnTo>
                  <a:lnTo>
                    <a:pt x="223083" y="182511"/>
                  </a:lnTo>
                  <a:lnTo>
                    <a:pt x="222360" y="168902"/>
                  </a:lnTo>
                  <a:lnTo>
                    <a:pt x="213432" y="145655"/>
                  </a:lnTo>
                  <a:lnTo>
                    <a:pt x="205261" y="139760"/>
                  </a:lnTo>
                  <a:lnTo>
                    <a:pt x="195244" y="137354"/>
                  </a:lnTo>
                  <a:lnTo>
                    <a:pt x="183996" y="137273"/>
                  </a:lnTo>
                  <a:lnTo>
                    <a:pt x="159310" y="149371"/>
                  </a:lnTo>
                  <a:lnTo>
                    <a:pt x="113500" y="187099"/>
                  </a:lnTo>
                  <a:lnTo>
                    <a:pt x="91755" y="229281"/>
                  </a:lnTo>
                  <a:lnTo>
                    <a:pt x="88860" y="258820"/>
                  </a:lnTo>
                  <a:lnTo>
                    <a:pt x="99415" y="315023"/>
                  </a:lnTo>
                  <a:lnTo>
                    <a:pt x="106654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67099" y="3320407"/>
              <a:ext cx="411337" cy="41135"/>
            </a:xfrm>
            <a:custGeom>
              <a:avLst/>
              <a:gdLst/>
              <a:ahLst/>
              <a:cxnLst/>
              <a:rect l="0" t="0" r="0" b="0"/>
              <a:pathLst>
                <a:path w="411337" h="41135">
                  <a:moveTo>
                    <a:pt x="0" y="41134"/>
                  </a:moveTo>
                  <a:lnTo>
                    <a:pt x="52870" y="26219"/>
                  </a:lnTo>
                  <a:lnTo>
                    <a:pt x="93577" y="17747"/>
                  </a:lnTo>
                  <a:lnTo>
                    <a:pt x="142138" y="8903"/>
                  </a:lnTo>
                  <a:lnTo>
                    <a:pt x="194190" y="3958"/>
                  </a:lnTo>
                  <a:lnTo>
                    <a:pt x="246271" y="1759"/>
                  </a:lnTo>
                  <a:lnTo>
                    <a:pt x="294809" y="782"/>
                  </a:lnTo>
                  <a:lnTo>
                    <a:pt x="357681" y="232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60715" y="3399063"/>
              <a:ext cx="258956" cy="346859"/>
            </a:xfrm>
            <a:custGeom>
              <a:avLst/>
              <a:gdLst/>
              <a:ahLst/>
              <a:cxnLst/>
              <a:rect l="0" t="0" r="0" b="0"/>
              <a:pathLst>
                <a:path w="258956" h="346859">
                  <a:moveTo>
                    <a:pt x="176586" y="17323"/>
                  </a:moveTo>
                  <a:lnTo>
                    <a:pt x="162029" y="2765"/>
                  </a:lnTo>
                  <a:lnTo>
                    <a:pt x="153170" y="0"/>
                  </a:lnTo>
                  <a:lnTo>
                    <a:pt x="131139" y="991"/>
                  </a:lnTo>
                  <a:lnTo>
                    <a:pt x="79756" y="24987"/>
                  </a:lnTo>
                  <a:lnTo>
                    <a:pt x="25594" y="59067"/>
                  </a:lnTo>
                  <a:lnTo>
                    <a:pt x="11939" y="68004"/>
                  </a:lnTo>
                  <a:lnTo>
                    <a:pt x="4359" y="78533"/>
                  </a:lnTo>
                  <a:lnTo>
                    <a:pt x="830" y="90122"/>
                  </a:lnTo>
                  <a:lnTo>
                    <a:pt x="0" y="102419"/>
                  </a:lnTo>
                  <a:lnTo>
                    <a:pt x="4017" y="113664"/>
                  </a:lnTo>
                  <a:lnTo>
                    <a:pt x="48460" y="163022"/>
                  </a:lnTo>
                  <a:lnTo>
                    <a:pt x="105151" y="198354"/>
                  </a:lnTo>
                  <a:lnTo>
                    <a:pt x="138662" y="219754"/>
                  </a:lnTo>
                  <a:lnTo>
                    <a:pt x="173474" y="239805"/>
                  </a:lnTo>
                  <a:lnTo>
                    <a:pt x="227092" y="273878"/>
                  </a:lnTo>
                  <a:lnTo>
                    <a:pt x="248800" y="295882"/>
                  </a:lnTo>
                  <a:lnTo>
                    <a:pt x="256721" y="308148"/>
                  </a:lnTo>
                  <a:lnTo>
                    <a:pt x="258955" y="319372"/>
                  </a:lnTo>
                  <a:lnTo>
                    <a:pt x="257398" y="329902"/>
                  </a:lnTo>
                  <a:lnTo>
                    <a:pt x="253313" y="339969"/>
                  </a:lnTo>
                  <a:lnTo>
                    <a:pt x="244495" y="345157"/>
                  </a:lnTo>
                  <a:lnTo>
                    <a:pt x="218448" y="346858"/>
                  </a:lnTo>
                  <a:lnTo>
                    <a:pt x="194683" y="338474"/>
                  </a:lnTo>
                  <a:lnTo>
                    <a:pt x="184081" y="331972"/>
                  </a:lnTo>
                  <a:lnTo>
                    <a:pt x="168237" y="308498"/>
                  </a:lnTo>
                  <a:lnTo>
                    <a:pt x="157641" y="277752"/>
                  </a:lnTo>
                  <a:lnTo>
                    <a:pt x="151675" y="224659"/>
                  </a:lnTo>
                  <a:lnTo>
                    <a:pt x="151431" y="164408"/>
                  </a:lnTo>
                  <a:lnTo>
                    <a:pt x="156100" y="101560"/>
                  </a:lnTo>
                  <a:lnTo>
                    <a:pt x="147156" y="67165"/>
                  </a:lnTo>
                  <a:lnTo>
                    <a:pt x="135452" y="447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2969" y="3087317"/>
            <a:ext cx="562160" cy="658138"/>
            <a:chOff x="2042969" y="3087317"/>
            <a:chExt cx="562160" cy="658138"/>
          </a:xfrm>
        </p:grpSpPr>
        <p:sp>
          <p:nvSpPr>
            <p:cNvPr id="10" name="Freeform 9"/>
            <p:cNvSpPr/>
            <p:nvPr/>
          </p:nvSpPr>
          <p:spPr>
            <a:xfrm>
              <a:off x="2042969" y="3197006"/>
              <a:ext cx="123402" cy="27424"/>
            </a:xfrm>
            <a:custGeom>
              <a:avLst/>
              <a:gdLst/>
              <a:ahLst/>
              <a:cxnLst/>
              <a:rect l="0" t="0" r="0" b="0"/>
              <a:pathLst>
                <a:path w="123402" h="27424">
                  <a:moveTo>
                    <a:pt x="0" y="27423"/>
                  </a:moveTo>
                  <a:lnTo>
                    <a:pt x="48807" y="12508"/>
                  </a:lnTo>
                  <a:lnTo>
                    <a:pt x="90127" y="37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84103" y="3375252"/>
              <a:ext cx="95979" cy="27423"/>
            </a:xfrm>
            <a:custGeom>
              <a:avLst/>
              <a:gdLst/>
              <a:ahLst/>
              <a:cxnLst/>
              <a:rect l="0" t="0" r="0" b="0"/>
              <a:pathLst>
                <a:path w="95979" h="27423">
                  <a:moveTo>
                    <a:pt x="0" y="27422"/>
                  </a:moveTo>
                  <a:lnTo>
                    <a:pt x="14557" y="12865"/>
                  </a:lnTo>
                  <a:lnTo>
                    <a:pt x="42017" y="5718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58327" y="3087317"/>
              <a:ext cx="192721" cy="260514"/>
            </a:xfrm>
            <a:custGeom>
              <a:avLst/>
              <a:gdLst/>
              <a:ahLst/>
              <a:cxnLst/>
              <a:rect l="0" t="0" r="0" b="0"/>
              <a:pathLst>
                <a:path w="192721" h="260514">
                  <a:moveTo>
                    <a:pt x="0" y="0"/>
                  </a:moveTo>
                  <a:lnTo>
                    <a:pt x="55597" y="4063"/>
                  </a:lnTo>
                  <a:lnTo>
                    <a:pt x="69057" y="7279"/>
                  </a:lnTo>
                  <a:lnTo>
                    <a:pt x="79554" y="13993"/>
                  </a:lnTo>
                  <a:lnTo>
                    <a:pt x="95280" y="33642"/>
                  </a:lnTo>
                  <a:lnTo>
                    <a:pt x="97036" y="45280"/>
                  </a:lnTo>
                  <a:lnTo>
                    <a:pt x="90862" y="70399"/>
                  </a:lnTo>
                  <a:lnTo>
                    <a:pt x="70256" y="102957"/>
                  </a:lnTo>
                  <a:lnTo>
                    <a:pt x="60549" y="108248"/>
                  </a:lnTo>
                  <a:lnTo>
                    <a:pt x="37575" y="110064"/>
                  </a:lnTo>
                  <a:lnTo>
                    <a:pt x="34190" y="106892"/>
                  </a:lnTo>
                  <a:lnTo>
                    <a:pt x="36505" y="101731"/>
                  </a:lnTo>
                  <a:lnTo>
                    <a:pt x="42618" y="95243"/>
                  </a:lnTo>
                  <a:lnTo>
                    <a:pt x="65661" y="88034"/>
                  </a:lnTo>
                  <a:lnTo>
                    <a:pt x="94691" y="86354"/>
                  </a:lnTo>
                  <a:lnTo>
                    <a:pt x="122829" y="90685"/>
                  </a:lnTo>
                  <a:lnTo>
                    <a:pt x="146506" y="101751"/>
                  </a:lnTo>
                  <a:lnTo>
                    <a:pt x="167186" y="118349"/>
                  </a:lnTo>
                  <a:lnTo>
                    <a:pt x="186533" y="140961"/>
                  </a:lnTo>
                  <a:lnTo>
                    <a:pt x="191388" y="153389"/>
                  </a:lnTo>
                  <a:lnTo>
                    <a:pt x="192720" y="179386"/>
                  </a:lnTo>
                  <a:lnTo>
                    <a:pt x="186371" y="191193"/>
                  </a:lnTo>
                  <a:lnTo>
                    <a:pt x="163067" y="212438"/>
                  </a:lnTo>
                  <a:lnTo>
                    <a:pt x="107876" y="239957"/>
                  </a:lnTo>
                  <a:lnTo>
                    <a:pt x="52060" y="256001"/>
                  </a:lnTo>
                  <a:lnTo>
                    <a:pt x="27422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0904" y="3375252"/>
              <a:ext cx="246803" cy="54846"/>
            </a:xfrm>
            <a:custGeom>
              <a:avLst/>
              <a:gdLst/>
              <a:ahLst/>
              <a:cxnLst/>
              <a:rect l="0" t="0" r="0" b="0"/>
              <a:pathLst>
                <a:path w="246803" h="54846">
                  <a:moveTo>
                    <a:pt x="0" y="54845"/>
                  </a:moveTo>
                  <a:lnTo>
                    <a:pt x="57253" y="35761"/>
                  </a:lnTo>
                  <a:lnTo>
                    <a:pt x="111249" y="29893"/>
                  </a:lnTo>
                  <a:lnTo>
                    <a:pt x="168213" y="20876"/>
                  </a:lnTo>
                  <a:lnTo>
                    <a:pt x="226538" y="5704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40594" y="3526075"/>
              <a:ext cx="164535" cy="81811"/>
            </a:xfrm>
            <a:custGeom>
              <a:avLst/>
              <a:gdLst/>
              <a:ahLst/>
              <a:cxnLst/>
              <a:rect l="0" t="0" r="0" b="0"/>
              <a:pathLst>
                <a:path w="164535" h="81811">
                  <a:moveTo>
                    <a:pt x="0" y="0"/>
                  </a:moveTo>
                  <a:lnTo>
                    <a:pt x="4062" y="55597"/>
                  </a:lnTo>
                  <a:lnTo>
                    <a:pt x="7279" y="69058"/>
                  </a:lnTo>
                  <a:lnTo>
                    <a:pt x="13993" y="76508"/>
                  </a:lnTo>
                  <a:lnTo>
                    <a:pt x="23040" y="79951"/>
                  </a:lnTo>
                  <a:lnTo>
                    <a:pt x="77677" y="81810"/>
                  </a:lnTo>
                  <a:lnTo>
                    <a:pt x="133158" y="72754"/>
                  </a:lnTo>
                  <a:lnTo>
                    <a:pt x="164534" y="68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22861" y="3484942"/>
              <a:ext cx="68557" cy="260513"/>
            </a:xfrm>
            <a:custGeom>
              <a:avLst/>
              <a:gdLst/>
              <a:ahLst/>
              <a:cxnLst/>
              <a:rect l="0" t="0" r="0" b="0"/>
              <a:pathLst>
                <a:path w="68557" h="260513">
                  <a:moveTo>
                    <a:pt x="0" y="0"/>
                  </a:moveTo>
                  <a:lnTo>
                    <a:pt x="10947" y="53208"/>
                  </a:lnTo>
                  <a:lnTo>
                    <a:pt x="23387" y="105988"/>
                  </a:lnTo>
                  <a:lnTo>
                    <a:pt x="36722" y="158698"/>
                  </a:lnTo>
                  <a:lnTo>
                    <a:pt x="54876" y="218226"/>
                  </a:lnTo>
                  <a:lnTo>
                    <a:pt x="68556" y="260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74602" y="3087317"/>
            <a:ext cx="603294" cy="754117"/>
            <a:chOff x="3674602" y="3087317"/>
            <a:chExt cx="603294" cy="754117"/>
          </a:xfrm>
        </p:grpSpPr>
        <p:sp>
          <p:nvSpPr>
            <p:cNvPr id="17" name="Freeform 16"/>
            <p:cNvSpPr/>
            <p:nvPr/>
          </p:nvSpPr>
          <p:spPr>
            <a:xfrm>
              <a:off x="3751773" y="3155873"/>
              <a:ext cx="128498" cy="129032"/>
            </a:xfrm>
            <a:custGeom>
              <a:avLst/>
              <a:gdLst/>
              <a:ahLst/>
              <a:cxnLst/>
              <a:rect l="0" t="0" r="0" b="0"/>
              <a:pathLst>
                <a:path w="128498" h="129032">
                  <a:moveTo>
                    <a:pt x="32518" y="0"/>
                  </a:moveTo>
                  <a:lnTo>
                    <a:pt x="6751" y="55597"/>
                  </a:lnTo>
                  <a:lnTo>
                    <a:pt x="1629" y="69057"/>
                  </a:lnTo>
                  <a:lnTo>
                    <a:pt x="0" y="96201"/>
                  </a:lnTo>
                  <a:lnTo>
                    <a:pt x="1699" y="109838"/>
                  </a:lnTo>
                  <a:lnTo>
                    <a:pt x="8925" y="118929"/>
                  </a:lnTo>
                  <a:lnTo>
                    <a:pt x="33205" y="129031"/>
                  </a:lnTo>
                  <a:lnTo>
                    <a:pt x="60246" y="125395"/>
                  </a:lnTo>
                  <a:lnTo>
                    <a:pt x="97103" y="106218"/>
                  </a:lnTo>
                  <a:lnTo>
                    <a:pt x="114544" y="91388"/>
                  </a:lnTo>
                  <a:lnTo>
                    <a:pt x="128497" y="68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52848" y="3087317"/>
              <a:ext cx="41134" cy="342781"/>
            </a:xfrm>
            <a:custGeom>
              <a:avLst/>
              <a:gdLst/>
              <a:ahLst/>
              <a:cxnLst/>
              <a:rect l="0" t="0" r="0" b="0"/>
              <a:pathLst>
                <a:path w="41134" h="342781">
                  <a:moveTo>
                    <a:pt x="0" y="0"/>
                  </a:moveTo>
                  <a:lnTo>
                    <a:pt x="1523" y="45309"/>
                  </a:lnTo>
                  <a:lnTo>
                    <a:pt x="9422" y="104494"/>
                  </a:lnTo>
                  <a:lnTo>
                    <a:pt x="11805" y="148006"/>
                  </a:lnTo>
                  <a:lnTo>
                    <a:pt x="13146" y="208050"/>
                  </a:lnTo>
                  <a:lnTo>
                    <a:pt x="20823" y="264435"/>
                  </a:lnTo>
                  <a:lnTo>
                    <a:pt x="35541" y="322564"/>
                  </a:lnTo>
                  <a:lnTo>
                    <a:pt x="41133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74602" y="3388963"/>
              <a:ext cx="342781" cy="27424"/>
            </a:xfrm>
            <a:custGeom>
              <a:avLst/>
              <a:gdLst/>
              <a:ahLst/>
              <a:cxnLst/>
              <a:rect l="0" t="0" r="0" b="0"/>
              <a:pathLst>
                <a:path w="342781" h="27424">
                  <a:moveTo>
                    <a:pt x="0" y="27423"/>
                  </a:moveTo>
                  <a:lnTo>
                    <a:pt x="45309" y="16476"/>
                  </a:lnTo>
                  <a:lnTo>
                    <a:pt x="104494" y="5559"/>
                  </a:lnTo>
                  <a:lnTo>
                    <a:pt x="148007" y="2471"/>
                  </a:lnTo>
                  <a:lnTo>
                    <a:pt x="208050" y="732"/>
                  </a:lnTo>
                  <a:lnTo>
                    <a:pt x="249891" y="325"/>
                  </a:lnTo>
                  <a:lnTo>
                    <a:pt x="304085" y="97"/>
                  </a:lnTo>
                  <a:lnTo>
                    <a:pt x="3427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55642" y="3512364"/>
              <a:ext cx="169468" cy="329070"/>
            </a:xfrm>
            <a:custGeom>
              <a:avLst/>
              <a:gdLst/>
              <a:ahLst/>
              <a:cxnLst/>
              <a:rect l="0" t="0" r="0" b="0"/>
              <a:pathLst>
                <a:path w="169468" h="329070">
                  <a:moveTo>
                    <a:pt x="10917" y="0"/>
                  </a:moveTo>
                  <a:lnTo>
                    <a:pt x="1494" y="45309"/>
                  </a:lnTo>
                  <a:lnTo>
                    <a:pt x="0" y="104494"/>
                  </a:lnTo>
                  <a:lnTo>
                    <a:pt x="8528" y="167227"/>
                  </a:lnTo>
                  <a:lnTo>
                    <a:pt x="22228" y="214591"/>
                  </a:lnTo>
                  <a:lnTo>
                    <a:pt x="36765" y="238072"/>
                  </a:lnTo>
                  <a:lnTo>
                    <a:pt x="57445" y="254601"/>
                  </a:lnTo>
                  <a:lnTo>
                    <a:pt x="69358" y="261142"/>
                  </a:lnTo>
                  <a:lnTo>
                    <a:pt x="98845" y="264347"/>
                  </a:lnTo>
                  <a:lnTo>
                    <a:pt x="115240" y="263069"/>
                  </a:lnTo>
                  <a:lnTo>
                    <a:pt x="141581" y="249461"/>
                  </a:lnTo>
                  <a:lnTo>
                    <a:pt x="152871" y="239434"/>
                  </a:lnTo>
                  <a:lnTo>
                    <a:pt x="165416" y="212042"/>
                  </a:lnTo>
                  <a:lnTo>
                    <a:pt x="169467" y="181079"/>
                  </a:lnTo>
                  <a:lnTo>
                    <a:pt x="166190" y="152082"/>
                  </a:lnTo>
                  <a:lnTo>
                    <a:pt x="160137" y="140998"/>
                  </a:lnTo>
                  <a:lnTo>
                    <a:pt x="141222" y="124621"/>
                  </a:lnTo>
                  <a:lnTo>
                    <a:pt x="129780" y="121167"/>
                  </a:lnTo>
                  <a:lnTo>
                    <a:pt x="104878" y="121392"/>
                  </a:lnTo>
                  <a:lnTo>
                    <a:pt x="94886" y="128156"/>
                  </a:lnTo>
                  <a:lnTo>
                    <a:pt x="79722" y="151921"/>
                  </a:lnTo>
                  <a:lnTo>
                    <a:pt x="69898" y="199561"/>
                  </a:lnTo>
                  <a:lnTo>
                    <a:pt x="77525" y="260830"/>
                  </a:lnTo>
                  <a:lnTo>
                    <a:pt x="89391" y="306142"/>
                  </a:lnTo>
                  <a:lnTo>
                    <a:pt x="106895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154494" y="3388963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48808" y="2859"/>
                  </a:lnTo>
                  <a:lnTo>
                    <a:pt x="90127" y="84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140783" y="3484942"/>
              <a:ext cx="137113" cy="41134"/>
            </a:xfrm>
            <a:custGeom>
              <a:avLst/>
              <a:gdLst/>
              <a:ahLst/>
              <a:cxnLst/>
              <a:rect l="0" t="0" r="0" b="0"/>
              <a:pathLst>
                <a:path w="137113" h="41134">
                  <a:moveTo>
                    <a:pt x="0" y="41133"/>
                  </a:moveTo>
                  <a:lnTo>
                    <a:pt x="34363" y="20764"/>
                  </a:lnTo>
                  <a:lnTo>
                    <a:pt x="94189" y="4552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46451" y="3128451"/>
            <a:ext cx="260514" cy="754117"/>
            <a:chOff x="4346451" y="3128451"/>
            <a:chExt cx="260514" cy="754117"/>
          </a:xfrm>
        </p:grpSpPr>
        <p:sp>
          <p:nvSpPr>
            <p:cNvPr id="24" name="Freeform 23"/>
            <p:cNvSpPr/>
            <p:nvPr/>
          </p:nvSpPr>
          <p:spPr>
            <a:xfrm>
              <a:off x="4373387" y="3128451"/>
              <a:ext cx="178733" cy="221484"/>
            </a:xfrm>
            <a:custGeom>
              <a:avLst/>
              <a:gdLst/>
              <a:ahLst/>
              <a:cxnLst/>
              <a:rect l="0" t="0" r="0" b="0"/>
              <a:pathLst>
                <a:path w="178733" h="221484">
                  <a:moveTo>
                    <a:pt x="27909" y="0"/>
                  </a:moveTo>
                  <a:lnTo>
                    <a:pt x="68647" y="12469"/>
                  </a:lnTo>
                  <a:lnTo>
                    <a:pt x="89687" y="26362"/>
                  </a:lnTo>
                  <a:lnTo>
                    <a:pt x="105132" y="50819"/>
                  </a:lnTo>
                  <a:lnTo>
                    <a:pt x="111384" y="65872"/>
                  </a:lnTo>
                  <a:lnTo>
                    <a:pt x="114267" y="98848"/>
                  </a:lnTo>
                  <a:lnTo>
                    <a:pt x="108947" y="132293"/>
                  </a:lnTo>
                  <a:lnTo>
                    <a:pt x="88822" y="175294"/>
                  </a:lnTo>
                  <a:lnTo>
                    <a:pt x="72247" y="197754"/>
                  </a:lnTo>
                  <a:lnTo>
                    <a:pt x="38507" y="220250"/>
                  </a:lnTo>
                  <a:lnTo>
                    <a:pt x="27357" y="221483"/>
                  </a:lnTo>
                  <a:lnTo>
                    <a:pt x="6843" y="214728"/>
                  </a:lnTo>
                  <a:lnTo>
                    <a:pt x="1677" y="205614"/>
                  </a:lnTo>
                  <a:lnTo>
                    <a:pt x="0" y="179237"/>
                  </a:lnTo>
                  <a:lnTo>
                    <a:pt x="6256" y="166718"/>
                  </a:lnTo>
                  <a:lnTo>
                    <a:pt x="29457" y="144684"/>
                  </a:lnTo>
                  <a:lnTo>
                    <a:pt x="60082" y="132860"/>
                  </a:lnTo>
                  <a:lnTo>
                    <a:pt x="111583" y="126203"/>
                  </a:lnTo>
                  <a:lnTo>
                    <a:pt x="142794" y="126169"/>
                  </a:lnTo>
                  <a:lnTo>
                    <a:pt x="178732" y="1371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46451" y="3375252"/>
              <a:ext cx="260514" cy="109691"/>
            </a:xfrm>
            <a:custGeom>
              <a:avLst/>
              <a:gdLst/>
              <a:ahLst/>
              <a:cxnLst/>
              <a:rect l="0" t="0" r="0" b="0"/>
              <a:pathLst>
                <a:path w="260514" h="109691">
                  <a:moveTo>
                    <a:pt x="0" y="109690"/>
                  </a:moveTo>
                  <a:lnTo>
                    <a:pt x="45447" y="71521"/>
                  </a:lnTo>
                  <a:lnTo>
                    <a:pt x="98103" y="45228"/>
                  </a:lnTo>
                  <a:lnTo>
                    <a:pt x="147390" y="25419"/>
                  </a:lnTo>
                  <a:lnTo>
                    <a:pt x="204990" y="6601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46451" y="3518796"/>
              <a:ext cx="247595" cy="363772"/>
            </a:xfrm>
            <a:custGeom>
              <a:avLst/>
              <a:gdLst/>
              <a:ahLst/>
              <a:cxnLst/>
              <a:rect l="0" t="0" r="0" b="0"/>
              <a:pathLst>
                <a:path w="247595" h="363772">
                  <a:moveTo>
                    <a:pt x="95978" y="7279"/>
                  </a:moveTo>
                  <a:lnTo>
                    <a:pt x="117814" y="0"/>
                  </a:lnTo>
                  <a:lnTo>
                    <a:pt x="167788" y="2753"/>
                  </a:lnTo>
                  <a:lnTo>
                    <a:pt x="216281" y="13217"/>
                  </a:lnTo>
                  <a:lnTo>
                    <a:pt x="224931" y="20379"/>
                  </a:lnTo>
                  <a:lnTo>
                    <a:pt x="229174" y="29723"/>
                  </a:lnTo>
                  <a:lnTo>
                    <a:pt x="230479" y="40524"/>
                  </a:lnTo>
                  <a:lnTo>
                    <a:pt x="223805" y="64712"/>
                  </a:lnTo>
                  <a:lnTo>
                    <a:pt x="202917" y="99962"/>
                  </a:lnTo>
                  <a:lnTo>
                    <a:pt x="194693" y="110201"/>
                  </a:lnTo>
                  <a:lnTo>
                    <a:pt x="169305" y="125641"/>
                  </a:lnTo>
                  <a:lnTo>
                    <a:pt x="154003" y="131891"/>
                  </a:lnTo>
                  <a:lnTo>
                    <a:pt x="146850" y="133011"/>
                  </a:lnTo>
                  <a:lnTo>
                    <a:pt x="145127" y="130710"/>
                  </a:lnTo>
                  <a:lnTo>
                    <a:pt x="147025" y="126130"/>
                  </a:lnTo>
                  <a:lnTo>
                    <a:pt x="154385" y="124600"/>
                  </a:lnTo>
                  <a:lnTo>
                    <a:pt x="178813" y="126962"/>
                  </a:lnTo>
                  <a:lnTo>
                    <a:pt x="201858" y="141215"/>
                  </a:lnTo>
                  <a:lnTo>
                    <a:pt x="241478" y="180327"/>
                  </a:lnTo>
                  <a:lnTo>
                    <a:pt x="246300" y="192724"/>
                  </a:lnTo>
                  <a:lnTo>
                    <a:pt x="247594" y="222748"/>
                  </a:lnTo>
                  <a:lnTo>
                    <a:pt x="239029" y="248281"/>
                  </a:lnTo>
                  <a:lnTo>
                    <a:pt x="232479" y="259355"/>
                  </a:lnTo>
                  <a:lnTo>
                    <a:pt x="208951" y="275722"/>
                  </a:lnTo>
                  <a:lnTo>
                    <a:pt x="157382" y="297564"/>
                  </a:lnTo>
                  <a:lnTo>
                    <a:pt x="97922" y="323333"/>
                  </a:lnTo>
                  <a:lnTo>
                    <a:pt x="45772" y="346203"/>
                  </a:lnTo>
                  <a:lnTo>
                    <a:pt x="0" y="3637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75709" y="2977627"/>
            <a:ext cx="1714413" cy="1096897"/>
            <a:chOff x="6375709" y="2977627"/>
            <a:chExt cx="1714413" cy="1096897"/>
          </a:xfrm>
        </p:grpSpPr>
        <p:sp>
          <p:nvSpPr>
            <p:cNvPr id="28" name="Freeform 27"/>
            <p:cNvSpPr/>
            <p:nvPr/>
          </p:nvSpPr>
          <p:spPr>
            <a:xfrm>
              <a:off x="6560387" y="2977627"/>
              <a:ext cx="103258" cy="466182"/>
            </a:xfrm>
            <a:custGeom>
              <a:avLst/>
              <a:gdLst/>
              <a:ahLst/>
              <a:cxnLst/>
              <a:rect l="0" t="0" r="0" b="0"/>
              <a:pathLst>
                <a:path w="103258" h="466182">
                  <a:moveTo>
                    <a:pt x="7279" y="0"/>
                  </a:moveTo>
                  <a:lnTo>
                    <a:pt x="0" y="21836"/>
                  </a:lnTo>
                  <a:lnTo>
                    <a:pt x="489" y="44745"/>
                  </a:lnTo>
                  <a:lnTo>
                    <a:pt x="9330" y="91462"/>
                  </a:lnTo>
                  <a:lnTo>
                    <a:pt x="21597" y="145423"/>
                  </a:lnTo>
                  <a:lnTo>
                    <a:pt x="39392" y="204601"/>
                  </a:lnTo>
                  <a:lnTo>
                    <a:pt x="57576" y="260302"/>
                  </a:lnTo>
                  <a:lnTo>
                    <a:pt x="75839" y="323441"/>
                  </a:lnTo>
                  <a:lnTo>
                    <a:pt x="89547" y="378184"/>
                  </a:lnTo>
                  <a:lnTo>
                    <a:pt x="99195" y="423350"/>
                  </a:lnTo>
                  <a:lnTo>
                    <a:pt x="103257" y="466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707948" y="3042513"/>
              <a:ext cx="219991" cy="346182"/>
            </a:xfrm>
            <a:custGeom>
              <a:avLst/>
              <a:gdLst/>
              <a:ahLst/>
              <a:cxnLst/>
              <a:rect l="0" t="0" r="0" b="0"/>
              <a:pathLst>
                <a:path w="219991" h="346182">
                  <a:moveTo>
                    <a:pt x="24252" y="44804"/>
                  </a:moveTo>
                  <a:lnTo>
                    <a:pt x="9337" y="100401"/>
                  </a:lnTo>
                  <a:lnTo>
                    <a:pt x="535" y="153193"/>
                  </a:lnTo>
                  <a:lnTo>
                    <a:pt x="0" y="199619"/>
                  </a:lnTo>
                  <a:lnTo>
                    <a:pt x="4840" y="245644"/>
                  </a:lnTo>
                  <a:lnTo>
                    <a:pt x="20195" y="283366"/>
                  </a:lnTo>
                  <a:lnTo>
                    <a:pt x="54535" y="326235"/>
                  </a:lnTo>
                  <a:lnTo>
                    <a:pt x="67293" y="337544"/>
                  </a:lnTo>
                  <a:lnTo>
                    <a:pt x="80368" y="343560"/>
                  </a:lnTo>
                  <a:lnTo>
                    <a:pt x="107084" y="346181"/>
                  </a:lnTo>
                  <a:lnTo>
                    <a:pt x="138255" y="334143"/>
                  </a:lnTo>
                  <a:lnTo>
                    <a:pt x="169375" y="312035"/>
                  </a:lnTo>
                  <a:lnTo>
                    <a:pt x="202501" y="265327"/>
                  </a:lnTo>
                  <a:lnTo>
                    <a:pt x="216718" y="230667"/>
                  </a:lnTo>
                  <a:lnTo>
                    <a:pt x="219990" y="194950"/>
                  </a:lnTo>
                  <a:lnTo>
                    <a:pt x="213266" y="140582"/>
                  </a:lnTo>
                  <a:lnTo>
                    <a:pt x="197563" y="85878"/>
                  </a:lnTo>
                  <a:lnTo>
                    <a:pt x="173613" y="39200"/>
                  </a:lnTo>
                  <a:lnTo>
                    <a:pt x="154620" y="17938"/>
                  </a:lnTo>
                  <a:lnTo>
                    <a:pt x="130945" y="3410"/>
                  </a:lnTo>
                  <a:lnTo>
                    <a:pt x="101125" y="0"/>
                  </a:lnTo>
                  <a:lnTo>
                    <a:pt x="84641" y="1223"/>
                  </a:lnTo>
                  <a:lnTo>
                    <a:pt x="70606" y="8133"/>
                  </a:lnTo>
                  <a:lnTo>
                    <a:pt x="46885" y="32060"/>
                  </a:lnTo>
                  <a:lnTo>
                    <a:pt x="23679" y="72513"/>
                  </a:lnTo>
                  <a:lnTo>
                    <a:pt x="14433" y="128003"/>
                  </a:lnTo>
                  <a:lnTo>
                    <a:pt x="16333" y="174713"/>
                  </a:lnTo>
                  <a:lnTo>
                    <a:pt x="21906" y="228025"/>
                  </a:lnTo>
                  <a:lnTo>
                    <a:pt x="24252" y="2504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75709" y="3484942"/>
              <a:ext cx="603293" cy="95979"/>
            </a:xfrm>
            <a:custGeom>
              <a:avLst/>
              <a:gdLst/>
              <a:ahLst/>
              <a:cxnLst/>
              <a:rect l="0" t="0" r="0" b="0"/>
              <a:pathLst>
                <a:path w="603293" h="95979">
                  <a:moveTo>
                    <a:pt x="0" y="95978"/>
                  </a:moveTo>
                  <a:lnTo>
                    <a:pt x="46832" y="85032"/>
                  </a:lnTo>
                  <a:lnTo>
                    <a:pt x="90894" y="76894"/>
                  </a:lnTo>
                  <a:lnTo>
                    <a:pt x="152533" y="63748"/>
                  </a:lnTo>
                  <a:lnTo>
                    <a:pt x="202873" y="54739"/>
                  </a:lnTo>
                  <a:lnTo>
                    <a:pt x="256223" y="45657"/>
                  </a:lnTo>
                  <a:lnTo>
                    <a:pt x="300247" y="36542"/>
                  </a:lnTo>
                  <a:lnTo>
                    <a:pt x="359293" y="30124"/>
                  </a:lnTo>
                  <a:lnTo>
                    <a:pt x="408103" y="20944"/>
                  </a:lnTo>
                  <a:lnTo>
                    <a:pt x="449509" y="16926"/>
                  </a:lnTo>
                  <a:lnTo>
                    <a:pt x="512023" y="10601"/>
                  </a:lnTo>
                  <a:lnTo>
                    <a:pt x="559492" y="3141"/>
                  </a:lnTo>
                  <a:lnTo>
                    <a:pt x="60329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77355" y="3690610"/>
              <a:ext cx="150825" cy="383914"/>
            </a:xfrm>
            <a:custGeom>
              <a:avLst/>
              <a:gdLst/>
              <a:ahLst/>
              <a:cxnLst/>
              <a:rect l="0" t="0" r="0" b="0"/>
              <a:pathLst>
                <a:path w="150825" h="383914">
                  <a:moveTo>
                    <a:pt x="0" y="0"/>
                  </a:moveTo>
                  <a:lnTo>
                    <a:pt x="19084" y="57252"/>
                  </a:lnTo>
                  <a:lnTo>
                    <a:pt x="39509" y="111249"/>
                  </a:lnTo>
                  <a:lnTo>
                    <a:pt x="56154" y="153548"/>
                  </a:lnTo>
                  <a:lnTo>
                    <a:pt x="82656" y="216124"/>
                  </a:lnTo>
                  <a:lnTo>
                    <a:pt x="105743" y="269196"/>
                  </a:lnTo>
                  <a:lnTo>
                    <a:pt x="127192" y="328075"/>
                  </a:lnTo>
                  <a:lnTo>
                    <a:pt x="150824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13794" y="3692515"/>
              <a:ext cx="333820" cy="327165"/>
            </a:xfrm>
            <a:custGeom>
              <a:avLst/>
              <a:gdLst/>
              <a:ahLst/>
              <a:cxnLst/>
              <a:rect l="0" t="0" r="0" b="0"/>
              <a:pathLst>
                <a:path w="333820" h="327165">
                  <a:moveTo>
                    <a:pt x="137785" y="11806"/>
                  </a:moveTo>
                  <a:lnTo>
                    <a:pt x="88978" y="953"/>
                  </a:lnTo>
                  <a:lnTo>
                    <a:pt x="73254" y="0"/>
                  </a:lnTo>
                  <a:lnTo>
                    <a:pt x="47658" y="7067"/>
                  </a:lnTo>
                  <a:lnTo>
                    <a:pt x="6400" y="36430"/>
                  </a:lnTo>
                  <a:lnTo>
                    <a:pt x="1443" y="48027"/>
                  </a:lnTo>
                  <a:lnTo>
                    <a:pt x="0" y="77163"/>
                  </a:lnTo>
                  <a:lnTo>
                    <a:pt x="4795" y="90417"/>
                  </a:lnTo>
                  <a:lnTo>
                    <a:pt x="22310" y="113269"/>
                  </a:lnTo>
                  <a:lnTo>
                    <a:pt x="34903" y="119058"/>
                  </a:lnTo>
                  <a:lnTo>
                    <a:pt x="65145" y="121428"/>
                  </a:lnTo>
                  <a:lnTo>
                    <a:pt x="123267" y="101113"/>
                  </a:lnTo>
                  <a:lnTo>
                    <a:pt x="166492" y="87188"/>
                  </a:lnTo>
                  <a:lnTo>
                    <a:pt x="199803" y="83396"/>
                  </a:lnTo>
                  <a:lnTo>
                    <a:pt x="226795" y="89836"/>
                  </a:lnTo>
                  <a:lnTo>
                    <a:pt x="263184" y="114654"/>
                  </a:lnTo>
                  <a:lnTo>
                    <a:pt x="309146" y="163986"/>
                  </a:lnTo>
                  <a:lnTo>
                    <a:pt x="330918" y="204165"/>
                  </a:lnTo>
                  <a:lnTo>
                    <a:pt x="333819" y="235426"/>
                  </a:lnTo>
                  <a:lnTo>
                    <a:pt x="332460" y="252294"/>
                  </a:lnTo>
                  <a:lnTo>
                    <a:pt x="326984" y="265063"/>
                  </a:lnTo>
                  <a:lnTo>
                    <a:pt x="308711" y="283313"/>
                  </a:lnTo>
                  <a:lnTo>
                    <a:pt x="265450" y="302152"/>
                  </a:lnTo>
                  <a:lnTo>
                    <a:pt x="214037" y="310104"/>
                  </a:lnTo>
                  <a:lnTo>
                    <a:pt x="154540" y="322214"/>
                  </a:lnTo>
                  <a:lnTo>
                    <a:pt x="110362" y="3271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280648" y="3486635"/>
              <a:ext cx="164535" cy="25730"/>
            </a:xfrm>
            <a:custGeom>
              <a:avLst/>
              <a:gdLst/>
              <a:ahLst/>
              <a:cxnLst/>
              <a:rect l="0" t="0" r="0" b="0"/>
              <a:pathLst>
                <a:path w="164535" h="25730">
                  <a:moveTo>
                    <a:pt x="0" y="25729"/>
                  </a:moveTo>
                  <a:lnTo>
                    <a:pt x="14557" y="11171"/>
                  </a:lnTo>
                  <a:lnTo>
                    <a:pt x="37954" y="4024"/>
                  </a:lnTo>
                  <a:lnTo>
                    <a:pt x="85387" y="0"/>
                  </a:lnTo>
                  <a:lnTo>
                    <a:pt x="129911" y="2871"/>
                  </a:lnTo>
                  <a:lnTo>
                    <a:pt x="164534" y="120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08070" y="3580920"/>
              <a:ext cx="219381" cy="41135"/>
            </a:xfrm>
            <a:custGeom>
              <a:avLst/>
              <a:gdLst/>
              <a:ahLst/>
              <a:cxnLst/>
              <a:rect l="0" t="0" r="0" b="0"/>
              <a:pathLst>
                <a:path w="219381" h="41135">
                  <a:moveTo>
                    <a:pt x="0" y="41134"/>
                  </a:moveTo>
                  <a:lnTo>
                    <a:pt x="48808" y="26219"/>
                  </a:lnTo>
                  <a:lnTo>
                    <a:pt x="98253" y="13355"/>
                  </a:lnTo>
                  <a:lnTo>
                    <a:pt x="155560" y="3957"/>
                  </a:lnTo>
                  <a:lnTo>
                    <a:pt x="200470" y="1173"/>
                  </a:lnTo>
                  <a:lnTo>
                    <a:pt x="2193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691495" y="3128451"/>
              <a:ext cx="288425" cy="265527"/>
            </a:xfrm>
            <a:custGeom>
              <a:avLst/>
              <a:gdLst/>
              <a:ahLst/>
              <a:cxnLst/>
              <a:rect l="0" t="0" r="0" b="0"/>
              <a:pathLst>
                <a:path w="288425" h="265527">
                  <a:moveTo>
                    <a:pt x="82756" y="0"/>
                  </a:moveTo>
                  <a:lnTo>
                    <a:pt x="119150" y="7278"/>
                  </a:lnTo>
                  <a:lnTo>
                    <a:pt x="149205" y="27102"/>
                  </a:lnTo>
                  <a:lnTo>
                    <a:pt x="187759" y="72523"/>
                  </a:lnTo>
                  <a:lnTo>
                    <a:pt x="220804" y="135187"/>
                  </a:lnTo>
                  <a:lnTo>
                    <a:pt x="220493" y="149540"/>
                  </a:lnTo>
                  <a:lnTo>
                    <a:pt x="207958" y="177675"/>
                  </a:lnTo>
                  <a:lnTo>
                    <a:pt x="175205" y="219210"/>
                  </a:lnTo>
                  <a:lnTo>
                    <a:pt x="145682" y="238601"/>
                  </a:lnTo>
                  <a:lnTo>
                    <a:pt x="94799" y="258083"/>
                  </a:lnTo>
                  <a:lnTo>
                    <a:pt x="60686" y="265526"/>
                  </a:lnTo>
                  <a:lnTo>
                    <a:pt x="30290" y="263756"/>
                  </a:lnTo>
                  <a:lnTo>
                    <a:pt x="18833" y="258105"/>
                  </a:lnTo>
                  <a:lnTo>
                    <a:pt x="2040" y="239637"/>
                  </a:lnTo>
                  <a:lnTo>
                    <a:pt x="0" y="228314"/>
                  </a:lnTo>
                  <a:lnTo>
                    <a:pt x="5858" y="203545"/>
                  </a:lnTo>
                  <a:lnTo>
                    <a:pt x="26286" y="171184"/>
                  </a:lnTo>
                  <a:lnTo>
                    <a:pt x="46994" y="155809"/>
                  </a:lnTo>
                  <a:lnTo>
                    <a:pt x="97529" y="133526"/>
                  </a:lnTo>
                  <a:lnTo>
                    <a:pt x="145194" y="126400"/>
                  </a:lnTo>
                  <a:lnTo>
                    <a:pt x="204948" y="134939"/>
                  </a:lnTo>
                  <a:lnTo>
                    <a:pt x="256700" y="151296"/>
                  </a:lnTo>
                  <a:lnTo>
                    <a:pt x="288424" y="164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733118" y="3478562"/>
              <a:ext cx="301647" cy="47514"/>
            </a:xfrm>
            <a:custGeom>
              <a:avLst/>
              <a:gdLst/>
              <a:ahLst/>
              <a:cxnLst/>
              <a:rect l="0" t="0" r="0" b="0"/>
              <a:pathLst>
                <a:path w="301647" h="47514">
                  <a:moveTo>
                    <a:pt x="0" y="47513"/>
                  </a:moveTo>
                  <a:lnTo>
                    <a:pt x="45309" y="27144"/>
                  </a:lnTo>
                  <a:lnTo>
                    <a:pt x="104494" y="13209"/>
                  </a:lnTo>
                  <a:lnTo>
                    <a:pt x="148006" y="9415"/>
                  </a:lnTo>
                  <a:lnTo>
                    <a:pt x="208049" y="0"/>
                  </a:lnTo>
                  <a:lnTo>
                    <a:pt x="264434" y="2119"/>
                  </a:lnTo>
                  <a:lnTo>
                    <a:pt x="301646" y="63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842807" y="3622054"/>
              <a:ext cx="247315" cy="397626"/>
            </a:xfrm>
            <a:custGeom>
              <a:avLst/>
              <a:gdLst/>
              <a:ahLst/>
              <a:cxnLst/>
              <a:rect l="0" t="0" r="0" b="0"/>
              <a:pathLst>
                <a:path w="247315" h="397626">
                  <a:moveTo>
                    <a:pt x="54845" y="0"/>
                  </a:moveTo>
                  <a:lnTo>
                    <a:pt x="110442" y="4062"/>
                  </a:lnTo>
                  <a:lnTo>
                    <a:pt x="171962" y="26362"/>
                  </a:lnTo>
                  <a:lnTo>
                    <a:pt x="194750" y="46756"/>
                  </a:lnTo>
                  <a:lnTo>
                    <a:pt x="202960" y="58593"/>
                  </a:lnTo>
                  <a:lnTo>
                    <a:pt x="205386" y="71055"/>
                  </a:lnTo>
                  <a:lnTo>
                    <a:pt x="199957" y="97089"/>
                  </a:lnTo>
                  <a:lnTo>
                    <a:pt x="179770" y="130162"/>
                  </a:lnTo>
                  <a:lnTo>
                    <a:pt x="132655" y="159259"/>
                  </a:lnTo>
                  <a:lnTo>
                    <a:pt x="77730" y="179898"/>
                  </a:lnTo>
                  <a:lnTo>
                    <a:pt x="45211" y="182535"/>
                  </a:lnTo>
                  <a:lnTo>
                    <a:pt x="30141" y="181105"/>
                  </a:lnTo>
                  <a:lnTo>
                    <a:pt x="23141" y="177105"/>
                  </a:lnTo>
                  <a:lnTo>
                    <a:pt x="21521" y="171391"/>
                  </a:lnTo>
                  <a:lnTo>
                    <a:pt x="23488" y="164535"/>
                  </a:lnTo>
                  <a:lnTo>
                    <a:pt x="41924" y="152855"/>
                  </a:lnTo>
                  <a:lnTo>
                    <a:pt x="55372" y="147607"/>
                  </a:lnTo>
                  <a:lnTo>
                    <a:pt x="110693" y="147500"/>
                  </a:lnTo>
                  <a:lnTo>
                    <a:pt x="168048" y="164396"/>
                  </a:lnTo>
                  <a:lnTo>
                    <a:pt x="220130" y="197402"/>
                  </a:lnTo>
                  <a:lnTo>
                    <a:pt x="240534" y="215198"/>
                  </a:lnTo>
                  <a:lnTo>
                    <a:pt x="245670" y="225732"/>
                  </a:lnTo>
                  <a:lnTo>
                    <a:pt x="247314" y="249625"/>
                  </a:lnTo>
                  <a:lnTo>
                    <a:pt x="242573" y="260871"/>
                  </a:lnTo>
                  <a:lnTo>
                    <a:pt x="214064" y="291257"/>
                  </a:lnTo>
                  <a:lnTo>
                    <a:pt x="155360" y="328822"/>
                  </a:lnTo>
                  <a:lnTo>
                    <a:pt x="93261" y="352355"/>
                  </a:lnTo>
                  <a:lnTo>
                    <a:pt x="38805" y="37304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202" y="4783050"/>
            <a:ext cx="521027" cy="397625"/>
            <a:chOff x="370202" y="4783050"/>
            <a:chExt cx="521027" cy="397625"/>
          </a:xfrm>
        </p:grpSpPr>
        <p:sp>
          <p:nvSpPr>
            <p:cNvPr id="39" name="Freeform 38"/>
            <p:cNvSpPr/>
            <p:nvPr/>
          </p:nvSpPr>
          <p:spPr>
            <a:xfrm>
              <a:off x="370202" y="4783050"/>
              <a:ext cx="411337" cy="397625"/>
            </a:xfrm>
            <a:custGeom>
              <a:avLst/>
              <a:gdLst/>
              <a:ahLst/>
              <a:cxnLst/>
              <a:rect l="0" t="0" r="0" b="0"/>
              <a:pathLst>
                <a:path w="411337" h="397625">
                  <a:moveTo>
                    <a:pt x="411336" y="0"/>
                  </a:moveTo>
                  <a:lnTo>
                    <a:pt x="380021" y="12469"/>
                  </a:lnTo>
                  <a:lnTo>
                    <a:pt x="324558" y="60108"/>
                  </a:lnTo>
                  <a:lnTo>
                    <a:pt x="278803" y="112489"/>
                  </a:lnTo>
                  <a:lnTo>
                    <a:pt x="229029" y="167762"/>
                  </a:lnTo>
                  <a:lnTo>
                    <a:pt x="173423" y="224092"/>
                  </a:lnTo>
                  <a:lnTo>
                    <a:pt x="116334" y="281277"/>
                  </a:lnTo>
                  <a:lnTo>
                    <a:pt x="68829" y="339646"/>
                  </a:lnTo>
                  <a:lnTo>
                    <a:pt x="11008" y="389225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8758" y="4851606"/>
              <a:ext cx="452471" cy="274225"/>
            </a:xfrm>
            <a:custGeom>
              <a:avLst/>
              <a:gdLst/>
              <a:ahLst/>
              <a:cxnLst/>
              <a:rect l="0" t="0" r="0" b="0"/>
              <a:pathLst>
                <a:path w="452471" h="274225">
                  <a:moveTo>
                    <a:pt x="0" y="0"/>
                  </a:moveTo>
                  <a:lnTo>
                    <a:pt x="7279" y="21836"/>
                  </a:lnTo>
                  <a:lnTo>
                    <a:pt x="23041" y="40682"/>
                  </a:lnTo>
                  <a:lnTo>
                    <a:pt x="77678" y="77607"/>
                  </a:lnTo>
                  <a:lnTo>
                    <a:pt x="136599" y="97814"/>
                  </a:lnTo>
                  <a:lnTo>
                    <a:pt x="187743" y="120728"/>
                  </a:lnTo>
                  <a:lnTo>
                    <a:pt x="245970" y="144822"/>
                  </a:lnTo>
                  <a:lnTo>
                    <a:pt x="301482" y="168314"/>
                  </a:lnTo>
                  <a:lnTo>
                    <a:pt x="360758" y="210736"/>
                  </a:lnTo>
                  <a:lnTo>
                    <a:pt x="412179" y="246900"/>
                  </a:lnTo>
                  <a:lnTo>
                    <a:pt x="45247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2244316" y="4687071"/>
            <a:ext cx="764654" cy="464716"/>
          </a:xfrm>
          <a:custGeom>
            <a:avLst/>
            <a:gdLst/>
            <a:ahLst/>
            <a:cxnLst/>
            <a:rect l="0" t="0" r="0" b="0"/>
            <a:pathLst>
              <a:path w="764654" h="464716">
                <a:moveTo>
                  <a:pt x="237411" y="0"/>
                </a:moveTo>
                <a:lnTo>
                  <a:pt x="201018" y="0"/>
                </a:lnTo>
                <a:lnTo>
                  <a:pt x="166899" y="12188"/>
                </a:lnTo>
                <a:lnTo>
                  <a:pt x="134470" y="32839"/>
                </a:lnTo>
                <a:lnTo>
                  <a:pt x="78938" y="89413"/>
                </a:lnTo>
                <a:lnTo>
                  <a:pt x="42702" y="138524"/>
                </a:lnTo>
                <a:lnTo>
                  <a:pt x="19294" y="192236"/>
                </a:lnTo>
                <a:lnTo>
                  <a:pt x="0" y="246857"/>
                </a:lnTo>
                <a:lnTo>
                  <a:pt x="2908" y="282374"/>
                </a:lnTo>
                <a:lnTo>
                  <a:pt x="14357" y="318980"/>
                </a:lnTo>
                <a:lnTo>
                  <a:pt x="29602" y="345406"/>
                </a:lnTo>
                <a:lnTo>
                  <a:pt x="62594" y="377413"/>
                </a:lnTo>
                <a:lnTo>
                  <a:pt x="116211" y="404579"/>
                </a:lnTo>
                <a:lnTo>
                  <a:pt x="166291" y="421353"/>
                </a:lnTo>
                <a:lnTo>
                  <a:pt x="225818" y="443419"/>
                </a:lnTo>
                <a:lnTo>
                  <a:pt x="285072" y="455049"/>
                </a:lnTo>
                <a:lnTo>
                  <a:pt x="335783" y="461233"/>
                </a:lnTo>
                <a:lnTo>
                  <a:pt x="398592" y="464715"/>
                </a:lnTo>
                <a:lnTo>
                  <a:pt x="455797" y="461684"/>
                </a:lnTo>
                <a:lnTo>
                  <a:pt x="511341" y="455200"/>
                </a:lnTo>
                <a:lnTo>
                  <a:pt x="562331" y="449216"/>
                </a:lnTo>
                <a:lnTo>
                  <a:pt x="610447" y="437795"/>
                </a:lnTo>
                <a:lnTo>
                  <a:pt x="642389" y="427666"/>
                </a:lnTo>
                <a:lnTo>
                  <a:pt x="695848" y="392274"/>
                </a:lnTo>
                <a:lnTo>
                  <a:pt x="726049" y="366301"/>
                </a:lnTo>
                <a:lnTo>
                  <a:pt x="749629" y="334445"/>
                </a:lnTo>
                <a:lnTo>
                  <a:pt x="762140" y="295911"/>
                </a:lnTo>
                <a:lnTo>
                  <a:pt x="764653" y="253393"/>
                </a:lnTo>
                <a:lnTo>
                  <a:pt x="755614" y="209106"/>
                </a:lnTo>
                <a:lnTo>
                  <a:pt x="737377" y="164031"/>
                </a:lnTo>
                <a:lnTo>
                  <a:pt x="714038" y="123177"/>
                </a:lnTo>
                <a:lnTo>
                  <a:pt x="655596" y="61793"/>
                </a:lnTo>
                <a:lnTo>
                  <a:pt x="619292" y="39977"/>
                </a:lnTo>
                <a:lnTo>
                  <a:pt x="572310" y="23864"/>
                </a:lnTo>
                <a:lnTo>
                  <a:pt x="519795" y="9441"/>
                </a:lnTo>
                <a:lnTo>
                  <a:pt x="465641" y="2797"/>
                </a:lnTo>
                <a:lnTo>
                  <a:pt x="403722" y="829"/>
                </a:lnTo>
                <a:lnTo>
                  <a:pt x="344411" y="7525"/>
                </a:lnTo>
                <a:lnTo>
                  <a:pt x="288243" y="19157"/>
                </a:lnTo>
                <a:lnTo>
                  <a:pt x="233006" y="39531"/>
                </a:lnTo>
                <a:lnTo>
                  <a:pt x="178045" y="64865"/>
                </a:lnTo>
                <a:lnTo>
                  <a:pt x="125249" y="111669"/>
                </a:lnTo>
                <a:lnTo>
                  <a:pt x="76451" y="164926"/>
                </a:lnTo>
                <a:lnTo>
                  <a:pt x="44299" y="219457"/>
                </a:lnTo>
                <a:lnTo>
                  <a:pt x="24801" y="272716"/>
                </a:lnTo>
                <a:lnTo>
                  <a:pt x="18032" y="3153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471687" y="4746369"/>
            <a:ext cx="818116" cy="557042"/>
          </a:xfrm>
          <a:custGeom>
            <a:avLst/>
            <a:gdLst/>
            <a:ahLst/>
            <a:cxnLst/>
            <a:rect l="0" t="0" r="0" b="0"/>
            <a:pathLst>
              <a:path w="818116" h="557042">
                <a:moveTo>
                  <a:pt x="109690" y="91526"/>
                </a:moveTo>
                <a:lnTo>
                  <a:pt x="83922" y="151185"/>
                </a:lnTo>
                <a:lnTo>
                  <a:pt x="75386" y="189644"/>
                </a:lnTo>
                <a:lnTo>
                  <a:pt x="71592" y="242284"/>
                </a:lnTo>
                <a:lnTo>
                  <a:pt x="73968" y="289040"/>
                </a:lnTo>
                <a:lnTo>
                  <a:pt x="81626" y="328610"/>
                </a:lnTo>
                <a:lnTo>
                  <a:pt x="104591" y="378105"/>
                </a:lnTo>
                <a:lnTo>
                  <a:pt x="152525" y="440526"/>
                </a:lnTo>
                <a:lnTo>
                  <a:pt x="213282" y="490379"/>
                </a:lnTo>
                <a:lnTo>
                  <a:pt x="265985" y="516090"/>
                </a:lnTo>
                <a:lnTo>
                  <a:pt x="327474" y="540636"/>
                </a:lnTo>
                <a:lnTo>
                  <a:pt x="386657" y="552649"/>
                </a:lnTo>
                <a:lnTo>
                  <a:pt x="450066" y="556208"/>
                </a:lnTo>
                <a:lnTo>
                  <a:pt x="494567" y="557041"/>
                </a:lnTo>
                <a:lnTo>
                  <a:pt x="538212" y="555887"/>
                </a:lnTo>
                <a:lnTo>
                  <a:pt x="597044" y="545149"/>
                </a:lnTo>
                <a:lnTo>
                  <a:pt x="653070" y="524870"/>
                </a:lnTo>
                <a:lnTo>
                  <a:pt x="706742" y="507013"/>
                </a:lnTo>
                <a:lnTo>
                  <a:pt x="750743" y="481578"/>
                </a:lnTo>
                <a:lnTo>
                  <a:pt x="782232" y="445773"/>
                </a:lnTo>
                <a:lnTo>
                  <a:pt x="807292" y="392729"/>
                </a:lnTo>
                <a:lnTo>
                  <a:pt x="818115" y="347844"/>
                </a:lnTo>
                <a:lnTo>
                  <a:pt x="817600" y="309041"/>
                </a:lnTo>
                <a:lnTo>
                  <a:pt x="807214" y="256247"/>
                </a:lnTo>
                <a:lnTo>
                  <a:pt x="791516" y="195684"/>
                </a:lnTo>
                <a:lnTo>
                  <a:pt x="762658" y="148794"/>
                </a:lnTo>
                <a:lnTo>
                  <a:pt x="711961" y="93527"/>
                </a:lnTo>
                <a:lnTo>
                  <a:pt x="649811" y="51690"/>
                </a:lnTo>
                <a:lnTo>
                  <a:pt x="591178" y="27417"/>
                </a:lnTo>
                <a:lnTo>
                  <a:pt x="531148" y="10576"/>
                </a:lnTo>
                <a:lnTo>
                  <a:pt x="469180" y="0"/>
                </a:lnTo>
                <a:lnTo>
                  <a:pt x="408162" y="929"/>
                </a:lnTo>
                <a:lnTo>
                  <a:pt x="345902" y="10853"/>
                </a:lnTo>
                <a:lnTo>
                  <a:pt x="288860" y="23442"/>
                </a:lnTo>
                <a:lnTo>
                  <a:pt x="233364" y="40883"/>
                </a:lnTo>
                <a:lnTo>
                  <a:pt x="182390" y="69411"/>
                </a:lnTo>
                <a:lnTo>
                  <a:pt x="124220" y="119996"/>
                </a:lnTo>
                <a:lnTo>
                  <a:pt x="89789" y="167671"/>
                </a:lnTo>
                <a:lnTo>
                  <a:pt x="60289" y="220391"/>
                </a:lnTo>
                <a:lnTo>
                  <a:pt x="32252" y="274606"/>
                </a:lnTo>
                <a:lnTo>
                  <a:pt x="17889" y="302897"/>
                </a:lnTo>
                <a:lnTo>
                  <a:pt x="0" y="3383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277895" y="5426705"/>
            <a:ext cx="1110608" cy="617005"/>
            <a:chOff x="4277895" y="5426705"/>
            <a:chExt cx="1110608" cy="617005"/>
          </a:xfrm>
        </p:grpSpPr>
        <p:sp>
          <p:nvSpPr>
            <p:cNvPr id="44" name="Freeform 43"/>
            <p:cNvSpPr/>
            <p:nvPr/>
          </p:nvSpPr>
          <p:spPr>
            <a:xfrm>
              <a:off x="4867477" y="5426705"/>
              <a:ext cx="27423" cy="13712"/>
            </a:xfrm>
            <a:custGeom>
              <a:avLst/>
              <a:gdLst/>
              <a:ahLst/>
              <a:cxnLst/>
              <a:rect l="0" t="0" r="0" b="0"/>
              <a:pathLst>
                <a:path w="27423" h="13712">
                  <a:moveTo>
                    <a:pt x="27422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77895" y="5522683"/>
              <a:ext cx="1110608" cy="452471"/>
            </a:xfrm>
            <a:custGeom>
              <a:avLst/>
              <a:gdLst/>
              <a:ahLst/>
              <a:cxnLst/>
              <a:rect l="0" t="0" r="0" b="0"/>
              <a:pathLst>
                <a:path w="1110608" h="452471">
                  <a:moveTo>
                    <a:pt x="0" y="0"/>
                  </a:moveTo>
                  <a:lnTo>
                    <a:pt x="53208" y="3047"/>
                  </a:lnTo>
                  <a:lnTo>
                    <a:pt x="104465" y="20369"/>
                  </a:lnTo>
                  <a:lnTo>
                    <a:pt x="153845" y="38875"/>
                  </a:lnTo>
                  <a:lnTo>
                    <a:pt x="199394" y="59935"/>
                  </a:lnTo>
                  <a:lnTo>
                    <a:pt x="254591" y="82929"/>
                  </a:lnTo>
                  <a:lnTo>
                    <a:pt x="314187" y="105871"/>
                  </a:lnTo>
                  <a:lnTo>
                    <a:pt x="374033" y="134101"/>
                  </a:lnTo>
                  <a:lnTo>
                    <a:pt x="426182" y="149931"/>
                  </a:lnTo>
                  <a:lnTo>
                    <a:pt x="480228" y="164271"/>
                  </a:lnTo>
                  <a:lnTo>
                    <a:pt x="534836" y="182230"/>
                  </a:lnTo>
                  <a:lnTo>
                    <a:pt x="589611" y="202786"/>
                  </a:lnTo>
                  <a:lnTo>
                    <a:pt x="644435" y="218525"/>
                  </a:lnTo>
                  <a:lnTo>
                    <a:pt x="699274" y="236900"/>
                  </a:lnTo>
                  <a:lnTo>
                    <a:pt x="754117" y="261642"/>
                  </a:lnTo>
                  <a:lnTo>
                    <a:pt x="804899" y="284208"/>
                  </a:lnTo>
                  <a:lnTo>
                    <a:pt x="852953" y="304604"/>
                  </a:lnTo>
                  <a:lnTo>
                    <a:pt x="901723" y="329946"/>
                  </a:lnTo>
                  <a:lnTo>
                    <a:pt x="963649" y="373365"/>
                  </a:lnTo>
                  <a:lnTo>
                    <a:pt x="1019455" y="400507"/>
                  </a:lnTo>
                  <a:lnTo>
                    <a:pt x="1081430" y="434758"/>
                  </a:lnTo>
                  <a:lnTo>
                    <a:pt x="1110607" y="4524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05317" y="5501693"/>
              <a:ext cx="904940" cy="542017"/>
            </a:xfrm>
            <a:custGeom>
              <a:avLst/>
              <a:gdLst/>
              <a:ahLst/>
              <a:cxnLst/>
              <a:rect l="0" t="0" r="0" b="0"/>
              <a:pathLst>
                <a:path w="904940" h="542017">
                  <a:moveTo>
                    <a:pt x="904939" y="7279"/>
                  </a:moveTo>
                  <a:lnTo>
                    <a:pt x="883103" y="0"/>
                  </a:lnTo>
                  <a:lnTo>
                    <a:pt x="840408" y="2753"/>
                  </a:lnTo>
                  <a:lnTo>
                    <a:pt x="782334" y="18855"/>
                  </a:lnTo>
                  <a:lnTo>
                    <a:pt x="726851" y="49796"/>
                  </a:lnTo>
                  <a:lnTo>
                    <a:pt x="664601" y="85249"/>
                  </a:lnTo>
                  <a:lnTo>
                    <a:pt x="611641" y="119758"/>
                  </a:lnTo>
                  <a:lnTo>
                    <a:pt x="550075" y="158929"/>
                  </a:lnTo>
                  <a:lnTo>
                    <a:pt x="506006" y="181829"/>
                  </a:lnTo>
                  <a:lnTo>
                    <a:pt x="462553" y="205211"/>
                  </a:lnTo>
                  <a:lnTo>
                    <a:pt x="402305" y="251111"/>
                  </a:lnTo>
                  <a:lnTo>
                    <a:pt x="359080" y="280184"/>
                  </a:lnTo>
                  <a:lnTo>
                    <a:pt x="299197" y="322246"/>
                  </a:lnTo>
                  <a:lnTo>
                    <a:pt x="257393" y="349886"/>
                  </a:lnTo>
                  <a:lnTo>
                    <a:pt x="195095" y="391141"/>
                  </a:lnTo>
                  <a:lnTo>
                    <a:pt x="133979" y="436374"/>
                  </a:lnTo>
                  <a:lnTo>
                    <a:pt x="75754" y="484307"/>
                  </a:lnTo>
                  <a:lnTo>
                    <a:pt x="33618" y="519331"/>
                  </a:lnTo>
                  <a:lnTo>
                    <a:pt x="0" y="5420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81188" y="9745802"/>
            <a:ext cx="1905858" cy="534737"/>
            <a:chOff x="4881188" y="9745802"/>
            <a:chExt cx="1905858" cy="534737"/>
          </a:xfrm>
        </p:grpSpPr>
        <p:sp>
          <p:nvSpPr>
            <p:cNvPr id="48" name="Freeform 47"/>
            <p:cNvSpPr/>
            <p:nvPr/>
          </p:nvSpPr>
          <p:spPr>
            <a:xfrm>
              <a:off x="4881188" y="9745802"/>
              <a:ext cx="193688" cy="485264"/>
            </a:xfrm>
            <a:custGeom>
              <a:avLst/>
              <a:gdLst/>
              <a:ahLst/>
              <a:cxnLst/>
              <a:rect l="0" t="0" r="0" b="0"/>
              <a:pathLst>
                <a:path w="193688" h="485264">
                  <a:moveTo>
                    <a:pt x="41133" y="0"/>
                  </a:moveTo>
                  <a:lnTo>
                    <a:pt x="26218" y="52870"/>
                  </a:lnTo>
                  <a:lnTo>
                    <a:pt x="19269" y="93577"/>
                  </a:lnTo>
                  <a:lnTo>
                    <a:pt x="16181" y="142139"/>
                  </a:lnTo>
                  <a:lnTo>
                    <a:pt x="14809" y="194190"/>
                  </a:lnTo>
                  <a:lnTo>
                    <a:pt x="15722" y="247794"/>
                  </a:lnTo>
                  <a:lnTo>
                    <a:pt x="21207" y="302088"/>
                  </a:lnTo>
                  <a:lnTo>
                    <a:pt x="24660" y="352624"/>
                  </a:lnTo>
                  <a:lnTo>
                    <a:pt x="26194" y="398953"/>
                  </a:lnTo>
                  <a:lnTo>
                    <a:pt x="26876" y="439857"/>
                  </a:lnTo>
                  <a:lnTo>
                    <a:pt x="24011" y="448632"/>
                  </a:lnTo>
                  <a:lnTo>
                    <a:pt x="19054" y="449911"/>
                  </a:lnTo>
                  <a:lnTo>
                    <a:pt x="12703" y="446193"/>
                  </a:lnTo>
                  <a:lnTo>
                    <a:pt x="8468" y="437621"/>
                  </a:lnTo>
                  <a:lnTo>
                    <a:pt x="3763" y="411845"/>
                  </a:lnTo>
                  <a:lnTo>
                    <a:pt x="8394" y="363074"/>
                  </a:lnTo>
                  <a:lnTo>
                    <a:pt x="25130" y="304471"/>
                  </a:lnTo>
                  <a:lnTo>
                    <a:pt x="39607" y="282080"/>
                  </a:lnTo>
                  <a:lnTo>
                    <a:pt x="64323" y="266037"/>
                  </a:lnTo>
                  <a:lnTo>
                    <a:pt x="79444" y="259624"/>
                  </a:lnTo>
                  <a:lnTo>
                    <a:pt x="112498" y="256563"/>
                  </a:lnTo>
                  <a:lnTo>
                    <a:pt x="129843" y="257880"/>
                  </a:lnTo>
                  <a:lnTo>
                    <a:pt x="142930" y="263328"/>
                  </a:lnTo>
                  <a:lnTo>
                    <a:pt x="161534" y="281569"/>
                  </a:lnTo>
                  <a:lnTo>
                    <a:pt x="187851" y="317533"/>
                  </a:lnTo>
                  <a:lnTo>
                    <a:pt x="193687" y="347810"/>
                  </a:lnTo>
                  <a:lnTo>
                    <a:pt x="185020" y="409621"/>
                  </a:lnTo>
                  <a:lnTo>
                    <a:pt x="169068" y="433933"/>
                  </a:lnTo>
                  <a:lnTo>
                    <a:pt x="146744" y="453372"/>
                  </a:lnTo>
                  <a:lnTo>
                    <a:pt x="91110" y="478265"/>
                  </a:lnTo>
                  <a:lnTo>
                    <a:pt x="58775" y="485263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210256" y="10006315"/>
              <a:ext cx="12865" cy="246802"/>
            </a:xfrm>
            <a:custGeom>
              <a:avLst/>
              <a:gdLst/>
              <a:ahLst/>
              <a:cxnLst/>
              <a:rect l="0" t="0" r="0" b="0"/>
              <a:pathLst>
                <a:path w="12865" h="246802">
                  <a:moveTo>
                    <a:pt x="0" y="0"/>
                  </a:moveTo>
                  <a:lnTo>
                    <a:pt x="10853" y="59660"/>
                  </a:lnTo>
                  <a:lnTo>
                    <a:pt x="12864" y="111116"/>
                  </a:lnTo>
                  <a:lnTo>
                    <a:pt x="9398" y="160894"/>
                  </a:lnTo>
                  <a:lnTo>
                    <a:pt x="2785" y="204589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14278" y="9992603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328834" y="9978892"/>
              <a:ext cx="183103" cy="287937"/>
            </a:xfrm>
            <a:custGeom>
              <a:avLst/>
              <a:gdLst/>
              <a:ahLst/>
              <a:cxnLst/>
              <a:rect l="0" t="0" r="0" b="0"/>
              <a:pathLst>
                <a:path w="183103" h="287937">
                  <a:moveTo>
                    <a:pt x="128224" y="0"/>
                  </a:moveTo>
                  <a:lnTo>
                    <a:pt x="104808" y="31316"/>
                  </a:lnTo>
                  <a:lnTo>
                    <a:pt x="44679" y="77607"/>
                  </a:lnTo>
                  <a:lnTo>
                    <a:pt x="0" y="100249"/>
                  </a:lnTo>
                  <a:lnTo>
                    <a:pt x="1608" y="100349"/>
                  </a:lnTo>
                  <a:lnTo>
                    <a:pt x="7250" y="98892"/>
                  </a:lnTo>
                  <a:lnTo>
                    <a:pt x="60091" y="107501"/>
                  </a:lnTo>
                  <a:lnTo>
                    <a:pt x="109899" y="121060"/>
                  </a:lnTo>
                  <a:lnTo>
                    <a:pt x="164384" y="152166"/>
                  </a:lnTo>
                  <a:lnTo>
                    <a:pt x="175183" y="160860"/>
                  </a:lnTo>
                  <a:lnTo>
                    <a:pt x="180858" y="171226"/>
                  </a:lnTo>
                  <a:lnTo>
                    <a:pt x="183102" y="194931"/>
                  </a:lnTo>
                  <a:lnTo>
                    <a:pt x="178521" y="206127"/>
                  </a:lnTo>
                  <a:lnTo>
                    <a:pt x="150236" y="236443"/>
                  </a:lnTo>
                  <a:lnTo>
                    <a:pt x="99733" y="269921"/>
                  </a:lnTo>
                  <a:lnTo>
                    <a:pt x="72904" y="279929"/>
                  </a:lnTo>
                  <a:lnTo>
                    <a:pt x="18535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11903" y="10048247"/>
              <a:ext cx="151050" cy="204870"/>
            </a:xfrm>
            <a:custGeom>
              <a:avLst/>
              <a:gdLst/>
              <a:ahLst/>
              <a:cxnLst/>
              <a:rect l="0" t="0" r="0" b="0"/>
              <a:pathLst>
                <a:path w="151050" h="204870">
                  <a:moveTo>
                    <a:pt x="0" y="95180"/>
                  </a:moveTo>
                  <a:lnTo>
                    <a:pt x="55597" y="91117"/>
                  </a:lnTo>
                  <a:lnTo>
                    <a:pt x="96201" y="76202"/>
                  </a:lnTo>
                  <a:lnTo>
                    <a:pt x="143588" y="43865"/>
                  </a:lnTo>
                  <a:lnTo>
                    <a:pt x="149047" y="33548"/>
                  </a:lnTo>
                  <a:lnTo>
                    <a:pt x="151049" y="9896"/>
                  </a:lnTo>
                  <a:lnTo>
                    <a:pt x="146404" y="3284"/>
                  </a:lnTo>
                  <a:lnTo>
                    <a:pt x="138736" y="400"/>
                  </a:lnTo>
                  <a:lnTo>
                    <a:pt x="129054" y="0"/>
                  </a:lnTo>
                  <a:lnTo>
                    <a:pt x="93591" y="13995"/>
                  </a:lnTo>
                  <a:lnTo>
                    <a:pt x="71557" y="37261"/>
                  </a:lnTo>
                  <a:lnTo>
                    <a:pt x="61416" y="51997"/>
                  </a:lnTo>
                  <a:lnTo>
                    <a:pt x="47143" y="109130"/>
                  </a:lnTo>
                  <a:lnTo>
                    <a:pt x="51929" y="139975"/>
                  </a:lnTo>
                  <a:lnTo>
                    <a:pt x="57472" y="152465"/>
                  </a:lnTo>
                  <a:lnTo>
                    <a:pt x="79880" y="174469"/>
                  </a:lnTo>
                  <a:lnTo>
                    <a:pt x="107105" y="191358"/>
                  </a:lnTo>
                  <a:lnTo>
                    <a:pt x="150823" y="204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68735" y="10030126"/>
              <a:ext cx="209350" cy="204941"/>
            </a:xfrm>
            <a:custGeom>
              <a:avLst/>
              <a:gdLst/>
              <a:ahLst/>
              <a:cxnLst/>
              <a:rect l="0" t="0" r="0" b="0"/>
              <a:pathLst>
                <a:path w="209350" h="204941">
                  <a:moveTo>
                    <a:pt x="154504" y="17322"/>
                  </a:moveTo>
                  <a:lnTo>
                    <a:pt x="139947" y="2765"/>
                  </a:lnTo>
                  <a:lnTo>
                    <a:pt x="129564" y="0"/>
                  </a:lnTo>
                  <a:lnTo>
                    <a:pt x="101778" y="990"/>
                  </a:lnTo>
                  <a:lnTo>
                    <a:pt x="77242" y="10572"/>
                  </a:lnTo>
                  <a:lnTo>
                    <a:pt x="36662" y="41549"/>
                  </a:lnTo>
                  <a:lnTo>
                    <a:pt x="15823" y="82561"/>
                  </a:lnTo>
                  <a:lnTo>
                    <a:pt x="0" y="126029"/>
                  </a:lnTo>
                  <a:lnTo>
                    <a:pt x="2553" y="153998"/>
                  </a:lnTo>
                  <a:lnTo>
                    <a:pt x="7499" y="167855"/>
                  </a:lnTo>
                  <a:lnTo>
                    <a:pt x="25183" y="187313"/>
                  </a:lnTo>
                  <a:lnTo>
                    <a:pt x="36297" y="194635"/>
                  </a:lnTo>
                  <a:lnTo>
                    <a:pt x="81054" y="204940"/>
                  </a:lnTo>
                  <a:lnTo>
                    <a:pt x="132911" y="193436"/>
                  </a:lnTo>
                  <a:lnTo>
                    <a:pt x="196123" y="172529"/>
                  </a:lnTo>
                  <a:lnTo>
                    <a:pt x="209349" y="1681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170128" y="9828069"/>
              <a:ext cx="68470" cy="452470"/>
            </a:xfrm>
            <a:custGeom>
              <a:avLst/>
              <a:gdLst/>
              <a:ahLst/>
              <a:cxnLst/>
              <a:rect l="0" t="0" r="0" b="0"/>
              <a:pathLst>
                <a:path w="68470" h="452470">
                  <a:moveTo>
                    <a:pt x="68469" y="0"/>
                  </a:moveTo>
                  <a:lnTo>
                    <a:pt x="38639" y="48807"/>
                  </a:lnTo>
                  <a:lnTo>
                    <a:pt x="16973" y="102314"/>
                  </a:lnTo>
                  <a:lnTo>
                    <a:pt x="7495" y="146021"/>
                  </a:lnTo>
                  <a:lnTo>
                    <a:pt x="3282" y="195916"/>
                  </a:lnTo>
                  <a:lnTo>
                    <a:pt x="1410" y="244498"/>
                  </a:lnTo>
                  <a:lnTo>
                    <a:pt x="578" y="291482"/>
                  </a:lnTo>
                  <a:lnTo>
                    <a:pt x="209" y="337755"/>
                  </a:lnTo>
                  <a:lnTo>
                    <a:pt x="0" y="399352"/>
                  </a:lnTo>
                  <a:lnTo>
                    <a:pt x="4015" y="425307"/>
                  </a:lnTo>
                  <a:lnTo>
                    <a:pt x="13624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032929" y="10088582"/>
              <a:ext cx="246802" cy="20991"/>
            </a:xfrm>
            <a:custGeom>
              <a:avLst/>
              <a:gdLst/>
              <a:ahLst/>
              <a:cxnLst/>
              <a:rect l="0" t="0" r="0" b="0"/>
              <a:pathLst>
                <a:path w="246802" h="20991">
                  <a:moveTo>
                    <a:pt x="0" y="13711"/>
                  </a:moveTo>
                  <a:lnTo>
                    <a:pt x="21836" y="20990"/>
                  </a:lnTo>
                  <a:lnTo>
                    <a:pt x="44745" y="20501"/>
                  </a:lnTo>
                  <a:lnTo>
                    <a:pt x="103970" y="15052"/>
                  </a:lnTo>
                  <a:lnTo>
                    <a:pt x="163686" y="14108"/>
                  </a:lnTo>
                  <a:lnTo>
                    <a:pt x="225644" y="4366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25972" y="10074870"/>
              <a:ext cx="108720" cy="179820"/>
            </a:xfrm>
            <a:custGeom>
              <a:avLst/>
              <a:gdLst/>
              <a:ahLst/>
              <a:cxnLst/>
              <a:rect l="0" t="0" r="0" b="0"/>
              <a:pathLst>
                <a:path w="108720" h="179820">
                  <a:moveTo>
                    <a:pt x="63448" y="0"/>
                  </a:moveTo>
                  <a:lnTo>
                    <a:pt x="37085" y="57253"/>
                  </a:lnTo>
                  <a:lnTo>
                    <a:pt x="6386" y="111690"/>
                  </a:lnTo>
                  <a:lnTo>
                    <a:pt x="0" y="144602"/>
                  </a:lnTo>
                  <a:lnTo>
                    <a:pt x="2868" y="157340"/>
                  </a:lnTo>
                  <a:lnTo>
                    <a:pt x="9350" y="167356"/>
                  </a:lnTo>
                  <a:lnTo>
                    <a:pt x="18242" y="175556"/>
                  </a:lnTo>
                  <a:lnTo>
                    <a:pt x="28740" y="179500"/>
                  </a:lnTo>
                  <a:lnTo>
                    <a:pt x="52592" y="179819"/>
                  </a:lnTo>
                  <a:lnTo>
                    <a:pt x="74366" y="170820"/>
                  </a:lnTo>
                  <a:lnTo>
                    <a:pt x="84438" y="164155"/>
                  </a:lnTo>
                  <a:lnTo>
                    <a:pt x="99691" y="144561"/>
                  </a:lnTo>
                  <a:lnTo>
                    <a:pt x="105892" y="132938"/>
                  </a:lnTo>
                  <a:lnTo>
                    <a:pt x="108719" y="103772"/>
                  </a:lnTo>
                  <a:lnTo>
                    <a:pt x="103374" y="73543"/>
                  </a:lnTo>
                  <a:lnTo>
                    <a:pt x="77159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85398" y="10039421"/>
              <a:ext cx="301648" cy="177215"/>
            </a:xfrm>
            <a:custGeom>
              <a:avLst/>
              <a:gdLst/>
              <a:ahLst/>
              <a:cxnLst/>
              <a:rect l="0" t="0" r="0" b="0"/>
              <a:pathLst>
                <a:path w="301648" h="177215">
                  <a:moveTo>
                    <a:pt x="0" y="117717"/>
                  </a:moveTo>
                  <a:lnTo>
                    <a:pt x="26363" y="174969"/>
                  </a:lnTo>
                  <a:lnTo>
                    <a:pt x="31287" y="177214"/>
                  </a:lnTo>
                  <a:lnTo>
                    <a:pt x="34569" y="172616"/>
                  </a:lnTo>
                  <a:lnTo>
                    <a:pt x="47116" y="121452"/>
                  </a:lnTo>
                  <a:lnTo>
                    <a:pt x="75212" y="65134"/>
                  </a:lnTo>
                  <a:lnTo>
                    <a:pt x="92335" y="43057"/>
                  </a:lnTo>
                  <a:lnTo>
                    <a:pt x="133663" y="13498"/>
                  </a:lnTo>
                  <a:lnTo>
                    <a:pt x="184503" y="0"/>
                  </a:lnTo>
                  <a:lnTo>
                    <a:pt x="230881" y="3278"/>
                  </a:lnTo>
                  <a:lnTo>
                    <a:pt x="255469" y="14041"/>
                  </a:lnTo>
                  <a:lnTo>
                    <a:pt x="282378" y="29106"/>
                  </a:lnTo>
                  <a:lnTo>
                    <a:pt x="301647" y="354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94899" y="10458784"/>
            <a:ext cx="1727612" cy="452471"/>
            <a:chOff x="4894899" y="10458784"/>
            <a:chExt cx="1727612" cy="452471"/>
          </a:xfrm>
        </p:grpSpPr>
        <p:sp>
          <p:nvSpPr>
            <p:cNvPr id="59" name="Freeform 58"/>
            <p:cNvSpPr/>
            <p:nvPr/>
          </p:nvSpPr>
          <p:spPr>
            <a:xfrm>
              <a:off x="4894899" y="10513629"/>
              <a:ext cx="258392" cy="315359"/>
            </a:xfrm>
            <a:custGeom>
              <a:avLst/>
              <a:gdLst/>
              <a:ahLst/>
              <a:cxnLst/>
              <a:rect l="0" t="0" r="0" b="0"/>
              <a:pathLst>
                <a:path w="258392" h="315359">
                  <a:moveTo>
                    <a:pt x="0" y="0"/>
                  </a:moveTo>
                  <a:lnTo>
                    <a:pt x="4062" y="59660"/>
                  </a:lnTo>
                  <a:lnTo>
                    <a:pt x="14914" y="111116"/>
                  </a:lnTo>
                  <a:lnTo>
                    <a:pt x="23717" y="164957"/>
                  </a:lnTo>
                  <a:lnTo>
                    <a:pt x="30387" y="215442"/>
                  </a:lnTo>
                  <a:lnTo>
                    <a:pt x="33969" y="230466"/>
                  </a:lnTo>
                  <a:lnTo>
                    <a:pt x="39404" y="235911"/>
                  </a:lnTo>
                  <a:lnTo>
                    <a:pt x="46075" y="234971"/>
                  </a:lnTo>
                  <a:lnTo>
                    <a:pt x="61611" y="221738"/>
                  </a:lnTo>
                  <a:lnTo>
                    <a:pt x="105408" y="170318"/>
                  </a:lnTo>
                  <a:lnTo>
                    <a:pt x="147185" y="149321"/>
                  </a:lnTo>
                  <a:lnTo>
                    <a:pt x="176629" y="146601"/>
                  </a:lnTo>
                  <a:lnTo>
                    <a:pt x="203426" y="151994"/>
                  </a:lnTo>
                  <a:lnTo>
                    <a:pt x="235642" y="172160"/>
                  </a:lnTo>
                  <a:lnTo>
                    <a:pt x="255045" y="188744"/>
                  </a:lnTo>
                  <a:lnTo>
                    <a:pt x="258391" y="198956"/>
                  </a:lnTo>
                  <a:lnTo>
                    <a:pt x="253984" y="222490"/>
                  </a:lnTo>
                  <a:lnTo>
                    <a:pt x="233743" y="244122"/>
                  </a:lnTo>
                  <a:lnTo>
                    <a:pt x="188088" y="269368"/>
                  </a:lnTo>
                  <a:lnTo>
                    <a:pt x="125345" y="291546"/>
                  </a:lnTo>
                  <a:lnTo>
                    <a:pt x="68940" y="309075"/>
                  </a:lnTo>
                  <a:lnTo>
                    <a:pt x="13711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10256" y="10678164"/>
              <a:ext cx="27424" cy="191957"/>
            </a:xfrm>
            <a:custGeom>
              <a:avLst/>
              <a:gdLst/>
              <a:ahLst/>
              <a:cxnLst/>
              <a:rect l="0" t="0" r="0" b="0"/>
              <a:pathLst>
                <a:path w="27424" h="191957">
                  <a:moveTo>
                    <a:pt x="0" y="0"/>
                  </a:moveTo>
                  <a:lnTo>
                    <a:pt x="0" y="59659"/>
                  </a:lnTo>
                  <a:lnTo>
                    <a:pt x="7279" y="121643"/>
                  </a:lnTo>
                  <a:lnTo>
                    <a:pt x="23717" y="179538"/>
                  </a:lnTo>
                  <a:lnTo>
                    <a:pt x="27423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55412" y="10678164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302936" y="10609607"/>
              <a:ext cx="195666" cy="301648"/>
            </a:xfrm>
            <a:custGeom>
              <a:avLst/>
              <a:gdLst/>
              <a:ahLst/>
              <a:cxnLst/>
              <a:rect l="0" t="0" r="0" b="0"/>
              <a:pathLst>
                <a:path w="195666" h="301648">
                  <a:moveTo>
                    <a:pt x="126700" y="0"/>
                  </a:moveTo>
                  <a:lnTo>
                    <a:pt x="81253" y="57253"/>
                  </a:lnTo>
                  <a:lnTo>
                    <a:pt x="29869" y="97696"/>
                  </a:lnTo>
                  <a:lnTo>
                    <a:pt x="2920" y="110961"/>
                  </a:lnTo>
                  <a:lnTo>
                    <a:pt x="0" y="115107"/>
                  </a:lnTo>
                  <a:lnTo>
                    <a:pt x="4146" y="117872"/>
                  </a:lnTo>
                  <a:lnTo>
                    <a:pt x="61866" y="122309"/>
                  </a:lnTo>
                  <a:lnTo>
                    <a:pt x="117308" y="130356"/>
                  </a:lnTo>
                  <a:lnTo>
                    <a:pt x="165051" y="149668"/>
                  </a:lnTo>
                  <a:lnTo>
                    <a:pt x="185894" y="170116"/>
                  </a:lnTo>
                  <a:lnTo>
                    <a:pt x="193585" y="181967"/>
                  </a:lnTo>
                  <a:lnTo>
                    <a:pt x="195665" y="192914"/>
                  </a:lnTo>
                  <a:lnTo>
                    <a:pt x="194005" y="203259"/>
                  </a:lnTo>
                  <a:lnTo>
                    <a:pt x="169449" y="249035"/>
                  </a:lnTo>
                  <a:lnTo>
                    <a:pt x="144683" y="267091"/>
                  </a:lnTo>
                  <a:lnTo>
                    <a:pt x="86410" y="291097"/>
                  </a:lnTo>
                  <a:lnTo>
                    <a:pt x="58144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488011" y="10719544"/>
              <a:ext cx="133583" cy="164289"/>
            </a:xfrm>
            <a:custGeom>
              <a:avLst/>
              <a:gdLst/>
              <a:ahLst/>
              <a:cxnLst/>
              <a:rect l="0" t="0" r="0" b="0"/>
              <a:pathLst>
                <a:path w="133583" h="164289">
                  <a:moveTo>
                    <a:pt x="10181" y="40887"/>
                  </a:moveTo>
                  <a:lnTo>
                    <a:pt x="32017" y="48165"/>
                  </a:lnTo>
                  <a:lnTo>
                    <a:pt x="54926" y="43614"/>
                  </a:lnTo>
                  <a:lnTo>
                    <a:pt x="67433" y="38134"/>
                  </a:lnTo>
                  <a:lnTo>
                    <a:pt x="74248" y="29911"/>
                  </a:lnTo>
                  <a:lnTo>
                    <a:pt x="77268" y="19859"/>
                  </a:lnTo>
                  <a:lnTo>
                    <a:pt x="77757" y="8586"/>
                  </a:lnTo>
                  <a:lnTo>
                    <a:pt x="73513" y="2595"/>
                  </a:lnTo>
                  <a:lnTo>
                    <a:pt x="66114" y="124"/>
                  </a:lnTo>
                  <a:lnTo>
                    <a:pt x="56610" y="0"/>
                  </a:lnTo>
                  <a:lnTo>
                    <a:pt x="37926" y="7988"/>
                  </a:lnTo>
                  <a:lnTo>
                    <a:pt x="28677" y="14384"/>
                  </a:lnTo>
                  <a:lnTo>
                    <a:pt x="14339" y="33678"/>
                  </a:lnTo>
                  <a:lnTo>
                    <a:pt x="4412" y="59011"/>
                  </a:lnTo>
                  <a:lnTo>
                    <a:pt x="0" y="90584"/>
                  </a:lnTo>
                  <a:lnTo>
                    <a:pt x="6164" y="116803"/>
                  </a:lnTo>
                  <a:lnTo>
                    <a:pt x="12073" y="128061"/>
                  </a:lnTo>
                  <a:lnTo>
                    <a:pt x="30827" y="144632"/>
                  </a:lnTo>
                  <a:lnTo>
                    <a:pt x="55920" y="155552"/>
                  </a:lnTo>
                  <a:lnTo>
                    <a:pt x="109495" y="162562"/>
                  </a:lnTo>
                  <a:lnTo>
                    <a:pt x="133582" y="1642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672243" y="10715686"/>
              <a:ext cx="196152" cy="130276"/>
            </a:xfrm>
            <a:custGeom>
              <a:avLst/>
              <a:gdLst/>
              <a:ahLst/>
              <a:cxnLst/>
              <a:rect l="0" t="0" r="0" b="0"/>
              <a:pathLst>
                <a:path w="196152" h="130276">
                  <a:moveTo>
                    <a:pt x="100173" y="17322"/>
                  </a:moveTo>
                  <a:lnTo>
                    <a:pt x="85615" y="2765"/>
                  </a:lnTo>
                  <a:lnTo>
                    <a:pt x="76757" y="0"/>
                  </a:lnTo>
                  <a:lnTo>
                    <a:pt x="54726" y="990"/>
                  </a:lnTo>
                  <a:lnTo>
                    <a:pt x="33762" y="14633"/>
                  </a:lnTo>
                  <a:lnTo>
                    <a:pt x="15812" y="35932"/>
                  </a:lnTo>
                  <a:lnTo>
                    <a:pt x="2756" y="60633"/>
                  </a:lnTo>
                  <a:lnTo>
                    <a:pt x="0" y="86845"/>
                  </a:lnTo>
                  <a:lnTo>
                    <a:pt x="1398" y="100234"/>
                  </a:lnTo>
                  <a:lnTo>
                    <a:pt x="6901" y="110683"/>
                  </a:lnTo>
                  <a:lnTo>
                    <a:pt x="25202" y="126356"/>
                  </a:lnTo>
                  <a:lnTo>
                    <a:pt x="56696" y="130275"/>
                  </a:lnTo>
                  <a:lnTo>
                    <a:pt x="113190" y="123916"/>
                  </a:lnTo>
                  <a:lnTo>
                    <a:pt x="160398" y="112383"/>
                  </a:lnTo>
                  <a:lnTo>
                    <a:pt x="196151" y="99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986104" y="10472496"/>
              <a:ext cx="33114" cy="411337"/>
            </a:xfrm>
            <a:custGeom>
              <a:avLst/>
              <a:gdLst/>
              <a:ahLst/>
              <a:cxnLst/>
              <a:rect l="0" t="0" r="0" b="0"/>
              <a:pathLst>
                <a:path w="33114" h="411337">
                  <a:moveTo>
                    <a:pt x="33113" y="0"/>
                  </a:moveTo>
                  <a:lnTo>
                    <a:pt x="22167" y="45309"/>
                  </a:lnTo>
                  <a:lnTo>
                    <a:pt x="9727" y="104493"/>
                  </a:lnTo>
                  <a:lnTo>
                    <a:pt x="883" y="148005"/>
                  </a:lnTo>
                  <a:lnTo>
                    <a:pt x="0" y="192735"/>
                  </a:lnTo>
                  <a:lnTo>
                    <a:pt x="3161" y="238007"/>
                  </a:lnTo>
                  <a:lnTo>
                    <a:pt x="4567" y="283518"/>
                  </a:lnTo>
                  <a:lnTo>
                    <a:pt x="5358" y="344687"/>
                  </a:lnTo>
                  <a:lnTo>
                    <a:pt x="5543" y="374604"/>
                  </a:lnTo>
                  <a:lnTo>
                    <a:pt x="5691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854683" y="10739308"/>
              <a:ext cx="246803" cy="34835"/>
            </a:xfrm>
            <a:custGeom>
              <a:avLst/>
              <a:gdLst/>
              <a:ahLst/>
              <a:cxnLst/>
              <a:rect l="0" t="0" r="0" b="0"/>
              <a:pathLst>
                <a:path w="246803" h="34835">
                  <a:moveTo>
                    <a:pt x="0" y="34834"/>
                  </a:moveTo>
                  <a:lnTo>
                    <a:pt x="48807" y="19919"/>
                  </a:lnTo>
                  <a:lnTo>
                    <a:pt x="98252" y="11117"/>
                  </a:lnTo>
                  <a:lnTo>
                    <a:pt x="147435" y="4447"/>
                  </a:lnTo>
                  <a:lnTo>
                    <a:pt x="178263" y="0"/>
                  </a:lnTo>
                  <a:lnTo>
                    <a:pt x="231458" y="5496"/>
                  </a:lnTo>
                  <a:lnTo>
                    <a:pt x="246802" y="74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165033" y="10720170"/>
              <a:ext cx="183254" cy="163663"/>
            </a:xfrm>
            <a:custGeom>
              <a:avLst/>
              <a:gdLst/>
              <a:ahLst/>
              <a:cxnLst/>
              <a:rect l="0" t="0" r="0" b="0"/>
              <a:pathLst>
                <a:path w="183254" h="163663">
                  <a:moveTo>
                    <a:pt x="18719" y="67683"/>
                  </a:moveTo>
                  <a:lnTo>
                    <a:pt x="50035" y="55213"/>
                  </a:lnTo>
                  <a:lnTo>
                    <a:pt x="68693" y="41320"/>
                  </a:lnTo>
                  <a:lnTo>
                    <a:pt x="89048" y="9090"/>
                  </a:lnTo>
                  <a:lnTo>
                    <a:pt x="88457" y="2722"/>
                  </a:lnTo>
                  <a:lnTo>
                    <a:pt x="83493" y="0"/>
                  </a:lnTo>
                  <a:lnTo>
                    <a:pt x="65789" y="1038"/>
                  </a:lnTo>
                  <a:lnTo>
                    <a:pt x="42686" y="6578"/>
                  </a:lnTo>
                  <a:lnTo>
                    <a:pt x="33173" y="13235"/>
                  </a:lnTo>
                  <a:lnTo>
                    <a:pt x="18541" y="32820"/>
                  </a:lnTo>
                  <a:lnTo>
                    <a:pt x="1738" y="76820"/>
                  </a:lnTo>
                  <a:lnTo>
                    <a:pt x="0" y="106784"/>
                  </a:lnTo>
                  <a:lnTo>
                    <a:pt x="1669" y="121173"/>
                  </a:lnTo>
                  <a:lnTo>
                    <a:pt x="7352" y="132289"/>
                  </a:lnTo>
                  <a:lnTo>
                    <a:pt x="25855" y="148703"/>
                  </a:lnTo>
                  <a:lnTo>
                    <a:pt x="53375" y="157013"/>
                  </a:lnTo>
                  <a:lnTo>
                    <a:pt x="111254" y="161692"/>
                  </a:lnTo>
                  <a:lnTo>
                    <a:pt x="161921" y="163078"/>
                  </a:lnTo>
                  <a:lnTo>
                    <a:pt x="183253" y="1636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350758" y="10719995"/>
              <a:ext cx="230620" cy="116630"/>
            </a:xfrm>
            <a:custGeom>
              <a:avLst/>
              <a:gdLst/>
              <a:ahLst/>
              <a:cxnLst/>
              <a:rect l="0" t="0" r="0" b="0"/>
              <a:pathLst>
                <a:path w="230620" h="116630">
                  <a:moveTo>
                    <a:pt x="175774" y="95281"/>
                  </a:moveTo>
                  <a:lnTo>
                    <a:pt x="175774" y="66165"/>
                  </a:lnTo>
                  <a:lnTo>
                    <a:pt x="161216" y="26223"/>
                  </a:lnTo>
                  <a:lnTo>
                    <a:pt x="137819" y="7204"/>
                  </a:lnTo>
                  <a:lnTo>
                    <a:pt x="123048" y="0"/>
                  </a:lnTo>
                  <a:lnTo>
                    <a:pt x="90386" y="120"/>
                  </a:lnTo>
                  <a:lnTo>
                    <a:pt x="73144" y="4418"/>
                  </a:lnTo>
                  <a:lnTo>
                    <a:pt x="45862" y="21380"/>
                  </a:lnTo>
                  <a:lnTo>
                    <a:pt x="3521" y="69511"/>
                  </a:lnTo>
                  <a:lnTo>
                    <a:pt x="0" y="81148"/>
                  </a:lnTo>
                  <a:lnTo>
                    <a:pt x="699" y="91953"/>
                  </a:lnTo>
                  <a:lnTo>
                    <a:pt x="4213" y="102203"/>
                  </a:lnTo>
                  <a:lnTo>
                    <a:pt x="12649" y="109036"/>
                  </a:lnTo>
                  <a:lnTo>
                    <a:pt x="38272" y="116629"/>
                  </a:lnTo>
                  <a:lnTo>
                    <a:pt x="86958" y="113625"/>
                  </a:lnTo>
                  <a:lnTo>
                    <a:pt x="139979" y="95807"/>
                  </a:lnTo>
                  <a:lnTo>
                    <a:pt x="198496" y="73435"/>
                  </a:lnTo>
                  <a:lnTo>
                    <a:pt x="230619" y="541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595270" y="10458784"/>
              <a:ext cx="27241" cy="425049"/>
            </a:xfrm>
            <a:custGeom>
              <a:avLst/>
              <a:gdLst/>
              <a:ahLst/>
              <a:cxnLst/>
              <a:rect l="0" t="0" r="0" b="0"/>
              <a:pathLst>
                <a:path w="27241" h="425049">
                  <a:moveTo>
                    <a:pt x="27240" y="0"/>
                  </a:moveTo>
                  <a:lnTo>
                    <a:pt x="17818" y="54732"/>
                  </a:lnTo>
                  <a:lnTo>
                    <a:pt x="13276" y="116935"/>
                  </a:lnTo>
                  <a:lnTo>
                    <a:pt x="6815" y="161153"/>
                  </a:lnTo>
                  <a:lnTo>
                    <a:pt x="2928" y="206197"/>
                  </a:lnTo>
                  <a:lnTo>
                    <a:pt x="1200" y="251607"/>
                  </a:lnTo>
                  <a:lnTo>
                    <a:pt x="432" y="297180"/>
                  </a:lnTo>
                  <a:lnTo>
                    <a:pt x="0" y="358384"/>
                  </a:lnTo>
                  <a:lnTo>
                    <a:pt x="3961" y="388310"/>
                  </a:lnTo>
                  <a:lnTo>
                    <a:pt x="13529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3455" y="11116921"/>
            <a:ext cx="1545692" cy="425049"/>
            <a:chOff x="4963455" y="11116921"/>
            <a:chExt cx="1545692" cy="425049"/>
          </a:xfrm>
        </p:grpSpPr>
        <p:sp>
          <p:nvSpPr>
            <p:cNvPr id="71" name="Freeform 70"/>
            <p:cNvSpPr/>
            <p:nvPr/>
          </p:nvSpPr>
          <p:spPr>
            <a:xfrm>
              <a:off x="4963455" y="11130633"/>
              <a:ext cx="261250" cy="352475"/>
            </a:xfrm>
            <a:custGeom>
              <a:avLst/>
              <a:gdLst/>
              <a:ahLst/>
              <a:cxnLst/>
              <a:rect l="0" t="0" r="0" b="0"/>
              <a:pathLst>
                <a:path w="261250" h="352475">
                  <a:moveTo>
                    <a:pt x="27422" y="0"/>
                  </a:moveTo>
                  <a:lnTo>
                    <a:pt x="36845" y="46833"/>
                  </a:lnTo>
                  <a:lnTo>
                    <a:pt x="39227" y="90894"/>
                  </a:lnTo>
                  <a:lnTo>
                    <a:pt x="40286" y="136883"/>
                  </a:lnTo>
                  <a:lnTo>
                    <a:pt x="39233" y="181190"/>
                  </a:lnTo>
                  <a:lnTo>
                    <a:pt x="31599" y="240395"/>
                  </a:lnTo>
                  <a:lnTo>
                    <a:pt x="28660" y="296532"/>
                  </a:lnTo>
                  <a:lnTo>
                    <a:pt x="27789" y="338049"/>
                  </a:lnTo>
                  <a:lnTo>
                    <a:pt x="31557" y="290781"/>
                  </a:lnTo>
                  <a:lnTo>
                    <a:pt x="42359" y="237996"/>
                  </a:lnTo>
                  <a:lnTo>
                    <a:pt x="59270" y="193411"/>
                  </a:lnTo>
                  <a:lnTo>
                    <a:pt x="76617" y="166704"/>
                  </a:lnTo>
                  <a:lnTo>
                    <a:pt x="99561" y="144678"/>
                  </a:lnTo>
                  <a:lnTo>
                    <a:pt x="113601" y="139109"/>
                  </a:lnTo>
                  <a:lnTo>
                    <a:pt x="145452" y="136984"/>
                  </a:lnTo>
                  <a:lnTo>
                    <a:pt x="190365" y="151632"/>
                  </a:lnTo>
                  <a:lnTo>
                    <a:pt x="225340" y="175269"/>
                  </a:lnTo>
                  <a:lnTo>
                    <a:pt x="255000" y="208848"/>
                  </a:lnTo>
                  <a:lnTo>
                    <a:pt x="259884" y="221500"/>
                  </a:lnTo>
                  <a:lnTo>
                    <a:pt x="261249" y="247745"/>
                  </a:lnTo>
                  <a:lnTo>
                    <a:pt x="248652" y="274644"/>
                  </a:lnTo>
                  <a:lnTo>
                    <a:pt x="215865" y="311420"/>
                  </a:lnTo>
                  <a:lnTo>
                    <a:pt x="177204" y="337551"/>
                  </a:lnTo>
                  <a:lnTo>
                    <a:pt x="148837" y="348073"/>
                  </a:lnTo>
                  <a:lnTo>
                    <a:pt x="100129" y="352474"/>
                  </a:lnTo>
                  <a:lnTo>
                    <a:pt x="41953" y="341084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92524" y="11350013"/>
              <a:ext cx="54846" cy="191957"/>
            </a:xfrm>
            <a:custGeom>
              <a:avLst/>
              <a:gdLst/>
              <a:ahLst/>
              <a:cxnLst/>
              <a:rect l="0" t="0" r="0" b="0"/>
              <a:pathLst>
                <a:path w="54846" h="191957">
                  <a:moveTo>
                    <a:pt x="0" y="0"/>
                  </a:moveTo>
                  <a:lnTo>
                    <a:pt x="14915" y="59660"/>
                  </a:lnTo>
                  <a:lnTo>
                    <a:pt x="32230" y="121643"/>
                  </a:lnTo>
                  <a:lnTo>
                    <a:pt x="50813" y="179538"/>
                  </a:lnTo>
                  <a:lnTo>
                    <a:pt x="54845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92524" y="112951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42755" y="11240323"/>
              <a:ext cx="161713" cy="293780"/>
            </a:xfrm>
            <a:custGeom>
              <a:avLst/>
              <a:gdLst/>
              <a:ahLst/>
              <a:cxnLst/>
              <a:rect l="0" t="0" r="0" b="0"/>
              <a:pathLst>
                <a:path w="161713" h="293780">
                  <a:moveTo>
                    <a:pt x="82859" y="0"/>
                  </a:moveTo>
                  <a:lnTo>
                    <a:pt x="26662" y="56197"/>
                  </a:lnTo>
                  <a:lnTo>
                    <a:pt x="6593" y="76266"/>
                  </a:lnTo>
                  <a:lnTo>
                    <a:pt x="1545" y="87407"/>
                  </a:lnTo>
                  <a:lnTo>
                    <a:pt x="0" y="111973"/>
                  </a:lnTo>
                  <a:lnTo>
                    <a:pt x="7815" y="121876"/>
                  </a:lnTo>
                  <a:lnTo>
                    <a:pt x="66963" y="148716"/>
                  </a:lnTo>
                  <a:lnTo>
                    <a:pt x="95600" y="162075"/>
                  </a:lnTo>
                  <a:lnTo>
                    <a:pt x="135893" y="196815"/>
                  </a:lnTo>
                  <a:lnTo>
                    <a:pt x="157720" y="228140"/>
                  </a:lnTo>
                  <a:lnTo>
                    <a:pt x="161712" y="243501"/>
                  </a:lnTo>
                  <a:lnTo>
                    <a:pt x="158023" y="272757"/>
                  </a:lnTo>
                  <a:lnTo>
                    <a:pt x="148203" y="282387"/>
                  </a:lnTo>
                  <a:lnTo>
                    <a:pt x="116979" y="293086"/>
                  </a:lnTo>
                  <a:lnTo>
                    <a:pt x="93961" y="293779"/>
                  </a:lnTo>
                  <a:lnTo>
                    <a:pt x="69148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21593" y="11325295"/>
              <a:ext cx="109947" cy="161830"/>
            </a:xfrm>
            <a:custGeom>
              <a:avLst/>
              <a:gdLst/>
              <a:ahLst/>
              <a:cxnLst/>
              <a:rect l="0" t="0" r="0" b="0"/>
              <a:pathLst>
                <a:path w="109947" h="161830">
                  <a:moveTo>
                    <a:pt x="0" y="106985"/>
                  </a:moveTo>
                  <a:lnTo>
                    <a:pt x="55597" y="88007"/>
                  </a:lnTo>
                  <a:lnTo>
                    <a:pt x="102559" y="55669"/>
                  </a:lnTo>
                  <a:lnTo>
                    <a:pt x="107983" y="43828"/>
                  </a:lnTo>
                  <a:lnTo>
                    <a:pt x="109946" y="14422"/>
                  </a:lnTo>
                  <a:lnTo>
                    <a:pt x="105290" y="5666"/>
                  </a:lnTo>
                  <a:lnTo>
                    <a:pt x="97616" y="1352"/>
                  </a:lnTo>
                  <a:lnTo>
                    <a:pt x="87929" y="0"/>
                  </a:lnTo>
                  <a:lnTo>
                    <a:pt x="69041" y="6622"/>
                  </a:lnTo>
                  <a:lnTo>
                    <a:pt x="59738" y="12654"/>
                  </a:lnTo>
                  <a:lnTo>
                    <a:pt x="45339" y="31544"/>
                  </a:lnTo>
                  <a:lnTo>
                    <a:pt x="35385" y="56697"/>
                  </a:lnTo>
                  <a:lnTo>
                    <a:pt x="30961" y="88190"/>
                  </a:lnTo>
                  <a:lnTo>
                    <a:pt x="37120" y="114374"/>
                  </a:lnTo>
                  <a:lnTo>
                    <a:pt x="68555" y="1618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809179" y="11301600"/>
              <a:ext cx="155195" cy="165633"/>
            </a:xfrm>
            <a:custGeom>
              <a:avLst/>
              <a:gdLst/>
              <a:ahLst/>
              <a:cxnLst/>
              <a:rect l="0" t="0" r="0" b="0"/>
              <a:pathLst>
                <a:path w="155195" h="165633">
                  <a:moveTo>
                    <a:pt x="100349" y="7279"/>
                  </a:moveTo>
                  <a:lnTo>
                    <a:pt x="78512" y="0"/>
                  </a:lnTo>
                  <a:lnTo>
                    <a:pt x="69033" y="903"/>
                  </a:lnTo>
                  <a:lnTo>
                    <a:pt x="50375" y="10031"/>
                  </a:lnTo>
                  <a:lnTo>
                    <a:pt x="22741" y="39579"/>
                  </a:lnTo>
                  <a:lnTo>
                    <a:pt x="2535" y="77281"/>
                  </a:lnTo>
                  <a:lnTo>
                    <a:pt x="0" y="103900"/>
                  </a:lnTo>
                  <a:lnTo>
                    <a:pt x="5475" y="129442"/>
                  </a:lnTo>
                  <a:lnTo>
                    <a:pt x="18065" y="150951"/>
                  </a:lnTo>
                  <a:lnTo>
                    <a:pt x="30258" y="157904"/>
                  </a:lnTo>
                  <a:lnTo>
                    <a:pt x="64119" y="165632"/>
                  </a:lnTo>
                  <a:lnTo>
                    <a:pt x="111451" y="162703"/>
                  </a:lnTo>
                  <a:lnTo>
                    <a:pt x="155194" y="144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142618" y="11116921"/>
              <a:ext cx="13712" cy="356493"/>
            </a:xfrm>
            <a:custGeom>
              <a:avLst/>
              <a:gdLst/>
              <a:ahLst/>
              <a:cxnLst/>
              <a:rect l="0" t="0" r="0" b="0"/>
              <a:pathLst>
                <a:path w="13712" h="356493">
                  <a:moveTo>
                    <a:pt x="13711" y="0"/>
                  </a:moveTo>
                  <a:lnTo>
                    <a:pt x="2859" y="59660"/>
                  </a:lnTo>
                  <a:lnTo>
                    <a:pt x="847" y="115180"/>
                  </a:lnTo>
                  <a:lnTo>
                    <a:pt x="251" y="175811"/>
                  </a:lnTo>
                  <a:lnTo>
                    <a:pt x="75" y="232370"/>
                  </a:lnTo>
                  <a:lnTo>
                    <a:pt x="23" y="287722"/>
                  </a:lnTo>
                  <a:lnTo>
                    <a:pt x="7" y="330530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019217" y="11322590"/>
              <a:ext cx="287937" cy="41134"/>
            </a:xfrm>
            <a:custGeom>
              <a:avLst/>
              <a:gdLst/>
              <a:ahLst/>
              <a:cxnLst/>
              <a:rect l="0" t="0" r="0" b="0"/>
              <a:pathLst>
                <a:path w="287937" h="41134">
                  <a:moveTo>
                    <a:pt x="0" y="41133"/>
                  </a:moveTo>
                  <a:lnTo>
                    <a:pt x="52870" y="26219"/>
                  </a:lnTo>
                  <a:lnTo>
                    <a:pt x="109105" y="17417"/>
                  </a:lnTo>
                  <a:lnTo>
                    <a:pt x="164361" y="10746"/>
                  </a:lnTo>
                  <a:lnTo>
                    <a:pt x="219328" y="3184"/>
                  </a:lnTo>
                  <a:lnTo>
                    <a:pt x="262021" y="943"/>
                  </a:lnTo>
                  <a:lnTo>
                    <a:pt x="2879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321666" y="11240323"/>
              <a:ext cx="187481" cy="242742"/>
            </a:xfrm>
            <a:custGeom>
              <a:avLst/>
              <a:gdLst/>
              <a:ahLst/>
              <a:cxnLst/>
              <a:rect l="0" t="0" r="0" b="0"/>
              <a:pathLst>
                <a:path w="187481" h="242742">
                  <a:moveTo>
                    <a:pt x="136310" y="0"/>
                  </a:moveTo>
                  <a:lnTo>
                    <a:pt x="80713" y="4063"/>
                  </a:lnTo>
                  <a:lnTo>
                    <a:pt x="40108" y="18977"/>
                  </a:lnTo>
                  <a:lnTo>
                    <a:pt x="26472" y="26363"/>
                  </a:lnTo>
                  <a:lnTo>
                    <a:pt x="7257" y="46756"/>
                  </a:lnTo>
                  <a:lnTo>
                    <a:pt x="0" y="58594"/>
                  </a:lnTo>
                  <a:lnTo>
                    <a:pt x="1256" y="68008"/>
                  </a:lnTo>
                  <a:lnTo>
                    <a:pt x="8187" y="75808"/>
                  </a:lnTo>
                  <a:lnTo>
                    <a:pt x="70461" y="113691"/>
                  </a:lnTo>
                  <a:lnTo>
                    <a:pt x="133685" y="140159"/>
                  </a:lnTo>
                  <a:lnTo>
                    <a:pt x="183357" y="174277"/>
                  </a:lnTo>
                  <a:lnTo>
                    <a:pt x="187480" y="184741"/>
                  </a:lnTo>
                  <a:lnTo>
                    <a:pt x="187181" y="196287"/>
                  </a:lnTo>
                  <a:lnTo>
                    <a:pt x="183935" y="208554"/>
                  </a:lnTo>
                  <a:lnTo>
                    <a:pt x="177201" y="218257"/>
                  </a:lnTo>
                  <a:lnTo>
                    <a:pt x="157531" y="233099"/>
                  </a:lnTo>
                  <a:lnTo>
                    <a:pt x="113482" y="242741"/>
                  </a:lnTo>
                  <a:lnTo>
                    <a:pt x="53124" y="235414"/>
                  </a:lnTo>
                  <a:lnTo>
                    <a:pt x="40331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81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9700"/>
            <a:ext cx="8122158" cy="5056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07100"/>
            <a:ext cx="8031988" cy="5959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66700" y="5448300"/>
            <a:ext cx="48872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1 &amp; 2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636221" y="1672767"/>
            <a:ext cx="205669" cy="397625"/>
          </a:xfrm>
          <a:custGeom>
            <a:avLst/>
            <a:gdLst/>
            <a:ahLst/>
            <a:cxnLst/>
            <a:rect l="0" t="0" r="0" b="0"/>
            <a:pathLst>
              <a:path w="205669" h="397625">
                <a:moveTo>
                  <a:pt x="0" y="397624"/>
                </a:moveTo>
                <a:lnTo>
                  <a:pt x="19084" y="340372"/>
                </a:lnTo>
                <a:lnTo>
                  <a:pt x="38245" y="287459"/>
                </a:lnTo>
                <a:lnTo>
                  <a:pt x="69791" y="232996"/>
                </a:lnTo>
                <a:lnTo>
                  <a:pt x="105364" y="178227"/>
                </a:lnTo>
                <a:lnTo>
                  <a:pt x="140208" y="123397"/>
                </a:lnTo>
                <a:lnTo>
                  <a:pt x="163341" y="68555"/>
                </a:lnTo>
                <a:lnTo>
                  <a:pt x="174669" y="42656"/>
                </a:lnTo>
                <a:lnTo>
                  <a:pt x="2056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00756" y="1247719"/>
            <a:ext cx="205669" cy="479893"/>
          </a:xfrm>
          <a:custGeom>
            <a:avLst/>
            <a:gdLst/>
            <a:ahLst/>
            <a:cxnLst/>
            <a:rect l="0" t="0" r="0" b="0"/>
            <a:pathLst>
              <a:path w="205669" h="479893">
                <a:moveTo>
                  <a:pt x="0" y="479892"/>
                </a:moveTo>
                <a:lnTo>
                  <a:pt x="0" y="450777"/>
                </a:lnTo>
                <a:lnTo>
                  <a:pt x="20370" y="397291"/>
                </a:lnTo>
                <a:lnTo>
                  <a:pt x="40643" y="342714"/>
                </a:lnTo>
                <a:lnTo>
                  <a:pt x="59318" y="280644"/>
                </a:lnTo>
                <a:lnTo>
                  <a:pt x="87100" y="220648"/>
                </a:lnTo>
                <a:lnTo>
                  <a:pt x="108839" y="164785"/>
                </a:lnTo>
                <a:lnTo>
                  <a:pt x="119975" y="138747"/>
                </a:lnTo>
                <a:lnTo>
                  <a:pt x="153437" y="80376"/>
                </a:lnTo>
                <a:lnTo>
                  <a:pt x="174812" y="30096"/>
                </a:lnTo>
                <a:lnTo>
                  <a:pt x="2056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06424" y="1247719"/>
            <a:ext cx="671849" cy="500883"/>
          </a:xfrm>
          <a:custGeom>
            <a:avLst/>
            <a:gdLst/>
            <a:ahLst/>
            <a:cxnLst/>
            <a:rect l="0" t="0" r="0" b="0"/>
            <a:pathLst>
              <a:path w="671849" h="500883">
                <a:moveTo>
                  <a:pt x="671848" y="493604"/>
                </a:moveTo>
                <a:lnTo>
                  <a:pt x="650013" y="500882"/>
                </a:lnTo>
                <a:lnTo>
                  <a:pt x="627104" y="496331"/>
                </a:lnTo>
                <a:lnTo>
                  <a:pt x="592574" y="476638"/>
                </a:lnTo>
                <a:lnTo>
                  <a:pt x="563046" y="447443"/>
                </a:lnTo>
                <a:lnTo>
                  <a:pt x="516572" y="384775"/>
                </a:lnTo>
                <a:lnTo>
                  <a:pt x="463487" y="334355"/>
                </a:lnTo>
                <a:lnTo>
                  <a:pt x="401332" y="288030"/>
                </a:lnTo>
                <a:lnTo>
                  <a:pt x="347236" y="251391"/>
                </a:lnTo>
                <a:lnTo>
                  <a:pt x="290339" y="214813"/>
                </a:lnTo>
                <a:lnTo>
                  <a:pt x="231300" y="169106"/>
                </a:lnTo>
                <a:lnTo>
                  <a:pt x="168361" y="123401"/>
                </a:lnTo>
                <a:lnTo>
                  <a:pt x="108387" y="77697"/>
                </a:lnTo>
                <a:lnTo>
                  <a:pt x="54588" y="4113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637139" y="1713900"/>
            <a:ext cx="452471" cy="370204"/>
          </a:xfrm>
          <a:custGeom>
            <a:avLst/>
            <a:gdLst/>
            <a:ahLst/>
            <a:cxnLst/>
            <a:rect l="0" t="0" r="0" b="0"/>
            <a:pathLst>
              <a:path w="452471" h="370204">
                <a:moveTo>
                  <a:pt x="452470" y="370203"/>
                </a:moveTo>
                <a:lnTo>
                  <a:pt x="429054" y="338887"/>
                </a:lnTo>
                <a:lnTo>
                  <a:pt x="376204" y="292595"/>
                </a:lnTo>
                <a:lnTo>
                  <a:pt x="319647" y="255960"/>
                </a:lnTo>
                <a:lnTo>
                  <a:pt x="258971" y="210241"/>
                </a:lnTo>
                <a:lnTo>
                  <a:pt x="202607" y="164535"/>
                </a:lnTo>
                <a:lnTo>
                  <a:pt x="147655" y="117307"/>
                </a:lnTo>
                <a:lnTo>
                  <a:pt x="100734" y="61321"/>
                </a:lnTo>
                <a:lnTo>
                  <a:pt x="62499" y="24752"/>
                </a:lnTo>
                <a:lnTo>
                  <a:pt x="20640" y="534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22861" y="1439676"/>
            <a:ext cx="509413" cy="356492"/>
            <a:chOff x="2522861" y="1439676"/>
            <a:chExt cx="509413" cy="356492"/>
          </a:xfrm>
        </p:grpSpPr>
        <p:sp>
          <p:nvSpPr>
            <p:cNvPr id="9" name="Freeform 8"/>
            <p:cNvSpPr/>
            <p:nvPr/>
          </p:nvSpPr>
          <p:spPr>
            <a:xfrm>
              <a:off x="2522861" y="1453387"/>
              <a:ext cx="150824" cy="150825"/>
            </a:xfrm>
            <a:custGeom>
              <a:avLst/>
              <a:gdLst/>
              <a:ahLst/>
              <a:cxnLst/>
              <a:rect l="0" t="0" r="0" b="0"/>
              <a:pathLst>
                <a:path w="150824" h="150825">
                  <a:moveTo>
                    <a:pt x="0" y="0"/>
                  </a:moveTo>
                  <a:lnTo>
                    <a:pt x="23416" y="31316"/>
                  </a:lnTo>
                  <a:lnTo>
                    <a:pt x="85884" y="86778"/>
                  </a:lnTo>
                  <a:lnTo>
                    <a:pt x="142642" y="142695"/>
                  </a:lnTo>
                  <a:lnTo>
                    <a:pt x="150823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05128" y="1439676"/>
              <a:ext cx="75836" cy="356492"/>
            </a:xfrm>
            <a:custGeom>
              <a:avLst/>
              <a:gdLst/>
              <a:ahLst/>
              <a:cxnLst/>
              <a:rect l="0" t="0" r="0" b="0"/>
              <a:pathLst>
                <a:path w="75836" h="356492">
                  <a:moveTo>
                    <a:pt x="68556" y="0"/>
                  </a:moveTo>
                  <a:lnTo>
                    <a:pt x="75835" y="21836"/>
                  </a:lnTo>
                  <a:lnTo>
                    <a:pt x="75346" y="44745"/>
                  </a:lnTo>
                  <a:lnTo>
                    <a:pt x="69897" y="103971"/>
                  </a:lnTo>
                  <a:lnTo>
                    <a:pt x="57875" y="163405"/>
                  </a:lnTo>
                  <a:lnTo>
                    <a:pt x="40829" y="223219"/>
                  </a:lnTo>
                  <a:lnTo>
                    <a:pt x="23270" y="275362"/>
                  </a:lnTo>
                  <a:lnTo>
                    <a:pt x="6895" y="321281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69663" y="1443276"/>
              <a:ext cx="262611" cy="315045"/>
            </a:xfrm>
            <a:custGeom>
              <a:avLst/>
              <a:gdLst/>
              <a:ahLst/>
              <a:cxnLst/>
              <a:rect l="0" t="0" r="0" b="0"/>
              <a:pathLst>
                <a:path w="262611" h="315045">
                  <a:moveTo>
                    <a:pt x="191956" y="51245"/>
                  </a:moveTo>
                  <a:lnTo>
                    <a:pt x="184678" y="29409"/>
                  </a:lnTo>
                  <a:lnTo>
                    <a:pt x="168916" y="14625"/>
                  </a:lnTo>
                  <a:lnTo>
                    <a:pt x="145153" y="4500"/>
                  </a:lnTo>
                  <a:lnTo>
                    <a:pt x="114279" y="0"/>
                  </a:lnTo>
                  <a:lnTo>
                    <a:pt x="100561" y="3371"/>
                  </a:lnTo>
                  <a:lnTo>
                    <a:pt x="66697" y="28427"/>
                  </a:lnTo>
                  <a:lnTo>
                    <a:pt x="46909" y="46690"/>
                  </a:lnTo>
                  <a:lnTo>
                    <a:pt x="41937" y="57349"/>
                  </a:lnTo>
                  <a:lnTo>
                    <a:pt x="40475" y="81380"/>
                  </a:lnTo>
                  <a:lnTo>
                    <a:pt x="45265" y="92664"/>
                  </a:lnTo>
                  <a:lnTo>
                    <a:pt x="62774" y="113326"/>
                  </a:lnTo>
                  <a:lnTo>
                    <a:pt x="122202" y="141995"/>
                  </a:lnTo>
                  <a:lnTo>
                    <a:pt x="173151" y="166664"/>
                  </a:lnTo>
                  <a:lnTo>
                    <a:pt x="228021" y="202297"/>
                  </a:lnTo>
                  <a:lnTo>
                    <a:pt x="247595" y="221975"/>
                  </a:lnTo>
                  <a:lnTo>
                    <a:pt x="261373" y="245955"/>
                  </a:lnTo>
                  <a:lnTo>
                    <a:pt x="262610" y="258749"/>
                  </a:lnTo>
                  <a:lnTo>
                    <a:pt x="255859" y="285151"/>
                  </a:lnTo>
                  <a:lnTo>
                    <a:pt x="246746" y="295544"/>
                  </a:lnTo>
                  <a:lnTo>
                    <a:pt x="220370" y="311153"/>
                  </a:lnTo>
                  <a:lnTo>
                    <a:pt x="188334" y="315044"/>
                  </a:lnTo>
                  <a:lnTo>
                    <a:pt x="125393" y="305128"/>
                  </a:lnTo>
                  <a:lnTo>
                    <a:pt x="68949" y="286976"/>
                  </a:lnTo>
                  <a:lnTo>
                    <a:pt x="21914" y="259691"/>
                  </a:lnTo>
                  <a:lnTo>
                    <a:pt x="0" y="243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8496" y="1727611"/>
            <a:ext cx="185770" cy="274225"/>
            <a:chOff x="6258496" y="1727611"/>
            <a:chExt cx="185770" cy="274225"/>
          </a:xfrm>
        </p:grpSpPr>
        <p:sp>
          <p:nvSpPr>
            <p:cNvPr id="13" name="Freeform 12"/>
            <p:cNvSpPr/>
            <p:nvPr/>
          </p:nvSpPr>
          <p:spPr>
            <a:xfrm>
              <a:off x="6258496" y="1782456"/>
              <a:ext cx="185770" cy="113466"/>
            </a:xfrm>
            <a:custGeom>
              <a:avLst/>
              <a:gdLst/>
              <a:ahLst/>
              <a:cxnLst/>
              <a:rect l="0" t="0" r="0" b="0"/>
              <a:pathLst>
                <a:path w="185770" h="113466">
                  <a:moveTo>
                    <a:pt x="21234" y="0"/>
                  </a:moveTo>
                  <a:lnTo>
                    <a:pt x="10382" y="48807"/>
                  </a:lnTo>
                  <a:lnTo>
                    <a:pt x="809" y="108497"/>
                  </a:lnTo>
                  <a:lnTo>
                    <a:pt x="0" y="113465"/>
                  </a:lnTo>
                  <a:lnTo>
                    <a:pt x="984" y="112207"/>
                  </a:lnTo>
                  <a:lnTo>
                    <a:pt x="3164" y="106797"/>
                  </a:lnTo>
                  <a:lnTo>
                    <a:pt x="17774" y="96724"/>
                  </a:lnTo>
                  <a:lnTo>
                    <a:pt x="64393" y="77844"/>
                  </a:lnTo>
                  <a:lnTo>
                    <a:pt x="90690" y="76747"/>
                  </a:lnTo>
                  <a:lnTo>
                    <a:pt x="119136" y="78290"/>
                  </a:lnTo>
                  <a:lnTo>
                    <a:pt x="170801" y="70930"/>
                  </a:lnTo>
                  <a:lnTo>
                    <a:pt x="185769" y="685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48286" y="1727611"/>
              <a:ext cx="27424" cy="274225"/>
            </a:xfrm>
            <a:custGeom>
              <a:avLst/>
              <a:gdLst/>
              <a:ahLst/>
              <a:cxnLst/>
              <a:rect l="0" t="0" r="0" b="0"/>
              <a:pathLst>
                <a:path w="27424" h="274225">
                  <a:moveTo>
                    <a:pt x="0" y="0"/>
                  </a:moveTo>
                  <a:lnTo>
                    <a:pt x="10853" y="59660"/>
                  </a:lnTo>
                  <a:lnTo>
                    <a:pt x="16927" y="111116"/>
                  </a:lnTo>
                  <a:lnTo>
                    <a:pt x="24313" y="164958"/>
                  </a:lnTo>
                  <a:lnTo>
                    <a:pt x="26502" y="219505"/>
                  </a:lnTo>
                  <a:lnTo>
                    <a:pt x="27423" y="2742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26532" y="1206586"/>
            <a:ext cx="178247" cy="315358"/>
            <a:chOff x="6526532" y="1206586"/>
            <a:chExt cx="178247" cy="315358"/>
          </a:xfrm>
        </p:grpSpPr>
        <p:sp>
          <p:nvSpPr>
            <p:cNvPr id="16" name="Freeform 15"/>
            <p:cNvSpPr/>
            <p:nvPr/>
          </p:nvSpPr>
          <p:spPr>
            <a:xfrm>
              <a:off x="6526532" y="1288853"/>
              <a:ext cx="178247" cy="127695"/>
            </a:xfrm>
            <a:custGeom>
              <a:avLst/>
              <a:gdLst/>
              <a:ahLst/>
              <a:cxnLst/>
              <a:rect l="0" t="0" r="0" b="0"/>
              <a:pathLst>
                <a:path w="178247" h="127695">
                  <a:moveTo>
                    <a:pt x="0" y="0"/>
                  </a:moveTo>
                  <a:lnTo>
                    <a:pt x="10946" y="51685"/>
                  </a:lnTo>
                  <a:lnTo>
                    <a:pt x="20340" y="95042"/>
                  </a:lnTo>
                  <a:lnTo>
                    <a:pt x="17673" y="122985"/>
                  </a:lnTo>
                  <a:lnTo>
                    <a:pt x="14829" y="127694"/>
                  </a:lnTo>
                  <a:lnTo>
                    <a:pt x="11410" y="126263"/>
                  </a:lnTo>
                  <a:lnTo>
                    <a:pt x="7606" y="120738"/>
                  </a:lnTo>
                  <a:lnTo>
                    <a:pt x="11165" y="117055"/>
                  </a:lnTo>
                  <a:lnTo>
                    <a:pt x="45288" y="111872"/>
                  </a:lnTo>
                  <a:lnTo>
                    <a:pt x="107350" y="106058"/>
                  </a:lnTo>
                  <a:lnTo>
                    <a:pt x="146068" y="94902"/>
                  </a:lnTo>
                  <a:lnTo>
                    <a:pt x="178246" y="822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36221" y="1206586"/>
              <a:ext cx="41135" cy="315358"/>
            </a:xfrm>
            <a:custGeom>
              <a:avLst/>
              <a:gdLst/>
              <a:ahLst/>
              <a:cxnLst/>
              <a:rect l="0" t="0" r="0" b="0"/>
              <a:pathLst>
                <a:path w="41135" h="315358">
                  <a:moveTo>
                    <a:pt x="0" y="0"/>
                  </a:moveTo>
                  <a:lnTo>
                    <a:pt x="1523" y="53208"/>
                  </a:lnTo>
                  <a:lnTo>
                    <a:pt x="10947" y="105988"/>
                  </a:lnTo>
                  <a:lnTo>
                    <a:pt x="23387" y="161745"/>
                  </a:lnTo>
                  <a:lnTo>
                    <a:pt x="35199" y="224308"/>
                  </a:lnTo>
                  <a:lnTo>
                    <a:pt x="39375" y="277546"/>
                  </a:lnTo>
                  <a:lnTo>
                    <a:pt x="41134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7997168" y="1675625"/>
            <a:ext cx="312568" cy="260973"/>
          </a:xfrm>
          <a:custGeom>
            <a:avLst/>
            <a:gdLst/>
            <a:ahLst/>
            <a:cxnLst/>
            <a:rect l="0" t="0" r="0" b="0"/>
            <a:pathLst>
              <a:path w="312568" h="260973">
                <a:moveTo>
                  <a:pt x="243264" y="10853"/>
                </a:moveTo>
                <a:lnTo>
                  <a:pt x="194457" y="0"/>
                </a:lnTo>
                <a:lnTo>
                  <a:pt x="145011" y="2051"/>
                </a:lnTo>
                <a:lnTo>
                  <a:pt x="87704" y="12307"/>
                </a:lnTo>
                <a:lnTo>
                  <a:pt x="30606" y="29058"/>
                </a:lnTo>
                <a:lnTo>
                  <a:pt x="14655" y="36701"/>
                </a:lnTo>
                <a:lnTo>
                  <a:pt x="5544" y="47890"/>
                </a:lnTo>
                <a:lnTo>
                  <a:pt x="993" y="61443"/>
                </a:lnTo>
                <a:lnTo>
                  <a:pt x="0" y="91229"/>
                </a:lnTo>
                <a:lnTo>
                  <a:pt x="4637" y="119702"/>
                </a:lnTo>
                <a:lnTo>
                  <a:pt x="11052" y="130646"/>
                </a:lnTo>
                <a:lnTo>
                  <a:pt x="30370" y="146869"/>
                </a:lnTo>
                <a:lnTo>
                  <a:pt x="38872" y="147235"/>
                </a:lnTo>
                <a:lnTo>
                  <a:pt x="46064" y="142908"/>
                </a:lnTo>
                <a:lnTo>
                  <a:pt x="52382" y="135452"/>
                </a:lnTo>
                <a:lnTo>
                  <a:pt x="90390" y="117681"/>
                </a:lnTo>
                <a:lnTo>
                  <a:pt x="147524" y="117325"/>
                </a:lnTo>
                <a:lnTo>
                  <a:pt x="198139" y="126868"/>
                </a:lnTo>
                <a:lnTo>
                  <a:pt x="254663" y="145265"/>
                </a:lnTo>
                <a:lnTo>
                  <a:pt x="286929" y="169678"/>
                </a:lnTo>
                <a:lnTo>
                  <a:pt x="306343" y="192655"/>
                </a:lnTo>
                <a:lnTo>
                  <a:pt x="311216" y="205181"/>
                </a:lnTo>
                <a:lnTo>
                  <a:pt x="312567" y="231286"/>
                </a:lnTo>
                <a:lnTo>
                  <a:pt x="307748" y="241599"/>
                </a:lnTo>
                <a:lnTo>
                  <a:pt x="290205" y="257120"/>
                </a:lnTo>
                <a:lnTo>
                  <a:pt x="263112" y="260972"/>
                </a:lnTo>
                <a:lnTo>
                  <a:pt x="213597" y="258637"/>
                </a:lnTo>
                <a:lnTo>
                  <a:pt x="164394" y="253883"/>
                </a:lnTo>
                <a:lnTo>
                  <a:pt x="106152" y="2439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482839" y="1166299"/>
            <a:ext cx="258342" cy="341934"/>
          </a:xfrm>
          <a:custGeom>
            <a:avLst/>
            <a:gdLst/>
            <a:ahLst/>
            <a:cxnLst/>
            <a:rect l="0" t="0" r="0" b="0"/>
            <a:pathLst>
              <a:path w="258342" h="341934">
                <a:moveTo>
                  <a:pt x="195433" y="12864"/>
                </a:moveTo>
                <a:lnTo>
                  <a:pt x="146627" y="2012"/>
                </a:lnTo>
                <a:lnTo>
                  <a:pt x="93120" y="0"/>
                </a:lnTo>
                <a:lnTo>
                  <a:pt x="55506" y="2577"/>
                </a:lnTo>
                <a:lnTo>
                  <a:pt x="28632" y="13878"/>
                </a:lnTo>
                <a:lnTo>
                  <a:pt x="10594" y="33120"/>
                </a:lnTo>
                <a:lnTo>
                  <a:pt x="3651" y="44650"/>
                </a:lnTo>
                <a:lnTo>
                  <a:pt x="0" y="69648"/>
                </a:lnTo>
                <a:lnTo>
                  <a:pt x="1159" y="82713"/>
                </a:lnTo>
                <a:lnTo>
                  <a:pt x="10572" y="105355"/>
                </a:lnTo>
                <a:lnTo>
                  <a:pt x="41441" y="144717"/>
                </a:lnTo>
                <a:lnTo>
                  <a:pt x="50115" y="146470"/>
                </a:lnTo>
                <a:lnTo>
                  <a:pt x="58944" y="143068"/>
                </a:lnTo>
                <a:lnTo>
                  <a:pt x="67878" y="136230"/>
                </a:lnTo>
                <a:lnTo>
                  <a:pt x="78403" y="133195"/>
                </a:lnTo>
                <a:lnTo>
                  <a:pt x="102286" y="133885"/>
                </a:lnTo>
                <a:lnTo>
                  <a:pt x="154859" y="157688"/>
                </a:lnTo>
                <a:lnTo>
                  <a:pt x="194076" y="184423"/>
                </a:lnTo>
                <a:lnTo>
                  <a:pt x="244927" y="239601"/>
                </a:lnTo>
                <a:lnTo>
                  <a:pt x="255517" y="266998"/>
                </a:lnTo>
                <a:lnTo>
                  <a:pt x="258341" y="282836"/>
                </a:lnTo>
                <a:lnTo>
                  <a:pt x="254130" y="294918"/>
                </a:lnTo>
                <a:lnTo>
                  <a:pt x="245229" y="304496"/>
                </a:lnTo>
                <a:lnTo>
                  <a:pt x="203586" y="325255"/>
                </a:lnTo>
                <a:lnTo>
                  <a:pt x="152653" y="336991"/>
                </a:lnTo>
                <a:lnTo>
                  <a:pt x="98967" y="340469"/>
                </a:lnTo>
                <a:lnTo>
                  <a:pt x="44611" y="341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68424" y="1997483"/>
            <a:ext cx="267675" cy="289553"/>
          </a:xfrm>
          <a:custGeom>
            <a:avLst/>
            <a:gdLst/>
            <a:ahLst/>
            <a:cxnLst/>
            <a:rect l="0" t="0" r="0" b="0"/>
            <a:pathLst>
              <a:path w="267675" h="289553">
                <a:moveTo>
                  <a:pt x="168337" y="45486"/>
                </a:moveTo>
                <a:lnTo>
                  <a:pt x="111085" y="14597"/>
                </a:lnTo>
                <a:lnTo>
                  <a:pt x="64367" y="109"/>
                </a:lnTo>
                <a:lnTo>
                  <a:pt x="50273" y="0"/>
                </a:lnTo>
                <a:lnTo>
                  <a:pt x="26487" y="8004"/>
                </a:lnTo>
                <a:lnTo>
                  <a:pt x="9822" y="25780"/>
                </a:lnTo>
                <a:lnTo>
                  <a:pt x="3245" y="36919"/>
                </a:lnTo>
                <a:lnTo>
                  <a:pt x="0" y="65546"/>
                </a:lnTo>
                <a:lnTo>
                  <a:pt x="10331" y="126299"/>
                </a:lnTo>
                <a:lnTo>
                  <a:pt x="17296" y="134401"/>
                </a:lnTo>
                <a:lnTo>
                  <a:pt x="26509" y="138279"/>
                </a:lnTo>
                <a:lnTo>
                  <a:pt x="37222" y="139341"/>
                </a:lnTo>
                <a:lnTo>
                  <a:pt x="61313" y="132396"/>
                </a:lnTo>
                <a:lnTo>
                  <a:pt x="74136" y="126278"/>
                </a:lnTo>
                <a:lnTo>
                  <a:pt x="104634" y="123543"/>
                </a:lnTo>
                <a:lnTo>
                  <a:pt x="138501" y="128929"/>
                </a:lnTo>
                <a:lnTo>
                  <a:pt x="190305" y="149092"/>
                </a:lnTo>
                <a:lnTo>
                  <a:pt x="220758" y="165675"/>
                </a:lnTo>
                <a:lnTo>
                  <a:pt x="241402" y="187264"/>
                </a:lnTo>
                <a:lnTo>
                  <a:pt x="267068" y="238365"/>
                </a:lnTo>
                <a:lnTo>
                  <a:pt x="267674" y="250245"/>
                </a:lnTo>
                <a:lnTo>
                  <a:pt x="260223" y="271571"/>
                </a:lnTo>
                <a:lnTo>
                  <a:pt x="249399" y="278476"/>
                </a:lnTo>
                <a:lnTo>
                  <a:pt x="199296" y="288196"/>
                </a:lnTo>
                <a:lnTo>
                  <a:pt x="146702" y="289552"/>
                </a:lnTo>
                <a:lnTo>
                  <a:pt x="87213" y="281196"/>
                </a:lnTo>
                <a:lnTo>
                  <a:pt x="44937" y="2785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13549" y="1714800"/>
            <a:ext cx="304984" cy="245903"/>
          </a:xfrm>
          <a:custGeom>
            <a:avLst/>
            <a:gdLst/>
            <a:ahLst/>
            <a:cxnLst/>
            <a:rect l="0" t="0" r="0" b="0"/>
            <a:pathLst>
              <a:path w="304984" h="245903">
                <a:moveTo>
                  <a:pt x="0" y="40234"/>
                </a:moveTo>
                <a:lnTo>
                  <a:pt x="23417" y="19864"/>
                </a:lnTo>
                <a:lnTo>
                  <a:pt x="45447" y="9344"/>
                </a:lnTo>
                <a:lnTo>
                  <a:pt x="90824" y="2136"/>
                </a:lnTo>
                <a:lnTo>
                  <a:pt x="150143" y="0"/>
                </a:lnTo>
                <a:lnTo>
                  <a:pt x="185561" y="7625"/>
                </a:lnTo>
                <a:lnTo>
                  <a:pt x="201404" y="13924"/>
                </a:lnTo>
                <a:lnTo>
                  <a:pt x="210443" y="24218"/>
                </a:lnTo>
                <a:lnTo>
                  <a:pt x="214946" y="37174"/>
                </a:lnTo>
                <a:lnTo>
                  <a:pt x="216424" y="51905"/>
                </a:lnTo>
                <a:lnTo>
                  <a:pt x="212839" y="64773"/>
                </a:lnTo>
                <a:lnTo>
                  <a:pt x="196667" y="87195"/>
                </a:lnTo>
                <a:lnTo>
                  <a:pt x="195097" y="92870"/>
                </a:lnTo>
                <a:lnTo>
                  <a:pt x="198621" y="95130"/>
                </a:lnTo>
                <a:lnTo>
                  <a:pt x="214724" y="96625"/>
                </a:lnTo>
                <a:lnTo>
                  <a:pt x="237116" y="102367"/>
                </a:lnTo>
                <a:lnTo>
                  <a:pt x="275417" y="128723"/>
                </a:lnTo>
                <a:lnTo>
                  <a:pt x="301154" y="165478"/>
                </a:lnTo>
                <a:lnTo>
                  <a:pt x="304983" y="191876"/>
                </a:lnTo>
                <a:lnTo>
                  <a:pt x="303871" y="205315"/>
                </a:lnTo>
                <a:lnTo>
                  <a:pt x="298559" y="215797"/>
                </a:lnTo>
                <a:lnTo>
                  <a:pt x="280470" y="231506"/>
                </a:lnTo>
                <a:lnTo>
                  <a:pt x="230032" y="241636"/>
                </a:lnTo>
                <a:lnTo>
                  <a:pt x="174124" y="244638"/>
                </a:lnTo>
                <a:lnTo>
                  <a:pt x="118964" y="245527"/>
                </a:lnTo>
                <a:lnTo>
                  <a:pt x="68556" y="2459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108049" y="1220297"/>
            <a:ext cx="201241" cy="329070"/>
          </a:xfrm>
          <a:custGeom>
            <a:avLst/>
            <a:gdLst/>
            <a:ahLst/>
            <a:cxnLst/>
            <a:rect l="0" t="0" r="0" b="0"/>
            <a:pathLst>
              <a:path w="201241" h="329070">
                <a:moveTo>
                  <a:pt x="34569" y="0"/>
                </a:moveTo>
                <a:lnTo>
                  <a:pt x="20012" y="14557"/>
                </a:lnTo>
                <a:lnTo>
                  <a:pt x="12865" y="42018"/>
                </a:lnTo>
                <a:lnTo>
                  <a:pt x="4778" y="92178"/>
                </a:lnTo>
                <a:lnTo>
                  <a:pt x="0" y="121711"/>
                </a:lnTo>
                <a:lnTo>
                  <a:pt x="9347" y="177912"/>
                </a:lnTo>
                <a:lnTo>
                  <a:pt x="13184" y="191734"/>
                </a:lnTo>
                <a:lnTo>
                  <a:pt x="20312" y="202473"/>
                </a:lnTo>
                <a:lnTo>
                  <a:pt x="40420" y="218467"/>
                </a:lnTo>
                <a:lnTo>
                  <a:pt x="77437" y="236036"/>
                </a:lnTo>
                <a:lnTo>
                  <a:pt x="107958" y="237954"/>
                </a:lnTo>
                <a:lnTo>
                  <a:pt x="169927" y="226772"/>
                </a:lnTo>
                <a:lnTo>
                  <a:pt x="181176" y="219738"/>
                </a:lnTo>
                <a:lnTo>
                  <a:pt x="197737" y="199733"/>
                </a:lnTo>
                <a:lnTo>
                  <a:pt x="201240" y="188000"/>
                </a:lnTo>
                <a:lnTo>
                  <a:pt x="201069" y="162776"/>
                </a:lnTo>
                <a:lnTo>
                  <a:pt x="195843" y="152698"/>
                </a:lnTo>
                <a:lnTo>
                  <a:pt x="177849" y="137437"/>
                </a:lnTo>
                <a:lnTo>
                  <a:pt x="166652" y="134282"/>
                </a:lnTo>
                <a:lnTo>
                  <a:pt x="142024" y="134839"/>
                </a:lnTo>
                <a:lnTo>
                  <a:pt x="119906" y="148289"/>
                </a:lnTo>
                <a:lnTo>
                  <a:pt x="80879" y="194165"/>
                </a:lnTo>
                <a:lnTo>
                  <a:pt x="60309" y="233745"/>
                </a:lnTo>
                <a:lnTo>
                  <a:pt x="50656" y="294440"/>
                </a:lnTo>
                <a:lnTo>
                  <a:pt x="48280" y="3290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459812" y="1604211"/>
            <a:ext cx="246802" cy="383914"/>
            <a:chOff x="8459812" y="1604211"/>
            <a:chExt cx="246802" cy="383914"/>
          </a:xfrm>
        </p:grpSpPr>
        <p:sp>
          <p:nvSpPr>
            <p:cNvPr id="24" name="Freeform 23"/>
            <p:cNvSpPr/>
            <p:nvPr/>
          </p:nvSpPr>
          <p:spPr>
            <a:xfrm>
              <a:off x="8459812" y="1659055"/>
              <a:ext cx="246802" cy="79952"/>
            </a:xfrm>
            <a:custGeom>
              <a:avLst/>
              <a:gdLst/>
              <a:ahLst/>
              <a:cxnLst/>
              <a:rect l="0" t="0" r="0" b="0"/>
              <a:pathLst>
                <a:path w="246802" h="79952">
                  <a:moveTo>
                    <a:pt x="0" y="0"/>
                  </a:moveTo>
                  <a:lnTo>
                    <a:pt x="14914" y="55598"/>
                  </a:lnTo>
                  <a:lnTo>
                    <a:pt x="19084" y="69058"/>
                  </a:lnTo>
                  <a:lnTo>
                    <a:pt x="27957" y="76508"/>
                  </a:lnTo>
                  <a:lnTo>
                    <a:pt x="39966" y="79951"/>
                  </a:lnTo>
                  <a:lnTo>
                    <a:pt x="85983" y="77519"/>
                  </a:lnTo>
                  <a:lnTo>
                    <a:pt x="148849" y="63048"/>
                  </a:lnTo>
                  <a:lnTo>
                    <a:pt x="203754" y="45519"/>
                  </a:lnTo>
                  <a:lnTo>
                    <a:pt x="246801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542079" y="1604211"/>
              <a:ext cx="95979" cy="383914"/>
            </a:xfrm>
            <a:custGeom>
              <a:avLst/>
              <a:gdLst/>
              <a:ahLst/>
              <a:cxnLst/>
              <a:rect l="0" t="0" r="0" b="0"/>
              <a:pathLst>
                <a:path w="95979" h="383914">
                  <a:moveTo>
                    <a:pt x="0" y="0"/>
                  </a:moveTo>
                  <a:lnTo>
                    <a:pt x="0" y="43672"/>
                  </a:lnTo>
                  <a:lnTo>
                    <a:pt x="4062" y="85426"/>
                  </a:lnTo>
                  <a:lnTo>
                    <a:pt x="18977" y="147696"/>
                  </a:lnTo>
                  <a:lnTo>
                    <a:pt x="38631" y="204741"/>
                  </a:lnTo>
                  <a:lnTo>
                    <a:pt x="54103" y="260238"/>
                  </a:lnTo>
                  <a:lnTo>
                    <a:pt x="68336" y="311213"/>
                  </a:lnTo>
                  <a:lnTo>
                    <a:pt x="82202" y="351200"/>
                  </a:lnTo>
                  <a:lnTo>
                    <a:pt x="95978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50850" y="2152659"/>
            <a:ext cx="1631634" cy="795250"/>
            <a:chOff x="7650850" y="2152659"/>
            <a:chExt cx="1631634" cy="795250"/>
          </a:xfrm>
        </p:grpSpPr>
        <p:sp>
          <p:nvSpPr>
            <p:cNvPr id="27" name="Freeform 26"/>
            <p:cNvSpPr/>
            <p:nvPr/>
          </p:nvSpPr>
          <p:spPr>
            <a:xfrm>
              <a:off x="7856518" y="2238990"/>
              <a:ext cx="291048" cy="266437"/>
            </a:xfrm>
            <a:custGeom>
              <a:avLst/>
              <a:gdLst/>
              <a:ahLst/>
              <a:cxnLst/>
              <a:rect l="0" t="0" r="0" b="0"/>
              <a:pathLst>
                <a:path w="291048" h="266437">
                  <a:moveTo>
                    <a:pt x="0" y="23358"/>
                  </a:moveTo>
                  <a:lnTo>
                    <a:pt x="45309" y="4512"/>
                  </a:lnTo>
                  <a:lnTo>
                    <a:pt x="102971" y="0"/>
                  </a:lnTo>
                  <a:lnTo>
                    <a:pt x="157804" y="9159"/>
                  </a:lnTo>
                  <a:lnTo>
                    <a:pt x="188966" y="22633"/>
                  </a:lnTo>
                  <a:lnTo>
                    <a:pt x="209925" y="42841"/>
                  </a:lnTo>
                  <a:lnTo>
                    <a:pt x="217647" y="54628"/>
                  </a:lnTo>
                  <a:lnTo>
                    <a:pt x="219748" y="65533"/>
                  </a:lnTo>
                  <a:lnTo>
                    <a:pt x="218102" y="75851"/>
                  </a:lnTo>
                  <a:lnTo>
                    <a:pt x="213957" y="85775"/>
                  </a:lnTo>
                  <a:lnTo>
                    <a:pt x="197164" y="100866"/>
                  </a:lnTo>
                  <a:lnTo>
                    <a:pt x="172943" y="111127"/>
                  </a:lnTo>
                  <a:lnTo>
                    <a:pt x="141866" y="115688"/>
                  </a:lnTo>
                  <a:lnTo>
                    <a:pt x="134187" y="113857"/>
                  </a:lnTo>
                  <a:lnTo>
                    <a:pt x="132115" y="109590"/>
                  </a:lnTo>
                  <a:lnTo>
                    <a:pt x="133781" y="103698"/>
                  </a:lnTo>
                  <a:lnTo>
                    <a:pt x="142509" y="99770"/>
                  </a:lnTo>
                  <a:lnTo>
                    <a:pt x="172520" y="95406"/>
                  </a:lnTo>
                  <a:lnTo>
                    <a:pt x="203123" y="101591"/>
                  </a:lnTo>
                  <a:lnTo>
                    <a:pt x="260010" y="130389"/>
                  </a:lnTo>
                  <a:lnTo>
                    <a:pt x="279587" y="151671"/>
                  </a:lnTo>
                  <a:lnTo>
                    <a:pt x="286940" y="163745"/>
                  </a:lnTo>
                  <a:lnTo>
                    <a:pt x="291047" y="189348"/>
                  </a:lnTo>
                  <a:lnTo>
                    <a:pt x="290010" y="202574"/>
                  </a:lnTo>
                  <a:lnTo>
                    <a:pt x="276669" y="225395"/>
                  </a:lnTo>
                  <a:lnTo>
                    <a:pt x="255506" y="244170"/>
                  </a:lnTo>
                  <a:lnTo>
                    <a:pt x="230865" y="257593"/>
                  </a:lnTo>
                  <a:lnTo>
                    <a:pt x="176740" y="266436"/>
                  </a:lnTo>
                  <a:lnTo>
                    <a:pt x="134412" y="264442"/>
                  </a:lnTo>
                  <a:lnTo>
                    <a:pt x="88069" y="258817"/>
                  </a:lnTo>
                  <a:lnTo>
                    <a:pt x="68556" y="2564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650850" y="2509150"/>
              <a:ext cx="644428" cy="54846"/>
            </a:xfrm>
            <a:custGeom>
              <a:avLst/>
              <a:gdLst/>
              <a:ahLst/>
              <a:cxnLst/>
              <a:rect l="0" t="0" r="0" b="0"/>
              <a:pathLst>
                <a:path w="644428" h="54846">
                  <a:moveTo>
                    <a:pt x="0" y="0"/>
                  </a:moveTo>
                  <a:lnTo>
                    <a:pt x="56256" y="10946"/>
                  </a:lnTo>
                  <a:lnTo>
                    <a:pt x="102699" y="19084"/>
                  </a:lnTo>
                  <a:lnTo>
                    <a:pt x="153811" y="23716"/>
                  </a:lnTo>
                  <a:lnTo>
                    <a:pt x="203949" y="25775"/>
                  </a:lnTo>
                  <a:lnTo>
                    <a:pt x="246545" y="26690"/>
                  </a:lnTo>
                  <a:lnTo>
                    <a:pt x="297978" y="27097"/>
                  </a:lnTo>
                  <a:lnTo>
                    <a:pt x="356385" y="27278"/>
                  </a:lnTo>
                  <a:lnTo>
                    <a:pt x="417891" y="27358"/>
                  </a:lnTo>
                  <a:lnTo>
                    <a:pt x="464524" y="31456"/>
                  </a:lnTo>
                  <a:lnTo>
                    <a:pt x="524598" y="38266"/>
                  </a:lnTo>
                  <a:lnTo>
                    <a:pt x="582516" y="44346"/>
                  </a:lnTo>
                  <a:lnTo>
                    <a:pt x="644427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939518" y="2618839"/>
              <a:ext cx="247076" cy="315359"/>
            </a:xfrm>
            <a:custGeom>
              <a:avLst/>
              <a:gdLst/>
              <a:ahLst/>
              <a:cxnLst/>
              <a:rect l="0" t="0" r="0" b="0"/>
              <a:pathLst>
                <a:path w="247076" h="315359">
                  <a:moveTo>
                    <a:pt x="26690" y="0"/>
                  </a:moveTo>
                  <a:lnTo>
                    <a:pt x="7605" y="57253"/>
                  </a:lnTo>
                  <a:lnTo>
                    <a:pt x="1738" y="103971"/>
                  </a:lnTo>
                  <a:lnTo>
                    <a:pt x="0" y="163687"/>
                  </a:lnTo>
                  <a:lnTo>
                    <a:pt x="7719" y="195135"/>
                  </a:lnTo>
                  <a:lnTo>
                    <a:pt x="14042" y="207787"/>
                  </a:lnTo>
                  <a:lnTo>
                    <a:pt x="37319" y="225907"/>
                  </a:lnTo>
                  <a:lnTo>
                    <a:pt x="67978" y="237516"/>
                  </a:lnTo>
                  <a:lnTo>
                    <a:pt x="101917" y="242675"/>
                  </a:lnTo>
                  <a:lnTo>
                    <a:pt x="133250" y="236843"/>
                  </a:lnTo>
                  <a:lnTo>
                    <a:pt x="190606" y="208271"/>
                  </a:lnTo>
                  <a:lnTo>
                    <a:pt x="224896" y="174955"/>
                  </a:lnTo>
                  <a:lnTo>
                    <a:pt x="247075" y="136137"/>
                  </a:lnTo>
                  <a:lnTo>
                    <a:pt x="246740" y="125798"/>
                  </a:lnTo>
                  <a:lnTo>
                    <a:pt x="241945" y="117382"/>
                  </a:lnTo>
                  <a:lnTo>
                    <a:pt x="234179" y="110247"/>
                  </a:lnTo>
                  <a:lnTo>
                    <a:pt x="209300" y="102320"/>
                  </a:lnTo>
                  <a:lnTo>
                    <a:pt x="194134" y="100206"/>
                  </a:lnTo>
                  <a:lnTo>
                    <a:pt x="165095" y="105983"/>
                  </a:lnTo>
                  <a:lnTo>
                    <a:pt x="109212" y="134518"/>
                  </a:lnTo>
                  <a:lnTo>
                    <a:pt x="75179" y="167829"/>
                  </a:lnTo>
                  <a:lnTo>
                    <a:pt x="63476" y="197484"/>
                  </a:lnTo>
                  <a:lnTo>
                    <a:pt x="56887" y="248439"/>
                  </a:lnTo>
                  <a:lnTo>
                    <a:pt x="56869" y="279523"/>
                  </a:lnTo>
                  <a:lnTo>
                    <a:pt x="67823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404967" y="2468016"/>
              <a:ext cx="260514" cy="27424"/>
            </a:xfrm>
            <a:custGeom>
              <a:avLst/>
              <a:gdLst/>
              <a:ahLst/>
              <a:cxnLst/>
              <a:rect l="0" t="0" r="0" b="0"/>
              <a:pathLst>
                <a:path w="260514" h="27424">
                  <a:moveTo>
                    <a:pt x="0" y="0"/>
                  </a:moveTo>
                  <a:lnTo>
                    <a:pt x="54731" y="9423"/>
                  </a:lnTo>
                  <a:lnTo>
                    <a:pt x="116935" y="12441"/>
                  </a:lnTo>
                  <a:lnTo>
                    <a:pt x="161152" y="13147"/>
                  </a:lnTo>
                  <a:lnTo>
                    <a:pt x="221593" y="20823"/>
                  </a:lnTo>
                  <a:lnTo>
                    <a:pt x="260513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473522" y="2612049"/>
              <a:ext cx="219381" cy="6791"/>
            </a:xfrm>
            <a:custGeom>
              <a:avLst/>
              <a:gdLst/>
              <a:ahLst/>
              <a:cxnLst/>
              <a:rect l="0" t="0" r="0" b="0"/>
              <a:pathLst>
                <a:path w="219381" h="6791">
                  <a:moveTo>
                    <a:pt x="0" y="6790"/>
                  </a:moveTo>
                  <a:lnTo>
                    <a:pt x="59659" y="6790"/>
                  </a:lnTo>
                  <a:lnTo>
                    <a:pt x="115179" y="2728"/>
                  </a:lnTo>
                  <a:lnTo>
                    <a:pt x="171747" y="0"/>
                  </a:lnTo>
                  <a:lnTo>
                    <a:pt x="219380" y="67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968208" y="2221215"/>
              <a:ext cx="204587" cy="121552"/>
            </a:xfrm>
            <a:custGeom>
              <a:avLst/>
              <a:gdLst/>
              <a:ahLst/>
              <a:cxnLst/>
              <a:rect l="0" t="0" r="0" b="0"/>
              <a:pathLst>
                <a:path w="204587" h="121552">
                  <a:moveTo>
                    <a:pt x="40051" y="0"/>
                  </a:moveTo>
                  <a:lnTo>
                    <a:pt x="25136" y="55597"/>
                  </a:lnTo>
                  <a:lnTo>
                    <a:pt x="541" y="109838"/>
                  </a:lnTo>
                  <a:lnTo>
                    <a:pt x="0" y="117406"/>
                  </a:lnTo>
                  <a:lnTo>
                    <a:pt x="4209" y="120927"/>
                  </a:lnTo>
                  <a:lnTo>
                    <a:pt x="65688" y="121551"/>
                  </a:lnTo>
                  <a:lnTo>
                    <a:pt x="126028" y="112484"/>
                  </a:lnTo>
                  <a:lnTo>
                    <a:pt x="170137" y="106455"/>
                  </a:lnTo>
                  <a:lnTo>
                    <a:pt x="204586" y="959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117949" y="2152659"/>
              <a:ext cx="41135" cy="315358"/>
            </a:xfrm>
            <a:custGeom>
              <a:avLst/>
              <a:gdLst/>
              <a:ahLst/>
              <a:cxnLst/>
              <a:rect l="0" t="0" r="0" b="0"/>
              <a:pathLst>
                <a:path w="41135" h="315358">
                  <a:moveTo>
                    <a:pt x="41134" y="0"/>
                  </a:moveTo>
                  <a:lnTo>
                    <a:pt x="26218" y="59659"/>
                  </a:lnTo>
                  <a:lnTo>
                    <a:pt x="13354" y="111116"/>
                  </a:lnTo>
                  <a:lnTo>
                    <a:pt x="3957" y="164957"/>
                  </a:lnTo>
                  <a:lnTo>
                    <a:pt x="1173" y="219504"/>
                  </a:lnTo>
                  <a:lnTo>
                    <a:pt x="347" y="270198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788880" y="2481727"/>
              <a:ext cx="493604" cy="54846"/>
            </a:xfrm>
            <a:custGeom>
              <a:avLst/>
              <a:gdLst/>
              <a:ahLst/>
              <a:cxnLst/>
              <a:rect l="0" t="0" r="0" b="0"/>
              <a:pathLst>
                <a:path w="493604" h="54846">
                  <a:moveTo>
                    <a:pt x="0" y="0"/>
                  </a:moveTo>
                  <a:lnTo>
                    <a:pt x="48808" y="14915"/>
                  </a:lnTo>
                  <a:lnTo>
                    <a:pt x="102315" y="23717"/>
                  </a:lnTo>
                  <a:lnTo>
                    <a:pt x="144499" y="25776"/>
                  </a:lnTo>
                  <a:lnTo>
                    <a:pt x="188638" y="26691"/>
                  </a:lnTo>
                  <a:lnTo>
                    <a:pt x="249034" y="27206"/>
                  </a:lnTo>
                  <a:lnTo>
                    <a:pt x="290959" y="31389"/>
                  </a:lnTo>
                  <a:lnTo>
                    <a:pt x="334983" y="36803"/>
                  </a:lnTo>
                  <a:lnTo>
                    <a:pt x="379940" y="39209"/>
                  </a:lnTo>
                  <a:lnTo>
                    <a:pt x="440798" y="40564"/>
                  </a:lnTo>
                  <a:lnTo>
                    <a:pt x="466579" y="44943"/>
                  </a:lnTo>
                  <a:lnTo>
                    <a:pt x="493603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953415" y="2591417"/>
              <a:ext cx="274224" cy="219380"/>
            </a:xfrm>
            <a:custGeom>
              <a:avLst/>
              <a:gdLst/>
              <a:ahLst/>
              <a:cxnLst/>
              <a:rect l="0" t="0" r="0" b="0"/>
              <a:pathLst>
                <a:path w="274224" h="219380">
                  <a:moveTo>
                    <a:pt x="0" y="0"/>
                  </a:moveTo>
                  <a:lnTo>
                    <a:pt x="7278" y="21836"/>
                  </a:lnTo>
                  <a:lnTo>
                    <a:pt x="23039" y="40682"/>
                  </a:lnTo>
                  <a:lnTo>
                    <a:pt x="83495" y="86778"/>
                  </a:lnTo>
                  <a:lnTo>
                    <a:pt x="141417" y="123389"/>
                  </a:lnTo>
                  <a:lnTo>
                    <a:pt x="196530" y="159962"/>
                  </a:lnTo>
                  <a:lnTo>
                    <a:pt x="252990" y="201605"/>
                  </a:lnTo>
                  <a:lnTo>
                    <a:pt x="274223" y="2193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871148" y="2646262"/>
              <a:ext cx="246802" cy="301647"/>
            </a:xfrm>
            <a:custGeom>
              <a:avLst/>
              <a:gdLst/>
              <a:ahLst/>
              <a:cxnLst/>
              <a:rect l="0" t="0" r="0" b="0"/>
              <a:pathLst>
                <a:path w="246802" h="301647">
                  <a:moveTo>
                    <a:pt x="246801" y="0"/>
                  </a:moveTo>
                  <a:lnTo>
                    <a:pt x="189080" y="59244"/>
                  </a:lnTo>
                  <a:lnTo>
                    <a:pt x="136543" y="121110"/>
                  </a:lnTo>
                  <a:lnTo>
                    <a:pt x="95809" y="167918"/>
                  </a:lnTo>
                  <a:lnTo>
                    <a:pt x="48379" y="231050"/>
                  </a:lnTo>
                  <a:lnTo>
                    <a:pt x="15267" y="289190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25074" y="1110607"/>
            <a:ext cx="274226" cy="301648"/>
            <a:chOff x="7925074" y="1110607"/>
            <a:chExt cx="274226" cy="301648"/>
          </a:xfrm>
        </p:grpSpPr>
        <p:sp>
          <p:nvSpPr>
            <p:cNvPr id="38" name="Freeform 37"/>
            <p:cNvSpPr/>
            <p:nvPr/>
          </p:nvSpPr>
          <p:spPr>
            <a:xfrm>
              <a:off x="7925074" y="1179163"/>
              <a:ext cx="274226" cy="137113"/>
            </a:xfrm>
            <a:custGeom>
              <a:avLst/>
              <a:gdLst/>
              <a:ahLst/>
              <a:cxnLst/>
              <a:rect l="0" t="0" r="0" b="0"/>
              <a:pathLst>
                <a:path w="274226" h="137113">
                  <a:moveTo>
                    <a:pt x="0" y="0"/>
                  </a:moveTo>
                  <a:lnTo>
                    <a:pt x="23416" y="20370"/>
                  </a:lnTo>
                  <a:lnTo>
                    <a:pt x="83546" y="52656"/>
                  </a:lnTo>
                  <a:lnTo>
                    <a:pt x="146788" y="76362"/>
                  </a:lnTo>
                  <a:lnTo>
                    <a:pt x="204871" y="99778"/>
                  </a:lnTo>
                  <a:lnTo>
                    <a:pt x="242504" y="120464"/>
                  </a:lnTo>
                  <a:lnTo>
                    <a:pt x="274225" y="1371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986351" y="1110607"/>
              <a:ext cx="31454" cy="301648"/>
            </a:xfrm>
            <a:custGeom>
              <a:avLst/>
              <a:gdLst/>
              <a:ahLst/>
              <a:cxnLst/>
              <a:rect l="0" t="0" r="0" b="0"/>
              <a:pathLst>
                <a:path w="31454" h="301648">
                  <a:moveTo>
                    <a:pt x="7280" y="0"/>
                  </a:moveTo>
                  <a:lnTo>
                    <a:pt x="0" y="21837"/>
                  </a:lnTo>
                  <a:lnTo>
                    <a:pt x="2753" y="64531"/>
                  </a:lnTo>
                  <a:lnTo>
                    <a:pt x="13217" y="115776"/>
                  </a:lnTo>
                  <a:lnTo>
                    <a:pt x="28878" y="178263"/>
                  </a:lnTo>
                  <a:lnTo>
                    <a:pt x="31453" y="228356"/>
                  </a:lnTo>
                  <a:lnTo>
                    <a:pt x="23509" y="278875"/>
                  </a:lnTo>
                  <a:lnTo>
                    <a:pt x="20990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199299" y="2989042"/>
            <a:ext cx="1329987" cy="799071"/>
            <a:chOff x="8199299" y="2989042"/>
            <a:chExt cx="1329987" cy="799071"/>
          </a:xfrm>
        </p:grpSpPr>
        <p:sp>
          <p:nvSpPr>
            <p:cNvPr id="41" name="Freeform 40"/>
            <p:cNvSpPr/>
            <p:nvPr/>
          </p:nvSpPr>
          <p:spPr>
            <a:xfrm>
              <a:off x="8199299" y="3049698"/>
              <a:ext cx="232842" cy="336970"/>
            </a:xfrm>
            <a:custGeom>
              <a:avLst/>
              <a:gdLst/>
              <a:ahLst/>
              <a:cxnLst/>
              <a:rect l="0" t="0" r="0" b="0"/>
              <a:pathLst>
                <a:path w="232842" h="336970">
                  <a:moveTo>
                    <a:pt x="0" y="7900"/>
                  </a:moveTo>
                  <a:lnTo>
                    <a:pt x="42262" y="0"/>
                  </a:lnTo>
                  <a:lnTo>
                    <a:pt x="69058" y="3373"/>
                  </a:lnTo>
                  <a:lnTo>
                    <a:pt x="109838" y="21116"/>
                  </a:lnTo>
                  <a:lnTo>
                    <a:pt x="143588" y="52949"/>
                  </a:lnTo>
                  <a:lnTo>
                    <a:pt x="147523" y="65355"/>
                  </a:lnTo>
                  <a:lnTo>
                    <a:pt x="143770" y="91328"/>
                  </a:lnTo>
                  <a:lnTo>
                    <a:pt x="124527" y="124366"/>
                  </a:lnTo>
                  <a:lnTo>
                    <a:pt x="99528" y="153452"/>
                  </a:lnTo>
                  <a:lnTo>
                    <a:pt x="98345" y="156733"/>
                  </a:lnTo>
                  <a:lnTo>
                    <a:pt x="102126" y="155873"/>
                  </a:lnTo>
                  <a:lnTo>
                    <a:pt x="109218" y="152252"/>
                  </a:lnTo>
                  <a:lnTo>
                    <a:pt x="129284" y="152292"/>
                  </a:lnTo>
                  <a:lnTo>
                    <a:pt x="170340" y="164943"/>
                  </a:lnTo>
                  <a:lnTo>
                    <a:pt x="186686" y="172010"/>
                  </a:lnTo>
                  <a:lnTo>
                    <a:pt x="212974" y="196114"/>
                  </a:lnTo>
                  <a:lnTo>
                    <a:pt x="224250" y="211072"/>
                  </a:lnTo>
                  <a:lnTo>
                    <a:pt x="232716" y="239881"/>
                  </a:lnTo>
                  <a:lnTo>
                    <a:pt x="232841" y="253962"/>
                  </a:lnTo>
                  <a:lnTo>
                    <a:pt x="228353" y="266396"/>
                  </a:lnTo>
                  <a:lnTo>
                    <a:pt x="211180" y="288337"/>
                  </a:lnTo>
                  <a:lnTo>
                    <a:pt x="175815" y="317820"/>
                  </a:lnTo>
                  <a:lnTo>
                    <a:pt x="141617" y="328458"/>
                  </a:lnTo>
                  <a:lnTo>
                    <a:pt x="87665" y="334447"/>
                  </a:lnTo>
                  <a:lnTo>
                    <a:pt x="41133" y="3369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59812" y="3153576"/>
              <a:ext cx="205669" cy="164536"/>
            </a:xfrm>
            <a:custGeom>
              <a:avLst/>
              <a:gdLst/>
              <a:ahLst/>
              <a:cxnLst/>
              <a:rect l="0" t="0" r="0" b="0"/>
              <a:pathLst>
                <a:path w="205669" h="164536">
                  <a:moveTo>
                    <a:pt x="0" y="0"/>
                  </a:moveTo>
                  <a:lnTo>
                    <a:pt x="57251" y="57252"/>
                  </a:lnTo>
                  <a:lnTo>
                    <a:pt x="110164" y="99219"/>
                  </a:lnTo>
                  <a:lnTo>
                    <a:pt x="171029" y="146078"/>
                  </a:lnTo>
                  <a:lnTo>
                    <a:pt x="205668" y="164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500945" y="3112443"/>
              <a:ext cx="123402" cy="260513"/>
            </a:xfrm>
            <a:custGeom>
              <a:avLst/>
              <a:gdLst/>
              <a:ahLst/>
              <a:cxnLst/>
              <a:rect l="0" t="0" r="0" b="0"/>
              <a:pathLst>
                <a:path w="123402" h="260513">
                  <a:moveTo>
                    <a:pt x="123401" y="0"/>
                  </a:moveTo>
                  <a:lnTo>
                    <a:pt x="112454" y="45309"/>
                  </a:lnTo>
                  <a:lnTo>
                    <a:pt x="98490" y="102971"/>
                  </a:lnTo>
                  <a:lnTo>
                    <a:pt x="75732" y="157804"/>
                  </a:lnTo>
                  <a:lnTo>
                    <a:pt x="40745" y="213987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734035" y="3194710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57252" y="8338"/>
                  </a:lnTo>
                  <a:lnTo>
                    <a:pt x="116542" y="16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747747" y="3235844"/>
              <a:ext cx="164535" cy="41134"/>
            </a:xfrm>
            <a:custGeom>
              <a:avLst/>
              <a:gdLst/>
              <a:ahLst/>
              <a:cxnLst/>
              <a:rect l="0" t="0" r="0" b="0"/>
              <a:pathLst>
                <a:path w="164535" h="41134">
                  <a:moveTo>
                    <a:pt x="0" y="41133"/>
                  </a:moveTo>
                  <a:lnTo>
                    <a:pt x="59659" y="26219"/>
                  </a:lnTo>
                  <a:lnTo>
                    <a:pt x="121643" y="8903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049704" y="3016464"/>
              <a:ext cx="177935" cy="274225"/>
            </a:xfrm>
            <a:custGeom>
              <a:avLst/>
              <a:gdLst/>
              <a:ahLst/>
              <a:cxnLst/>
              <a:rect l="0" t="0" r="0" b="0"/>
              <a:pathLst>
                <a:path w="177935" h="274225">
                  <a:moveTo>
                    <a:pt x="54534" y="0"/>
                  </a:moveTo>
                  <a:lnTo>
                    <a:pt x="90928" y="7279"/>
                  </a:lnTo>
                  <a:lnTo>
                    <a:pt x="116921" y="23040"/>
                  </a:lnTo>
                  <a:lnTo>
                    <a:pt x="137106" y="45280"/>
                  </a:lnTo>
                  <a:lnTo>
                    <a:pt x="162478" y="100860"/>
                  </a:lnTo>
                  <a:lnTo>
                    <a:pt x="167630" y="117515"/>
                  </a:lnTo>
                  <a:lnTo>
                    <a:pt x="165230" y="152270"/>
                  </a:lnTo>
                  <a:lnTo>
                    <a:pt x="152482" y="186506"/>
                  </a:lnTo>
                  <a:lnTo>
                    <a:pt x="119611" y="229952"/>
                  </a:lnTo>
                  <a:lnTo>
                    <a:pt x="94122" y="252517"/>
                  </a:lnTo>
                  <a:lnTo>
                    <a:pt x="63496" y="264576"/>
                  </a:lnTo>
                  <a:lnTo>
                    <a:pt x="46797" y="267793"/>
                  </a:lnTo>
                  <a:lnTo>
                    <a:pt x="20118" y="263241"/>
                  </a:lnTo>
                  <a:lnTo>
                    <a:pt x="8738" y="257761"/>
                  </a:lnTo>
                  <a:lnTo>
                    <a:pt x="2675" y="248014"/>
                  </a:lnTo>
                  <a:lnTo>
                    <a:pt x="0" y="220934"/>
                  </a:lnTo>
                  <a:lnTo>
                    <a:pt x="4467" y="209751"/>
                  </a:lnTo>
                  <a:lnTo>
                    <a:pt x="21617" y="193264"/>
                  </a:lnTo>
                  <a:lnTo>
                    <a:pt x="48537" y="188983"/>
                  </a:lnTo>
                  <a:lnTo>
                    <a:pt x="77768" y="193682"/>
                  </a:lnTo>
                  <a:lnTo>
                    <a:pt x="138355" y="229951"/>
                  </a:lnTo>
                  <a:lnTo>
                    <a:pt x="177934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318244" y="3071309"/>
              <a:ext cx="211042" cy="96168"/>
            </a:xfrm>
            <a:custGeom>
              <a:avLst/>
              <a:gdLst/>
              <a:ahLst/>
              <a:cxnLst/>
              <a:rect l="0" t="0" r="0" b="0"/>
              <a:pathLst>
                <a:path w="211042" h="96168">
                  <a:moveTo>
                    <a:pt x="19085" y="0"/>
                  </a:moveTo>
                  <a:lnTo>
                    <a:pt x="0" y="57253"/>
                  </a:lnTo>
                  <a:lnTo>
                    <a:pt x="268" y="68638"/>
                  </a:lnTo>
                  <a:lnTo>
                    <a:pt x="8690" y="89413"/>
                  </a:lnTo>
                  <a:lnTo>
                    <a:pt x="16725" y="94648"/>
                  </a:lnTo>
                  <a:lnTo>
                    <a:pt x="66523" y="96167"/>
                  </a:lnTo>
                  <a:lnTo>
                    <a:pt x="116930" y="91972"/>
                  </a:lnTo>
                  <a:lnTo>
                    <a:pt x="166398" y="77018"/>
                  </a:lnTo>
                  <a:lnTo>
                    <a:pt x="211041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447018" y="2989042"/>
              <a:ext cx="13712" cy="383914"/>
            </a:xfrm>
            <a:custGeom>
              <a:avLst/>
              <a:gdLst/>
              <a:ahLst/>
              <a:cxnLst/>
              <a:rect l="0" t="0" r="0" b="0"/>
              <a:pathLst>
                <a:path w="13712" h="383914">
                  <a:moveTo>
                    <a:pt x="13711" y="0"/>
                  </a:moveTo>
                  <a:lnTo>
                    <a:pt x="12188" y="53209"/>
                  </a:lnTo>
                  <a:lnTo>
                    <a:pt x="4288" y="105989"/>
                  </a:lnTo>
                  <a:lnTo>
                    <a:pt x="1270" y="160222"/>
                  </a:lnTo>
                  <a:lnTo>
                    <a:pt x="377" y="214885"/>
                  </a:lnTo>
                  <a:lnTo>
                    <a:pt x="112" y="269676"/>
                  </a:lnTo>
                  <a:lnTo>
                    <a:pt x="33" y="322981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26721" y="3406227"/>
              <a:ext cx="781539" cy="90130"/>
            </a:xfrm>
            <a:custGeom>
              <a:avLst/>
              <a:gdLst/>
              <a:ahLst/>
              <a:cxnLst/>
              <a:rect l="0" t="0" r="0" b="0"/>
              <a:pathLst>
                <a:path w="781539" h="90130">
                  <a:moveTo>
                    <a:pt x="0" y="90129"/>
                  </a:moveTo>
                  <a:lnTo>
                    <a:pt x="45309" y="79183"/>
                  </a:lnTo>
                  <a:lnTo>
                    <a:pt x="106018" y="68266"/>
                  </a:lnTo>
                  <a:lnTo>
                    <a:pt x="155285" y="65178"/>
                  </a:lnTo>
                  <a:lnTo>
                    <a:pt x="199526" y="59743"/>
                  </a:lnTo>
                  <a:lnTo>
                    <a:pt x="258693" y="48118"/>
                  </a:lnTo>
                  <a:lnTo>
                    <a:pt x="314818" y="35025"/>
                  </a:lnTo>
                  <a:lnTo>
                    <a:pt x="370042" y="25559"/>
                  </a:lnTo>
                  <a:lnTo>
                    <a:pt x="429062" y="18692"/>
                  </a:lnTo>
                  <a:lnTo>
                    <a:pt x="490730" y="11071"/>
                  </a:lnTo>
                  <a:lnTo>
                    <a:pt x="547597" y="8813"/>
                  </a:lnTo>
                  <a:lnTo>
                    <a:pt x="603041" y="8144"/>
                  </a:lnTo>
                  <a:lnTo>
                    <a:pt x="654000" y="3883"/>
                  </a:lnTo>
                  <a:lnTo>
                    <a:pt x="683721" y="0"/>
                  </a:lnTo>
                  <a:lnTo>
                    <a:pt x="740041" y="5858"/>
                  </a:lnTo>
                  <a:lnTo>
                    <a:pt x="781538" y="78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96923" y="3537490"/>
              <a:ext cx="179240" cy="250623"/>
            </a:xfrm>
            <a:custGeom>
              <a:avLst/>
              <a:gdLst/>
              <a:ahLst/>
              <a:cxnLst/>
              <a:rect l="0" t="0" r="0" b="0"/>
              <a:pathLst>
                <a:path w="179240" h="250623">
                  <a:moveTo>
                    <a:pt x="0" y="0"/>
                  </a:moveTo>
                  <a:lnTo>
                    <a:pt x="55598" y="4062"/>
                  </a:lnTo>
                  <a:lnTo>
                    <a:pt x="81078" y="12470"/>
                  </a:lnTo>
                  <a:lnTo>
                    <a:pt x="102560" y="26363"/>
                  </a:lnTo>
                  <a:lnTo>
                    <a:pt x="107984" y="35857"/>
                  </a:lnTo>
                  <a:lnTo>
                    <a:pt x="109947" y="58593"/>
                  </a:lnTo>
                  <a:lnTo>
                    <a:pt x="105291" y="69532"/>
                  </a:lnTo>
                  <a:lnTo>
                    <a:pt x="76902" y="99484"/>
                  </a:lnTo>
                  <a:lnTo>
                    <a:pt x="52461" y="118357"/>
                  </a:lnTo>
                  <a:lnTo>
                    <a:pt x="45638" y="120038"/>
                  </a:lnTo>
                  <a:lnTo>
                    <a:pt x="42614" y="116589"/>
                  </a:lnTo>
                  <a:lnTo>
                    <a:pt x="42121" y="109719"/>
                  </a:lnTo>
                  <a:lnTo>
                    <a:pt x="47886" y="105138"/>
                  </a:lnTo>
                  <a:lnTo>
                    <a:pt x="70542" y="100050"/>
                  </a:lnTo>
                  <a:lnTo>
                    <a:pt x="110278" y="104463"/>
                  </a:lnTo>
                  <a:lnTo>
                    <a:pt x="150998" y="122699"/>
                  </a:lnTo>
                  <a:lnTo>
                    <a:pt x="170198" y="142894"/>
                  </a:lnTo>
                  <a:lnTo>
                    <a:pt x="177451" y="154678"/>
                  </a:lnTo>
                  <a:lnTo>
                    <a:pt x="179239" y="167104"/>
                  </a:lnTo>
                  <a:lnTo>
                    <a:pt x="173101" y="193099"/>
                  </a:lnTo>
                  <a:lnTo>
                    <a:pt x="152515" y="226150"/>
                  </a:lnTo>
                  <a:lnTo>
                    <a:pt x="123645" y="241686"/>
                  </a:lnTo>
                  <a:lnTo>
                    <a:pt x="88470" y="250622"/>
                  </a:lnTo>
                  <a:lnTo>
                    <a:pt x="27423" y="246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049393" y="3372955"/>
              <a:ext cx="438759" cy="68558"/>
            </a:xfrm>
            <a:custGeom>
              <a:avLst/>
              <a:gdLst/>
              <a:ahLst/>
              <a:cxnLst/>
              <a:rect l="0" t="0" r="0" b="0"/>
              <a:pathLst>
                <a:path w="438759" h="68558">
                  <a:moveTo>
                    <a:pt x="0" y="68557"/>
                  </a:moveTo>
                  <a:lnTo>
                    <a:pt x="53208" y="59134"/>
                  </a:lnTo>
                  <a:lnTo>
                    <a:pt x="109036" y="54592"/>
                  </a:lnTo>
                  <a:lnTo>
                    <a:pt x="156626" y="48131"/>
                  </a:lnTo>
                  <a:lnTo>
                    <a:pt x="208247" y="40181"/>
                  </a:lnTo>
                  <a:lnTo>
                    <a:pt x="260136" y="31570"/>
                  </a:lnTo>
                  <a:lnTo>
                    <a:pt x="308588" y="22664"/>
                  </a:lnTo>
                  <a:lnTo>
                    <a:pt x="371413" y="9085"/>
                  </a:lnTo>
                  <a:lnTo>
                    <a:pt x="401717" y="4038"/>
                  </a:lnTo>
                  <a:lnTo>
                    <a:pt x="43875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255061" y="3485504"/>
              <a:ext cx="244385" cy="230233"/>
            </a:xfrm>
            <a:custGeom>
              <a:avLst/>
              <a:gdLst/>
              <a:ahLst/>
              <a:cxnLst/>
              <a:rect l="0" t="0" r="0" b="0"/>
              <a:pathLst>
                <a:path w="244385" h="230233">
                  <a:moveTo>
                    <a:pt x="0" y="10852"/>
                  </a:moveTo>
                  <a:lnTo>
                    <a:pt x="48808" y="0"/>
                  </a:lnTo>
                  <a:lnTo>
                    <a:pt x="98252" y="2051"/>
                  </a:lnTo>
                  <a:lnTo>
                    <a:pt x="132029" y="9988"/>
                  </a:lnTo>
                  <a:lnTo>
                    <a:pt x="162275" y="23671"/>
                  </a:lnTo>
                  <a:lnTo>
                    <a:pt x="169122" y="31586"/>
                  </a:lnTo>
                  <a:lnTo>
                    <a:pt x="170640" y="39909"/>
                  </a:lnTo>
                  <a:lnTo>
                    <a:pt x="168605" y="48505"/>
                  </a:lnTo>
                  <a:lnTo>
                    <a:pt x="150093" y="66182"/>
                  </a:lnTo>
                  <a:lnTo>
                    <a:pt x="95834" y="95077"/>
                  </a:lnTo>
                  <a:lnTo>
                    <a:pt x="89789" y="95948"/>
                  </a:lnTo>
                  <a:lnTo>
                    <a:pt x="88805" y="93482"/>
                  </a:lnTo>
                  <a:lnTo>
                    <a:pt x="91196" y="88791"/>
                  </a:lnTo>
                  <a:lnTo>
                    <a:pt x="114166" y="83578"/>
                  </a:lnTo>
                  <a:lnTo>
                    <a:pt x="165861" y="84706"/>
                  </a:lnTo>
                  <a:lnTo>
                    <a:pt x="200163" y="92427"/>
                  </a:lnTo>
                  <a:lnTo>
                    <a:pt x="230644" y="106015"/>
                  </a:lnTo>
                  <a:lnTo>
                    <a:pt x="239077" y="115428"/>
                  </a:lnTo>
                  <a:lnTo>
                    <a:pt x="243176" y="126273"/>
                  </a:lnTo>
                  <a:lnTo>
                    <a:pt x="244384" y="138074"/>
                  </a:lnTo>
                  <a:lnTo>
                    <a:pt x="233540" y="163374"/>
                  </a:lnTo>
                  <a:lnTo>
                    <a:pt x="213485" y="186806"/>
                  </a:lnTo>
                  <a:lnTo>
                    <a:pt x="150823" y="2302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596923" y="3798003"/>
            <a:ext cx="759019" cy="493604"/>
            <a:chOff x="8596923" y="3798003"/>
            <a:chExt cx="759019" cy="493604"/>
          </a:xfrm>
        </p:grpSpPr>
        <p:sp>
          <p:nvSpPr>
            <p:cNvPr id="54" name="Freeform 53"/>
            <p:cNvSpPr/>
            <p:nvPr/>
          </p:nvSpPr>
          <p:spPr>
            <a:xfrm>
              <a:off x="8596923" y="4058515"/>
              <a:ext cx="287936" cy="150825"/>
            </a:xfrm>
            <a:custGeom>
              <a:avLst/>
              <a:gdLst/>
              <a:ahLst/>
              <a:cxnLst/>
              <a:rect l="0" t="0" r="0" b="0"/>
              <a:pathLst>
                <a:path w="287936" h="150825">
                  <a:moveTo>
                    <a:pt x="0" y="0"/>
                  </a:moveTo>
                  <a:lnTo>
                    <a:pt x="48808" y="14915"/>
                  </a:lnTo>
                  <a:lnTo>
                    <a:pt x="98252" y="31842"/>
                  </a:lnTo>
                  <a:lnTo>
                    <a:pt x="147434" y="56155"/>
                  </a:lnTo>
                  <a:lnTo>
                    <a:pt x="204999" y="91667"/>
                  </a:lnTo>
                  <a:lnTo>
                    <a:pt x="266011" y="133084"/>
                  </a:lnTo>
                  <a:lnTo>
                    <a:pt x="287935" y="1508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38057" y="3921404"/>
              <a:ext cx="205669" cy="370203"/>
            </a:xfrm>
            <a:custGeom>
              <a:avLst/>
              <a:gdLst/>
              <a:ahLst/>
              <a:cxnLst/>
              <a:rect l="0" t="0" r="0" b="0"/>
              <a:pathLst>
                <a:path w="205669" h="370203">
                  <a:moveTo>
                    <a:pt x="205668" y="0"/>
                  </a:moveTo>
                  <a:lnTo>
                    <a:pt x="185299" y="34362"/>
                  </a:lnTo>
                  <a:lnTo>
                    <a:pt x="166793" y="82631"/>
                  </a:lnTo>
                  <a:lnTo>
                    <a:pt x="135242" y="144499"/>
                  </a:lnTo>
                  <a:lnTo>
                    <a:pt x="115460" y="188638"/>
                  </a:lnTo>
                  <a:lnTo>
                    <a:pt x="87193" y="241755"/>
                  </a:lnTo>
                  <a:lnTo>
                    <a:pt x="52241" y="293719"/>
                  </a:lnTo>
                  <a:lnTo>
                    <a:pt x="15776" y="356970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57436" y="4003671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48808" y="12507"/>
                  </a:lnTo>
                  <a:lnTo>
                    <a:pt x="98252" y="3706"/>
                  </a:lnTo>
                  <a:lnTo>
                    <a:pt x="147435" y="1098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912281" y="4058515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55596" y="23361"/>
                  </a:lnTo>
                  <a:lnTo>
                    <a:pt x="118930" y="555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162424" y="3798003"/>
              <a:ext cx="193518" cy="248668"/>
            </a:xfrm>
            <a:custGeom>
              <a:avLst/>
              <a:gdLst/>
              <a:ahLst/>
              <a:cxnLst/>
              <a:rect l="0" t="0" r="0" b="0"/>
              <a:pathLst>
                <a:path w="193518" h="248668">
                  <a:moveTo>
                    <a:pt x="120059" y="54845"/>
                  </a:moveTo>
                  <a:lnTo>
                    <a:pt x="112780" y="33008"/>
                  </a:lnTo>
                  <a:lnTo>
                    <a:pt x="104543" y="26576"/>
                  </a:lnTo>
                  <a:lnTo>
                    <a:pt x="79139" y="19429"/>
                  </a:lnTo>
                  <a:lnTo>
                    <a:pt x="51597" y="24377"/>
                  </a:lnTo>
                  <a:lnTo>
                    <a:pt x="14460" y="44294"/>
                  </a:lnTo>
                  <a:lnTo>
                    <a:pt x="3956" y="52381"/>
                  </a:lnTo>
                  <a:lnTo>
                    <a:pt x="0" y="62343"/>
                  </a:lnTo>
                  <a:lnTo>
                    <a:pt x="410" y="73555"/>
                  </a:lnTo>
                  <a:lnTo>
                    <a:pt x="3730" y="85600"/>
                  </a:lnTo>
                  <a:lnTo>
                    <a:pt x="10513" y="95153"/>
                  </a:lnTo>
                  <a:lnTo>
                    <a:pt x="58302" y="125495"/>
                  </a:lnTo>
                  <a:lnTo>
                    <a:pt x="108363" y="147381"/>
                  </a:lnTo>
                  <a:lnTo>
                    <a:pt x="157727" y="167577"/>
                  </a:lnTo>
                  <a:lnTo>
                    <a:pt x="172594" y="175703"/>
                  </a:lnTo>
                  <a:lnTo>
                    <a:pt x="182505" y="187215"/>
                  </a:lnTo>
                  <a:lnTo>
                    <a:pt x="193517" y="216256"/>
                  </a:lnTo>
                  <a:lnTo>
                    <a:pt x="191883" y="227961"/>
                  </a:lnTo>
                  <a:lnTo>
                    <a:pt x="186224" y="237288"/>
                  </a:lnTo>
                  <a:lnTo>
                    <a:pt x="177880" y="245029"/>
                  </a:lnTo>
                  <a:lnTo>
                    <a:pt x="166224" y="248667"/>
                  </a:lnTo>
                  <a:lnTo>
                    <a:pt x="137022" y="248646"/>
                  </a:lnTo>
                  <a:lnTo>
                    <a:pt x="111856" y="235433"/>
                  </a:lnTo>
                  <a:lnTo>
                    <a:pt x="100880" y="225511"/>
                  </a:lnTo>
                  <a:lnTo>
                    <a:pt x="88683" y="198237"/>
                  </a:lnTo>
                  <a:lnTo>
                    <a:pt x="84786" y="165802"/>
                  </a:lnTo>
                  <a:lnTo>
                    <a:pt x="91157" y="114805"/>
                  </a:lnTo>
                  <a:lnTo>
                    <a:pt x="106959" y="55855"/>
                  </a:lnTo>
                  <a:lnTo>
                    <a:pt x="112714" y="30918"/>
                  </a:lnTo>
                  <a:lnTo>
                    <a:pt x="10634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44453" y="946073"/>
            <a:ext cx="446697" cy="287936"/>
            <a:chOff x="8144453" y="946073"/>
            <a:chExt cx="446697" cy="287936"/>
          </a:xfrm>
        </p:grpSpPr>
        <p:sp>
          <p:nvSpPr>
            <p:cNvPr id="60" name="Freeform 59"/>
            <p:cNvSpPr/>
            <p:nvPr/>
          </p:nvSpPr>
          <p:spPr>
            <a:xfrm>
              <a:off x="8313323" y="946073"/>
              <a:ext cx="277827" cy="286568"/>
            </a:xfrm>
            <a:custGeom>
              <a:avLst/>
              <a:gdLst/>
              <a:ahLst/>
              <a:cxnLst/>
              <a:rect l="0" t="0" r="0" b="0"/>
              <a:pathLst>
                <a:path w="277827" h="286568">
                  <a:moveTo>
                    <a:pt x="119066" y="0"/>
                  </a:moveTo>
                  <a:lnTo>
                    <a:pt x="87750" y="12470"/>
                  </a:lnTo>
                  <a:lnTo>
                    <a:pt x="34179" y="51315"/>
                  </a:lnTo>
                  <a:lnTo>
                    <a:pt x="2168" y="78005"/>
                  </a:lnTo>
                  <a:lnTo>
                    <a:pt x="0" y="85519"/>
                  </a:lnTo>
                  <a:lnTo>
                    <a:pt x="3125" y="92053"/>
                  </a:lnTo>
                  <a:lnTo>
                    <a:pt x="21833" y="104898"/>
                  </a:lnTo>
                  <a:lnTo>
                    <a:pt x="72144" y="127736"/>
                  </a:lnTo>
                  <a:lnTo>
                    <a:pt x="121921" y="144829"/>
                  </a:lnTo>
                  <a:lnTo>
                    <a:pt x="167562" y="154761"/>
                  </a:lnTo>
                  <a:lnTo>
                    <a:pt x="230090" y="183475"/>
                  </a:lnTo>
                  <a:lnTo>
                    <a:pt x="272654" y="213650"/>
                  </a:lnTo>
                  <a:lnTo>
                    <a:pt x="277826" y="226224"/>
                  </a:lnTo>
                  <a:lnTo>
                    <a:pt x="275448" y="256445"/>
                  </a:lnTo>
                  <a:lnTo>
                    <a:pt x="269024" y="268465"/>
                  </a:lnTo>
                  <a:lnTo>
                    <a:pt x="249700" y="285884"/>
                  </a:lnTo>
                  <a:lnTo>
                    <a:pt x="236624" y="286567"/>
                  </a:lnTo>
                  <a:lnTo>
                    <a:pt x="205846" y="275140"/>
                  </a:lnTo>
                  <a:lnTo>
                    <a:pt x="184041" y="250763"/>
                  </a:lnTo>
                  <a:lnTo>
                    <a:pt x="163201" y="202779"/>
                  </a:lnTo>
                  <a:lnTo>
                    <a:pt x="151441" y="149967"/>
                  </a:lnTo>
                  <a:lnTo>
                    <a:pt x="143893" y="95725"/>
                  </a:lnTo>
                  <a:lnTo>
                    <a:pt x="136071" y="49183"/>
                  </a:lnTo>
                  <a:lnTo>
                    <a:pt x="132777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144453" y="1110607"/>
              <a:ext cx="82269" cy="54846"/>
            </a:xfrm>
            <a:custGeom>
              <a:avLst/>
              <a:gdLst/>
              <a:ahLst/>
              <a:cxnLst/>
              <a:rect l="0" t="0" r="0" b="0"/>
              <a:pathLst>
                <a:path w="82269" h="54846">
                  <a:moveTo>
                    <a:pt x="0" y="54845"/>
                  </a:moveTo>
                  <a:lnTo>
                    <a:pt x="14558" y="33009"/>
                  </a:lnTo>
                  <a:lnTo>
                    <a:pt x="33894" y="18225"/>
                  </a:lnTo>
                  <a:lnTo>
                    <a:pt x="822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171876" y="1206586"/>
              <a:ext cx="54846" cy="27423"/>
            </a:xfrm>
            <a:custGeom>
              <a:avLst/>
              <a:gdLst/>
              <a:ahLst/>
              <a:cxnLst/>
              <a:rect l="0" t="0" r="0" b="0"/>
              <a:pathLst>
                <a:path w="54846" h="27423">
                  <a:moveTo>
                    <a:pt x="0" y="27422"/>
                  </a:moveTo>
                  <a:lnTo>
                    <a:pt x="14558" y="12865"/>
                  </a:lnTo>
                  <a:lnTo>
                    <a:pt x="29830" y="5717"/>
                  </a:lnTo>
                  <a:lnTo>
                    <a:pt x="5484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reeform 63"/>
          <p:cNvSpPr/>
          <p:nvPr/>
        </p:nvSpPr>
        <p:spPr>
          <a:xfrm>
            <a:off x="4075680" y="2471828"/>
            <a:ext cx="202393" cy="260239"/>
          </a:xfrm>
          <a:custGeom>
            <a:avLst/>
            <a:gdLst/>
            <a:ahLst/>
            <a:cxnLst/>
            <a:rect l="0" t="0" r="0" b="0"/>
            <a:pathLst>
              <a:path w="202393" h="260239">
                <a:moveTo>
                  <a:pt x="133659" y="23611"/>
                </a:moveTo>
                <a:lnTo>
                  <a:pt x="119101" y="9053"/>
                </a:lnTo>
                <a:lnTo>
                  <a:pt x="95704" y="1906"/>
                </a:lnTo>
                <a:lnTo>
                  <a:pt x="80933" y="0"/>
                </a:lnTo>
                <a:lnTo>
                  <a:pt x="52334" y="6008"/>
                </a:lnTo>
                <a:lnTo>
                  <a:pt x="14600" y="26520"/>
                </a:lnTo>
                <a:lnTo>
                  <a:pt x="4012" y="34691"/>
                </a:lnTo>
                <a:lnTo>
                  <a:pt x="0" y="44709"/>
                </a:lnTo>
                <a:lnTo>
                  <a:pt x="372" y="55958"/>
                </a:lnTo>
                <a:lnTo>
                  <a:pt x="3668" y="68027"/>
                </a:lnTo>
                <a:lnTo>
                  <a:pt x="10435" y="77597"/>
                </a:lnTo>
                <a:lnTo>
                  <a:pt x="58198" y="107965"/>
                </a:lnTo>
                <a:lnTo>
                  <a:pt x="118583" y="142853"/>
                </a:lnTo>
                <a:lnTo>
                  <a:pt x="172999" y="179086"/>
                </a:lnTo>
                <a:lnTo>
                  <a:pt x="194816" y="197322"/>
                </a:lnTo>
                <a:lnTo>
                  <a:pt x="200329" y="207974"/>
                </a:lnTo>
                <a:lnTo>
                  <a:pt x="202392" y="231998"/>
                </a:lnTo>
                <a:lnTo>
                  <a:pt x="197763" y="241756"/>
                </a:lnTo>
                <a:lnTo>
                  <a:pt x="180431" y="256660"/>
                </a:lnTo>
                <a:lnTo>
                  <a:pt x="153431" y="260238"/>
                </a:lnTo>
                <a:lnTo>
                  <a:pt x="137699" y="259059"/>
                </a:lnTo>
                <a:lnTo>
                  <a:pt x="125688" y="253703"/>
                </a:lnTo>
                <a:lnTo>
                  <a:pt x="108280" y="235563"/>
                </a:lnTo>
                <a:lnTo>
                  <a:pt x="103590" y="208204"/>
                </a:lnTo>
                <a:lnTo>
                  <a:pt x="108107" y="177255"/>
                </a:lnTo>
                <a:lnTo>
                  <a:pt x="135834" y="120146"/>
                </a:lnTo>
                <a:lnTo>
                  <a:pt x="144250" y="106250"/>
                </a:lnTo>
                <a:lnTo>
                  <a:pt x="149538" y="78621"/>
                </a:lnTo>
                <a:lnTo>
                  <a:pt x="147370" y="373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745911" y="3738462"/>
            <a:ext cx="150824" cy="466182"/>
          </a:xfrm>
          <a:custGeom>
            <a:avLst/>
            <a:gdLst/>
            <a:ahLst/>
            <a:cxnLst/>
            <a:rect l="0" t="0" r="0" b="0"/>
            <a:pathLst>
              <a:path w="150824" h="466182">
                <a:moveTo>
                  <a:pt x="150823" y="0"/>
                </a:moveTo>
                <a:lnTo>
                  <a:pt x="131739" y="57252"/>
                </a:lnTo>
                <a:lnTo>
                  <a:pt x="114102" y="110165"/>
                </a:lnTo>
                <a:lnTo>
                  <a:pt x="95947" y="164628"/>
                </a:lnTo>
                <a:lnTo>
                  <a:pt x="77690" y="219398"/>
                </a:lnTo>
                <a:lnTo>
                  <a:pt x="63984" y="267797"/>
                </a:lnTo>
                <a:lnTo>
                  <a:pt x="45704" y="329323"/>
                </a:lnTo>
                <a:lnTo>
                  <a:pt x="31993" y="379249"/>
                </a:lnTo>
                <a:lnTo>
                  <a:pt x="13711" y="433774"/>
                </a:lnTo>
                <a:lnTo>
                  <a:pt x="0" y="4661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896734" y="3436815"/>
            <a:ext cx="95980" cy="315359"/>
          </a:xfrm>
          <a:custGeom>
            <a:avLst/>
            <a:gdLst/>
            <a:ahLst/>
            <a:cxnLst/>
            <a:rect l="0" t="0" r="0" b="0"/>
            <a:pathLst>
              <a:path w="95980" h="315359">
                <a:moveTo>
                  <a:pt x="95979" y="0"/>
                </a:moveTo>
                <a:lnTo>
                  <a:pt x="65089" y="57253"/>
                </a:lnTo>
                <a:lnTo>
                  <a:pt x="45923" y="110165"/>
                </a:lnTo>
                <a:lnTo>
                  <a:pt x="27466" y="164629"/>
                </a:lnTo>
                <a:lnTo>
                  <a:pt x="21348" y="191999"/>
                </a:lnTo>
                <a:lnTo>
                  <a:pt x="21709" y="246811"/>
                </a:lnTo>
                <a:lnTo>
                  <a:pt x="12019" y="283876"/>
                </a:lnTo>
                <a:lnTo>
                  <a:pt x="0" y="3153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705696" y="3724751"/>
            <a:ext cx="205668" cy="493604"/>
          </a:xfrm>
          <a:custGeom>
            <a:avLst/>
            <a:gdLst/>
            <a:ahLst/>
            <a:cxnLst/>
            <a:rect l="0" t="0" r="0" b="0"/>
            <a:pathLst>
              <a:path w="205668" h="493604">
                <a:moveTo>
                  <a:pt x="0" y="0"/>
                </a:moveTo>
                <a:lnTo>
                  <a:pt x="19083" y="57252"/>
                </a:lnTo>
                <a:lnTo>
                  <a:pt x="36721" y="110165"/>
                </a:lnTo>
                <a:lnTo>
                  <a:pt x="58938" y="164628"/>
                </a:lnTo>
                <a:lnTo>
                  <a:pt x="92216" y="219397"/>
                </a:lnTo>
                <a:lnTo>
                  <a:pt x="117184" y="274227"/>
                </a:lnTo>
                <a:lnTo>
                  <a:pt x="140848" y="329069"/>
                </a:lnTo>
                <a:lnTo>
                  <a:pt x="167134" y="383913"/>
                </a:lnTo>
                <a:lnTo>
                  <a:pt x="186996" y="438758"/>
                </a:lnTo>
                <a:lnTo>
                  <a:pt x="205667" y="4936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541161" y="3436815"/>
            <a:ext cx="137112" cy="329070"/>
          </a:xfrm>
          <a:custGeom>
            <a:avLst/>
            <a:gdLst/>
            <a:ahLst/>
            <a:cxnLst/>
            <a:rect l="0" t="0" r="0" b="0"/>
            <a:pathLst>
              <a:path w="137112" h="329070">
                <a:moveTo>
                  <a:pt x="0" y="0"/>
                </a:moveTo>
                <a:lnTo>
                  <a:pt x="12470" y="31316"/>
                </a:lnTo>
                <a:lnTo>
                  <a:pt x="51315" y="84887"/>
                </a:lnTo>
                <a:lnTo>
                  <a:pt x="76097" y="137630"/>
                </a:lnTo>
                <a:lnTo>
                  <a:pt x="99725" y="192060"/>
                </a:lnTo>
                <a:lnTo>
                  <a:pt x="126003" y="246822"/>
                </a:lnTo>
                <a:lnTo>
                  <a:pt x="134917" y="306503"/>
                </a:lnTo>
                <a:lnTo>
                  <a:pt x="137111" y="3290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140153" y="4945048"/>
            <a:ext cx="614882" cy="370203"/>
            <a:chOff x="1140153" y="4945048"/>
            <a:chExt cx="614882" cy="370203"/>
          </a:xfrm>
        </p:grpSpPr>
        <p:sp>
          <p:nvSpPr>
            <p:cNvPr id="69" name="Freeform 68"/>
            <p:cNvSpPr/>
            <p:nvPr/>
          </p:nvSpPr>
          <p:spPr>
            <a:xfrm>
              <a:off x="1140153" y="5013604"/>
              <a:ext cx="346097" cy="273097"/>
            </a:xfrm>
            <a:custGeom>
              <a:avLst/>
              <a:gdLst/>
              <a:ahLst/>
              <a:cxnLst/>
              <a:rect l="0" t="0" r="0" b="0"/>
              <a:pathLst>
                <a:path w="346097" h="273097">
                  <a:moveTo>
                    <a:pt x="39010" y="0"/>
                  </a:moveTo>
                  <a:lnTo>
                    <a:pt x="19926" y="57252"/>
                  </a:lnTo>
                  <a:lnTo>
                    <a:pt x="14059" y="103970"/>
                  </a:lnTo>
                  <a:lnTo>
                    <a:pt x="5041" y="156407"/>
                  </a:lnTo>
                  <a:lnTo>
                    <a:pt x="0" y="217817"/>
                  </a:lnTo>
                  <a:lnTo>
                    <a:pt x="6945" y="249662"/>
                  </a:lnTo>
                  <a:lnTo>
                    <a:pt x="13063" y="262420"/>
                  </a:lnTo>
                  <a:lnTo>
                    <a:pt x="23236" y="269401"/>
                  </a:lnTo>
                  <a:lnTo>
                    <a:pt x="50789" y="273096"/>
                  </a:lnTo>
                  <a:lnTo>
                    <a:pt x="75222" y="265597"/>
                  </a:lnTo>
                  <a:lnTo>
                    <a:pt x="96238" y="250585"/>
                  </a:lnTo>
                  <a:lnTo>
                    <a:pt x="143841" y="190649"/>
                  </a:lnTo>
                  <a:lnTo>
                    <a:pt x="169689" y="136853"/>
                  </a:lnTo>
                  <a:lnTo>
                    <a:pt x="179865" y="109574"/>
                  </a:lnTo>
                  <a:lnTo>
                    <a:pt x="183188" y="106566"/>
                  </a:lnTo>
                  <a:lnTo>
                    <a:pt x="185403" y="110654"/>
                  </a:lnTo>
                  <a:lnTo>
                    <a:pt x="188958" y="161001"/>
                  </a:lnTo>
                  <a:lnTo>
                    <a:pt x="196853" y="211900"/>
                  </a:lnTo>
                  <a:lnTo>
                    <a:pt x="208696" y="239415"/>
                  </a:lnTo>
                  <a:lnTo>
                    <a:pt x="216120" y="251018"/>
                  </a:lnTo>
                  <a:lnTo>
                    <a:pt x="227163" y="258753"/>
                  </a:lnTo>
                  <a:lnTo>
                    <a:pt x="255683" y="267348"/>
                  </a:lnTo>
                  <a:lnTo>
                    <a:pt x="268773" y="266593"/>
                  </a:lnTo>
                  <a:lnTo>
                    <a:pt x="291442" y="257629"/>
                  </a:lnTo>
                  <a:lnTo>
                    <a:pt x="307612" y="239426"/>
                  </a:lnTo>
                  <a:lnTo>
                    <a:pt x="335346" y="177274"/>
                  </a:lnTo>
                  <a:lnTo>
                    <a:pt x="344898" y="150391"/>
                  </a:lnTo>
                  <a:lnTo>
                    <a:pt x="346096" y="123209"/>
                  </a:lnTo>
                  <a:lnTo>
                    <a:pt x="340027" y="97416"/>
                  </a:lnTo>
                  <a:lnTo>
                    <a:pt x="311305" y="56031"/>
                  </a:lnTo>
                  <a:lnTo>
                    <a:pt x="294095" y="40137"/>
                  </a:lnTo>
                  <a:lnTo>
                    <a:pt x="258390" y="274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549366" y="4999892"/>
              <a:ext cx="191958" cy="260514"/>
            </a:xfrm>
            <a:custGeom>
              <a:avLst/>
              <a:gdLst/>
              <a:ahLst/>
              <a:cxnLst/>
              <a:rect l="0" t="0" r="0" b="0"/>
              <a:pathLst>
                <a:path w="191958" h="260514">
                  <a:moveTo>
                    <a:pt x="0" y="0"/>
                  </a:moveTo>
                  <a:lnTo>
                    <a:pt x="12470" y="31316"/>
                  </a:lnTo>
                  <a:lnTo>
                    <a:pt x="58593" y="92166"/>
                  </a:lnTo>
                  <a:lnTo>
                    <a:pt x="99483" y="148547"/>
                  </a:lnTo>
                  <a:lnTo>
                    <a:pt x="155300" y="209638"/>
                  </a:lnTo>
                  <a:lnTo>
                    <a:pt x="179741" y="235960"/>
                  </a:lnTo>
                  <a:lnTo>
                    <a:pt x="191957" y="260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521943" y="4945048"/>
              <a:ext cx="233092" cy="370203"/>
            </a:xfrm>
            <a:custGeom>
              <a:avLst/>
              <a:gdLst/>
              <a:ahLst/>
              <a:cxnLst/>
              <a:rect l="0" t="0" r="0" b="0"/>
              <a:pathLst>
                <a:path w="233092" h="370203">
                  <a:moveTo>
                    <a:pt x="233091" y="0"/>
                  </a:moveTo>
                  <a:lnTo>
                    <a:pt x="211198" y="24940"/>
                  </a:lnTo>
                  <a:lnTo>
                    <a:pt x="168630" y="88072"/>
                  </a:lnTo>
                  <a:lnTo>
                    <a:pt x="134263" y="139678"/>
                  </a:lnTo>
                  <a:lnTo>
                    <a:pt x="108424" y="181417"/>
                  </a:lnTo>
                  <a:lnTo>
                    <a:pt x="76306" y="239616"/>
                  </a:lnTo>
                  <a:lnTo>
                    <a:pt x="53079" y="281743"/>
                  </a:lnTo>
                  <a:lnTo>
                    <a:pt x="17933" y="337833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/>
          <p:cNvSpPr/>
          <p:nvPr/>
        </p:nvSpPr>
        <p:spPr>
          <a:xfrm>
            <a:off x="6759622" y="3436815"/>
            <a:ext cx="54846" cy="301648"/>
          </a:xfrm>
          <a:custGeom>
            <a:avLst/>
            <a:gdLst/>
            <a:ahLst/>
            <a:cxnLst/>
            <a:rect l="0" t="0" r="0" b="0"/>
            <a:pathLst>
              <a:path w="54846" h="301648">
                <a:moveTo>
                  <a:pt x="0" y="301647"/>
                </a:moveTo>
                <a:lnTo>
                  <a:pt x="0" y="241987"/>
                </a:lnTo>
                <a:lnTo>
                  <a:pt x="3047" y="209622"/>
                </a:lnTo>
                <a:lnTo>
                  <a:pt x="25768" y="147542"/>
                </a:lnTo>
                <a:lnTo>
                  <a:pt x="40644" y="95006"/>
                </a:lnTo>
                <a:lnTo>
                  <a:pt x="50638" y="44909"/>
                </a:lnTo>
                <a:lnTo>
                  <a:pt x="548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774251" y="3724751"/>
            <a:ext cx="260514" cy="493604"/>
          </a:xfrm>
          <a:custGeom>
            <a:avLst/>
            <a:gdLst/>
            <a:ahLst/>
            <a:cxnLst/>
            <a:rect l="0" t="0" r="0" b="0"/>
            <a:pathLst>
              <a:path w="260514" h="493604">
                <a:moveTo>
                  <a:pt x="260513" y="493603"/>
                </a:moveTo>
                <a:lnTo>
                  <a:pt x="241429" y="436350"/>
                </a:lnTo>
                <a:lnTo>
                  <a:pt x="223792" y="383438"/>
                </a:lnTo>
                <a:lnTo>
                  <a:pt x="201575" y="328974"/>
                </a:lnTo>
                <a:lnTo>
                  <a:pt x="175575" y="274205"/>
                </a:lnTo>
                <a:lnTo>
                  <a:pt x="154246" y="220898"/>
                </a:lnTo>
                <a:lnTo>
                  <a:pt x="113507" y="162628"/>
                </a:lnTo>
                <a:lnTo>
                  <a:pt x="79309" y="99789"/>
                </a:lnTo>
                <a:lnTo>
                  <a:pt x="58031" y="65622"/>
                </a:lnTo>
                <a:lnTo>
                  <a:pt x="38016" y="30616"/>
                </a:lnTo>
                <a:lnTo>
                  <a:pt x="22990" y="1360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637139" y="3423104"/>
            <a:ext cx="164535" cy="356493"/>
          </a:xfrm>
          <a:custGeom>
            <a:avLst/>
            <a:gdLst/>
            <a:ahLst/>
            <a:cxnLst/>
            <a:rect l="0" t="0" r="0" b="0"/>
            <a:pathLst>
              <a:path w="164535" h="356493">
                <a:moveTo>
                  <a:pt x="164534" y="356492"/>
                </a:moveTo>
                <a:lnTo>
                  <a:pt x="145450" y="299239"/>
                </a:lnTo>
                <a:lnTo>
                  <a:pt x="108966" y="244803"/>
                </a:lnTo>
                <a:lnTo>
                  <a:pt x="89332" y="194581"/>
                </a:lnTo>
                <a:lnTo>
                  <a:pt x="73866" y="142630"/>
                </a:lnTo>
                <a:lnTo>
                  <a:pt x="54991" y="83357"/>
                </a:lnTo>
                <a:lnTo>
                  <a:pt x="44246" y="5685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595088" y="3697328"/>
            <a:ext cx="164535" cy="589583"/>
          </a:xfrm>
          <a:custGeom>
            <a:avLst/>
            <a:gdLst/>
            <a:ahLst/>
            <a:cxnLst/>
            <a:rect l="0" t="0" r="0" b="0"/>
            <a:pathLst>
              <a:path w="164535" h="589583">
                <a:moveTo>
                  <a:pt x="0" y="589582"/>
                </a:moveTo>
                <a:lnTo>
                  <a:pt x="4063" y="533985"/>
                </a:lnTo>
                <a:lnTo>
                  <a:pt x="12470" y="508504"/>
                </a:lnTo>
                <a:lnTo>
                  <a:pt x="38631" y="459194"/>
                </a:lnTo>
                <a:lnTo>
                  <a:pt x="58921" y="398953"/>
                </a:lnTo>
                <a:lnTo>
                  <a:pt x="72979" y="349606"/>
                </a:lnTo>
                <a:lnTo>
                  <a:pt x="79515" y="296391"/>
                </a:lnTo>
                <a:lnTo>
                  <a:pt x="92670" y="234761"/>
                </a:lnTo>
                <a:lnTo>
                  <a:pt x="109938" y="178576"/>
                </a:lnTo>
                <a:lnTo>
                  <a:pt x="119411" y="133147"/>
                </a:lnTo>
                <a:lnTo>
                  <a:pt x="129891" y="70482"/>
                </a:lnTo>
                <a:lnTo>
                  <a:pt x="146632" y="18662"/>
                </a:lnTo>
                <a:lnTo>
                  <a:pt x="1645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247978" y="4518228"/>
            <a:ext cx="556440" cy="330842"/>
            <a:chOff x="3247978" y="4518228"/>
            <a:chExt cx="556440" cy="330842"/>
          </a:xfrm>
        </p:grpSpPr>
        <p:sp>
          <p:nvSpPr>
            <p:cNvPr id="77" name="Freeform 76"/>
            <p:cNvSpPr/>
            <p:nvPr/>
          </p:nvSpPr>
          <p:spPr>
            <a:xfrm>
              <a:off x="3247978" y="4518228"/>
              <a:ext cx="248379" cy="280340"/>
            </a:xfrm>
            <a:custGeom>
              <a:avLst/>
              <a:gdLst/>
              <a:ahLst/>
              <a:cxnLst/>
              <a:rect l="0" t="0" r="0" b="0"/>
              <a:pathLst>
                <a:path w="248379" h="280340">
                  <a:moveTo>
                    <a:pt x="248378" y="70328"/>
                  </a:moveTo>
                  <a:lnTo>
                    <a:pt x="235909" y="39013"/>
                  </a:lnTo>
                  <a:lnTo>
                    <a:pt x="222015" y="20355"/>
                  </a:lnTo>
                  <a:lnTo>
                    <a:pt x="189785" y="0"/>
                  </a:lnTo>
                  <a:lnTo>
                    <a:pt x="160383" y="1492"/>
                  </a:lnTo>
                  <a:lnTo>
                    <a:pt x="127002" y="13836"/>
                  </a:lnTo>
                  <a:lnTo>
                    <a:pt x="78519" y="46480"/>
                  </a:lnTo>
                  <a:lnTo>
                    <a:pt x="33169" y="104654"/>
                  </a:lnTo>
                  <a:lnTo>
                    <a:pt x="6028" y="148208"/>
                  </a:lnTo>
                  <a:lnTo>
                    <a:pt x="0" y="186193"/>
                  </a:lnTo>
                  <a:lnTo>
                    <a:pt x="3923" y="225420"/>
                  </a:lnTo>
                  <a:lnTo>
                    <a:pt x="15823" y="258088"/>
                  </a:lnTo>
                  <a:lnTo>
                    <a:pt x="26309" y="268628"/>
                  </a:lnTo>
                  <a:lnTo>
                    <a:pt x="54210" y="280339"/>
                  </a:lnTo>
                  <a:lnTo>
                    <a:pt x="104179" y="279653"/>
                  </a:lnTo>
                  <a:lnTo>
                    <a:pt x="166111" y="2622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540142" y="4540780"/>
              <a:ext cx="264276" cy="308290"/>
            </a:xfrm>
            <a:custGeom>
              <a:avLst/>
              <a:gdLst/>
              <a:ahLst/>
              <a:cxnLst/>
              <a:rect l="0" t="0" r="0" b="0"/>
              <a:pathLst>
                <a:path w="264276" h="308290">
                  <a:moveTo>
                    <a:pt x="52193" y="61488"/>
                  </a:moveTo>
                  <a:lnTo>
                    <a:pt x="48130" y="121147"/>
                  </a:lnTo>
                  <a:lnTo>
                    <a:pt x="41340" y="172604"/>
                  </a:lnTo>
                  <a:lnTo>
                    <a:pt x="35266" y="222382"/>
                  </a:lnTo>
                  <a:lnTo>
                    <a:pt x="19564" y="280148"/>
                  </a:lnTo>
                  <a:lnTo>
                    <a:pt x="15206" y="284958"/>
                  </a:lnTo>
                  <a:lnTo>
                    <a:pt x="10777" y="283594"/>
                  </a:lnTo>
                  <a:lnTo>
                    <a:pt x="6300" y="278115"/>
                  </a:lnTo>
                  <a:lnTo>
                    <a:pt x="0" y="234009"/>
                  </a:lnTo>
                  <a:lnTo>
                    <a:pt x="5413" y="172697"/>
                  </a:lnTo>
                  <a:lnTo>
                    <a:pt x="23944" y="113567"/>
                  </a:lnTo>
                  <a:lnTo>
                    <a:pt x="48732" y="57452"/>
                  </a:lnTo>
                  <a:lnTo>
                    <a:pt x="82652" y="16788"/>
                  </a:lnTo>
                  <a:lnTo>
                    <a:pt x="112450" y="3534"/>
                  </a:lnTo>
                  <a:lnTo>
                    <a:pt x="128927" y="0"/>
                  </a:lnTo>
                  <a:lnTo>
                    <a:pt x="142960" y="691"/>
                  </a:lnTo>
                  <a:lnTo>
                    <a:pt x="166676" y="9584"/>
                  </a:lnTo>
                  <a:lnTo>
                    <a:pt x="174218" y="20791"/>
                  </a:lnTo>
                  <a:lnTo>
                    <a:pt x="182600" y="53557"/>
                  </a:lnTo>
                  <a:lnTo>
                    <a:pt x="180265" y="69911"/>
                  </a:lnTo>
                  <a:lnTo>
                    <a:pt x="165482" y="100271"/>
                  </a:lnTo>
                  <a:lnTo>
                    <a:pt x="131464" y="135780"/>
                  </a:lnTo>
                  <a:lnTo>
                    <a:pt x="92439" y="158319"/>
                  </a:lnTo>
                  <a:lnTo>
                    <a:pt x="86641" y="158035"/>
                  </a:lnTo>
                  <a:lnTo>
                    <a:pt x="85822" y="153275"/>
                  </a:lnTo>
                  <a:lnTo>
                    <a:pt x="88324" y="145531"/>
                  </a:lnTo>
                  <a:lnTo>
                    <a:pt x="113681" y="112796"/>
                  </a:lnTo>
                  <a:lnTo>
                    <a:pt x="150139" y="88708"/>
                  </a:lnTo>
                  <a:lnTo>
                    <a:pt x="204445" y="79202"/>
                  </a:lnTo>
                  <a:lnTo>
                    <a:pt x="234628" y="85103"/>
                  </a:lnTo>
                  <a:lnTo>
                    <a:pt x="246943" y="90942"/>
                  </a:lnTo>
                  <a:lnTo>
                    <a:pt x="255153" y="102452"/>
                  </a:lnTo>
                  <a:lnTo>
                    <a:pt x="264275" y="135555"/>
                  </a:lnTo>
                  <a:lnTo>
                    <a:pt x="260204" y="163470"/>
                  </a:lnTo>
                  <a:lnTo>
                    <a:pt x="246714" y="186033"/>
                  </a:lnTo>
                  <a:lnTo>
                    <a:pt x="196752" y="229408"/>
                  </a:lnTo>
                  <a:lnTo>
                    <a:pt x="146315" y="260034"/>
                  </a:lnTo>
                  <a:lnTo>
                    <a:pt x="92776" y="278757"/>
                  </a:lnTo>
                  <a:lnTo>
                    <a:pt x="46444" y="293953"/>
                  </a:lnTo>
                  <a:lnTo>
                    <a:pt x="11059" y="308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6430554" y="3464238"/>
            <a:ext cx="274225" cy="781540"/>
          </a:xfrm>
          <a:custGeom>
            <a:avLst/>
            <a:gdLst/>
            <a:ahLst/>
            <a:cxnLst/>
            <a:rect l="0" t="0" r="0" b="0"/>
            <a:pathLst>
              <a:path w="274225" h="781540">
                <a:moveTo>
                  <a:pt x="274224" y="0"/>
                </a:moveTo>
                <a:lnTo>
                  <a:pt x="243334" y="57252"/>
                </a:lnTo>
                <a:lnTo>
                  <a:pt x="224167" y="110165"/>
                </a:lnTo>
                <a:lnTo>
                  <a:pt x="209773" y="168691"/>
                </a:lnTo>
                <a:lnTo>
                  <a:pt x="204445" y="201421"/>
                </a:lnTo>
                <a:lnTo>
                  <a:pt x="180260" y="259674"/>
                </a:lnTo>
                <a:lnTo>
                  <a:pt x="160362" y="322470"/>
                </a:lnTo>
                <a:lnTo>
                  <a:pt x="141761" y="382610"/>
                </a:lnTo>
                <a:lnTo>
                  <a:pt x="123416" y="438501"/>
                </a:lnTo>
                <a:lnTo>
                  <a:pt x="105122" y="493553"/>
                </a:lnTo>
                <a:lnTo>
                  <a:pt x="86837" y="548438"/>
                </a:lnTo>
                <a:lnTo>
                  <a:pt x="68555" y="603291"/>
                </a:lnTo>
                <a:lnTo>
                  <a:pt x="50274" y="658137"/>
                </a:lnTo>
                <a:lnTo>
                  <a:pt x="30469" y="711459"/>
                </a:lnTo>
                <a:lnTo>
                  <a:pt x="10382" y="743170"/>
                </a:lnTo>
                <a:lnTo>
                  <a:pt x="0" y="781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430554" y="3409393"/>
            <a:ext cx="99590" cy="356492"/>
          </a:xfrm>
          <a:custGeom>
            <a:avLst/>
            <a:gdLst/>
            <a:ahLst/>
            <a:cxnLst/>
            <a:rect l="0" t="0" r="0" b="0"/>
            <a:pathLst>
              <a:path w="99590" h="356492">
                <a:moveTo>
                  <a:pt x="82266" y="0"/>
                </a:moveTo>
                <a:lnTo>
                  <a:pt x="96824" y="14558"/>
                </a:lnTo>
                <a:lnTo>
                  <a:pt x="99589" y="23416"/>
                </a:lnTo>
                <a:lnTo>
                  <a:pt x="96202" y="57721"/>
                </a:lnTo>
                <a:lnTo>
                  <a:pt x="81407" y="110258"/>
                </a:lnTo>
                <a:lnTo>
                  <a:pt x="56537" y="164647"/>
                </a:lnTo>
                <a:lnTo>
                  <a:pt x="33229" y="220925"/>
                </a:lnTo>
                <a:lnTo>
                  <a:pt x="18648" y="269942"/>
                </a:lnTo>
                <a:lnTo>
                  <a:pt x="4135" y="324161"/>
                </a:lnTo>
                <a:lnTo>
                  <a:pt x="0" y="3564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856518" y="3395682"/>
            <a:ext cx="178247" cy="329070"/>
          </a:xfrm>
          <a:custGeom>
            <a:avLst/>
            <a:gdLst/>
            <a:ahLst/>
            <a:cxnLst/>
            <a:rect l="0" t="0" r="0" b="0"/>
            <a:pathLst>
              <a:path w="178247" h="329070">
                <a:moveTo>
                  <a:pt x="0" y="0"/>
                </a:moveTo>
                <a:lnTo>
                  <a:pt x="14915" y="55597"/>
                </a:lnTo>
                <a:lnTo>
                  <a:pt x="39509" y="109838"/>
                </a:lnTo>
                <a:lnTo>
                  <a:pt x="72186" y="164564"/>
                </a:lnTo>
                <a:lnTo>
                  <a:pt x="103016" y="223447"/>
                </a:lnTo>
                <a:lnTo>
                  <a:pt x="144935" y="278751"/>
                </a:lnTo>
                <a:lnTo>
                  <a:pt x="178246" y="3290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993631" y="3464238"/>
            <a:ext cx="205669" cy="754117"/>
          </a:xfrm>
          <a:custGeom>
            <a:avLst/>
            <a:gdLst/>
            <a:ahLst/>
            <a:cxnLst/>
            <a:rect l="0" t="0" r="0" b="0"/>
            <a:pathLst>
              <a:path w="205669" h="754117">
                <a:moveTo>
                  <a:pt x="0" y="0"/>
                </a:moveTo>
                <a:lnTo>
                  <a:pt x="0" y="29115"/>
                </a:lnTo>
                <a:lnTo>
                  <a:pt x="18846" y="84125"/>
                </a:lnTo>
                <a:lnTo>
                  <a:pt x="26404" y="132923"/>
                </a:lnTo>
                <a:lnTo>
                  <a:pt x="39138" y="175481"/>
                </a:lnTo>
                <a:lnTo>
                  <a:pt x="71359" y="234833"/>
                </a:lnTo>
                <a:lnTo>
                  <a:pt x="81636" y="297703"/>
                </a:lnTo>
                <a:lnTo>
                  <a:pt x="96756" y="359775"/>
                </a:lnTo>
                <a:lnTo>
                  <a:pt x="114413" y="422987"/>
                </a:lnTo>
                <a:lnTo>
                  <a:pt x="132571" y="481009"/>
                </a:lnTo>
                <a:lnTo>
                  <a:pt x="146261" y="530328"/>
                </a:lnTo>
                <a:lnTo>
                  <a:pt x="164535" y="588710"/>
                </a:lnTo>
                <a:lnTo>
                  <a:pt x="182816" y="651533"/>
                </a:lnTo>
                <a:lnTo>
                  <a:pt x="199574" y="710154"/>
                </a:lnTo>
                <a:lnTo>
                  <a:pt x="205668" y="7541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6364856" y="4547423"/>
            <a:ext cx="531879" cy="466182"/>
            <a:chOff x="6364856" y="4547423"/>
            <a:chExt cx="531879" cy="466182"/>
          </a:xfrm>
        </p:grpSpPr>
        <p:sp>
          <p:nvSpPr>
            <p:cNvPr id="84" name="Freeform 83"/>
            <p:cNvSpPr/>
            <p:nvPr/>
          </p:nvSpPr>
          <p:spPr>
            <a:xfrm>
              <a:off x="6364856" y="4643401"/>
              <a:ext cx="247896" cy="215307"/>
            </a:xfrm>
            <a:custGeom>
              <a:avLst/>
              <a:gdLst/>
              <a:ahLst/>
              <a:cxnLst/>
              <a:rect l="0" t="0" r="0" b="0"/>
              <a:pathLst>
                <a:path w="247896" h="215307">
                  <a:moveTo>
                    <a:pt x="10853" y="0"/>
                  </a:moveTo>
                  <a:lnTo>
                    <a:pt x="6790" y="55597"/>
                  </a:lnTo>
                  <a:lnTo>
                    <a:pt x="0" y="104327"/>
                  </a:lnTo>
                  <a:lnTo>
                    <a:pt x="2051" y="158883"/>
                  </a:lnTo>
                  <a:lnTo>
                    <a:pt x="4985" y="174478"/>
                  </a:lnTo>
                  <a:lnTo>
                    <a:pt x="20432" y="199931"/>
                  </a:lnTo>
                  <a:lnTo>
                    <a:pt x="30950" y="210984"/>
                  </a:lnTo>
                  <a:lnTo>
                    <a:pt x="41009" y="215306"/>
                  </a:lnTo>
                  <a:lnTo>
                    <a:pt x="50762" y="215140"/>
                  </a:lnTo>
                  <a:lnTo>
                    <a:pt x="69724" y="206831"/>
                  </a:lnTo>
                  <a:lnTo>
                    <a:pt x="88307" y="192982"/>
                  </a:lnTo>
                  <a:lnTo>
                    <a:pt x="108621" y="160776"/>
                  </a:lnTo>
                  <a:lnTo>
                    <a:pt x="127610" y="107424"/>
                  </a:lnTo>
                  <a:lnTo>
                    <a:pt x="132285" y="71101"/>
                  </a:lnTo>
                  <a:lnTo>
                    <a:pt x="133994" y="132219"/>
                  </a:lnTo>
                  <a:lnTo>
                    <a:pt x="142263" y="158297"/>
                  </a:lnTo>
                  <a:lnTo>
                    <a:pt x="148734" y="169517"/>
                  </a:lnTo>
                  <a:lnTo>
                    <a:pt x="157619" y="175473"/>
                  </a:lnTo>
                  <a:lnTo>
                    <a:pt x="179678" y="178030"/>
                  </a:lnTo>
                  <a:lnTo>
                    <a:pt x="200654" y="170025"/>
                  </a:lnTo>
                  <a:lnTo>
                    <a:pt x="210513" y="163624"/>
                  </a:lnTo>
                  <a:lnTo>
                    <a:pt x="225531" y="144325"/>
                  </a:lnTo>
                  <a:lnTo>
                    <a:pt x="247585" y="94695"/>
                  </a:lnTo>
                  <a:lnTo>
                    <a:pt x="247895" y="81412"/>
                  </a:lnTo>
                  <a:lnTo>
                    <a:pt x="234624" y="35379"/>
                  </a:lnTo>
                  <a:lnTo>
                    <a:pt x="23023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704778" y="4602268"/>
              <a:ext cx="82268" cy="178246"/>
            </a:xfrm>
            <a:custGeom>
              <a:avLst/>
              <a:gdLst/>
              <a:ahLst/>
              <a:cxnLst/>
              <a:rect l="0" t="0" r="0" b="0"/>
              <a:pathLst>
                <a:path w="82268" h="178246">
                  <a:moveTo>
                    <a:pt x="0" y="0"/>
                  </a:moveTo>
                  <a:lnTo>
                    <a:pt x="14914" y="59659"/>
                  </a:lnTo>
                  <a:lnTo>
                    <a:pt x="32230" y="121643"/>
                  </a:lnTo>
                  <a:lnTo>
                    <a:pt x="53053" y="156735"/>
                  </a:lnTo>
                  <a:lnTo>
                    <a:pt x="65728" y="168685"/>
                  </a:lnTo>
                  <a:lnTo>
                    <a:pt x="82267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691066" y="4547423"/>
              <a:ext cx="205669" cy="466182"/>
            </a:xfrm>
            <a:custGeom>
              <a:avLst/>
              <a:gdLst/>
              <a:ahLst/>
              <a:cxnLst/>
              <a:rect l="0" t="0" r="0" b="0"/>
              <a:pathLst>
                <a:path w="205669" h="466182">
                  <a:moveTo>
                    <a:pt x="205668" y="0"/>
                  </a:moveTo>
                  <a:lnTo>
                    <a:pt x="174778" y="57252"/>
                  </a:lnTo>
                  <a:lnTo>
                    <a:pt x="154088" y="111688"/>
                  </a:lnTo>
                  <a:lnTo>
                    <a:pt x="132324" y="160387"/>
                  </a:lnTo>
                  <a:lnTo>
                    <a:pt x="110550" y="218560"/>
                  </a:lnTo>
                  <a:lnTo>
                    <a:pt x="99408" y="244914"/>
                  </a:lnTo>
                  <a:lnTo>
                    <a:pt x="65942" y="303504"/>
                  </a:lnTo>
                  <a:lnTo>
                    <a:pt x="46091" y="356858"/>
                  </a:lnTo>
                  <a:lnTo>
                    <a:pt x="27498" y="411408"/>
                  </a:lnTo>
                  <a:lnTo>
                    <a:pt x="13734" y="444366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907692" y="8685720"/>
            <a:ext cx="4456142" cy="530467"/>
            <a:chOff x="3907692" y="8685720"/>
            <a:chExt cx="4456142" cy="530467"/>
          </a:xfrm>
        </p:grpSpPr>
        <p:sp>
          <p:nvSpPr>
            <p:cNvPr id="88" name="Freeform 87"/>
            <p:cNvSpPr/>
            <p:nvPr/>
          </p:nvSpPr>
          <p:spPr>
            <a:xfrm>
              <a:off x="3976248" y="8767987"/>
              <a:ext cx="205669" cy="41135"/>
            </a:xfrm>
            <a:custGeom>
              <a:avLst/>
              <a:gdLst/>
              <a:ahLst/>
              <a:cxnLst/>
              <a:rect l="0" t="0" r="0" b="0"/>
              <a:pathLst>
                <a:path w="205669" h="41135">
                  <a:moveTo>
                    <a:pt x="205668" y="0"/>
                  </a:moveTo>
                  <a:lnTo>
                    <a:pt x="146009" y="0"/>
                  </a:lnTo>
                  <a:lnTo>
                    <a:pt x="112120" y="3047"/>
                  </a:lnTo>
                  <a:lnTo>
                    <a:pt x="60305" y="20370"/>
                  </a:lnTo>
                  <a:lnTo>
                    <a:pt x="0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07692" y="8863966"/>
              <a:ext cx="326402" cy="209804"/>
            </a:xfrm>
            <a:custGeom>
              <a:avLst/>
              <a:gdLst/>
              <a:ahLst/>
              <a:cxnLst/>
              <a:rect l="0" t="0" r="0" b="0"/>
              <a:pathLst>
                <a:path w="326402" h="209804">
                  <a:moveTo>
                    <a:pt x="0" y="0"/>
                  </a:moveTo>
                  <a:lnTo>
                    <a:pt x="7279" y="21837"/>
                  </a:lnTo>
                  <a:lnTo>
                    <a:pt x="15517" y="28269"/>
                  </a:lnTo>
                  <a:lnTo>
                    <a:pt x="40921" y="35416"/>
                  </a:lnTo>
                  <a:lnTo>
                    <a:pt x="89483" y="39440"/>
                  </a:lnTo>
                  <a:lnTo>
                    <a:pt x="152587" y="53269"/>
                  </a:lnTo>
                  <a:lnTo>
                    <a:pt x="211946" y="75367"/>
                  </a:lnTo>
                  <a:lnTo>
                    <a:pt x="265759" y="101212"/>
                  </a:lnTo>
                  <a:lnTo>
                    <a:pt x="302355" y="129691"/>
                  </a:lnTo>
                  <a:lnTo>
                    <a:pt x="322782" y="153619"/>
                  </a:lnTo>
                  <a:lnTo>
                    <a:pt x="326401" y="164875"/>
                  </a:lnTo>
                  <a:lnTo>
                    <a:pt x="325767" y="175426"/>
                  </a:lnTo>
                  <a:lnTo>
                    <a:pt x="322297" y="185506"/>
                  </a:lnTo>
                  <a:lnTo>
                    <a:pt x="313890" y="193751"/>
                  </a:lnTo>
                  <a:lnTo>
                    <a:pt x="288299" y="206973"/>
                  </a:lnTo>
                  <a:lnTo>
                    <a:pt x="260675" y="209803"/>
                  </a:lnTo>
                  <a:lnTo>
                    <a:pt x="231639" y="204459"/>
                  </a:lnTo>
                  <a:lnTo>
                    <a:pt x="184079" y="184320"/>
                  </a:lnTo>
                  <a:lnTo>
                    <a:pt x="123401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46451" y="8905100"/>
              <a:ext cx="27423" cy="205669"/>
            </a:xfrm>
            <a:custGeom>
              <a:avLst/>
              <a:gdLst/>
              <a:ahLst/>
              <a:cxnLst/>
              <a:rect l="0" t="0" r="0" b="0"/>
              <a:pathLst>
                <a:path w="27423" h="205669">
                  <a:moveTo>
                    <a:pt x="0" y="0"/>
                  </a:moveTo>
                  <a:lnTo>
                    <a:pt x="9423" y="53208"/>
                  </a:lnTo>
                  <a:lnTo>
                    <a:pt x="12441" y="105988"/>
                  </a:lnTo>
                  <a:lnTo>
                    <a:pt x="14858" y="157174"/>
                  </a:lnTo>
                  <a:lnTo>
                    <a:pt x="27422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346451" y="88639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42365" y="8788971"/>
              <a:ext cx="230934" cy="308086"/>
            </a:xfrm>
            <a:custGeom>
              <a:avLst/>
              <a:gdLst/>
              <a:ahLst/>
              <a:cxnLst/>
              <a:rect l="0" t="0" r="0" b="0"/>
              <a:pathLst>
                <a:path w="230934" h="308086">
                  <a:moveTo>
                    <a:pt x="192021" y="129840"/>
                  </a:moveTo>
                  <a:lnTo>
                    <a:pt x="170185" y="122561"/>
                  </a:lnTo>
                  <a:lnTo>
                    <a:pt x="147276" y="123050"/>
                  </a:lnTo>
                  <a:lnTo>
                    <a:pt x="104621" y="135953"/>
                  </a:lnTo>
                  <a:lnTo>
                    <a:pt x="57451" y="163136"/>
                  </a:lnTo>
                  <a:lnTo>
                    <a:pt x="7845" y="213267"/>
                  </a:lnTo>
                  <a:lnTo>
                    <a:pt x="2204" y="228115"/>
                  </a:lnTo>
                  <a:lnTo>
                    <a:pt x="0" y="260863"/>
                  </a:lnTo>
                  <a:lnTo>
                    <a:pt x="6115" y="273556"/>
                  </a:lnTo>
                  <a:lnTo>
                    <a:pt x="29160" y="291724"/>
                  </a:lnTo>
                  <a:lnTo>
                    <a:pt x="59715" y="296751"/>
                  </a:lnTo>
                  <a:lnTo>
                    <a:pt x="92085" y="292384"/>
                  </a:lnTo>
                  <a:lnTo>
                    <a:pt x="134480" y="272794"/>
                  </a:lnTo>
                  <a:lnTo>
                    <a:pt x="167016" y="246169"/>
                  </a:lnTo>
                  <a:lnTo>
                    <a:pt x="194430" y="208488"/>
                  </a:lnTo>
                  <a:lnTo>
                    <a:pt x="211355" y="159406"/>
                  </a:lnTo>
                  <a:lnTo>
                    <a:pt x="218570" y="106268"/>
                  </a:lnTo>
                  <a:lnTo>
                    <a:pt x="228156" y="50406"/>
                  </a:lnTo>
                  <a:lnTo>
                    <a:pt x="230933" y="8206"/>
                  </a:lnTo>
                  <a:lnTo>
                    <a:pt x="228627" y="0"/>
                  </a:lnTo>
                  <a:lnTo>
                    <a:pt x="224042" y="623"/>
                  </a:lnTo>
                  <a:lnTo>
                    <a:pt x="217939" y="7132"/>
                  </a:lnTo>
                  <a:lnTo>
                    <a:pt x="202071" y="59966"/>
                  </a:lnTo>
                  <a:lnTo>
                    <a:pt x="196488" y="103863"/>
                  </a:lnTo>
                  <a:lnTo>
                    <a:pt x="189282" y="163276"/>
                  </a:lnTo>
                  <a:lnTo>
                    <a:pt x="181561" y="217951"/>
                  </a:lnTo>
                  <a:lnTo>
                    <a:pt x="175211" y="270207"/>
                  </a:lnTo>
                  <a:lnTo>
                    <a:pt x="164599" y="3080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706506" y="8897748"/>
              <a:ext cx="106127" cy="213021"/>
            </a:xfrm>
            <a:custGeom>
              <a:avLst/>
              <a:gdLst/>
              <a:ahLst/>
              <a:cxnLst/>
              <a:rect l="0" t="0" r="0" b="0"/>
              <a:pathLst>
                <a:path w="106127" h="213021">
                  <a:moveTo>
                    <a:pt x="23858" y="117041"/>
                  </a:moveTo>
                  <a:lnTo>
                    <a:pt x="45695" y="109763"/>
                  </a:lnTo>
                  <a:lnTo>
                    <a:pt x="60478" y="94002"/>
                  </a:lnTo>
                  <a:lnTo>
                    <a:pt x="82382" y="46642"/>
                  </a:lnTo>
                  <a:lnTo>
                    <a:pt x="83893" y="20243"/>
                  </a:lnTo>
                  <a:lnTo>
                    <a:pt x="82163" y="6805"/>
                  </a:lnTo>
                  <a:lnTo>
                    <a:pt x="76440" y="893"/>
                  </a:lnTo>
                  <a:lnTo>
                    <a:pt x="68053" y="0"/>
                  </a:lnTo>
                  <a:lnTo>
                    <a:pt x="57892" y="2450"/>
                  </a:lnTo>
                  <a:lnTo>
                    <a:pt x="38477" y="17361"/>
                  </a:lnTo>
                  <a:lnTo>
                    <a:pt x="21215" y="39223"/>
                  </a:lnTo>
                  <a:lnTo>
                    <a:pt x="8464" y="64174"/>
                  </a:lnTo>
                  <a:lnTo>
                    <a:pt x="0" y="118474"/>
                  </a:lnTo>
                  <a:lnTo>
                    <a:pt x="6145" y="152717"/>
                  </a:lnTo>
                  <a:lnTo>
                    <a:pt x="12050" y="168248"/>
                  </a:lnTo>
                  <a:lnTo>
                    <a:pt x="30798" y="189566"/>
                  </a:lnTo>
                  <a:lnTo>
                    <a:pt x="54365" y="202596"/>
                  </a:lnTo>
                  <a:lnTo>
                    <a:pt x="106126" y="213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094713" y="8839338"/>
              <a:ext cx="221420" cy="244008"/>
            </a:xfrm>
            <a:custGeom>
              <a:avLst/>
              <a:gdLst/>
              <a:ahLst/>
              <a:cxnLst/>
              <a:rect l="0" t="0" r="0" b="0"/>
              <a:pathLst>
                <a:path w="221420" h="244008">
                  <a:moveTo>
                    <a:pt x="184100" y="10917"/>
                  </a:moveTo>
                  <a:lnTo>
                    <a:pt x="148213" y="1494"/>
                  </a:lnTo>
                  <a:lnTo>
                    <a:pt x="93569" y="0"/>
                  </a:lnTo>
                  <a:lnTo>
                    <a:pt x="39630" y="8529"/>
                  </a:lnTo>
                  <a:lnTo>
                    <a:pt x="8678" y="16457"/>
                  </a:lnTo>
                  <a:lnTo>
                    <a:pt x="1643" y="23751"/>
                  </a:lnTo>
                  <a:lnTo>
                    <a:pt x="0" y="33184"/>
                  </a:lnTo>
                  <a:lnTo>
                    <a:pt x="1951" y="44044"/>
                  </a:lnTo>
                  <a:lnTo>
                    <a:pt x="9346" y="52806"/>
                  </a:lnTo>
                  <a:lnTo>
                    <a:pt x="48869" y="72418"/>
                  </a:lnTo>
                  <a:lnTo>
                    <a:pt x="99173" y="89401"/>
                  </a:lnTo>
                  <a:lnTo>
                    <a:pt x="151150" y="113053"/>
                  </a:lnTo>
                  <a:lnTo>
                    <a:pt x="194649" y="140882"/>
                  </a:lnTo>
                  <a:lnTo>
                    <a:pt x="217227" y="164657"/>
                  </a:lnTo>
                  <a:lnTo>
                    <a:pt x="221419" y="177395"/>
                  </a:lnTo>
                  <a:lnTo>
                    <a:pt x="217952" y="203738"/>
                  </a:lnTo>
                  <a:lnTo>
                    <a:pt x="211238" y="214114"/>
                  </a:lnTo>
                  <a:lnTo>
                    <a:pt x="191591" y="229705"/>
                  </a:lnTo>
                  <a:lnTo>
                    <a:pt x="147555" y="239770"/>
                  </a:lnTo>
                  <a:lnTo>
                    <a:pt x="117583" y="242124"/>
                  </a:lnTo>
                  <a:lnTo>
                    <a:pt x="74410" y="2440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63716" y="8930214"/>
              <a:ext cx="190030" cy="285973"/>
            </a:xfrm>
            <a:custGeom>
              <a:avLst/>
              <a:gdLst/>
              <a:ahLst/>
              <a:cxnLst/>
              <a:rect l="0" t="0" r="0" b="0"/>
              <a:pathLst>
                <a:path w="190030" h="285973">
                  <a:moveTo>
                    <a:pt x="24786" y="111998"/>
                  </a:moveTo>
                  <a:lnTo>
                    <a:pt x="35639" y="160805"/>
                  </a:lnTo>
                  <a:lnTo>
                    <a:pt x="37650" y="210249"/>
                  </a:lnTo>
                  <a:lnTo>
                    <a:pt x="38246" y="263494"/>
                  </a:lnTo>
                  <a:lnTo>
                    <a:pt x="38330" y="281552"/>
                  </a:lnTo>
                  <a:lnTo>
                    <a:pt x="36862" y="285972"/>
                  </a:lnTo>
                  <a:lnTo>
                    <a:pt x="19398" y="233632"/>
                  </a:lnTo>
                  <a:lnTo>
                    <a:pt x="6262" y="179184"/>
                  </a:lnTo>
                  <a:lnTo>
                    <a:pt x="0" y="122087"/>
                  </a:lnTo>
                  <a:lnTo>
                    <a:pt x="5424" y="73853"/>
                  </a:lnTo>
                  <a:lnTo>
                    <a:pt x="23958" y="30616"/>
                  </a:lnTo>
                  <a:lnTo>
                    <a:pt x="52348" y="10826"/>
                  </a:lnTo>
                  <a:lnTo>
                    <a:pt x="87310" y="0"/>
                  </a:lnTo>
                  <a:lnTo>
                    <a:pt x="118084" y="266"/>
                  </a:lnTo>
                  <a:lnTo>
                    <a:pt x="142933" y="13588"/>
                  </a:lnTo>
                  <a:lnTo>
                    <a:pt x="183712" y="52102"/>
                  </a:lnTo>
                  <a:lnTo>
                    <a:pt x="188629" y="64450"/>
                  </a:lnTo>
                  <a:lnTo>
                    <a:pt x="190029" y="94420"/>
                  </a:lnTo>
                  <a:lnTo>
                    <a:pt x="185222" y="107897"/>
                  </a:lnTo>
                  <a:lnTo>
                    <a:pt x="167694" y="130996"/>
                  </a:lnTo>
                  <a:lnTo>
                    <a:pt x="117677" y="170651"/>
                  </a:lnTo>
                  <a:lnTo>
                    <a:pt x="58821" y="199700"/>
                  </a:lnTo>
                  <a:lnTo>
                    <a:pt x="24786" y="2079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635304" y="8767987"/>
              <a:ext cx="13712" cy="370204"/>
            </a:xfrm>
            <a:custGeom>
              <a:avLst/>
              <a:gdLst/>
              <a:ahLst/>
              <a:cxnLst/>
              <a:rect l="0" t="0" r="0" b="0"/>
              <a:pathLst>
                <a:path w="13712" h="370204">
                  <a:moveTo>
                    <a:pt x="0" y="0"/>
                  </a:moveTo>
                  <a:lnTo>
                    <a:pt x="10852" y="48808"/>
                  </a:lnTo>
                  <a:lnTo>
                    <a:pt x="12864" y="102315"/>
                  </a:lnTo>
                  <a:lnTo>
                    <a:pt x="13334" y="144499"/>
                  </a:lnTo>
                  <a:lnTo>
                    <a:pt x="13543" y="188638"/>
                  </a:lnTo>
                  <a:lnTo>
                    <a:pt x="13661" y="249035"/>
                  </a:lnTo>
                  <a:lnTo>
                    <a:pt x="13696" y="305525"/>
                  </a:lnTo>
                  <a:lnTo>
                    <a:pt x="13704" y="334348"/>
                  </a:lnTo>
                  <a:lnTo>
                    <a:pt x="13711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772416" y="8973655"/>
              <a:ext cx="27423" cy="164536"/>
            </a:xfrm>
            <a:custGeom>
              <a:avLst/>
              <a:gdLst/>
              <a:ahLst/>
              <a:cxnLst/>
              <a:rect l="0" t="0" r="0" b="0"/>
              <a:pathLst>
                <a:path w="27423" h="164536">
                  <a:moveTo>
                    <a:pt x="27422" y="0"/>
                  </a:moveTo>
                  <a:lnTo>
                    <a:pt x="16476" y="53209"/>
                  </a:lnTo>
                  <a:lnTo>
                    <a:pt x="5559" y="104466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991795" y="8809121"/>
              <a:ext cx="1" cy="329070"/>
            </a:xfrm>
            <a:custGeom>
              <a:avLst/>
              <a:gdLst/>
              <a:ahLst/>
              <a:cxnLst/>
              <a:rect l="0" t="0" r="0" b="0"/>
              <a:pathLst>
                <a:path w="1" h="329070">
                  <a:moveTo>
                    <a:pt x="0" y="0"/>
                  </a:moveTo>
                  <a:lnTo>
                    <a:pt x="0" y="45309"/>
                  </a:lnTo>
                  <a:lnTo>
                    <a:pt x="0" y="104495"/>
                  </a:lnTo>
                  <a:lnTo>
                    <a:pt x="0" y="148007"/>
                  </a:lnTo>
                  <a:lnTo>
                    <a:pt x="0" y="192737"/>
                  </a:lnTo>
                  <a:lnTo>
                    <a:pt x="0" y="236484"/>
                  </a:lnTo>
                  <a:lnTo>
                    <a:pt x="0" y="290803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28907" y="8726854"/>
              <a:ext cx="27423" cy="411337"/>
            </a:xfrm>
            <a:custGeom>
              <a:avLst/>
              <a:gdLst/>
              <a:ahLst/>
              <a:cxnLst/>
              <a:rect l="0" t="0" r="0" b="0"/>
              <a:pathLst>
                <a:path w="27423" h="411337">
                  <a:moveTo>
                    <a:pt x="27422" y="0"/>
                  </a:moveTo>
                  <a:lnTo>
                    <a:pt x="16570" y="48806"/>
                  </a:lnTo>
                  <a:lnTo>
                    <a:pt x="14558" y="102314"/>
                  </a:lnTo>
                  <a:lnTo>
                    <a:pt x="14088" y="144498"/>
                  </a:lnTo>
                  <a:lnTo>
                    <a:pt x="13879" y="188637"/>
                  </a:lnTo>
                  <a:lnTo>
                    <a:pt x="13786" y="233646"/>
                  </a:lnTo>
                  <a:lnTo>
                    <a:pt x="13744" y="277518"/>
                  </a:lnTo>
                  <a:lnTo>
                    <a:pt x="12198" y="336477"/>
                  </a:lnTo>
                  <a:lnTo>
                    <a:pt x="2861" y="394743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923239" y="8965756"/>
              <a:ext cx="274225" cy="7900"/>
            </a:xfrm>
            <a:custGeom>
              <a:avLst/>
              <a:gdLst/>
              <a:ahLst/>
              <a:cxnLst/>
              <a:rect l="0" t="0" r="0" b="0"/>
              <a:pathLst>
                <a:path w="274225" h="7900">
                  <a:moveTo>
                    <a:pt x="0" y="7899"/>
                  </a:moveTo>
                  <a:lnTo>
                    <a:pt x="53208" y="7899"/>
                  </a:lnTo>
                  <a:lnTo>
                    <a:pt x="105989" y="6375"/>
                  </a:lnTo>
                  <a:lnTo>
                    <a:pt x="160221" y="0"/>
                  </a:lnTo>
                  <a:lnTo>
                    <a:pt x="213362" y="4882"/>
                  </a:lnTo>
                  <a:lnTo>
                    <a:pt x="274224" y="78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262385" y="8891388"/>
              <a:ext cx="373837" cy="180530"/>
            </a:xfrm>
            <a:custGeom>
              <a:avLst/>
              <a:gdLst/>
              <a:ahLst/>
              <a:cxnLst/>
              <a:rect l="0" t="0" r="0" b="0"/>
              <a:pathLst>
                <a:path w="373837" h="180530">
                  <a:moveTo>
                    <a:pt x="3634" y="123401"/>
                  </a:moveTo>
                  <a:lnTo>
                    <a:pt x="60886" y="85233"/>
                  </a:lnTo>
                  <a:lnTo>
                    <a:pt x="93047" y="51661"/>
                  </a:lnTo>
                  <a:lnTo>
                    <a:pt x="93712" y="43581"/>
                  </a:lnTo>
                  <a:lnTo>
                    <a:pt x="88061" y="38196"/>
                  </a:lnTo>
                  <a:lnTo>
                    <a:pt x="78201" y="34604"/>
                  </a:lnTo>
                  <a:lnTo>
                    <a:pt x="67057" y="36781"/>
                  </a:lnTo>
                  <a:lnTo>
                    <a:pt x="42486" y="51387"/>
                  </a:lnTo>
                  <a:lnTo>
                    <a:pt x="24457" y="73114"/>
                  </a:lnTo>
                  <a:lnTo>
                    <a:pt x="468" y="124302"/>
                  </a:lnTo>
                  <a:lnTo>
                    <a:pt x="0" y="136190"/>
                  </a:lnTo>
                  <a:lnTo>
                    <a:pt x="7605" y="157522"/>
                  </a:lnTo>
                  <a:lnTo>
                    <a:pt x="25204" y="173098"/>
                  </a:lnTo>
                  <a:lnTo>
                    <a:pt x="36296" y="179385"/>
                  </a:lnTo>
                  <a:lnTo>
                    <a:pt x="48261" y="180529"/>
                  </a:lnTo>
                  <a:lnTo>
                    <a:pt x="73742" y="173674"/>
                  </a:lnTo>
                  <a:lnTo>
                    <a:pt x="116395" y="144447"/>
                  </a:lnTo>
                  <a:lnTo>
                    <a:pt x="135509" y="127168"/>
                  </a:lnTo>
                  <a:lnTo>
                    <a:pt x="143348" y="125913"/>
                  </a:lnTo>
                  <a:lnTo>
                    <a:pt x="150099" y="129646"/>
                  </a:lnTo>
                  <a:lnTo>
                    <a:pt x="156122" y="136705"/>
                  </a:lnTo>
                  <a:lnTo>
                    <a:pt x="162815" y="160800"/>
                  </a:lnTo>
                  <a:lnTo>
                    <a:pt x="164599" y="175755"/>
                  </a:lnTo>
                  <a:lnTo>
                    <a:pt x="167312" y="178110"/>
                  </a:lnTo>
                  <a:lnTo>
                    <a:pt x="194218" y="122180"/>
                  </a:lnTo>
                  <a:lnTo>
                    <a:pt x="226669" y="81905"/>
                  </a:lnTo>
                  <a:lnTo>
                    <a:pt x="288004" y="39821"/>
                  </a:lnTo>
                  <a:lnTo>
                    <a:pt x="341647" y="15258"/>
                  </a:lnTo>
                  <a:lnTo>
                    <a:pt x="3738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868394" y="8685720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951579" y="8740565"/>
              <a:ext cx="27423" cy="411337"/>
            </a:xfrm>
            <a:custGeom>
              <a:avLst/>
              <a:gdLst/>
              <a:ahLst/>
              <a:cxnLst/>
              <a:rect l="0" t="0" r="0" b="0"/>
              <a:pathLst>
                <a:path w="27423" h="411337">
                  <a:moveTo>
                    <a:pt x="27422" y="0"/>
                  </a:moveTo>
                  <a:lnTo>
                    <a:pt x="17999" y="35886"/>
                  </a:lnTo>
                  <a:lnTo>
                    <a:pt x="13459" y="93578"/>
                  </a:lnTo>
                  <a:lnTo>
                    <a:pt x="6997" y="142139"/>
                  </a:lnTo>
                  <a:lnTo>
                    <a:pt x="3110" y="190129"/>
                  </a:lnTo>
                  <a:lnTo>
                    <a:pt x="1382" y="235325"/>
                  </a:lnTo>
                  <a:lnTo>
                    <a:pt x="409" y="296554"/>
                  </a:lnTo>
                  <a:lnTo>
                    <a:pt x="121" y="357691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745911" y="8754277"/>
              <a:ext cx="370204" cy="41134"/>
            </a:xfrm>
            <a:custGeom>
              <a:avLst/>
              <a:gdLst/>
              <a:ahLst/>
              <a:cxnLst/>
              <a:rect l="0" t="0" r="0" b="0"/>
              <a:pathLst>
                <a:path w="370204" h="41134">
                  <a:moveTo>
                    <a:pt x="0" y="41133"/>
                  </a:moveTo>
                  <a:lnTo>
                    <a:pt x="59660" y="41133"/>
                  </a:lnTo>
                  <a:lnTo>
                    <a:pt x="115180" y="37070"/>
                  </a:lnTo>
                  <a:lnTo>
                    <a:pt x="175809" y="30281"/>
                  </a:lnTo>
                  <a:lnTo>
                    <a:pt x="232369" y="24206"/>
                  </a:lnTo>
                  <a:lnTo>
                    <a:pt x="287722" y="16819"/>
                  </a:lnTo>
                  <a:lnTo>
                    <a:pt x="334592" y="10569"/>
                  </a:lnTo>
                  <a:lnTo>
                    <a:pt x="37020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185864" y="8685720"/>
              <a:ext cx="177052" cy="452471"/>
            </a:xfrm>
            <a:custGeom>
              <a:avLst/>
              <a:gdLst/>
              <a:ahLst/>
              <a:cxnLst/>
              <a:rect l="0" t="0" r="0" b="0"/>
              <a:pathLst>
                <a:path w="177052" h="452471">
                  <a:moveTo>
                    <a:pt x="53651" y="0"/>
                  </a:moveTo>
                  <a:lnTo>
                    <a:pt x="38735" y="48807"/>
                  </a:lnTo>
                  <a:lnTo>
                    <a:pt x="21420" y="108497"/>
                  </a:lnTo>
                  <a:lnTo>
                    <a:pt x="12411" y="148770"/>
                  </a:lnTo>
                  <a:lnTo>
                    <a:pt x="4853" y="195615"/>
                  </a:lnTo>
                  <a:lnTo>
                    <a:pt x="1493" y="241826"/>
                  </a:lnTo>
                  <a:lnTo>
                    <a:pt x="0" y="287756"/>
                  </a:lnTo>
                  <a:lnTo>
                    <a:pt x="860" y="332037"/>
                  </a:lnTo>
                  <a:lnTo>
                    <a:pt x="6320" y="372029"/>
                  </a:lnTo>
                  <a:lnTo>
                    <a:pt x="9909" y="380561"/>
                  </a:lnTo>
                  <a:lnTo>
                    <a:pt x="13825" y="381679"/>
                  </a:lnTo>
                  <a:lnTo>
                    <a:pt x="17960" y="377854"/>
                  </a:lnTo>
                  <a:lnTo>
                    <a:pt x="26118" y="320030"/>
                  </a:lnTo>
                  <a:lnTo>
                    <a:pt x="40820" y="257373"/>
                  </a:lnTo>
                  <a:lnTo>
                    <a:pt x="45097" y="240138"/>
                  </a:lnTo>
                  <a:lnTo>
                    <a:pt x="62037" y="212863"/>
                  </a:lnTo>
                  <a:lnTo>
                    <a:pt x="72953" y="201324"/>
                  </a:lnTo>
                  <a:lnTo>
                    <a:pt x="101332" y="188503"/>
                  </a:lnTo>
                  <a:lnTo>
                    <a:pt x="117431" y="185084"/>
                  </a:lnTo>
                  <a:lnTo>
                    <a:pt x="131210" y="187375"/>
                  </a:lnTo>
                  <a:lnTo>
                    <a:pt x="154645" y="202109"/>
                  </a:lnTo>
                  <a:lnTo>
                    <a:pt x="167093" y="232016"/>
                  </a:lnTo>
                  <a:lnTo>
                    <a:pt x="174100" y="291680"/>
                  </a:lnTo>
                  <a:lnTo>
                    <a:pt x="176177" y="353539"/>
                  </a:lnTo>
                  <a:lnTo>
                    <a:pt x="176791" y="406399"/>
                  </a:lnTo>
                  <a:lnTo>
                    <a:pt x="177051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17760" y="8898620"/>
              <a:ext cx="111359" cy="198437"/>
            </a:xfrm>
            <a:custGeom>
              <a:avLst/>
              <a:gdLst/>
              <a:ahLst/>
              <a:cxnLst/>
              <a:rect l="0" t="0" r="0" b="0"/>
              <a:pathLst>
                <a:path w="111359" h="198437">
                  <a:moveTo>
                    <a:pt x="0" y="102458"/>
                  </a:moveTo>
                  <a:lnTo>
                    <a:pt x="40739" y="89988"/>
                  </a:lnTo>
                  <a:lnTo>
                    <a:pt x="90755" y="51143"/>
                  </a:lnTo>
                  <a:lnTo>
                    <a:pt x="111358" y="17174"/>
                  </a:lnTo>
                  <a:lnTo>
                    <a:pt x="109278" y="9039"/>
                  </a:lnTo>
                  <a:lnTo>
                    <a:pt x="101797" y="3616"/>
                  </a:lnTo>
                  <a:lnTo>
                    <a:pt x="90717" y="0"/>
                  </a:lnTo>
                  <a:lnTo>
                    <a:pt x="66217" y="4108"/>
                  </a:lnTo>
                  <a:lnTo>
                    <a:pt x="53286" y="9469"/>
                  </a:lnTo>
                  <a:lnTo>
                    <a:pt x="30792" y="31675"/>
                  </a:lnTo>
                  <a:lnTo>
                    <a:pt x="13686" y="61858"/>
                  </a:lnTo>
                  <a:lnTo>
                    <a:pt x="6082" y="95585"/>
                  </a:lnTo>
                  <a:lnTo>
                    <a:pt x="9081" y="148834"/>
                  </a:lnTo>
                  <a:lnTo>
                    <a:pt x="15195" y="162322"/>
                  </a:lnTo>
                  <a:lnTo>
                    <a:pt x="34176" y="181369"/>
                  </a:lnTo>
                  <a:lnTo>
                    <a:pt x="53784" y="190851"/>
                  </a:lnTo>
                  <a:lnTo>
                    <a:pt x="82267" y="1984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614270" y="8918811"/>
              <a:ext cx="106483" cy="177741"/>
            </a:xfrm>
            <a:custGeom>
              <a:avLst/>
              <a:gdLst/>
              <a:ahLst/>
              <a:cxnLst/>
              <a:rect l="0" t="0" r="0" b="0"/>
              <a:pathLst>
                <a:path w="106483" h="177741">
                  <a:moveTo>
                    <a:pt x="36580" y="0"/>
                  </a:moveTo>
                  <a:lnTo>
                    <a:pt x="10813" y="59659"/>
                  </a:lnTo>
                  <a:lnTo>
                    <a:pt x="0" y="111115"/>
                  </a:lnTo>
                  <a:lnTo>
                    <a:pt x="518" y="143840"/>
                  </a:lnTo>
                  <a:lnTo>
                    <a:pt x="10904" y="168540"/>
                  </a:lnTo>
                  <a:lnTo>
                    <a:pt x="19462" y="174822"/>
                  </a:lnTo>
                  <a:lnTo>
                    <a:pt x="29739" y="177486"/>
                  </a:lnTo>
                  <a:lnTo>
                    <a:pt x="41160" y="177740"/>
                  </a:lnTo>
                  <a:lnTo>
                    <a:pt x="61975" y="169895"/>
                  </a:lnTo>
                  <a:lnTo>
                    <a:pt x="81384" y="154729"/>
                  </a:lnTo>
                  <a:lnTo>
                    <a:pt x="100165" y="132754"/>
                  </a:lnTo>
                  <a:lnTo>
                    <a:pt x="106482" y="99627"/>
                  </a:lnTo>
                  <a:lnTo>
                    <a:pt x="102688" y="64083"/>
                  </a:lnTo>
                  <a:lnTo>
                    <a:pt x="90844" y="38130"/>
                  </a:lnTo>
                  <a:lnTo>
                    <a:pt x="71362" y="205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768879" y="8809121"/>
              <a:ext cx="115062" cy="247419"/>
            </a:xfrm>
            <a:custGeom>
              <a:avLst/>
              <a:gdLst/>
              <a:ahLst/>
              <a:cxnLst/>
              <a:rect l="0" t="0" r="0" b="0"/>
              <a:pathLst>
                <a:path w="115062" h="247419">
                  <a:moveTo>
                    <a:pt x="19084" y="164534"/>
                  </a:moveTo>
                  <a:lnTo>
                    <a:pt x="19084" y="224194"/>
                  </a:lnTo>
                  <a:lnTo>
                    <a:pt x="19084" y="240870"/>
                  </a:lnTo>
                  <a:lnTo>
                    <a:pt x="17560" y="247418"/>
                  </a:lnTo>
                  <a:lnTo>
                    <a:pt x="15021" y="247212"/>
                  </a:lnTo>
                  <a:lnTo>
                    <a:pt x="11804" y="242506"/>
                  </a:lnTo>
                  <a:lnTo>
                    <a:pt x="0" y="199486"/>
                  </a:lnTo>
                  <a:lnTo>
                    <a:pt x="1410" y="153054"/>
                  </a:lnTo>
                  <a:lnTo>
                    <a:pt x="26482" y="96419"/>
                  </a:lnTo>
                  <a:lnTo>
                    <a:pt x="53438" y="56499"/>
                  </a:lnTo>
                  <a:lnTo>
                    <a:pt x="1150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897652" y="8905750"/>
              <a:ext cx="104697" cy="150174"/>
            </a:xfrm>
            <a:custGeom>
              <a:avLst/>
              <a:gdLst/>
              <a:ahLst/>
              <a:cxnLst/>
              <a:rect l="0" t="0" r="0" b="0"/>
              <a:pathLst>
                <a:path w="104697" h="150174">
                  <a:moveTo>
                    <a:pt x="0" y="54195"/>
                  </a:moveTo>
                  <a:lnTo>
                    <a:pt x="14557" y="68752"/>
                  </a:lnTo>
                  <a:lnTo>
                    <a:pt x="23416" y="69993"/>
                  </a:lnTo>
                  <a:lnTo>
                    <a:pt x="45448" y="63248"/>
                  </a:lnTo>
                  <a:lnTo>
                    <a:pt x="76267" y="42319"/>
                  </a:lnTo>
                  <a:lnTo>
                    <a:pt x="104696" y="9541"/>
                  </a:lnTo>
                  <a:lnTo>
                    <a:pt x="103313" y="3098"/>
                  </a:lnTo>
                  <a:lnTo>
                    <a:pt x="94775" y="325"/>
                  </a:lnTo>
                  <a:lnTo>
                    <a:pt x="81465" y="0"/>
                  </a:lnTo>
                  <a:lnTo>
                    <a:pt x="69545" y="5877"/>
                  </a:lnTo>
                  <a:lnTo>
                    <a:pt x="48175" y="28657"/>
                  </a:lnTo>
                  <a:lnTo>
                    <a:pt x="26292" y="68464"/>
                  </a:lnTo>
                  <a:lnTo>
                    <a:pt x="23365" y="99639"/>
                  </a:lnTo>
                  <a:lnTo>
                    <a:pt x="24718" y="116484"/>
                  </a:lnTo>
                  <a:lnTo>
                    <a:pt x="31713" y="127714"/>
                  </a:lnTo>
                  <a:lnTo>
                    <a:pt x="42470" y="135200"/>
                  </a:lnTo>
                  <a:lnTo>
                    <a:pt x="82267" y="1501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138510" y="8914823"/>
              <a:ext cx="225324" cy="264501"/>
            </a:xfrm>
            <a:custGeom>
              <a:avLst/>
              <a:gdLst/>
              <a:ahLst/>
              <a:cxnLst/>
              <a:rect l="0" t="0" r="0" b="0"/>
              <a:pathLst>
                <a:path w="225324" h="264501">
                  <a:moveTo>
                    <a:pt x="19655" y="3988"/>
                  </a:moveTo>
                  <a:lnTo>
                    <a:pt x="15592" y="63647"/>
                  </a:lnTo>
                  <a:lnTo>
                    <a:pt x="571" y="125631"/>
                  </a:lnTo>
                  <a:lnTo>
                    <a:pt x="0" y="154030"/>
                  </a:lnTo>
                  <a:lnTo>
                    <a:pt x="1981" y="168002"/>
                  </a:lnTo>
                  <a:lnTo>
                    <a:pt x="4825" y="171222"/>
                  </a:lnTo>
                  <a:lnTo>
                    <a:pt x="8245" y="167275"/>
                  </a:lnTo>
                  <a:lnTo>
                    <a:pt x="24680" y="117155"/>
                  </a:lnTo>
                  <a:lnTo>
                    <a:pt x="44120" y="61043"/>
                  </a:lnTo>
                  <a:lnTo>
                    <a:pt x="84455" y="9452"/>
                  </a:lnTo>
                  <a:lnTo>
                    <a:pt x="93324" y="6107"/>
                  </a:lnTo>
                  <a:lnTo>
                    <a:pt x="102284" y="6924"/>
                  </a:lnTo>
                  <a:lnTo>
                    <a:pt x="111304" y="10515"/>
                  </a:lnTo>
                  <a:lnTo>
                    <a:pt x="117317" y="19004"/>
                  </a:lnTo>
                  <a:lnTo>
                    <a:pt x="131031" y="76413"/>
                  </a:lnTo>
                  <a:lnTo>
                    <a:pt x="135039" y="93405"/>
                  </a:lnTo>
                  <a:lnTo>
                    <a:pt x="137711" y="98638"/>
                  </a:lnTo>
                  <a:lnTo>
                    <a:pt x="139493" y="96035"/>
                  </a:lnTo>
                  <a:lnTo>
                    <a:pt x="153533" y="33375"/>
                  </a:lnTo>
                  <a:lnTo>
                    <a:pt x="161931" y="4861"/>
                  </a:lnTo>
                  <a:lnTo>
                    <a:pt x="169350" y="0"/>
                  </a:lnTo>
                  <a:lnTo>
                    <a:pt x="178867" y="1329"/>
                  </a:lnTo>
                  <a:lnTo>
                    <a:pt x="189782" y="6785"/>
                  </a:lnTo>
                  <a:lnTo>
                    <a:pt x="197058" y="16517"/>
                  </a:lnTo>
                  <a:lnTo>
                    <a:pt x="205143" y="43580"/>
                  </a:lnTo>
                  <a:lnTo>
                    <a:pt x="209694" y="100356"/>
                  </a:lnTo>
                  <a:lnTo>
                    <a:pt x="218323" y="158143"/>
                  </a:lnTo>
                  <a:lnTo>
                    <a:pt x="223249" y="213859"/>
                  </a:lnTo>
                  <a:lnTo>
                    <a:pt x="225323" y="26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Freeform 111"/>
          <p:cNvSpPr/>
          <p:nvPr/>
        </p:nvSpPr>
        <p:spPr>
          <a:xfrm>
            <a:off x="1014629" y="8027583"/>
            <a:ext cx="1919569" cy="41134"/>
          </a:xfrm>
          <a:custGeom>
            <a:avLst/>
            <a:gdLst/>
            <a:ahLst/>
            <a:cxnLst/>
            <a:rect l="0" t="0" r="0" b="0"/>
            <a:pathLst>
              <a:path w="1919569" h="41134">
                <a:moveTo>
                  <a:pt x="1919568" y="27422"/>
                </a:moveTo>
                <a:lnTo>
                  <a:pt x="1859908" y="27422"/>
                </a:lnTo>
                <a:lnTo>
                  <a:pt x="1808452" y="23360"/>
                </a:lnTo>
                <a:lnTo>
                  <a:pt x="1754611" y="16569"/>
                </a:lnTo>
                <a:lnTo>
                  <a:pt x="1700063" y="14558"/>
                </a:lnTo>
                <a:lnTo>
                  <a:pt x="1641244" y="13962"/>
                </a:lnTo>
                <a:lnTo>
                  <a:pt x="1596295" y="13822"/>
                </a:lnTo>
                <a:lnTo>
                  <a:pt x="1545847" y="13760"/>
                </a:lnTo>
                <a:lnTo>
                  <a:pt x="1492957" y="13733"/>
                </a:lnTo>
                <a:lnTo>
                  <a:pt x="1438981" y="13721"/>
                </a:lnTo>
                <a:lnTo>
                  <a:pt x="1384522" y="13715"/>
                </a:lnTo>
                <a:lnTo>
                  <a:pt x="1337974" y="13713"/>
                </a:lnTo>
                <a:lnTo>
                  <a:pt x="1292403" y="13711"/>
                </a:lnTo>
                <a:lnTo>
                  <a:pt x="1236602" y="13711"/>
                </a:lnTo>
                <a:lnTo>
                  <a:pt x="1176253" y="13711"/>
                </a:lnTo>
                <a:lnTo>
                  <a:pt x="1118455" y="13711"/>
                </a:lnTo>
                <a:lnTo>
                  <a:pt x="1072454" y="13711"/>
                </a:lnTo>
                <a:lnTo>
                  <a:pt x="1019574" y="6432"/>
                </a:lnTo>
                <a:lnTo>
                  <a:pt x="967682" y="1906"/>
                </a:lnTo>
                <a:lnTo>
                  <a:pt x="919622" y="847"/>
                </a:lnTo>
                <a:lnTo>
                  <a:pt x="862714" y="377"/>
                </a:lnTo>
                <a:lnTo>
                  <a:pt x="801874" y="167"/>
                </a:lnTo>
                <a:lnTo>
                  <a:pt x="751474" y="74"/>
                </a:lnTo>
                <a:lnTo>
                  <a:pt x="688840" y="22"/>
                </a:lnTo>
                <a:lnTo>
                  <a:pt x="631687" y="6"/>
                </a:lnTo>
                <a:lnTo>
                  <a:pt x="576158" y="2"/>
                </a:lnTo>
                <a:lnTo>
                  <a:pt x="521111" y="1"/>
                </a:lnTo>
                <a:lnTo>
                  <a:pt x="466206" y="0"/>
                </a:lnTo>
                <a:lnTo>
                  <a:pt x="411343" y="0"/>
                </a:lnTo>
                <a:lnTo>
                  <a:pt x="356493" y="4062"/>
                </a:lnTo>
                <a:lnTo>
                  <a:pt x="297584" y="10852"/>
                </a:lnTo>
                <a:lnTo>
                  <a:pt x="235949" y="12864"/>
                </a:lnTo>
                <a:lnTo>
                  <a:pt x="179093" y="13460"/>
                </a:lnTo>
                <a:lnTo>
                  <a:pt x="123652" y="17699"/>
                </a:lnTo>
                <a:lnTo>
                  <a:pt x="64568" y="28604"/>
                </a:lnTo>
                <a:lnTo>
                  <a:pt x="19131" y="37421"/>
                </a:lnTo>
                <a:lnTo>
                  <a:pt x="0" y="41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3735244" y="9262311"/>
            <a:ext cx="4381788" cy="740631"/>
            <a:chOff x="3735244" y="9262311"/>
            <a:chExt cx="4381788" cy="740631"/>
          </a:xfrm>
        </p:grpSpPr>
        <p:sp>
          <p:nvSpPr>
            <p:cNvPr id="113" name="Freeform 112"/>
            <p:cNvSpPr/>
            <p:nvPr/>
          </p:nvSpPr>
          <p:spPr>
            <a:xfrm>
              <a:off x="3735244" y="9308950"/>
              <a:ext cx="268428" cy="314712"/>
            </a:xfrm>
            <a:custGeom>
              <a:avLst/>
              <a:gdLst/>
              <a:ahLst/>
              <a:cxnLst/>
              <a:rect l="0" t="0" r="0" b="0"/>
              <a:pathLst>
                <a:path w="268428" h="314712">
                  <a:moveTo>
                    <a:pt x="227293" y="63050"/>
                  </a:moveTo>
                  <a:lnTo>
                    <a:pt x="189125" y="13076"/>
                  </a:lnTo>
                  <a:lnTo>
                    <a:pt x="163610" y="2753"/>
                  </a:lnTo>
                  <a:lnTo>
                    <a:pt x="148275" y="0"/>
                  </a:lnTo>
                  <a:lnTo>
                    <a:pt x="114985" y="5066"/>
                  </a:lnTo>
                  <a:lnTo>
                    <a:pt x="97576" y="10683"/>
                  </a:lnTo>
                  <a:lnTo>
                    <a:pt x="66045" y="33174"/>
                  </a:lnTo>
                  <a:lnTo>
                    <a:pt x="38321" y="65007"/>
                  </a:lnTo>
                  <a:lnTo>
                    <a:pt x="8629" y="124230"/>
                  </a:lnTo>
                  <a:lnTo>
                    <a:pt x="0" y="181049"/>
                  </a:lnTo>
                  <a:lnTo>
                    <a:pt x="3381" y="218075"/>
                  </a:lnTo>
                  <a:lnTo>
                    <a:pt x="18087" y="250780"/>
                  </a:lnTo>
                  <a:lnTo>
                    <a:pt x="28407" y="265900"/>
                  </a:lnTo>
                  <a:lnTo>
                    <a:pt x="56124" y="286763"/>
                  </a:lnTo>
                  <a:lnTo>
                    <a:pt x="105989" y="307073"/>
                  </a:lnTo>
                  <a:lnTo>
                    <a:pt x="139864" y="314711"/>
                  </a:lnTo>
                  <a:lnTo>
                    <a:pt x="198851" y="307200"/>
                  </a:lnTo>
                  <a:lnTo>
                    <a:pt x="236640" y="295354"/>
                  </a:lnTo>
                  <a:lnTo>
                    <a:pt x="268427" y="282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44804" y="9426845"/>
              <a:ext cx="54846" cy="181311"/>
            </a:xfrm>
            <a:custGeom>
              <a:avLst/>
              <a:gdLst/>
              <a:ahLst/>
              <a:cxnLst/>
              <a:rect l="0" t="0" r="0" b="0"/>
              <a:pathLst>
                <a:path w="54846" h="181311">
                  <a:moveTo>
                    <a:pt x="0" y="13711"/>
                  </a:moveTo>
                  <a:lnTo>
                    <a:pt x="10853" y="62518"/>
                  </a:lnTo>
                  <a:lnTo>
                    <a:pt x="15488" y="94818"/>
                  </a:lnTo>
                  <a:lnTo>
                    <a:pt x="33705" y="145740"/>
                  </a:lnTo>
                  <a:lnTo>
                    <a:pt x="46381" y="181310"/>
                  </a:lnTo>
                  <a:lnTo>
                    <a:pt x="32372" y="132246"/>
                  </a:lnTo>
                  <a:lnTo>
                    <a:pt x="30413" y="85565"/>
                  </a:lnTo>
                  <a:lnTo>
                    <a:pt x="42628" y="32137"/>
                  </a:lnTo>
                  <a:lnTo>
                    <a:pt x="548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209117" y="9468870"/>
              <a:ext cx="168754" cy="195965"/>
            </a:xfrm>
            <a:custGeom>
              <a:avLst/>
              <a:gdLst/>
              <a:ahLst/>
              <a:cxnLst/>
              <a:rect l="0" t="0" r="0" b="0"/>
              <a:pathLst>
                <a:path w="168754" h="195965">
                  <a:moveTo>
                    <a:pt x="13933" y="40243"/>
                  </a:moveTo>
                  <a:lnTo>
                    <a:pt x="6034" y="93451"/>
                  </a:lnTo>
                  <a:lnTo>
                    <a:pt x="13962" y="144708"/>
                  </a:lnTo>
                  <a:lnTo>
                    <a:pt x="27149" y="175032"/>
                  </a:lnTo>
                  <a:lnTo>
                    <a:pt x="37978" y="184947"/>
                  </a:lnTo>
                  <a:lnTo>
                    <a:pt x="66262" y="195964"/>
                  </a:lnTo>
                  <a:lnTo>
                    <a:pt x="80811" y="194331"/>
                  </a:lnTo>
                  <a:lnTo>
                    <a:pt x="109166" y="180329"/>
                  </a:lnTo>
                  <a:lnTo>
                    <a:pt x="143546" y="146751"/>
                  </a:lnTo>
                  <a:lnTo>
                    <a:pt x="165750" y="107856"/>
                  </a:lnTo>
                  <a:lnTo>
                    <a:pt x="168753" y="72832"/>
                  </a:lnTo>
                  <a:lnTo>
                    <a:pt x="167421" y="52828"/>
                  </a:lnTo>
                  <a:lnTo>
                    <a:pt x="160439" y="36445"/>
                  </a:lnTo>
                  <a:lnTo>
                    <a:pt x="136431" y="10117"/>
                  </a:lnTo>
                  <a:lnTo>
                    <a:pt x="119974" y="3401"/>
                  </a:lnTo>
                  <a:lnTo>
                    <a:pt x="81375" y="0"/>
                  </a:lnTo>
                  <a:lnTo>
                    <a:pt x="46954" y="7630"/>
                  </a:lnTo>
                  <a:lnTo>
                    <a:pt x="31377" y="13930"/>
                  </a:lnTo>
                  <a:lnTo>
                    <a:pt x="19468" y="24224"/>
                  </a:lnTo>
                  <a:lnTo>
                    <a:pt x="2174" y="51912"/>
                  </a:lnTo>
                  <a:lnTo>
                    <a:pt x="0" y="67828"/>
                  </a:lnTo>
                  <a:lnTo>
                    <a:pt x="5709" y="101761"/>
                  </a:lnTo>
                  <a:lnTo>
                    <a:pt x="26054" y="140568"/>
                  </a:lnTo>
                  <a:lnTo>
                    <a:pt x="55067" y="1773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413603" y="9426421"/>
              <a:ext cx="206684" cy="247227"/>
            </a:xfrm>
            <a:custGeom>
              <a:avLst/>
              <a:gdLst/>
              <a:ahLst/>
              <a:cxnLst/>
              <a:rect l="0" t="0" r="0" b="0"/>
              <a:pathLst>
                <a:path w="206684" h="247227">
                  <a:moveTo>
                    <a:pt x="97382" y="96402"/>
                  </a:moveTo>
                  <a:lnTo>
                    <a:pt x="104661" y="74566"/>
                  </a:lnTo>
                  <a:lnTo>
                    <a:pt x="104172" y="51658"/>
                  </a:lnTo>
                  <a:lnTo>
                    <a:pt x="97353" y="27765"/>
                  </a:lnTo>
                  <a:lnTo>
                    <a:pt x="84166" y="6989"/>
                  </a:lnTo>
                  <a:lnTo>
                    <a:pt x="74860" y="1754"/>
                  </a:lnTo>
                  <a:lnTo>
                    <a:pt x="52333" y="0"/>
                  </a:lnTo>
                  <a:lnTo>
                    <a:pt x="31148" y="8361"/>
                  </a:lnTo>
                  <a:lnTo>
                    <a:pt x="21234" y="14856"/>
                  </a:lnTo>
                  <a:lnTo>
                    <a:pt x="6154" y="34260"/>
                  </a:lnTo>
                  <a:lnTo>
                    <a:pt x="0" y="45833"/>
                  </a:lnTo>
                  <a:lnTo>
                    <a:pt x="1992" y="56596"/>
                  </a:lnTo>
                  <a:lnTo>
                    <a:pt x="20455" y="76680"/>
                  </a:lnTo>
                  <a:lnTo>
                    <a:pt x="80437" y="103452"/>
                  </a:lnTo>
                  <a:lnTo>
                    <a:pt x="141940" y="123412"/>
                  </a:lnTo>
                  <a:lnTo>
                    <a:pt x="173554" y="134306"/>
                  </a:lnTo>
                  <a:lnTo>
                    <a:pt x="197761" y="149304"/>
                  </a:lnTo>
                  <a:lnTo>
                    <a:pt x="203912" y="160616"/>
                  </a:lnTo>
                  <a:lnTo>
                    <a:pt x="206683" y="189435"/>
                  </a:lnTo>
                  <a:lnTo>
                    <a:pt x="202242" y="201081"/>
                  </a:lnTo>
                  <a:lnTo>
                    <a:pt x="185121" y="218084"/>
                  </a:lnTo>
                  <a:lnTo>
                    <a:pt x="149786" y="236221"/>
                  </a:lnTo>
                  <a:lnTo>
                    <a:pt x="97382" y="2472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597629" y="9440556"/>
              <a:ext cx="226105" cy="191958"/>
            </a:xfrm>
            <a:custGeom>
              <a:avLst/>
              <a:gdLst/>
              <a:ahLst/>
              <a:cxnLst/>
              <a:rect l="0" t="0" r="0" b="0"/>
              <a:pathLst>
                <a:path w="226105" h="191958">
                  <a:moveTo>
                    <a:pt x="91602" y="0"/>
                  </a:moveTo>
                  <a:lnTo>
                    <a:pt x="34350" y="38169"/>
                  </a:lnTo>
                  <a:lnTo>
                    <a:pt x="2189" y="64461"/>
                  </a:lnTo>
                  <a:lnTo>
                    <a:pt x="0" y="71920"/>
                  </a:lnTo>
                  <a:lnTo>
                    <a:pt x="3112" y="78416"/>
                  </a:lnTo>
                  <a:lnTo>
                    <a:pt x="9757" y="84270"/>
                  </a:lnTo>
                  <a:lnTo>
                    <a:pt x="65730" y="104612"/>
                  </a:lnTo>
                  <a:lnTo>
                    <a:pt x="125239" y="118680"/>
                  </a:lnTo>
                  <a:lnTo>
                    <a:pt x="180620" y="132497"/>
                  </a:lnTo>
                  <a:lnTo>
                    <a:pt x="211909" y="141663"/>
                  </a:lnTo>
                  <a:lnTo>
                    <a:pt x="220558" y="149287"/>
                  </a:lnTo>
                  <a:lnTo>
                    <a:pt x="224800" y="158940"/>
                  </a:lnTo>
                  <a:lnTo>
                    <a:pt x="226104" y="169946"/>
                  </a:lnTo>
                  <a:lnTo>
                    <a:pt x="220880" y="177283"/>
                  </a:lnTo>
                  <a:lnTo>
                    <a:pt x="198826" y="185436"/>
                  </a:lnTo>
                  <a:lnTo>
                    <a:pt x="139584" y="190669"/>
                  </a:lnTo>
                  <a:lnTo>
                    <a:pt x="105313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890945" y="9317389"/>
              <a:ext cx="217566" cy="345290"/>
            </a:xfrm>
            <a:custGeom>
              <a:avLst/>
              <a:gdLst/>
              <a:ahLst/>
              <a:cxnLst/>
              <a:rect l="0" t="0" r="0" b="0"/>
              <a:pathLst>
                <a:path w="217566" h="345290">
                  <a:moveTo>
                    <a:pt x="45087" y="109456"/>
                  </a:moveTo>
                  <a:lnTo>
                    <a:pt x="60002" y="162326"/>
                  </a:lnTo>
                  <a:lnTo>
                    <a:pt x="72866" y="218560"/>
                  </a:lnTo>
                  <a:lnTo>
                    <a:pt x="86327" y="273817"/>
                  </a:lnTo>
                  <a:lnTo>
                    <a:pt x="99964" y="324722"/>
                  </a:lnTo>
                  <a:lnTo>
                    <a:pt x="104523" y="339804"/>
                  </a:lnTo>
                  <a:lnTo>
                    <a:pt x="104516" y="345289"/>
                  </a:lnTo>
                  <a:lnTo>
                    <a:pt x="101465" y="344375"/>
                  </a:lnTo>
                  <a:lnTo>
                    <a:pt x="74675" y="310068"/>
                  </a:lnTo>
                  <a:lnTo>
                    <a:pt x="49465" y="257757"/>
                  </a:lnTo>
                  <a:lnTo>
                    <a:pt x="26918" y="206380"/>
                  </a:lnTo>
                  <a:lnTo>
                    <a:pt x="9912" y="143591"/>
                  </a:lnTo>
                  <a:lnTo>
                    <a:pt x="0" y="99236"/>
                  </a:lnTo>
                  <a:lnTo>
                    <a:pt x="413" y="45997"/>
                  </a:lnTo>
                  <a:lnTo>
                    <a:pt x="14568" y="19805"/>
                  </a:lnTo>
                  <a:lnTo>
                    <a:pt x="24741" y="8555"/>
                  </a:lnTo>
                  <a:lnTo>
                    <a:pt x="36094" y="2579"/>
                  </a:lnTo>
                  <a:lnTo>
                    <a:pt x="60895" y="0"/>
                  </a:lnTo>
                  <a:lnTo>
                    <a:pt x="83090" y="7995"/>
                  </a:lnTo>
                  <a:lnTo>
                    <a:pt x="136723" y="45234"/>
                  </a:lnTo>
                  <a:lnTo>
                    <a:pt x="184106" y="88701"/>
                  </a:lnTo>
                  <a:lnTo>
                    <a:pt x="203868" y="119021"/>
                  </a:lnTo>
                  <a:lnTo>
                    <a:pt x="217565" y="177630"/>
                  </a:lnTo>
                  <a:lnTo>
                    <a:pt x="212645" y="208819"/>
                  </a:lnTo>
                  <a:lnTo>
                    <a:pt x="207067" y="221402"/>
                  </a:lnTo>
                  <a:lnTo>
                    <a:pt x="184619" y="243508"/>
                  </a:lnTo>
                  <a:lnTo>
                    <a:pt x="137720" y="269021"/>
                  </a:lnTo>
                  <a:lnTo>
                    <a:pt x="103016" y="277876"/>
                  </a:lnTo>
                  <a:lnTo>
                    <a:pt x="43270" y="275209"/>
                  </a:lnTo>
                  <a:lnTo>
                    <a:pt x="17665" y="2739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123790" y="9454267"/>
              <a:ext cx="72756" cy="227560"/>
            </a:xfrm>
            <a:custGeom>
              <a:avLst/>
              <a:gdLst/>
              <a:ahLst/>
              <a:cxnLst/>
              <a:rect l="0" t="0" r="0" b="0"/>
              <a:pathLst>
                <a:path w="72756" h="227560">
                  <a:moveTo>
                    <a:pt x="4199" y="164535"/>
                  </a:moveTo>
                  <a:lnTo>
                    <a:pt x="23283" y="221787"/>
                  </a:lnTo>
                  <a:lnTo>
                    <a:pt x="23016" y="227078"/>
                  </a:lnTo>
                  <a:lnTo>
                    <a:pt x="19791" y="227559"/>
                  </a:lnTo>
                  <a:lnTo>
                    <a:pt x="14594" y="224833"/>
                  </a:lnTo>
                  <a:lnTo>
                    <a:pt x="4757" y="205553"/>
                  </a:lnTo>
                  <a:lnTo>
                    <a:pt x="0" y="191880"/>
                  </a:lnTo>
                  <a:lnTo>
                    <a:pt x="585" y="143522"/>
                  </a:lnTo>
                  <a:lnTo>
                    <a:pt x="10407" y="90599"/>
                  </a:lnTo>
                  <a:lnTo>
                    <a:pt x="30245" y="50881"/>
                  </a:lnTo>
                  <a:lnTo>
                    <a:pt x="727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61845" y="9509054"/>
              <a:ext cx="134919" cy="164956"/>
            </a:xfrm>
            <a:custGeom>
              <a:avLst/>
              <a:gdLst/>
              <a:ahLst/>
              <a:cxnLst/>
              <a:rect l="0" t="0" r="0" b="0"/>
              <a:pathLst>
                <a:path w="134919" h="164956">
                  <a:moveTo>
                    <a:pt x="30679" y="96036"/>
                  </a:moveTo>
                  <a:lnTo>
                    <a:pt x="43149" y="136775"/>
                  </a:lnTo>
                  <a:lnTo>
                    <a:pt x="57042" y="157816"/>
                  </a:lnTo>
                  <a:lnTo>
                    <a:pt x="66536" y="163122"/>
                  </a:lnTo>
                  <a:lnTo>
                    <a:pt x="89272" y="164955"/>
                  </a:lnTo>
                  <a:lnTo>
                    <a:pt x="100210" y="158740"/>
                  </a:lnTo>
                  <a:lnTo>
                    <a:pt x="120489" y="135584"/>
                  </a:lnTo>
                  <a:lnTo>
                    <a:pt x="131533" y="104980"/>
                  </a:lnTo>
                  <a:lnTo>
                    <a:pt x="134918" y="72589"/>
                  </a:lnTo>
                  <a:lnTo>
                    <a:pt x="131344" y="42958"/>
                  </a:lnTo>
                  <a:lnTo>
                    <a:pt x="116553" y="18617"/>
                  </a:lnTo>
                  <a:lnTo>
                    <a:pt x="106210" y="7860"/>
                  </a:lnTo>
                  <a:lnTo>
                    <a:pt x="94744" y="2213"/>
                  </a:lnTo>
                  <a:lnTo>
                    <a:pt x="69816" y="0"/>
                  </a:lnTo>
                  <a:lnTo>
                    <a:pt x="30087" y="14598"/>
                  </a:lnTo>
                  <a:lnTo>
                    <a:pt x="11119" y="33943"/>
                  </a:lnTo>
                  <a:lnTo>
                    <a:pt x="3928" y="45500"/>
                  </a:lnTo>
                  <a:lnTo>
                    <a:pt x="0" y="70529"/>
                  </a:lnTo>
                  <a:lnTo>
                    <a:pt x="4856" y="98411"/>
                  </a:lnTo>
                  <a:lnTo>
                    <a:pt x="24675" y="149715"/>
                  </a:lnTo>
                  <a:lnTo>
                    <a:pt x="30679" y="1645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88299" y="9393877"/>
              <a:ext cx="229273" cy="362038"/>
            </a:xfrm>
            <a:custGeom>
              <a:avLst/>
              <a:gdLst/>
              <a:ahLst/>
              <a:cxnLst/>
              <a:rect l="0" t="0" r="0" b="0"/>
              <a:pathLst>
                <a:path w="229273" h="362038">
                  <a:moveTo>
                    <a:pt x="133294" y="211213"/>
                  </a:moveTo>
                  <a:lnTo>
                    <a:pt x="120824" y="170475"/>
                  </a:lnTo>
                  <a:lnTo>
                    <a:pt x="106931" y="149434"/>
                  </a:lnTo>
                  <a:lnTo>
                    <a:pt x="82475" y="133990"/>
                  </a:lnTo>
                  <a:lnTo>
                    <a:pt x="67421" y="127739"/>
                  </a:lnTo>
                  <a:lnTo>
                    <a:pt x="54339" y="126618"/>
                  </a:lnTo>
                  <a:lnTo>
                    <a:pt x="31678" y="133497"/>
                  </a:lnTo>
                  <a:lnTo>
                    <a:pt x="15512" y="150774"/>
                  </a:lnTo>
                  <a:lnTo>
                    <a:pt x="4773" y="175210"/>
                  </a:lnTo>
                  <a:lnTo>
                    <a:pt x="0" y="206384"/>
                  </a:lnTo>
                  <a:lnTo>
                    <a:pt x="6004" y="232428"/>
                  </a:lnTo>
                  <a:lnTo>
                    <a:pt x="11871" y="243638"/>
                  </a:lnTo>
                  <a:lnTo>
                    <a:pt x="34640" y="260156"/>
                  </a:lnTo>
                  <a:lnTo>
                    <a:pt x="49243" y="266694"/>
                  </a:lnTo>
                  <a:lnTo>
                    <a:pt x="81719" y="265833"/>
                  </a:lnTo>
                  <a:lnTo>
                    <a:pt x="98910" y="261338"/>
                  </a:lnTo>
                  <a:lnTo>
                    <a:pt x="126137" y="244155"/>
                  </a:lnTo>
                  <a:lnTo>
                    <a:pt x="146871" y="221283"/>
                  </a:lnTo>
                  <a:lnTo>
                    <a:pt x="161164" y="195884"/>
                  </a:lnTo>
                  <a:lnTo>
                    <a:pt x="170497" y="141332"/>
                  </a:lnTo>
                  <a:lnTo>
                    <a:pt x="165984" y="84204"/>
                  </a:lnTo>
                  <a:lnTo>
                    <a:pt x="147719" y="35961"/>
                  </a:lnTo>
                  <a:lnTo>
                    <a:pt x="123010" y="0"/>
                  </a:lnTo>
                  <a:lnTo>
                    <a:pt x="118821" y="325"/>
                  </a:lnTo>
                  <a:lnTo>
                    <a:pt x="118228" y="20999"/>
                  </a:lnTo>
                  <a:lnTo>
                    <a:pt x="126460" y="75464"/>
                  </a:lnTo>
                  <a:lnTo>
                    <a:pt x="134319" y="121935"/>
                  </a:lnTo>
                  <a:lnTo>
                    <a:pt x="142890" y="171534"/>
                  </a:lnTo>
                  <a:lnTo>
                    <a:pt x="151778" y="218970"/>
                  </a:lnTo>
                  <a:lnTo>
                    <a:pt x="172625" y="281222"/>
                  </a:lnTo>
                  <a:lnTo>
                    <a:pt x="211863" y="341445"/>
                  </a:lnTo>
                  <a:lnTo>
                    <a:pt x="229272" y="3620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813549" y="9481689"/>
              <a:ext cx="164536" cy="219381"/>
            </a:xfrm>
            <a:custGeom>
              <a:avLst/>
              <a:gdLst/>
              <a:ahLst/>
              <a:cxnLst/>
              <a:rect l="0" t="0" r="0" b="0"/>
              <a:pathLst>
                <a:path w="164536" h="219381">
                  <a:moveTo>
                    <a:pt x="0" y="0"/>
                  </a:moveTo>
                  <a:lnTo>
                    <a:pt x="1" y="54733"/>
                  </a:lnTo>
                  <a:lnTo>
                    <a:pt x="1524" y="113889"/>
                  </a:lnTo>
                  <a:lnTo>
                    <a:pt x="12470" y="160193"/>
                  </a:lnTo>
                  <a:lnTo>
                    <a:pt x="42694" y="203908"/>
                  </a:lnTo>
                  <a:lnTo>
                    <a:pt x="51315" y="213636"/>
                  </a:lnTo>
                  <a:lnTo>
                    <a:pt x="58586" y="215551"/>
                  </a:lnTo>
                  <a:lnTo>
                    <a:pt x="64956" y="212257"/>
                  </a:lnTo>
                  <a:lnTo>
                    <a:pt x="70726" y="205491"/>
                  </a:lnTo>
                  <a:lnTo>
                    <a:pt x="77138" y="181722"/>
                  </a:lnTo>
                  <a:lnTo>
                    <a:pt x="80747" y="130017"/>
                  </a:lnTo>
                  <a:lnTo>
                    <a:pt x="81817" y="70517"/>
                  </a:lnTo>
                  <a:lnTo>
                    <a:pt x="81967" y="51582"/>
                  </a:lnTo>
                  <a:lnTo>
                    <a:pt x="83591" y="45053"/>
                  </a:lnTo>
                  <a:lnTo>
                    <a:pt x="86197" y="46793"/>
                  </a:lnTo>
                  <a:lnTo>
                    <a:pt x="105637" y="107953"/>
                  </a:lnTo>
                  <a:lnTo>
                    <a:pt x="123503" y="164192"/>
                  </a:lnTo>
                  <a:lnTo>
                    <a:pt x="134111" y="188758"/>
                  </a:lnTo>
                  <a:lnTo>
                    <a:pt x="164535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022818" y="9509113"/>
              <a:ext cx="188357" cy="145746"/>
            </a:xfrm>
            <a:custGeom>
              <a:avLst/>
              <a:gdLst/>
              <a:ahLst/>
              <a:cxnLst/>
              <a:rect l="0" t="0" r="0" b="0"/>
              <a:pathLst>
                <a:path w="188357" h="145746">
                  <a:moveTo>
                    <a:pt x="51244" y="0"/>
                  </a:moveTo>
                  <a:lnTo>
                    <a:pt x="29408" y="14557"/>
                  </a:lnTo>
                  <a:lnTo>
                    <a:pt x="14624" y="33892"/>
                  </a:lnTo>
                  <a:lnTo>
                    <a:pt x="8550" y="45446"/>
                  </a:lnTo>
                  <a:lnTo>
                    <a:pt x="0" y="98102"/>
                  </a:lnTo>
                  <a:lnTo>
                    <a:pt x="3370" y="112628"/>
                  </a:lnTo>
                  <a:lnTo>
                    <a:pt x="10187" y="123836"/>
                  </a:lnTo>
                  <a:lnTo>
                    <a:pt x="19302" y="132832"/>
                  </a:lnTo>
                  <a:lnTo>
                    <a:pt x="45681" y="142827"/>
                  </a:lnTo>
                  <a:lnTo>
                    <a:pt x="76194" y="145745"/>
                  </a:lnTo>
                  <a:lnTo>
                    <a:pt x="104990" y="141964"/>
                  </a:lnTo>
                  <a:lnTo>
                    <a:pt x="128960" y="131143"/>
                  </a:lnTo>
                  <a:lnTo>
                    <a:pt x="188356" y="959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245029" y="9289733"/>
              <a:ext cx="62125" cy="397626"/>
            </a:xfrm>
            <a:custGeom>
              <a:avLst/>
              <a:gdLst/>
              <a:ahLst/>
              <a:cxnLst/>
              <a:rect l="0" t="0" r="0" b="0"/>
              <a:pathLst>
                <a:path w="62125" h="397626">
                  <a:moveTo>
                    <a:pt x="7279" y="0"/>
                  </a:moveTo>
                  <a:lnTo>
                    <a:pt x="0" y="21836"/>
                  </a:lnTo>
                  <a:lnTo>
                    <a:pt x="2753" y="71810"/>
                  </a:lnTo>
                  <a:lnTo>
                    <a:pt x="5267" y="117229"/>
                  </a:lnTo>
                  <a:lnTo>
                    <a:pt x="7908" y="167885"/>
                  </a:lnTo>
                  <a:lnTo>
                    <a:pt x="14160" y="220869"/>
                  </a:lnTo>
                  <a:lnTo>
                    <a:pt x="17955" y="266760"/>
                  </a:lnTo>
                  <a:lnTo>
                    <a:pt x="22688" y="305946"/>
                  </a:lnTo>
                  <a:lnTo>
                    <a:pt x="46490" y="364281"/>
                  </a:lnTo>
                  <a:lnTo>
                    <a:pt x="62124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170040" y="9491325"/>
              <a:ext cx="297879" cy="182323"/>
            </a:xfrm>
            <a:custGeom>
              <a:avLst/>
              <a:gdLst/>
              <a:ahLst/>
              <a:cxnLst/>
              <a:rect l="0" t="0" r="0" b="0"/>
              <a:pathLst>
                <a:path w="297879" h="182323">
                  <a:moveTo>
                    <a:pt x="0" y="58921"/>
                  </a:moveTo>
                  <a:lnTo>
                    <a:pt x="48808" y="39943"/>
                  </a:lnTo>
                  <a:lnTo>
                    <a:pt x="108498" y="14885"/>
                  </a:lnTo>
                  <a:lnTo>
                    <a:pt x="157749" y="0"/>
                  </a:lnTo>
                  <a:lnTo>
                    <a:pt x="167629" y="1358"/>
                  </a:lnTo>
                  <a:lnTo>
                    <a:pt x="172691" y="6835"/>
                  </a:lnTo>
                  <a:lnTo>
                    <a:pt x="174543" y="15056"/>
                  </a:lnTo>
                  <a:lnTo>
                    <a:pt x="172731" y="23584"/>
                  </a:lnTo>
                  <a:lnTo>
                    <a:pt x="162592" y="41184"/>
                  </a:lnTo>
                  <a:lnTo>
                    <a:pt x="161716" y="50143"/>
                  </a:lnTo>
                  <a:lnTo>
                    <a:pt x="168868" y="68223"/>
                  </a:lnTo>
                  <a:lnTo>
                    <a:pt x="194391" y="82352"/>
                  </a:lnTo>
                  <a:lnTo>
                    <a:pt x="243461" y="98872"/>
                  </a:lnTo>
                  <a:lnTo>
                    <a:pt x="271216" y="110193"/>
                  </a:lnTo>
                  <a:lnTo>
                    <a:pt x="293708" y="125381"/>
                  </a:lnTo>
                  <a:lnTo>
                    <a:pt x="297878" y="133697"/>
                  </a:lnTo>
                  <a:lnTo>
                    <a:pt x="297611" y="142288"/>
                  </a:lnTo>
                  <a:lnTo>
                    <a:pt x="294386" y="151062"/>
                  </a:lnTo>
                  <a:lnTo>
                    <a:pt x="278615" y="164874"/>
                  </a:lnTo>
                  <a:lnTo>
                    <a:pt x="257894" y="174567"/>
                  </a:lnTo>
                  <a:lnTo>
                    <a:pt x="219380" y="1823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98647" y="9367194"/>
              <a:ext cx="173763" cy="313277"/>
            </a:xfrm>
            <a:custGeom>
              <a:avLst/>
              <a:gdLst/>
              <a:ahLst/>
              <a:cxnLst/>
              <a:rect l="0" t="0" r="0" b="0"/>
              <a:pathLst>
                <a:path w="173763" h="313277">
                  <a:moveTo>
                    <a:pt x="6131" y="87073"/>
                  </a:moveTo>
                  <a:lnTo>
                    <a:pt x="15553" y="140281"/>
                  </a:lnTo>
                  <a:lnTo>
                    <a:pt x="18571" y="193062"/>
                  </a:lnTo>
                  <a:lnTo>
                    <a:pt x="20989" y="245771"/>
                  </a:lnTo>
                  <a:lnTo>
                    <a:pt x="32200" y="289489"/>
                  </a:lnTo>
                  <a:lnTo>
                    <a:pt x="46155" y="312117"/>
                  </a:lnTo>
                  <a:lnTo>
                    <a:pt x="49572" y="313276"/>
                  </a:lnTo>
                  <a:lnTo>
                    <a:pt x="50326" y="307954"/>
                  </a:lnTo>
                  <a:lnTo>
                    <a:pt x="36721" y="250000"/>
                  </a:lnTo>
                  <a:lnTo>
                    <a:pt x="19564" y="192383"/>
                  </a:lnTo>
                  <a:lnTo>
                    <a:pt x="6048" y="140620"/>
                  </a:lnTo>
                  <a:lnTo>
                    <a:pt x="0" y="104778"/>
                  </a:lnTo>
                  <a:lnTo>
                    <a:pt x="5160" y="51863"/>
                  </a:lnTo>
                  <a:lnTo>
                    <a:pt x="12301" y="21150"/>
                  </a:lnTo>
                  <a:lnTo>
                    <a:pt x="22431" y="11131"/>
                  </a:lnTo>
                  <a:lnTo>
                    <a:pt x="54001" y="0"/>
                  </a:lnTo>
                  <a:lnTo>
                    <a:pt x="70037" y="1602"/>
                  </a:lnTo>
                  <a:lnTo>
                    <a:pt x="100043" y="15570"/>
                  </a:lnTo>
                  <a:lnTo>
                    <a:pt x="142630" y="49129"/>
                  </a:lnTo>
                  <a:lnTo>
                    <a:pt x="169637" y="88019"/>
                  </a:lnTo>
                  <a:lnTo>
                    <a:pt x="173762" y="114916"/>
                  </a:lnTo>
                  <a:lnTo>
                    <a:pt x="168994" y="140581"/>
                  </a:lnTo>
                  <a:lnTo>
                    <a:pt x="156719" y="162144"/>
                  </a:lnTo>
                  <a:lnTo>
                    <a:pt x="137044" y="177822"/>
                  </a:lnTo>
                  <a:lnTo>
                    <a:pt x="111542" y="188345"/>
                  </a:lnTo>
                  <a:lnTo>
                    <a:pt x="64447" y="192746"/>
                  </a:lnTo>
                  <a:lnTo>
                    <a:pt x="6131" y="1830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910446" y="9454267"/>
              <a:ext cx="82268" cy="188034"/>
            </a:xfrm>
            <a:custGeom>
              <a:avLst/>
              <a:gdLst/>
              <a:ahLst/>
              <a:cxnLst/>
              <a:rect l="0" t="0" r="0" b="0"/>
              <a:pathLst>
                <a:path w="82268" h="188034">
                  <a:moveTo>
                    <a:pt x="0" y="109690"/>
                  </a:moveTo>
                  <a:lnTo>
                    <a:pt x="14914" y="162560"/>
                  </a:lnTo>
                  <a:lnTo>
                    <a:pt x="20339" y="188033"/>
                  </a:lnTo>
                  <a:lnTo>
                    <a:pt x="5070" y="133037"/>
                  </a:lnTo>
                  <a:lnTo>
                    <a:pt x="2253" y="101277"/>
                  </a:lnTo>
                  <a:lnTo>
                    <a:pt x="9126" y="70911"/>
                  </a:lnTo>
                  <a:lnTo>
                    <a:pt x="23861" y="43704"/>
                  </a:lnTo>
                  <a:lnTo>
                    <a:pt x="54805" y="14304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112646" y="9509113"/>
              <a:ext cx="115744" cy="150277"/>
            </a:xfrm>
            <a:custGeom>
              <a:avLst/>
              <a:gdLst/>
              <a:ahLst/>
              <a:cxnLst/>
              <a:rect l="0" t="0" r="0" b="0"/>
              <a:pathLst>
                <a:path w="115744" h="150277">
                  <a:moveTo>
                    <a:pt x="30890" y="0"/>
                  </a:moveTo>
                  <a:lnTo>
                    <a:pt x="10521" y="34362"/>
                  </a:lnTo>
                  <a:lnTo>
                    <a:pt x="0" y="64530"/>
                  </a:lnTo>
                  <a:lnTo>
                    <a:pt x="70" y="115775"/>
                  </a:lnTo>
                  <a:lnTo>
                    <a:pt x="5773" y="128981"/>
                  </a:lnTo>
                  <a:lnTo>
                    <a:pt x="24297" y="147717"/>
                  </a:lnTo>
                  <a:lnTo>
                    <a:pt x="37159" y="150276"/>
                  </a:lnTo>
                  <a:lnTo>
                    <a:pt x="67700" y="144994"/>
                  </a:lnTo>
                  <a:lnTo>
                    <a:pt x="79806" y="137796"/>
                  </a:lnTo>
                  <a:lnTo>
                    <a:pt x="97319" y="117610"/>
                  </a:lnTo>
                  <a:lnTo>
                    <a:pt x="115743" y="80551"/>
                  </a:lnTo>
                  <a:lnTo>
                    <a:pt x="114881" y="67412"/>
                  </a:lnTo>
                  <a:lnTo>
                    <a:pt x="94878" y="30130"/>
                  </a:lnTo>
                  <a:lnTo>
                    <a:pt x="720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297755" y="9500328"/>
              <a:ext cx="161705" cy="257462"/>
            </a:xfrm>
            <a:custGeom>
              <a:avLst/>
              <a:gdLst/>
              <a:ahLst/>
              <a:cxnLst/>
              <a:rect l="0" t="0" r="0" b="0"/>
              <a:pathLst>
                <a:path w="161705" h="257462">
                  <a:moveTo>
                    <a:pt x="24027" y="132185"/>
                  </a:moveTo>
                  <a:lnTo>
                    <a:pt x="43003" y="191845"/>
                  </a:lnTo>
                  <a:lnTo>
                    <a:pt x="68062" y="253829"/>
                  </a:lnTo>
                  <a:lnTo>
                    <a:pt x="70142" y="257461"/>
                  </a:lnTo>
                  <a:lnTo>
                    <a:pt x="68390" y="245247"/>
                  </a:lnTo>
                  <a:lnTo>
                    <a:pt x="43905" y="187753"/>
                  </a:lnTo>
                  <a:lnTo>
                    <a:pt x="20098" y="135616"/>
                  </a:lnTo>
                  <a:lnTo>
                    <a:pt x="4243" y="81573"/>
                  </a:lnTo>
                  <a:lnTo>
                    <a:pt x="0" y="45197"/>
                  </a:lnTo>
                  <a:lnTo>
                    <a:pt x="3438" y="30013"/>
                  </a:lnTo>
                  <a:lnTo>
                    <a:pt x="19446" y="5016"/>
                  </a:lnTo>
                  <a:lnTo>
                    <a:pt x="30114" y="178"/>
                  </a:lnTo>
                  <a:lnTo>
                    <a:pt x="41795" y="0"/>
                  </a:lnTo>
                  <a:lnTo>
                    <a:pt x="68488" y="9450"/>
                  </a:lnTo>
                  <a:lnTo>
                    <a:pt x="127151" y="48695"/>
                  </a:lnTo>
                  <a:lnTo>
                    <a:pt x="147556" y="69179"/>
                  </a:lnTo>
                  <a:lnTo>
                    <a:pt x="161704" y="93518"/>
                  </a:lnTo>
                  <a:lnTo>
                    <a:pt x="161515" y="106407"/>
                  </a:lnTo>
                  <a:lnTo>
                    <a:pt x="149118" y="132916"/>
                  </a:lnTo>
                  <a:lnTo>
                    <a:pt x="116444" y="166256"/>
                  </a:lnTo>
                  <a:lnTo>
                    <a:pt x="58081" y="192349"/>
                  </a:lnTo>
                  <a:lnTo>
                    <a:pt x="24027" y="200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489767" y="9477648"/>
              <a:ext cx="284485" cy="172859"/>
            </a:xfrm>
            <a:custGeom>
              <a:avLst/>
              <a:gdLst/>
              <a:ahLst/>
              <a:cxnLst/>
              <a:rect l="0" t="0" r="0" b="0"/>
              <a:pathLst>
                <a:path w="284485" h="172859">
                  <a:moveTo>
                    <a:pt x="10260" y="100020"/>
                  </a:moveTo>
                  <a:lnTo>
                    <a:pt x="32096" y="85463"/>
                  </a:lnTo>
                  <a:lnTo>
                    <a:pt x="38529" y="75081"/>
                  </a:lnTo>
                  <a:lnTo>
                    <a:pt x="45676" y="47295"/>
                  </a:lnTo>
                  <a:lnTo>
                    <a:pt x="43011" y="38971"/>
                  </a:lnTo>
                  <a:lnTo>
                    <a:pt x="36665" y="34946"/>
                  </a:lnTo>
                  <a:lnTo>
                    <a:pt x="27863" y="33785"/>
                  </a:lnTo>
                  <a:lnTo>
                    <a:pt x="20472" y="39105"/>
                  </a:lnTo>
                  <a:lnTo>
                    <a:pt x="8197" y="61267"/>
                  </a:lnTo>
                  <a:lnTo>
                    <a:pt x="0" y="108004"/>
                  </a:lnTo>
                  <a:lnTo>
                    <a:pt x="6207" y="134546"/>
                  </a:lnTo>
                  <a:lnTo>
                    <a:pt x="12129" y="145889"/>
                  </a:lnTo>
                  <a:lnTo>
                    <a:pt x="22170" y="151929"/>
                  </a:lnTo>
                  <a:lnTo>
                    <a:pt x="49577" y="154576"/>
                  </a:lnTo>
                  <a:lnTo>
                    <a:pt x="60847" y="150102"/>
                  </a:lnTo>
                  <a:lnTo>
                    <a:pt x="77432" y="132943"/>
                  </a:lnTo>
                  <a:lnTo>
                    <a:pt x="85511" y="129586"/>
                  </a:lnTo>
                  <a:lnTo>
                    <a:pt x="93944" y="130395"/>
                  </a:lnTo>
                  <a:lnTo>
                    <a:pt x="102612" y="133982"/>
                  </a:lnTo>
                  <a:lnTo>
                    <a:pt x="116307" y="154217"/>
                  </a:lnTo>
                  <a:lnTo>
                    <a:pt x="124425" y="172858"/>
                  </a:lnTo>
                  <a:lnTo>
                    <a:pt x="124457" y="171431"/>
                  </a:lnTo>
                  <a:lnTo>
                    <a:pt x="112643" y="124207"/>
                  </a:lnTo>
                  <a:lnTo>
                    <a:pt x="122118" y="71959"/>
                  </a:lnTo>
                  <a:lnTo>
                    <a:pt x="131578" y="46415"/>
                  </a:lnTo>
                  <a:lnTo>
                    <a:pt x="145938" y="24905"/>
                  </a:lnTo>
                  <a:lnTo>
                    <a:pt x="166539" y="9252"/>
                  </a:lnTo>
                  <a:lnTo>
                    <a:pt x="178432" y="2945"/>
                  </a:lnTo>
                  <a:lnTo>
                    <a:pt x="207896" y="0"/>
                  </a:lnTo>
                  <a:lnTo>
                    <a:pt x="238257" y="5293"/>
                  </a:lnTo>
                  <a:lnTo>
                    <a:pt x="284484" y="314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856518" y="9262311"/>
              <a:ext cx="41135" cy="383914"/>
            </a:xfrm>
            <a:custGeom>
              <a:avLst/>
              <a:gdLst/>
              <a:ahLst/>
              <a:cxnLst/>
              <a:rect l="0" t="0" r="0" b="0"/>
              <a:pathLst>
                <a:path w="41135" h="383914">
                  <a:moveTo>
                    <a:pt x="0" y="0"/>
                  </a:moveTo>
                  <a:lnTo>
                    <a:pt x="0" y="45308"/>
                  </a:lnTo>
                  <a:lnTo>
                    <a:pt x="0" y="106017"/>
                  </a:lnTo>
                  <a:lnTo>
                    <a:pt x="0" y="155285"/>
                  </a:lnTo>
                  <a:lnTo>
                    <a:pt x="0" y="199526"/>
                  </a:lnTo>
                  <a:lnTo>
                    <a:pt x="4063" y="258692"/>
                  </a:lnTo>
                  <a:lnTo>
                    <a:pt x="14915" y="314818"/>
                  </a:lnTo>
                  <a:lnTo>
                    <a:pt x="27779" y="357855"/>
                  </a:lnTo>
                  <a:lnTo>
                    <a:pt x="41134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774251" y="9440556"/>
              <a:ext cx="164536" cy="54846"/>
            </a:xfrm>
            <a:custGeom>
              <a:avLst/>
              <a:gdLst/>
              <a:ahLst/>
              <a:cxnLst/>
              <a:rect l="0" t="0" r="0" b="0"/>
              <a:pathLst>
                <a:path w="164536" h="54846">
                  <a:moveTo>
                    <a:pt x="0" y="54845"/>
                  </a:moveTo>
                  <a:lnTo>
                    <a:pt x="34363" y="34476"/>
                  </a:lnTo>
                  <a:lnTo>
                    <a:pt x="81108" y="20541"/>
                  </a:lnTo>
                  <a:lnTo>
                    <a:pt x="139309" y="10998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955355" y="9454267"/>
              <a:ext cx="65699" cy="164536"/>
            </a:xfrm>
            <a:custGeom>
              <a:avLst/>
              <a:gdLst/>
              <a:ahLst/>
              <a:cxnLst/>
              <a:rect l="0" t="0" r="0" b="0"/>
              <a:pathLst>
                <a:path w="65699" h="164536">
                  <a:moveTo>
                    <a:pt x="10853" y="0"/>
                  </a:moveTo>
                  <a:lnTo>
                    <a:pt x="0" y="48808"/>
                  </a:lnTo>
                  <a:lnTo>
                    <a:pt x="2052" y="94190"/>
                  </a:lnTo>
                  <a:lnTo>
                    <a:pt x="9988" y="122606"/>
                  </a:lnTo>
                  <a:lnTo>
                    <a:pt x="23673" y="150471"/>
                  </a:lnTo>
                  <a:lnTo>
                    <a:pt x="31587" y="158205"/>
                  </a:lnTo>
                  <a:lnTo>
                    <a:pt x="39910" y="161838"/>
                  </a:lnTo>
                  <a:lnTo>
                    <a:pt x="65698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952497" y="9358289"/>
              <a:ext cx="164535" cy="644653"/>
            </a:xfrm>
            <a:custGeom>
              <a:avLst/>
              <a:gdLst/>
              <a:ahLst/>
              <a:cxnLst/>
              <a:rect l="0" t="0" r="0" b="0"/>
              <a:pathLst>
                <a:path w="164535" h="644653">
                  <a:moveTo>
                    <a:pt x="164534" y="0"/>
                  </a:moveTo>
                  <a:lnTo>
                    <a:pt x="145688" y="45309"/>
                  </a:lnTo>
                  <a:lnTo>
                    <a:pt x="138129" y="102971"/>
                  </a:lnTo>
                  <a:lnTo>
                    <a:pt x="128442" y="162374"/>
                  </a:lnTo>
                  <a:lnTo>
                    <a:pt x="125642" y="210802"/>
                  </a:lnTo>
                  <a:lnTo>
                    <a:pt x="124396" y="254669"/>
                  </a:lnTo>
                  <a:lnTo>
                    <a:pt x="123843" y="297525"/>
                  </a:lnTo>
                  <a:lnTo>
                    <a:pt x="123598" y="347043"/>
                  </a:lnTo>
                  <a:lnTo>
                    <a:pt x="127551" y="399519"/>
                  </a:lnTo>
                  <a:lnTo>
                    <a:pt x="132862" y="451788"/>
                  </a:lnTo>
                  <a:lnTo>
                    <a:pt x="135223" y="500410"/>
                  </a:lnTo>
                  <a:lnTo>
                    <a:pt x="129273" y="563329"/>
                  </a:lnTo>
                  <a:lnTo>
                    <a:pt x="117862" y="613288"/>
                  </a:lnTo>
                  <a:lnTo>
                    <a:pt x="110567" y="625191"/>
                  </a:lnTo>
                  <a:lnTo>
                    <a:pt x="90275" y="642479"/>
                  </a:lnTo>
                  <a:lnTo>
                    <a:pt x="78465" y="644652"/>
                  </a:lnTo>
                  <a:lnTo>
                    <a:pt x="53155" y="638940"/>
                  </a:lnTo>
                  <a:lnTo>
                    <a:pt x="0" y="603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761957" y="9838181"/>
            <a:ext cx="5418243" cy="1220298"/>
            <a:chOff x="3761957" y="9838181"/>
            <a:chExt cx="5418243" cy="1220298"/>
          </a:xfrm>
        </p:grpSpPr>
        <p:sp>
          <p:nvSpPr>
            <p:cNvPr id="136" name="Freeform 135"/>
            <p:cNvSpPr/>
            <p:nvPr/>
          </p:nvSpPr>
          <p:spPr>
            <a:xfrm>
              <a:off x="3761957" y="9893026"/>
              <a:ext cx="282961" cy="315358"/>
            </a:xfrm>
            <a:custGeom>
              <a:avLst/>
              <a:gdLst/>
              <a:ahLst/>
              <a:cxnLst/>
              <a:rect l="0" t="0" r="0" b="0"/>
              <a:pathLst>
                <a:path w="282961" h="315358">
                  <a:moveTo>
                    <a:pt x="145735" y="0"/>
                  </a:moveTo>
                  <a:lnTo>
                    <a:pt x="96928" y="29830"/>
                  </a:lnTo>
                  <a:lnTo>
                    <a:pt x="37238" y="64462"/>
                  </a:lnTo>
                  <a:lnTo>
                    <a:pt x="2544" y="91548"/>
                  </a:lnTo>
                  <a:lnTo>
                    <a:pt x="0" y="96072"/>
                  </a:lnTo>
                  <a:lnTo>
                    <a:pt x="2874" y="97564"/>
                  </a:lnTo>
                  <a:lnTo>
                    <a:pt x="62034" y="97711"/>
                  </a:lnTo>
                  <a:lnTo>
                    <a:pt x="107224" y="108509"/>
                  </a:lnTo>
                  <a:lnTo>
                    <a:pt x="164455" y="128806"/>
                  </a:lnTo>
                  <a:lnTo>
                    <a:pt x="211713" y="148193"/>
                  </a:lnTo>
                  <a:lnTo>
                    <a:pt x="264564" y="190083"/>
                  </a:lnTo>
                  <a:lnTo>
                    <a:pt x="275229" y="199849"/>
                  </a:lnTo>
                  <a:lnTo>
                    <a:pt x="280815" y="210929"/>
                  </a:lnTo>
                  <a:lnTo>
                    <a:pt x="282960" y="235429"/>
                  </a:lnTo>
                  <a:lnTo>
                    <a:pt x="274772" y="257489"/>
                  </a:lnTo>
                  <a:lnTo>
                    <a:pt x="259453" y="277450"/>
                  </a:lnTo>
                  <a:lnTo>
                    <a:pt x="237411" y="296478"/>
                  </a:lnTo>
                  <a:lnTo>
                    <a:pt x="204254" y="306967"/>
                  </a:lnTo>
                  <a:lnTo>
                    <a:pt x="142761" y="312871"/>
                  </a:lnTo>
                  <a:lnTo>
                    <a:pt x="92548" y="314621"/>
                  </a:lnTo>
                  <a:lnTo>
                    <a:pt x="63468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58515" y="10016427"/>
              <a:ext cx="205670" cy="205669"/>
            </a:xfrm>
            <a:custGeom>
              <a:avLst/>
              <a:gdLst/>
              <a:ahLst/>
              <a:cxnLst/>
              <a:rect l="0" t="0" r="0" b="0"/>
              <a:pathLst>
                <a:path w="205670" h="205669">
                  <a:moveTo>
                    <a:pt x="0" y="0"/>
                  </a:moveTo>
                  <a:lnTo>
                    <a:pt x="1524" y="51685"/>
                  </a:lnTo>
                  <a:lnTo>
                    <a:pt x="12470" y="95042"/>
                  </a:lnTo>
                  <a:lnTo>
                    <a:pt x="26364" y="122984"/>
                  </a:lnTo>
                  <a:lnTo>
                    <a:pt x="46757" y="142513"/>
                  </a:lnTo>
                  <a:lnTo>
                    <a:pt x="58594" y="149853"/>
                  </a:lnTo>
                  <a:lnTo>
                    <a:pt x="69532" y="151700"/>
                  </a:lnTo>
                  <a:lnTo>
                    <a:pt x="79872" y="149883"/>
                  </a:lnTo>
                  <a:lnTo>
                    <a:pt x="99484" y="139741"/>
                  </a:lnTo>
                  <a:lnTo>
                    <a:pt x="118358" y="125076"/>
                  </a:lnTo>
                  <a:lnTo>
                    <a:pt x="146113" y="85133"/>
                  </a:lnTo>
                  <a:lnTo>
                    <a:pt x="152285" y="56119"/>
                  </a:lnTo>
                  <a:lnTo>
                    <a:pt x="151798" y="41982"/>
                  </a:lnTo>
                  <a:lnTo>
                    <a:pt x="152997" y="40176"/>
                  </a:lnTo>
                  <a:lnTo>
                    <a:pt x="160439" y="72504"/>
                  </a:lnTo>
                  <a:lnTo>
                    <a:pt x="167789" y="134732"/>
                  </a:lnTo>
                  <a:lnTo>
                    <a:pt x="176645" y="161952"/>
                  </a:lnTo>
                  <a:lnTo>
                    <a:pt x="205669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333838" y="9879315"/>
              <a:ext cx="166496" cy="323061"/>
            </a:xfrm>
            <a:custGeom>
              <a:avLst/>
              <a:gdLst/>
              <a:ahLst/>
              <a:cxnLst/>
              <a:rect l="0" t="0" r="0" b="0"/>
              <a:pathLst>
                <a:path w="166496" h="323061">
                  <a:moveTo>
                    <a:pt x="26324" y="0"/>
                  </a:moveTo>
                  <a:lnTo>
                    <a:pt x="11409" y="55597"/>
                  </a:lnTo>
                  <a:lnTo>
                    <a:pt x="2608" y="104327"/>
                  </a:lnTo>
                  <a:lnTo>
                    <a:pt x="0" y="167008"/>
                  </a:lnTo>
                  <a:lnTo>
                    <a:pt x="3290" y="229760"/>
                  </a:lnTo>
                  <a:lnTo>
                    <a:pt x="13913" y="282886"/>
                  </a:lnTo>
                  <a:lnTo>
                    <a:pt x="19285" y="303972"/>
                  </a:lnTo>
                  <a:lnTo>
                    <a:pt x="18584" y="303197"/>
                  </a:lnTo>
                  <a:lnTo>
                    <a:pt x="16594" y="298110"/>
                  </a:lnTo>
                  <a:lnTo>
                    <a:pt x="28052" y="240467"/>
                  </a:lnTo>
                  <a:lnTo>
                    <a:pt x="37756" y="210470"/>
                  </a:lnTo>
                  <a:lnTo>
                    <a:pt x="52226" y="186981"/>
                  </a:lnTo>
                  <a:lnTo>
                    <a:pt x="72876" y="170448"/>
                  </a:lnTo>
                  <a:lnTo>
                    <a:pt x="84781" y="163906"/>
                  </a:lnTo>
                  <a:lnTo>
                    <a:pt x="110197" y="160701"/>
                  </a:lnTo>
                  <a:lnTo>
                    <a:pt x="123372" y="161978"/>
                  </a:lnTo>
                  <a:lnTo>
                    <a:pt x="133680" y="167401"/>
                  </a:lnTo>
                  <a:lnTo>
                    <a:pt x="149195" y="185613"/>
                  </a:lnTo>
                  <a:lnTo>
                    <a:pt x="166495" y="221562"/>
                  </a:lnTo>
                  <a:lnTo>
                    <a:pt x="164288" y="251834"/>
                  </a:lnTo>
                  <a:lnTo>
                    <a:pt x="151627" y="282555"/>
                  </a:lnTo>
                  <a:lnTo>
                    <a:pt x="130765" y="306364"/>
                  </a:lnTo>
                  <a:lnTo>
                    <a:pt x="102196" y="318977"/>
                  </a:lnTo>
                  <a:lnTo>
                    <a:pt x="72233" y="323060"/>
                  </a:lnTo>
                  <a:lnTo>
                    <a:pt x="26324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606964" y="9893026"/>
              <a:ext cx="27423" cy="342781"/>
            </a:xfrm>
            <a:custGeom>
              <a:avLst/>
              <a:gdLst/>
              <a:ahLst/>
              <a:cxnLst/>
              <a:rect l="0" t="0" r="0" b="0"/>
              <a:pathLst>
                <a:path w="27423" h="342781">
                  <a:moveTo>
                    <a:pt x="0" y="0"/>
                  </a:moveTo>
                  <a:lnTo>
                    <a:pt x="10852" y="48807"/>
                  </a:lnTo>
                  <a:lnTo>
                    <a:pt x="12864" y="102314"/>
                  </a:lnTo>
                  <a:lnTo>
                    <a:pt x="13460" y="162349"/>
                  </a:lnTo>
                  <a:lnTo>
                    <a:pt x="13637" y="218732"/>
                  </a:lnTo>
                  <a:lnTo>
                    <a:pt x="17751" y="269969"/>
                  </a:lnTo>
                  <a:lnTo>
                    <a:pt x="24557" y="310034"/>
                  </a:lnTo>
                  <a:lnTo>
                    <a:pt x="27422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510985" y="10071271"/>
              <a:ext cx="191958" cy="1"/>
            </a:xfrm>
            <a:custGeom>
              <a:avLst/>
              <a:gdLst/>
              <a:ahLst/>
              <a:cxnLst/>
              <a:rect l="0" t="0" r="0" b="0"/>
              <a:pathLst>
                <a:path w="191958" h="1">
                  <a:moveTo>
                    <a:pt x="0" y="0"/>
                  </a:moveTo>
                  <a:lnTo>
                    <a:pt x="59660" y="0"/>
                  </a:lnTo>
                  <a:lnTo>
                    <a:pt x="115179" y="0"/>
                  </a:lnTo>
                  <a:lnTo>
                    <a:pt x="163622" y="0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828814" y="9975293"/>
              <a:ext cx="120931" cy="210574"/>
            </a:xfrm>
            <a:custGeom>
              <a:avLst/>
              <a:gdLst/>
              <a:ahLst/>
              <a:cxnLst/>
              <a:rect l="0" t="0" r="0" b="0"/>
              <a:pathLst>
                <a:path w="120931" h="210574">
                  <a:moveTo>
                    <a:pt x="24951" y="137112"/>
                  </a:moveTo>
                  <a:lnTo>
                    <a:pt x="20889" y="192710"/>
                  </a:lnTo>
                  <a:lnTo>
                    <a:pt x="17673" y="206169"/>
                  </a:lnTo>
                  <a:lnTo>
                    <a:pt x="14005" y="210573"/>
                  </a:lnTo>
                  <a:lnTo>
                    <a:pt x="10036" y="208938"/>
                  </a:lnTo>
                  <a:lnTo>
                    <a:pt x="5867" y="203277"/>
                  </a:lnTo>
                  <a:lnTo>
                    <a:pt x="0" y="166197"/>
                  </a:lnTo>
                  <a:lnTo>
                    <a:pt x="5540" y="116615"/>
                  </a:lnTo>
                  <a:lnTo>
                    <a:pt x="24109" y="70608"/>
                  </a:lnTo>
                  <a:lnTo>
                    <a:pt x="56187" y="35309"/>
                  </a:lnTo>
                  <a:lnTo>
                    <a:pt x="109244" y="5703"/>
                  </a:lnTo>
                  <a:lnTo>
                    <a:pt x="1209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74894" y="10036570"/>
              <a:ext cx="180519" cy="185526"/>
            </a:xfrm>
            <a:custGeom>
              <a:avLst/>
              <a:gdLst/>
              <a:ahLst/>
              <a:cxnLst/>
              <a:rect l="0" t="0" r="0" b="0"/>
              <a:pathLst>
                <a:path w="180519" h="185526">
                  <a:moveTo>
                    <a:pt x="153095" y="7279"/>
                  </a:moveTo>
                  <a:lnTo>
                    <a:pt x="131259" y="0"/>
                  </a:lnTo>
                  <a:lnTo>
                    <a:pt x="108351" y="4552"/>
                  </a:lnTo>
                  <a:lnTo>
                    <a:pt x="82934" y="18255"/>
                  </a:lnTo>
                  <a:lnTo>
                    <a:pt x="33440" y="64293"/>
                  </a:lnTo>
                  <a:lnTo>
                    <a:pt x="7445" y="103899"/>
                  </a:lnTo>
                  <a:lnTo>
                    <a:pt x="1150" y="117397"/>
                  </a:lnTo>
                  <a:lnTo>
                    <a:pt x="0" y="129442"/>
                  </a:lnTo>
                  <a:lnTo>
                    <a:pt x="6848" y="150950"/>
                  </a:lnTo>
                  <a:lnTo>
                    <a:pt x="15987" y="157905"/>
                  </a:lnTo>
                  <a:lnTo>
                    <a:pt x="42392" y="165631"/>
                  </a:lnTo>
                  <a:lnTo>
                    <a:pt x="70378" y="160941"/>
                  </a:lnTo>
                  <a:lnTo>
                    <a:pt x="96527" y="147177"/>
                  </a:lnTo>
                  <a:lnTo>
                    <a:pt x="118305" y="125824"/>
                  </a:lnTo>
                  <a:lnTo>
                    <a:pt x="146167" y="65454"/>
                  </a:lnTo>
                  <a:lnTo>
                    <a:pt x="156618" y="36181"/>
                  </a:lnTo>
                  <a:lnTo>
                    <a:pt x="160014" y="34165"/>
                  </a:lnTo>
                  <a:lnTo>
                    <a:pt x="163788" y="52237"/>
                  </a:lnTo>
                  <a:lnTo>
                    <a:pt x="165912" y="105237"/>
                  </a:lnTo>
                  <a:lnTo>
                    <a:pt x="176053" y="164925"/>
                  </a:lnTo>
                  <a:lnTo>
                    <a:pt x="180518" y="1855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218778" y="10043849"/>
              <a:ext cx="114880" cy="146976"/>
            </a:xfrm>
            <a:custGeom>
              <a:avLst/>
              <a:gdLst/>
              <a:ahLst/>
              <a:cxnLst/>
              <a:rect l="0" t="0" r="0" b="0"/>
              <a:pathLst>
                <a:path w="114880" h="146976">
                  <a:moveTo>
                    <a:pt x="60035" y="0"/>
                  </a:moveTo>
                  <a:lnTo>
                    <a:pt x="38198" y="14558"/>
                  </a:lnTo>
                  <a:lnTo>
                    <a:pt x="23415" y="33892"/>
                  </a:lnTo>
                  <a:lnTo>
                    <a:pt x="1511" y="83545"/>
                  </a:lnTo>
                  <a:lnTo>
                    <a:pt x="0" y="114320"/>
                  </a:lnTo>
                  <a:lnTo>
                    <a:pt x="1730" y="131058"/>
                  </a:lnTo>
                  <a:lnTo>
                    <a:pt x="8977" y="140694"/>
                  </a:lnTo>
                  <a:lnTo>
                    <a:pt x="19902" y="145593"/>
                  </a:lnTo>
                  <a:lnTo>
                    <a:pt x="46768" y="146975"/>
                  </a:lnTo>
                  <a:lnTo>
                    <a:pt x="84542" y="139188"/>
                  </a:lnTo>
                  <a:lnTo>
                    <a:pt x="114879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457058" y="9838181"/>
              <a:ext cx="41135" cy="383915"/>
            </a:xfrm>
            <a:custGeom>
              <a:avLst/>
              <a:gdLst/>
              <a:ahLst/>
              <a:cxnLst/>
              <a:rect l="0" t="0" r="0" b="0"/>
              <a:pathLst>
                <a:path w="41135" h="383915">
                  <a:moveTo>
                    <a:pt x="41134" y="0"/>
                  </a:moveTo>
                  <a:lnTo>
                    <a:pt x="30188" y="45310"/>
                  </a:lnTo>
                  <a:lnTo>
                    <a:pt x="19270" y="106017"/>
                  </a:lnTo>
                  <a:lnTo>
                    <a:pt x="16182" y="155286"/>
                  </a:lnTo>
                  <a:lnTo>
                    <a:pt x="10747" y="203589"/>
                  </a:lnTo>
                  <a:lnTo>
                    <a:pt x="4776" y="248924"/>
                  </a:lnTo>
                  <a:lnTo>
                    <a:pt x="1415" y="308707"/>
                  </a:lnTo>
                  <a:lnTo>
                    <a:pt x="280" y="367252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347369" y="10098694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13711"/>
                  </a:moveTo>
                  <a:lnTo>
                    <a:pt x="59659" y="2858"/>
                  </a:lnTo>
                  <a:lnTo>
                    <a:pt x="111116" y="847"/>
                  </a:lnTo>
                  <a:lnTo>
                    <a:pt x="160894" y="251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765898" y="9947870"/>
              <a:ext cx="33941" cy="233093"/>
            </a:xfrm>
            <a:custGeom>
              <a:avLst/>
              <a:gdLst/>
              <a:ahLst/>
              <a:cxnLst/>
              <a:rect l="0" t="0" r="0" b="0"/>
              <a:pathLst>
                <a:path w="33941" h="233093">
                  <a:moveTo>
                    <a:pt x="33940" y="0"/>
                  </a:moveTo>
                  <a:lnTo>
                    <a:pt x="23087" y="59660"/>
                  </a:lnTo>
                  <a:lnTo>
                    <a:pt x="17013" y="111117"/>
                  </a:lnTo>
                  <a:lnTo>
                    <a:pt x="5565" y="160895"/>
                  </a:lnTo>
                  <a:lnTo>
                    <a:pt x="0" y="188816"/>
                  </a:lnTo>
                  <a:lnTo>
                    <a:pt x="6518" y="2330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862321" y="9877227"/>
              <a:ext cx="184320" cy="343030"/>
            </a:xfrm>
            <a:custGeom>
              <a:avLst/>
              <a:gdLst/>
              <a:ahLst/>
              <a:cxnLst/>
              <a:rect l="0" t="0" r="0" b="0"/>
              <a:pathLst>
                <a:path w="184320" h="343030">
                  <a:moveTo>
                    <a:pt x="60918" y="15799"/>
                  </a:moveTo>
                  <a:lnTo>
                    <a:pt x="82754" y="1241"/>
                  </a:lnTo>
                  <a:lnTo>
                    <a:pt x="93757" y="0"/>
                  </a:lnTo>
                  <a:lnTo>
                    <a:pt x="118170" y="6746"/>
                  </a:lnTo>
                  <a:lnTo>
                    <a:pt x="140193" y="23963"/>
                  </a:lnTo>
                  <a:lnTo>
                    <a:pt x="158613" y="48373"/>
                  </a:lnTo>
                  <a:lnTo>
                    <a:pt x="176026" y="96377"/>
                  </a:lnTo>
                  <a:lnTo>
                    <a:pt x="180338" y="149194"/>
                  </a:lnTo>
                  <a:lnTo>
                    <a:pt x="171121" y="203438"/>
                  </a:lnTo>
                  <a:lnTo>
                    <a:pt x="149770" y="255058"/>
                  </a:lnTo>
                  <a:lnTo>
                    <a:pt x="122623" y="291004"/>
                  </a:lnTo>
                  <a:lnTo>
                    <a:pt x="60016" y="339825"/>
                  </a:lnTo>
                  <a:lnTo>
                    <a:pt x="46605" y="343029"/>
                  </a:lnTo>
                  <a:lnTo>
                    <a:pt x="19517" y="338464"/>
                  </a:lnTo>
                  <a:lnTo>
                    <a:pt x="10465" y="329934"/>
                  </a:lnTo>
                  <a:lnTo>
                    <a:pt x="408" y="304206"/>
                  </a:lnTo>
                  <a:lnTo>
                    <a:pt x="0" y="276521"/>
                  </a:lnTo>
                  <a:lnTo>
                    <a:pt x="2025" y="262740"/>
                  </a:lnTo>
                  <a:lnTo>
                    <a:pt x="7945" y="252030"/>
                  </a:lnTo>
                  <a:lnTo>
                    <a:pt x="26710" y="236066"/>
                  </a:lnTo>
                  <a:lnTo>
                    <a:pt x="70249" y="218514"/>
                  </a:lnTo>
                  <a:lnTo>
                    <a:pt x="83897" y="217975"/>
                  </a:lnTo>
                  <a:lnTo>
                    <a:pt x="107186" y="225501"/>
                  </a:lnTo>
                  <a:lnTo>
                    <a:pt x="137428" y="246868"/>
                  </a:lnTo>
                  <a:lnTo>
                    <a:pt x="171897" y="289285"/>
                  </a:lnTo>
                  <a:lnTo>
                    <a:pt x="184319" y="3174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107224" y="10032338"/>
              <a:ext cx="227352" cy="203469"/>
            </a:xfrm>
            <a:custGeom>
              <a:avLst/>
              <a:gdLst/>
              <a:ahLst/>
              <a:cxnLst/>
              <a:rect l="0" t="0" r="0" b="0"/>
              <a:pathLst>
                <a:path w="227352" h="203469">
                  <a:moveTo>
                    <a:pt x="158795" y="25223"/>
                  </a:moveTo>
                  <a:lnTo>
                    <a:pt x="144237" y="3386"/>
                  </a:lnTo>
                  <a:lnTo>
                    <a:pt x="136902" y="0"/>
                  </a:lnTo>
                  <a:lnTo>
                    <a:pt x="128965" y="790"/>
                  </a:lnTo>
                  <a:lnTo>
                    <a:pt x="79776" y="31230"/>
                  </a:lnTo>
                  <a:lnTo>
                    <a:pt x="23315" y="83717"/>
                  </a:lnTo>
                  <a:lnTo>
                    <a:pt x="13630" y="96211"/>
                  </a:lnTo>
                  <a:lnTo>
                    <a:pt x="2869" y="126344"/>
                  </a:lnTo>
                  <a:lnTo>
                    <a:pt x="0" y="142911"/>
                  </a:lnTo>
                  <a:lnTo>
                    <a:pt x="2657" y="155480"/>
                  </a:lnTo>
                  <a:lnTo>
                    <a:pt x="9000" y="165381"/>
                  </a:lnTo>
                  <a:lnTo>
                    <a:pt x="17798" y="173506"/>
                  </a:lnTo>
                  <a:lnTo>
                    <a:pt x="28234" y="175876"/>
                  </a:lnTo>
                  <a:lnTo>
                    <a:pt x="52017" y="170384"/>
                  </a:lnTo>
                  <a:lnTo>
                    <a:pt x="91102" y="150161"/>
                  </a:lnTo>
                  <a:lnTo>
                    <a:pt x="124350" y="117594"/>
                  </a:lnTo>
                  <a:lnTo>
                    <a:pt x="151934" y="65644"/>
                  </a:lnTo>
                  <a:lnTo>
                    <a:pt x="162348" y="38617"/>
                  </a:lnTo>
                  <a:lnTo>
                    <a:pt x="165734" y="35676"/>
                  </a:lnTo>
                  <a:lnTo>
                    <a:pt x="167991" y="39808"/>
                  </a:lnTo>
                  <a:lnTo>
                    <a:pt x="168976" y="59127"/>
                  </a:lnTo>
                  <a:lnTo>
                    <a:pt x="164012" y="95700"/>
                  </a:lnTo>
                  <a:lnTo>
                    <a:pt x="174440" y="149003"/>
                  </a:lnTo>
                  <a:lnTo>
                    <a:pt x="178366" y="162588"/>
                  </a:lnTo>
                  <a:lnTo>
                    <a:pt x="185553" y="173167"/>
                  </a:lnTo>
                  <a:lnTo>
                    <a:pt x="227351" y="2034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622510" y="9859304"/>
              <a:ext cx="123402" cy="431348"/>
            </a:xfrm>
            <a:custGeom>
              <a:avLst/>
              <a:gdLst/>
              <a:ahLst/>
              <a:cxnLst/>
              <a:rect l="0" t="0" r="0" b="0"/>
              <a:pathLst>
                <a:path w="123402" h="431348">
                  <a:moveTo>
                    <a:pt x="123401" y="74856"/>
                  </a:moveTo>
                  <a:lnTo>
                    <a:pt x="97038" y="17603"/>
                  </a:lnTo>
                  <a:lnTo>
                    <a:pt x="86021" y="9265"/>
                  </a:lnTo>
                  <a:lnTo>
                    <a:pt x="57529" y="0"/>
                  </a:lnTo>
                  <a:lnTo>
                    <a:pt x="45970" y="2100"/>
                  </a:lnTo>
                  <a:lnTo>
                    <a:pt x="36740" y="8070"/>
                  </a:lnTo>
                  <a:lnTo>
                    <a:pt x="29064" y="16621"/>
                  </a:lnTo>
                  <a:lnTo>
                    <a:pt x="20535" y="42371"/>
                  </a:lnTo>
                  <a:lnTo>
                    <a:pt x="15733" y="95192"/>
                  </a:lnTo>
                  <a:lnTo>
                    <a:pt x="14610" y="138738"/>
                  </a:lnTo>
                  <a:lnTo>
                    <a:pt x="14110" y="188562"/>
                  </a:lnTo>
                  <a:lnTo>
                    <a:pt x="9826" y="237112"/>
                  </a:lnTo>
                  <a:lnTo>
                    <a:pt x="4368" y="282558"/>
                  </a:lnTo>
                  <a:lnTo>
                    <a:pt x="2817" y="340880"/>
                  </a:lnTo>
                  <a:lnTo>
                    <a:pt x="8283" y="386260"/>
                  </a:lnTo>
                  <a:lnTo>
                    <a:pt x="0" y="431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540243" y="10057561"/>
              <a:ext cx="205669" cy="7279"/>
            </a:xfrm>
            <a:custGeom>
              <a:avLst/>
              <a:gdLst/>
              <a:ahLst/>
              <a:cxnLst/>
              <a:rect l="0" t="0" r="0" b="0"/>
              <a:pathLst>
                <a:path w="205669" h="7279">
                  <a:moveTo>
                    <a:pt x="0" y="0"/>
                  </a:moveTo>
                  <a:lnTo>
                    <a:pt x="21836" y="7278"/>
                  </a:lnTo>
                  <a:lnTo>
                    <a:pt x="44745" y="6789"/>
                  </a:lnTo>
                  <a:lnTo>
                    <a:pt x="103971" y="1341"/>
                  </a:lnTo>
                  <a:lnTo>
                    <a:pt x="156408" y="39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778139" y="10030138"/>
              <a:ext cx="63751" cy="191085"/>
            </a:xfrm>
            <a:custGeom>
              <a:avLst/>
              <a:gdLst/>
              <a:ahLst/>
              <a:cxnLst/>
              <a:rect l="0" t="0" r="0" b="0"/>
              <a:pathLst>
                <a:path w="63751" h="191085">
                  <a:moveTo>
                    <a:pt x="36328" y="54845"/>
                  </a:moveTo>
                  <a:lnTo>
                    <a:pt x="25382" y="100154"/>
                  </a:lnTo>
                  <a:lnTo>
                    <a:pt x="17245" y="138460"/>
                  </a:lnTo>
                  <a:lnTo>
                    <a:pt x="20737" y="168688"/>
                  </a:lnTo>
                  <a:lnTo>
                    <a:pt x="25934" y="181015"/>
                  </a:lnTo>
                  <a:lnTo>
                    <a:pt x="24829" y="187709"/>
                  </a:lnTo>
                  <a:lnTo>
                    <a:pt x="19520" y="190648"/>
                  </a:lnTo>
                  <a:lnTo>
                    <a:pt x="11412" y="191084"/>
                  </a:lnTo>
                  <a:lnTo>
                    <a:pt x="6007" y="185281"/>
                  </a:lnTo>
                  <a:lnTo>
                    <a:pt x="0" y="162583"/>
                  </a:lnTo>
                  <a:lnTo>
                    <a:pt x="3897" y="115543"/>
                  </a:lnTo>
                  <a:lnTo>
                    <a:pt x="29809" y="56001"/>
                  </a:lnTo>
                  <a:lnTo>
                    <a:pt x="637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933060" y="10071271"/>
              <a:ext cx="59654" cy="121356"/>
            </a:xfrm>
            <a:custGeom>
              <a:avLst/>
              <a:gdLst/>
              <a:ahLst/>
              <a:cxnLst/>
              <a:rect l="0" t="0" r="0" b="0"/>
              <a:pathLst>
                <a:path w="59654" h="121356">
                  <a:moveTo>
                    <a:pt x="32230" y="0"/>
                  </a:moveTo>
                  <a:lnTo>
                    <a:pt x="17316" y="48808"/>
                  </a:lnTo>
                  <a:lnTo>
                    <a:pt x="0" y="108498"/>
                  </a:lnTo>
                  <a:lnTo>
                    <a:pt x="1602" y="116512"/>
                  </a:lnTo>
                  <a:lnTo>
                    <a:pt x="7241" y="120332"/>
                  </a:lnTo>
                  <a:lnTo>
                    <a:pt x="15571" y="121355"/>
                  </a:lnTo>
                  <a:lnTo>
                    <a:pt x="24171" y="117467"/>
                  </a:lnTo>
                  <a:lnTo>
                    <a:pt x="41851" y="100958"/>
                  </a:lnTo>
                  <a:lnTo>
                    <a:pt x="51742" y="74324"/>
                  </a:lnTo>
                  <a:lnTo>
                    <a:pt x="59653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031758" y="10007516"/>
              <a:ext cx="317447" cy="228291"/>
            </a:xfrm>
            <a:custGeom>
              <a:avLst/>
              <a:gdLst/>
              <a:ahLst/>
              <a:cxnLst/>
              <a:rect l="0" t="0" r="0" b="0"/>
              <a:pathLst>
                <a:path w="317447" h="228291">
                  <a:moveTo>
                    <a:pt x="15799" y="77467"/>
                  </a:moveTo>
                  <a:lnTo>
                    <a:pt x="15799" y="140098"/>
                  </a:lnTo>
                  <a:lnTo>
                    <a:pt x="15799" y="177413"/>
                  </a:lnTo>
                  <a:lnTo>
                    <a:pt x="12752" y="186755"/>
                  </a:lnTo>
                  <a:lnTo>
                    <a:pt x="7674" y="189936"/>
                  </a:lnTo>
                  <a:lnTo>
                    <a:pt x="1242" y="189009"/>
                  </a:lnTo>
                  <a:lnTo>
                    <a:pt x="0" y="182298"/>
                  </a:lnTo>
                  <a:lnTo>
                    <a:pt x="15839" y="127741"/>
                  </a:lnTo>
                  <a:lnTo>
                    <a:pt x="26481" y="96764"/>
                  </a:lnTo>
                  <a:lnTo>
                    <a:pt x="66878" y="42241"/>
                  </a:lnTo>
                  <a:lnTo>
                    <a:pt x="77275" y="38748"/>
                  </a:lnTo>
                  <a:lnTo>
                    <a:pt x="101013" y="42993"/>
                  </a:lnTo>
                  <a:lnTo>
                    <a:pt x="110695" y="49914"/>
                  </a:lnTo>
                  <a:lnTo>
                    <a:pt x="125516" y="69791"/>
                  </a:lnTo>
                  <a:lnTo>
                    <a:pt x="138021" y="129216"/>
                  </a:lnTo>
                  <a:lnTo>
                    <a:pt x="145278" y="158358"/>
                  </a:lnTo>
                  <a:lnTo>
                    <a:pt x="147822" y="161863"/>
                  </a:lnTo>
                  <a:lnTo>
                    <a:pt x="149518" y="158106"/>
                  </a:lnTo>
                  <a:lnTo>
                    <a:pt x="163411" y="102869"/>
                  </a:lnTo>
                  <a:lnTo>
                    <a:pt x="184665" y="49645"/>
                  </a:lnTo>
                  <a:lnTo>
                    <a:pt x="217753" y="2399"/>
                  </a:lnTo>
                  <a:lnTo>
                    <a:pt x="225085" y="0"/>
                  </a:lnTo>
                  <a:lnTo>
                    <a:pt x="231496" y="2970"/>
                  </a:lnTo>
                  <a:lnTo>
                    <a:pt x="237294" y="9521"/>
                  </a:lnTo>
                  <a:lnTo>
                    <a:pt x="243736" y="33049"/>
                  </a:lnTo>
                  <a:lnTo>
                    <a:pt x="247363" y="80557"/>
                  </a:lnTo>
                  <a:lnTo>
                    <a:pt x="248437" y="133227"/>
                  </a:lnTo>
                  <a:lnTo>
                    <a:pt x="251735" y="166234"/>
                  </a:lnTo>
                  <a:lnTo>
                    <a:pt x="263358" y="191061"/>
                  </a:lnTo>
                  <a:lnTo>
                    <a:pt x="282743" y="208189"/>
                  </a:lnTo>
                  <a:lnTo>
                    <a:pt x="317446" y="228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477193" y="9865603"/>
              <a:ext cx="156111" cy="386189"/>
            </a:xfrm>
            <a:custGeom>
              <a:avLst/>
              <a:gdLst/>
              <a:ahLst/>
              <a:cxnLst/>
              <a:rect l="0" t="0" r="0" b="0"/>
              <a:pathLst>
                <a:path w="156111" h="386189">
                  <a:moveTo>
                    <a:pt x="9123" y="0"/>
                  </a:moveTo>
                  <a:lnTo>
                    <a:pt x="9123" y="46833"/>
                  </a:lnTo>
                  <a:lnTo>
                    <a:pt x="9123" y="90894"/>
                  </a:lnTo>
                  <a:lnTo>
                    <a:pt x="9123" y="140946"/>
                  </a:lnTo>
                  <a:lnTo>
                    <a:pt x="9123" y="192138"/>
                  </a:lnTo>
                  <a:lnTo>
                    <a:pt x="9123" y="240280"/>
                  </a:lnTo>
                  <a:lnTo>
                    <a:pt x="9123" y="302931"/>
                  </a:lnTo>
                  <a:lnTo>
                    <a:pt x="17248" y="333195"/>
                  </a:lnTo>
                  <a:lnTo>
                    <a:pt x="23680" y="345530"/>
                  </a:lnTo>
                  <a:lnTo>
                    <a:pt x="23398" y="352231"/>
                  </a:lnTo>
                  <a:lnTo>
                    <a:pt x="18639" y="355175"/>
                  </a:lnTo>
                  <a:lnTo>
                    <a:pt x="10897" y="355613"/>
                  </a:lnTo>
                  <a:lnTo>
                    <a:pt x="5736" y="349812"/>
                  </a:lnTo>
                  <a:lnTo>
                    <a:pt x="0" y="327116"/>
                  </a:lnTo>
                  <a:lnTo>
                    <a:pt x="4050" y="280078"/>
                  </a:lnTo>
                  <a:lnTo>
                    <a:pt x="22177" y="227547"/>
                  </a:lnTo>
                  <a:lnTo>
                    <a:pt x="46845" y="187945"/>
                  </a:lnTo>
                  <a:lnTo>
                    <a:pt x="58646" y="180141"/>
                  </a:lnTo>
                  <a:lnTo>
                    <a:pt x="88010" y="171471"/>
                  </a:lnTo>
                  <a:lnTo>
                    <a:pt x="101324" y="172206"/>
                  </a:lnTo>
                  <a:lnTo>
                    <a:pt x="124243" y="181148"/>
                  </a:lnTo>
                  <a:lnTo>
                    <a:pt x="140523" y="199342"/>
                  </a:lnTo>
                  <a:lnTo>
                    <a:pt x="151314" y="224185"/>
                  </a:lnTo>
                  <a:lnTo>
                    <a:pt x="156110" y="255539"/>
                  </a:lnTo>
                  <a:lnTo>
                    <a:pt x="150116" y="285725"/>
                  </a:lnTo>
                  <a:lnTo>
                    <a:pt x="129612" y="332477"/>
                  </a:lnTo>
                  <a:lnTo>
                    <a:pt x="111424" y="362577"/>
                  </a:lnTo>
                  <a:lnTo>
                    <a:pt x="88106" y="381032"/>
                  </a:lnTo>
                  <a:lnTo>
                    <a:pt x="78537" y="385040"/>
                  </a:lnTo>
                  <a:lnTo>
                    <a:pt x="70634" y="386188"/>
                  </a:lnTo>
                  <a:lnTo>
                    <a:pt x="50257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666468" y="10084983"/>
              <a:ext cx="80362" cy="129818"/>
            </a:xfrm>
            <a:custGeom>
              <a:avLst/>
              <a:gdLst/>
              <a:ahLst/>
              <a:cxnLst/>
              <a:rect l="0" t="0" r="0" b="0"/>
              <a:pathLst>
                <a:path w="80362" h="129818">
                  <a:moveTo>
                    <a:pt x="11804" y="0"/>
                  </a:moveTo>
                  <a:lnTo>
                    <a:pt x="2382" y="45309"/>
                  </a:lnTo>
                  <a:lnTo>
                    <a:pt x="0" y="83615"/>
                  </a:lnTo>
                  <a:lnTo>
                    <a:pt x="3934" y="99923"/>
                  </a:lnTo>
                  <a:lnTo>
                    <a:pt x="20495" y="126170"/>
                  </a:lnTo>
                  <a:lnTo>
                    <a:pt x="29786" y="129817"/>
                  </a:lnTo>
                  <a:lnTo>
                    <a:pt x="39027" y="127678"/>
                  </a:lnTo>
                  <a:lnTo>
                    <a:pt x="48235" y="121682"/>
                  </a:lnTo>
                  <a:lnTo>
                    <a:pt x="62527" y="98769"/>
                  </a:lnTo>
                  <a:lnTo>
                    <a:pt x="72435" y="68272"/>
                  </a:lnTo>
                  <a:lnTo>
                    <a:pt x="78795" y="15291"/>
                  </a:lnTo>
                  <a:lnTo>
                    <a:pt x="803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870230" y="9879315"/>
              <a:ext cx="41134" cy="383914"/>
            </a:xfrm>
            <a:custGeom>
              <a:avLst/>
              <a:gdLst/>
              <a:ahLst/>
              <a:cxnLst/>
              <a:rect l="0" t="0" r="0" b="0"/>
              <a:pathLst>
                <a:path w="41134" h="383914">
                  <a:moveTo>
                    <a:pt x="0" y="0"/>
                  </a:moveTo>
                  <a:lnTo>
                    <a:pt x="4062" y="55597"/>
                  </a:lnTo>
                  <a:lnTo>
                    <a:pt x="10852" y="108389"/>
                  </a:lnTo>
                  <a:lnTo>
                    <a:pt x="12440" y="154815"/>
                  </a:lnTo>
                  <a:lnTo>
                    <a:pt x="13146" y="200840"/>
                  </a:lnTo>
                  <a:lnTo>
                    <a:pt x="13459" y="246687"/>
                  </a:lnTo>
                  <a:lnTo>
                    <a:pt x="16646" y="289408"/>
                  </a:lnTo>
                  <a:lnTo>
                    <a:pt x="35393" y="350011"/>
                  </a:lnTo>
                  <a:lnTo>
                    <a:pt x="41133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787963" y="9961486"/>
              <a:ext cx="411337" cy="315454"/>
            </a:xfrm>
            <a:custGeom>
              <a:avLst/>
              <a:gdLst/>
              <a:ahLst/>
              <a:cxnLst/>
              <a:rect l="0" t="0" r="0" b="0"/>
              <a:pathLst>
                <a:path w="411337" h="315454">
                  <a:moveTo>
                    <a:pt x="0" y="164630"/>
                  </a:moveTo>
                  <a:lnTo>
                    <a:pt x="14557" y="179187"/>
                  </a:lnTo>
                  <a:lnTo>
                    <a:pt x="24939" y="181952"/>
                  </a:lnTo>
                  <a:lnTo>
                    <a:pt x="67143" y="178565"/>
                  </a:lnTo>
                  <a:lnTo>
                    <a:pt x="127184" y="159709"/>
                  </a:lnTo>
                  <a:lnTo>
                    <a:pt x="144205" y="152209"/>
                  </a:lnTo>
                  <a:lnTo>
                    <a:pt x="167179" y="131687"/>
                  </a:lnTo>
                  <a:lnTo>
                    <a:pt x="201620" y="81272"/>
                  </a:lnTo>
                  <a:lnTo>
                    <a:pt x="226818" y="27303"/>
                  </a:lnTo>
                  <a:lnTo>
                    <a:pt x="236904" y="0"/>
                  </a:lnTo>
                  <a:lnTo>
                    <a:pt x="240203" y="32"/>
                  </a:lnTo>
                  <a:lnTo>
                    <a:pt x="245497" y="61699"/>
                  </a:lnTo>
                  <a:lnTo>
                    <a:pt x="246222" y="103648"/>
                  </a:lnTo>
                  <a:lnTo>
                    <a:pt x="246543" y="147684"/>
                  </a:lnTo>
                  <a:lnTo>
                    <a:pt x="246725" y="208021"/>
                  </a:lnTo>
                  <a:lnTo>
                    <a:pt x="254686" y="262916"/>
                  </a:lnTo>
                  <a:lnTo>
                    <a:pt x="253581" y="262147"/>
                  </a:lnTo>
                  <a:lnTo>
                    <a:pt x="251321" y="257064"/>
                  </a:lnTo>
                  <a:lnTo>
                    <a:pt x="248140" y="220794"/>
                  </a:lnTo>
                  <a:lnTo>
                    <a:pt x="261755" y="171454"/>
                  </a:lnTo>
                  <a:lnTo>
                    <a:pt x="285087" y="132797"/>
                  </a:lnTo>
                  <a:lnTo>
                    <a:pt x="306473" y="115950"/>
                  </a:lnTo>
                  <a:lnTo>
                    <a:pt x="318576" y="109325"/>
                  </a:lnTo>
                  <a:lnTo>
                    <a:pt x="328167" y="109478"/>
                  </a:lnTo>
                  <a:lnTo>
                    <a:pt x="336085" y="114151"/>
                  </a:lnTo>
                  <a:lnTo>
                    <a:pt x="342886" y="121837"/>
                  </a:lnTo>
                  <a:lnTo>
                    <a:pt x="350444" y="146626"/>
                  </a:lnTo>
                  <a:lnTo>
                    <a:pt x="354699" y="194843"/>
                  </a:lnTo>
                  <a:lnTo>
                    <a:pt x="358741" y="226809"/>
                  </a:lnTo>
                  <a:lnTo>
                    <a:pt x="387275" y="289298"/>
                  </a:lnTo>
                  <a:lnTo>
                    <a:pt x="397087" y="303829"/>
                  </a:lnTo>
                  <a:lnTo>
                    <a:pt x="411336" y="3154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322788" y="10030138"/>
              <a:ext cx="123621" cy="246802"/>
            </a:xfrm>
            <a:custGeom>
              <a:avLst/>
              <a:gdLst/>
              <a:ahLst/>
              <a:cxnLst/>
              <a:rect l="0" t="0" r="0" b="0"/>
              <a:pathLst>
                <a:path w="123621" h="246802">
                  <a:moveTo>
                    <a:pt x="82179" y="0"/>
                  </a:moveTo>
                  <a:lnTo>
                    <a:pt x="24926" y="19084"/>
                  </a:lnTo>
                  <a:lnTo>
                    <a:pt x="6966" y="35905"/>
                  </a:lnTo>
                  <a:lnTo>
                    <a:pt x="44" y="46788"/>
                  </a:lnTo>
                  <a:lnTo>
                    <a:pt x="0" y="57091"/>
                  </a:lnTo>
                  <a:lnTo>
                    <a:pt x="4540" y="67006"/>
                  </a:lnTo>
                  <a:lnTo>
                    <a:pt x="32767" y="95519"/>
                  </a:lnTo>
                  <a:lnTo>
                    <a:pt x="95082" y="143146"/>
                  </a:lnTo>
                  <a:lnTo>
                    <a:pt x="116352" y="167216"/>
                  </a:lnTo>
                  <a:lnTo>
                    <a:pt x="121719" y="180033"/>
                  </a:lnTo>
                  <a:lnTo>
                    <a:pt x="123620" y="206462"/>
                  </a:lnTo>
                  <a:lnTo>
                    <a:pt x="117423" y="216861"/>
                  </a:lnTo>
                  <a:lnTo>
                    <a:pt x="94287" y="232479"/>
                  </a:lnTo>
                  <a:lnTo>
                    <a:pt x="54756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531226" y="10098694"/>
              <a:ext cx="24564" cy="178246"/>
            </a:xfrm>
            <a:custGeom>
              <a:avLst/>
              <a:gdLst/>
              <a:ahLst/>
              <a:cxnLst/>
              <a:rect l="0" t="0" r="0" b="0"/>
              <a:pathLst>
                <a:path w="24564" h="178246">
                  <a:moveTo>
                    <a:pt x="10853" y="0"/>
                  </a:moveTo>
                  <a:lnTo>
                    <a:pt x="0" y="59660"/>
                  </a:lnTo>
                  <a:lnTo>
                    <a:pt x="1459" y="92024"/>
                  </a:lnTo>
                  <a:lnTo>
                    <a:pt x="19096" y="145980"/>
                  </a:lnTo>
                  <a:lnTo>
                    <a:pt x="24563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643432" y="9961597"/>
              <a:ext cx="131738" cy="329055"/>
            </a:xfrm>
            <a:custGeom>
              <a:avLst/>
              <a:gdLst/>
              <a:ahLst/>
              <a:cxnLst/>
              <a:rect l="0" t="0" r="0" b="0"/>
              <a:pathLst>
                <a:path w="131738" h="329055">
                  <a:moveTo>
                    <a:pt x="104315" y="68541"/>
                  </a:moveTo>
                  <a:lnTo>
                    <a:pt x="57541" y="124738"/>
                  </a:lnTo>
                  <a:lnTo>
                    <a:pt x="12766" y="187794"/>
                  </a:lnTo>
                  <a:lnTo>
                    <a:pt x="0" y="239125"/>
                  </a:lnTo>
                  <a:lnTo>
                    <a:pt x="3497" y="292929"/>
                  </a:lnTo>
                  <a:lnTo>
                    <a:pt x="9680" y="303447"/>
                  </a:lnTo>
                  <a:lnTo>
                    <a:pt x="18373" y="308936"/>
                  </a:lnTo>
                  <a:lnTo>
                    <a:pt x="40219" y="310971"/>
                  </a:lnTo>
                  <a:lnTo>
                    <a:pt x="65164" y="306798"/>
                  </a:lnTo>
                  <a:lnTo>
                    <a:pt x="75167" y="298981"/>
                  </a:lnTo>
                  <a:lnTo>
                    <a:pt x="90344" y="274046"/>
                  </a:lnTo>
                  <a:lnTo>
                    <a:pt x="107454" y="225748"/>
                  </a:lnTo>
                  <a:lnTo>
                    <a:pt x="122172" y="172843"/>
                  </a:lnTo>
                  <a:lnTo>
                    <a:pt x="128902" y="118573"/>
                  </a:lnTo>
                  <a:lnTo>
                    <a:pt x="130897" y="56620"/>
                  </a:lnTo>
                  <a:lnTo>
                    <a:pt x="123672" y="0"/>
                  </a:lnTo>
                  <a:lnTo>
                    <a:pt x="127137" y="11164"/>
                  </a:lnTo>
                  <a:lnTo>
                    <a:pt x="123095" y="66268"/>
                  </a:lnTo>
                  <a:lnTo>
                    <a:pt x="120278" y="114758"/>
                  </a:lnTo>
                  <a:lnTo>
                    <a:pt x="119027" y="165255"/>
                  </a:lnTo>
                  <a:lnTo>
                    <a:pt x="118470" y="213089"/>
                  </a:lnTo>
                  <a:lnTo>
                    <a:pt x="125436" y="268286"/>
                  </a:lnTo>
                  <a:lnTo>
                    <a:pt x="131737" y="3290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816302" y="10113105"/>
              <a:ext cx="97816" cy="75136"/>
            </a:xfrm>
            <a:custGeom>
              <a:avLst/>
              <a:gdLst/>
              <a:ahLst/>
              <a:cxnLst/>
              <a:rect l="0" t="0" r="0" b="0"/>
              <a:pathLst>
                <a:path w="97816" h="75136">
                  <a:moveTo>
                    <a:pt x="0" y="67857"/>
                  </a:moveTo>
                  <a:lnTo>
                    <a:pt x="21837" y="75135"/>
                  </a:lnTo>
                  <a:lnTo>
                    <a:pt x="31316" y="74232"/>
                  </a:lnTo>
                  <a:lnTo>
                    <a:pt x="49974" y="65104"/>
                  </a:lnTo>
                  <a:lnTo>
                    <a:pt x="77608" y="42835"/>
                  </a:lnTo>
                  <a:lnTo>
                    <a:pt x="97815" y="9660"/>
                  </a:lnTo>
                  <a:lnTo>
                    <a:pt x="97203" y="3160"/>
                  </a:lnTo>
                  <a:lnTo>
                    <a:pt x="92224" y="350"/>
                  </a:lnTo>
                  <a:lnTo>
                    <a:pt x="84335" y="0"/>
                  </a:lnTo>
                  <a:lnTo>
                    <a:pt x="67444" y="7737"/>
                  </a:lnTo>
                  <a:lnTo>
                    <a:pt x="41134" y="267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828501" y="10115793"/>
              <a:ext cx="179759" cy="151158"/>
            </a:xfrm>
            <a:custGeom>
              <a:avLst/>
              <a:gdLst/>
              <a:ahLst/>
              <a:cxnLst/>
              <a:rect l="0" t="0" r="0" b="0"/>
              <a:pathLst>
                <a:path w="179759" h="151158">
                  <a:moveTo>
                    <a:pt x="56357" y="120013"/>
                  </a:moveTo>
                  <a:lnTo>
                    <a:pt x="75442" y="62760"/>
                  </a:lnTo>
                  <a:lnTo>
                    <a:pt x="81309" y="16042"/>
                  </a:lnTo>
                  <a:lnTo>
                    <a:pt x="77562" y="6519"/>
                  </a:lnTo>
                  <a:lnTo>
                    <a:pt x="70494" y="1693"/>
                  </a:lnTo>
                  <a:lnTo>
                    <a:pt x="61211" y="0"/>
                  </a:lnTo>
                  <a:lnTo>
                    <a:pt x="51976" y="1917"/>
                  </a:lnTo>
                  <a:lnTo>
                    <a:pt x="33590" y="12173"/>
                  </a:lnTo>
                  <a:lnTo>
                    <a:pt x="6109" y="49635"/>
                  </a:lnTo>
                  <a:lnTo>
                    <a:pt x="0" y="78069"/>
                  </a:lnTo>
                  <a:lnTo>
                    <a:pt x="505" y="92051"/>
                  </a:lnTo>
                  <a:lnTo>
                    <a:pt x="9190" y="115710"/>
                  </a:lnTo>
                  <a:lnTo>
                    <a:pt x="15772" y="126285"/>
                  </a:lnTo>
                  <a:lnTo>
                    <a:pt x="39335" y="142097"/>
                  </a:lnTo>
                  <a:lnTo>
                    <a:pt x="68597" y="151157"/>
                  </a:lnTo>
                  <a:lnTo>
                    <a:pt x="128686" y="148621"/>
                  </a:lnTo>
                  <a:lnTo>
                    <a:pt x="179758" y="1474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025453" y="10057561"/>
              <a:ext cx="154747" cy="219379"/>
            </a:xfrm>
            <a:custGeom>
              <a:avLst/>
              <a:gdLst/>
              <a:ahLst/>
              <a:cxnLst/>
              <a:rect l="0" t="0" r="0" b="0"/>
              <a:pathLst>
                <a:path w="154747" h="219379">
                  <a:moveTo>
                    <a:pt x="92496" y="0"/>
                  </a:moveTo>
                  <a:lnTo>
                    <a:pt x="63381" y="0"/>
                  </a:lnTo>
                  <a:lnTo>
                    <a:pt x="40961" y="8125"/>
                  </a:lnTo>
                  <a:lnTo>
                    <a:pt x="1742" y="38168"/>
                  </a:lnTo>
                  <a:lnTo>
                    <a:pt x="0" y="46773"/>
                  </a:lnTo>
                  <a:lnTo>
                    <a:pt x="3410" y="55557"/>
                  </a:lnTo>
                  <a:lnTo>
                    <a:pt x="30045" y="82478"/>
                  </a:lnTo>
                  <a:lnTo>
                    <a:pt x="93300" y="126475"/>
                  </a:lnTo>
                  <a:lnTo>
                    <a:pt x="153878" y="161873"/>
                  </a:lnTo>
                  <a:lnTo>
                    <a:pt x="154746" y="170377"/>
                  </a:lnTo>
                  <a:lnTo>
                    <a:pt x="149230" y="179093"/>
                  </a:lnTo>
                  <a:lnTo>
                    <a:pt x="139460" y="187951"/>
                  </a:lnTo>
                  <a:lnTo>
                    <a:pt x="89314" y="207697"/>
                  </a:lnTo>
                  <a:lnTo>
                    <a:pt x="60104" y="214187"/>
                  </a:lnTo>
                  <a:lnTo>
                    <a:pt x="23940" y="219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542079" y="9906737"/>
              <a:ext cx="13711" cy="1"/>
            </a:xfrm>
            <a:custGeom>
              <a:avLst/>
              <a:gdLst/>
              <a:ahLst/>
              <a:cxnLst/>
              <a:rect l="0" t="0" r="0" b="0"/>
              <a:pathLst>
                <a:path w="13711" h="1">
                  <a:moveTo>
                    <a:pt x="1371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976248" y="10393062"/>
              <a:ext cx="123402" cy="20990"/>
            </a:xfrm>
            <a:custGeom>
              <a:avLst/>
              <a:gdLst/>
              <a:ahLst/>
              <a:cxnLst/>
              <a:rect l="0" t="0" r="0" b="0"/>
              <a:pathLst>
                <a:path w="123402" h="20990">
                  <a:moveTo>
                    <a:pt x="123401" y="7278"/>
                  </a:moveTo>
                  <a:lnTo>
                    <a:pt x="101565" y="0"/>
                  </a:lnTo>
                  <a:lnTo>
                    <a:pt x="78656" y="489"/>
                  </a:lnTo>
                  <a:lnTo>
                    <a:pt x="17806" y="15807"/>
                  </a:lnTo>
                  <a:lnTo>
                    <a:pt x="0" y="209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839136" y="10482607"/>
              <a:ext cx="259886" cy="219381"/>
            </a:xfrm>
            <a:custGeom>
              <a:avLst/>
              <a:gdLst/>
              <a:ahLst/>
              <a:cxnLst/>
              <a:rect l="0" t="0" r="0" b="0"/>
              <a:pathLst>
                <a:path w="259886" h="219381">
                  <a:moveTo>
                    <a:pt x="0" y="0"/>
                  </a:moveTo>
                  <a:lnTo>
                    <a:pt x="54733" y="3048"/>
                  </a:lnTo>
                  <a:lnTo>
                    <a:pt x="115412" y="21893"/>
                  </a:lnTo>
                  <a:lnTo>
                    <a:pt x="172663" y="48298"/>
                  </a:lnTo>
                  <a:lnTo>
                    <a:pt x="225174" y="84391"/>
                  </a:lnTo>
                  <a:lnTo>
                    <a:pt x="250393" y="110633"/>
                  </a:lnTo>
                  <a:lnTo>
                    <a:pt x="256813" y="125553"/>
                  </a:lnTo>
                  <a:lnTo>
                    <a:pt x="259885" y="158381"/>
                  </a:lnTo>
                  <a:lnTo>
                    <a:pt x="254000" y="172620"/>
                  </a:lnTo>
                  <a:lnTo>
                    <a:pt x="231212" y="196567"/>
                  </a:lnTo>
                  <a:lnTo>
                    <a:pt x="200771" y="209240"/>
                  </a:lnTo>
                  <a:lnTo>
                    <a:pt x="153435" y="216376"/>
                  </a:lnTo>
                  <a:lnTo>
                    <a:pt x="10969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058515" y="10496319"/>
              <a:ext cx="230960" cy="443055"/>
            </a:xfrm>
            <a:custGeom>
              <a:avLst/>
              <a:gdLst/>
              <a:ahLst/>
              <a:cxnLst/>
              <a:rect l="0" t="0" r="0" b="0"/>
              <a:pathLst>
                <a:path w="230960" h="443055">
                  <a:moveTo>
                    <a:pt x="0" y="0"/>
                  </a:moveTo>
                  <a:lnTo>
                    <a:pt x="10853" y="48807"/>
                  </a:lnTo>
                  <a:lnTo>
                    <a:pt x="15488" y="81107"/>
                  </a:lnTo>
                  <a:lnTo>
                    <a:pt x="33705" y="132028"/>
                  </a:lnTo>
                  <a:lnTo>
                    <a:pt x="44434" y="162275"/>
                  </a:lnTo>
                  <a:lnTo>
                    <a:pt x="62406" y="182828"/>
                  </a:lnTo>
                  <a:lnTo>
                    <a:pt x="73597" y="190441"/>
                  </a:lnTo>
                  <a:lnTo>
                    <a:pt x="98219" y="194838"/>
                  </a:lnTo>
                  <a:lnTo>
                    <a:pt x="111184" y="193877"/>
                  </a:lnTo>
                  <a:lnTo>
                    <a:pt x="133714" y="184686"/>
                  </a:lnTo>
                  <a:lnTo>
                    <a:pt x="173005" y="153957"/>
                  </a:lnTo>
                  <a:lnTo>
                    <a:pt x="193620" y="120266"/>
                  </a:lnTo>
                  <a:lnTo>
                    <a:pt x="202099" y="74059"/>
                  </a:lnTo>
                  <a:lnTo>
                    <a:pt x="197332" y="29053"/>
                  </a:lnTo>
                  <a:lnTo>
                    <a:pt x="194017" y="23939"/>
                  </a:lnTo>
                  <a:lnTo>
                    <a:pt x="190283" y="25100"/>
                  </a:lnTo>
                  <a:lnTo>
                    <a:pt x="186271" y="30444"/>
                  </a:lnTo>
                  <a:lnTo>
                    <a:pt x="185876" y="48571"/>
                  </a:lnTo>
                  <a:lnTo>
                    <a:pt x="198034" y="104726"/>
                  </a:lnTo>
                  <a:lnTo>
                    <a:pt x="206338" y="151156"/>
                  </a:lnTo>
                  <a:lnTo>
                    <a:pt x="213584" y="204292"/>
                  </a:lnTo>
                  <a:lnTo>
                    <a:pt x="216803" y="253299"/>
                  </a:lnTo>
                  <a:lnTo>
                    <a:pt x="225895" y="309157"/>
                  </a:lnTo>
                  <a:lnTo>
                    <a:pt x="230959" y="369212"/>
                  </a:lnTo>
                  <a:lnTo>
                    <a:pt x="225180" y="420691"/>
                  </a:lnTo>
                  <a:lnTo>
                    <a:pt x="217153" y="431284"/>
                  </a:lnTo>
                  <a:lnTo>
                    <a:pt x="191983" y="443054"/>
                  </a:lnTo>
                  <a:lnTo>
                    <a:pt x="181310" y="441622"/>
                  </a:lnTo>
                  <a:lnTo>
                    <a:pt x="172672" y="436097"/>
                  </a:lnTo>
                  <a:lnTo>
                    <a:pt x="165389" y="427844"/>
                  </a:lnTo>
                  <a:lnTo>
                    <a:pt x="157297" y="398360"/>
                  </a:lnTo>
                  <a:lnTo>
                    <a:pt x="152742" y="347059"/>
                  </a:lnTo>
                  <a:lnTo>
                    <a:pt x="15082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335378" y="10539735"/>
              <a:ext cx="271587" cy="232908"/>
            </a:xfrm>
            <a:custGeom>
              <a:avLst/>
              <a:gdLst/>
              <a:ahLst/>
              <a:cxnLst/>
              <a:rect l="0" t="0" r="0" b="0"/>
              <a:pathLst>
                <a:path w="271587" h="232908">
                  <a:moveTo>
                    <a:pt x="38495" y="25140"/>
                  </a:moveTo>
                  <a:lnTo>
                    <a:pt x="38495" y="68812"/>
                  </a:lnTo>
                  <a:lnTo>
                    <a:pt x="38495" y="110567"/>
                  </a:lnTo>
                  <a:lnTo>
                    <a:pt x="34433" y="168774"/>
                  </a:lnTo>
                  <a:lnTo>
                    <a:pt x="19411" y="229388"/>
                  </a:lnTo>
                  <a:lnTo>
                    <a:pt x="15108" y="232907"/>
                  </a:lnTo>
                  <a:lnTo>
                    <a:pt x="10716" y="229161"/>
                  </a:lnTo>
                  <a:lnTo>
                    <a:pt x="6265" y="220569"/>
                  </a:lnTo>
                  <a:lnTo>
                    <a:pt x="0" y="179362"/>
                  </a:lnTo>
                  <a:lnTo>
                    <a:pt x="12701" y="128557"/>
                  </a:lnTo>
                  <a:lnTo>
                    <a:pt x="34867" y="69266"/>
                  </a:lnTo>
                  <a:lnTo>
                    <a:pt x="50086" y="46782"/>
                  </a:lnTo>
                  <a:lnTo>
                    <a:pt x="61457" y="39568"/>
                  </a:lnTo>
                  <a:lnTo>
                    <a:pt x="90342" y="31552"/>
                  </a:lnTo>
                  <a:lnTo>
                    <a:pt x="102005" y="33985"/>
                  </a:lnTo>
                  <a:lnTo>
                    <a:pt x="111305" y="40177"/>
                  </a:lnTo>
                  <a:lnTo>
                    <a:pt x="125700" y="60769"/>
                  </a:lnTo>
                  <a:lnTo>
                    <a:pt x="137176" y="90234"/>
                  </a:lnTo>
                  <a:lnTo>
                    <a:pt x="137644" y="141083"/>
                  </a:lnTo>
                  <a:lnTo>
                    <a:pt x="135064" y="148139"/>
                  </a:lnTo>
                  <a:lnTo>
                    <a:pt x="131820" y="148273"/>
                  </a:lnTo>
                  <a:lnTo>
                    <a:pt x="128134" y="143791"/>
                  </a:lnTo>
                  <a:lnTo>
                    <a:pt x="128101" y="122562"/>
                  </a:lnTo>
                  <a:lnTo>
                    <a:pt x="140710" y="76350"/>
                  </a:lnTo>
                  <a:lnTo>
                    <a:pt x="172269" y="13419"/>
                  </a:lnTo>
                  <a:lnTo>
                    <a:pt x="182522" y="5138"/>
                  </a:lnTo>
                  <a:lnTo>
                    <a:pt x="193928" y="1141"/>
                  </a:lnTo>
                  <a:lnTo>
                    <a:pt x="206103" y="0"/>
                  </a:lnTo>
                  <a:lnTo>
                    <a:pt x="215743" y="3809"/>
                  </a:lnTo>
                  <a:lnTo>
                    <a:pt x="230517" y="20230"/>
                  </a:lnTo>
                  <a:lnTo>
                    <a:pt x="238098" y="46825"/>
                  </a:lnTo>
                  <a:lnTo>
                    <a:pt x="250244" y="106273"/>
                  </a:lnTo>
                  <a:lnTo>
                    <a:pt x="271586" y="148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676011" y="10496319"/>
              <a:ext cx="177880" cy="369874"/>
            </a:xfrm>
            <a:custGeom>
              <a:avLst/>
              <a:gdLst/>
              <a:ahLst/>
              <a:cxnLst/>
              <a:rect l="0" t="0" r="0" b="0"/>
              <a:pathLst>
                <a:path w="177880" h="369874">
                  <a:moveTo>
                    <a:pt x="54353" y="0"/>
                  </a:moveTo>
                  <a:lnTo>
                    <a:pt x="44931" y="35886"/>
                  </a:lnTo>
                  <a:lnTo>
                    <a:pt x="41913" y="92053"/>
                  </a:lnTo>
                  <a:lnTo>
                    <a:pt x="39495" y="153891"/>
                  </a:lnTo>
                  <a:lnTo>
                    <a:pt x="31331" y="205561"/>
                  </a:lnTo>
                  <a:lnTo>
                    <a:pt x="28234" y="267760"/>
                  </a:lnTo>
                  <a:lnTo>
                    <a:pt x="27510" y="311976"/>
                  </a:lnTo>
                  <a:lnTo>
                    <a:pt x="19824" y="365138"/>
                  </a:lnTo>
                  <a:lnTo>
                    <a:pt x="16099" y="369873"/>
                  </a:lnTo>
                  <a:lnTo>
                    <a:pt x="12092" y="366936"/>
                  </a:lnTo>
                  <a:lnTo>
                    <a:pt x="7898" y="358884"/>
                  </a:lnTo>
                  <a:lnTo>
                    <a:pt x="1166" y="300651"/>
                  </a:lnTo>
                  <a:lnTo>
                    <a:pt x="0" y="240751"/>
                  </a:lnTo>
                  <a:lnTo>
                    <a:pt x="1178" y="183732"/>
                  </a:lnTo>
                  <a:lnTo>
                    <a:pt x="12021" y="129766"/>
                  </a:lnTo>
                  <a:lnTo>
                    <a:pt x="33855" y="85676"/>
                  </a:lnTo>
                  <a:lnTo>
                    <a:pt x="50829" y="62961"/>
                  </a:lnTo>
                  <a:lnTo>
                    <a:pt x="62668" y="57209"/>
                  </a:lnTo>
                  <a:lnTo>
                    <a:pt x="92073" y="54880"/>
                  </a:lnTo>
                  <a:lnTo>
                    <a:pt x="135609" y="69413"/>
                  </a:lnTo>
                  <a:lnTo>
                    <a:pt x="170176" y="100295"/>
                  </a:lnTo>
                  <a:lnTo>
                    <a:pt x="175749" y="112567"/>
                  </a:lnTo>
                  <a:lnTo>
                    <a:pt x="177879" y="138391"/>
                  </a:lnTo>
                  <a:lnTo>
                    <a:pt x="169685" y="161041"/>
                  </a:lnTo>
                  <a:lnTo>
                    <a:pt x="139597" y="200407"/>
                  </a:lnTo>
                  <a:lnTo>
                    <a:pt x="106018" y="221036"/>
                  </a:lnTo>
                  <a:lnTo>
                    <a:pt x="48349" y="242355"/>
                  </a:lnTo>
                  <a:lnTo>
                    <a:pt x="26931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894899" y="10427763"/>
              <a:ext cx="13712" cy="329070"/>
            </a:xfrm>
            <a:custGeom>
              <a:avLst/>
              <a:gdLst/>
              <a:ahLst/>
              <a:cxnLst/>
              <a:rect l="0" t="0" r="0" b="0"/>
              <a:pathLst>
                <a:path w="13712" h="329070">
                  <a:moveTo>
                    <a:pt x="13711" y="0"/>
                  </a:moveTo>
                  <a:lnTo>
                    <a:pt x="13711" y="54732"/>
                  </a:lnTo>
                  <a:lnTo>
                    <a:pt x="12188" y="115411"/>
                  </a:lnTo>
                  <a:lnTo>
                    <a:pt x="4288" y="172661"/>
                  </a:lnTo>
                  <a:lnTo>
                    <a:pt x="1270" y="228219"/>
                  </a:lnTo>
                  <a:lnTo>
                    <a:pt x="376" y="280228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018300" y="10578586"/>
              <a:ext cx="41134" cy="178247"/>
            </a:xfrm>
            <a:custGeom>
              <a:avLst/>
              <a:gdLst/>
              <a:ahLst/>
              <a:cxnLst/>
              <a:rect l="0" t="0" r="0" b="0"/>
              <a:pathLst>
                <a:path w="41134" h="178247">
                  <a:moveTo>
                    <a:pt x="41133" y="0"/>
                  </a:moveTo>
                  <a:lnTo>
                    <a:pt x="26218" y="48806"/>
                  </a:lnTo>
                  <a:lnTo>
                    <a:pt x="13354" y="98251"/>
                  </a:lnTo>
                  <a:lnTo>
                    <a:pt x="3957" y="143371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032011" y="10537452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319946" y="10400340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223968" y="10400340"/>
              <a:ext cx="68557" cy="315359"/>
            </a:xfrm>
            <a:custGeom>
              <a:avLst/>
              <a:gdLst/>
              <a:ahLst/>
              <a:cxnLst/>
              <a:rect l="0" t="0" r="0" b="0"/>
              <a:pathLst>
                <a:path w="68557" h="315359">
                  <a:moveTo>
                    <a:pt x="68556" y="0"/>
                  </a:moveTo>
                  <a:lnTo>
                    <a:pt x="30387" y="38169"/>
                  </a:lnTo>
                  <a:lnTo>
                    <a:pt x="21122" y="63683"/>
                  </a:lnTo>
                  <a:lnTo>
                    <a:pt x="11844" y="112309"/>
                  </a:lnTo>
                  <a:lnTo>
                    <a:pt x="3509" y="165310"/>
                  </a:lnTo>
                  <a:lnTo>
                    <a:pt x="1039" y="219609"/>
                  </a:lnTo>
                  <a:lnTo>
                    <a:pt x="307" y="270230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196545" y="10564875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5598" y="9649"/>
                  </a:lnTo>
                  <a:lnTo>
                    <a:pt x="96202" y="285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388502" y="10578586"/>
              <a:ext cx="41135" cy="164535"/>
            </a:xfrm>
            <a:custGeom>
              <a:avLst/>
              <a:gdLst/>
              <a:ahLst/>
              <a:cxnLst/>
              <a:rect l="0" t="0" r="0" b="0"/>
              <a:pathLst>
                <a:path w="41135" h="164535">
                  <a:moveTo>
                    <a:pt x="0" y="0"/>
                  </a:moveTo>
                  <a:lnTo>
                    <a:pt x="1524" y="54732"/>
                  </a:lnTo>
                  <a:lnTo>
                    <a:pt x="12470" y="112365"/>
                  </a:lnTo>
                  <a:lnTo>
                    <a:pt x="41134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306235" y="10468896"/>
              <a:ext cx="233091" cy="589583"/>
            </a:xfrm>
            <a:custGeom>
              <a:avLst/>
              <a:gdLst/>
              <a:ahLst/>
              <a:cxnLst/>
              <a:rect l="0" t="0" r="0" b="0"/>
              <a:pathLst>
                <a:path w="233091" h="589583">
                  <a:moveTo>
                    <a:pt x="233090" y="0"/>
                  </a:moveTo>
                  <a:lnTo>
                    <a:pt x="214113" y="48808"/>
                  </a:lnTo>
                  <a:lnTo>
                    <a:pt x="189055" y="108497"/>
                  </a:lnTo>
                  <a:lnTo>
                    <a:pt x="169434" y="165823"/>
                  </a:lnTo>
                  <a:lnTo>
                    <a:pt x="155491" y="215022"/>
                  </a:lnTo>
                  <a:lnTo>
                    <a:pt x="137131" y="273364"/>
                  </a:lnTo>
                  <a:lnTo>
                    <a:pt x="118834" y="328899"/>
                  </a:lnTo>
                  <a:lnTo>
                    <a:pt x="91127" y="385404"/>
                  </a:lnTo>
                  <a:lnTo>
                    <a:pt x="72874" y="434461"/>
                  </a:lnTo>
                  <a:lnTo>
                    <a:pt x="44243" y="492754"/>
                  </a:lnTo>
                  <a:lnTo>
                    <a:pt x="23466" y="548280"/>
                  </a:lnTo>
                  <a:lnTo>
                    <a:pt x="0" y="589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3715736" y="10839099"/>
            <a:ext cx="4154495" cy="1321316"/>
            <a:chOff x="3715736" y="10839099"/>
            <a:chExt cx="4154495" cy="1321316"/>
          </a:xfrm>
        </p:grpSpPr>
        <p:sp>
          <p:nvSpPr>
            <p:cNvPr id="179" name="Freeform 178"/>
            <p:cNvSpPr/>
            <p:nvPr/>
          </p:nvSpPr>
          <p:spPr>
            <a:xfrm>
              <a:off x="3811714" y="10962500"/>
              <a:ext cx="34913" cy="329069"/>
            </a:xfrm>
            <a:custGeom>
              <a:avLst/>
              <a:gdLst/>
              <a:ahLst/>
              <a:cxnLst/>
              <a:rect l="0" t="0" r="0" b="0"/>
              <a:pathLst>
                <a:path w="34913" h="329069">
                  <a:moveTo>
                    <a:pt x="0" y="0"/>
                  </a:moveTo>
                  <a:lnTo>
                    <a:pt x="9423" y="35885"/>
                  </a:lnTo>
                  <a:lnTo>
                    <a:pt x="13964" y="92054"/>
                  </a:lnTo>
                  <a:lnTo>
                    <a:pt x="20425" y="134860"/>
                  </a:lnTo>
                  <a:lnTo>
                    <a:pt x="24312" y="179276"/>
                  </a:lnTo>
                  <a:lnTo>
                    <a:pt x="27564" y="222884"/>
                  </a:lnTo>
                  <a:lnTo>
                    <a:pt x="34912" y="278647"/>
                  </a:lnTo>
                  <a:lnTo>
                    <a:pt x="27422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715736" y="10917435"/>
              <a:ext cx="341806" cy="346712"/>
            </a:xfrm>
            <a:custGeom>
              <a:avLst/>
              <a:gdLst/>
              <a:ahLst/>
              <a:cxnLst/>
              <a:rect l="0" t="0" r="0" b="0"/>
              <a:pathLst>
                <a:path w="341806" h="346712">
                  <a:moveTo>
                    <a:pt x="0" y="17642"/>
                  </a:moveTo>
                  <a:lnTo>
                    <a:pt x="14557" y="3084"/>
                  </a:lnTo>
                  <a:lnTo>
                    <a:pt x="42017" y="0"/>
                  </a:lnTo>
                  <a:lnTo>
                    <a:pt x="100302" y="6829"/>
                  </a:lnTo>
                  <a:lnTo>
                    <a:pt x="157690" y="18501"/>
                  </a:lnTo>
                  <a:lnTo>
                    <a:pt x="190438" y="30211"/>
                  </a:lnTo>
                  <a:lnTo>
                    <a:pt x="241612" y="59452"/>
                  </a:lnTo>
                  <a:lnTo>
                    <a:pt x="300621" y="92651"/>
                  </a:lnTo>
                  <a:lnTo>
                    <a:pt x="325566" y="116488"/>
                  </a:lnTo>
                  <a:lnTo>
                    <a:pt x="341731" y="142317"/>
                  </a:lnTo>
                  <a:lnTo>
                    <a:pt x="341805" y="177157"/>
                  </a:lnTo>
                  <a:lnTo>
                    <a:pt x="330159" y="214985"/>
                  </a:lnTo>
                  <a:lnTo>
                    <a:pt x="309748" y="247032"/>
                  </a:lnTo>
                  <a:lnTo>
                    <a:pt x="285442" y="268385"/>
                  </a:lnTo>
                  <a:lnTo>
                    <a:pt x="228474" y="309143"/>
                  </a:lnTo>
                  <a:lnTo>
                    <a:pt x="185459" y="331898"/>
                  </a:lnTo>
                  <a:lnTo>
                    <a:pt x="164534" y="346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099649" y="11072189"/>
              <a:ext cx="27424" cy="137113"/>
            </a:xfrm>
            <a:custGeom>
              <a:avLst/>
              <a:gdLst/>
              <a:ahLst/>
              <a:cxnLst/>
              <a:rect l="0" t="0" r="0" b="0"/>
              <a:pathLst>
                <a:path w="27424" h="137113">
                  <a:moveTo>
                    <a:pt x="0" y="0"/>
                  </a:moveTo>
                  <a:lnTo>
                    <a:pt x="4063" y="59660"/>
                  </a:lnTo>
                  <a:lnTo>
                    <a:pt x="14915" y="102991"/>
                  </a:lnTo>
                  <a:lnTo>
                    <a:pt x="27423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195628" y="11072189"/>
              <a:ext cx="54845" cy="142383"/>
            </a:xfrm>
            <a:custGeom>
              <a:avLst/>
              <a:gdLst/>
              <a:ahLst/>
              <a:cxnLst/>
              <a:rect l="0" t="0" r="0" b="0"/>
              <a:pathLst>
                <a:path w="54845" h="142383">
                  <a:moveTo>
                    <a:pt x="0" y="27423"/>
                  </a:moveTo>
                  <a:lnTo>
                    <a:pt x="14915" y="80292"/>
                  </a:lnTo>
                  <a:lnTo>
                    <a:pt x="24910" y="114906"/>
                  </a:lnTo>
                  <a:lnTo>
                    <a:pt x="39509" y="140446"/>
                  </a:lnTo>
                  <a:lnTo>
                    <a:pt x="44621" y="142382"/>
                  </a:lnTo>
                  <a:lnTo>
                    <a:pt x="48028" y="137578"/>
                  </a:lnTo>
                  <a:lnTo>
                    <a:pt x="53498" y="86083"/>
                  </a:lnTo>
                  <a:lnTo>
                    <a:pt x="54578" y="23324"/>
                  </a:lnTo>
                  <a:lnTo>
                    <a:pt x="5484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415007" y="11099612"/>
              <a:ext cx="13712" cy="123402"/>
            </a:xfrm>
            <a:custGeom>
              <a:avLst/>
              <a:gdLst/>
              <a:ahLst/>
              <a:cxnLst/>
              <a:rect l="0" t="0" r="0" b="0"/>
              <a:pathLst>
                <a:path w="13712" h="123402">
                  <a:moveTo>
                    <a:pt x="0" y="0"/>
                  </a:moveTo>
                  <a:lnTo>
                    <a:pt x="0" y="59660"/>
                  </a:lnTo>
                  <a:lnTo>
                    <a:pt x="1523" y="88977"/>
                  </a:lnTo>
                  <a:lnTo>
                    <a:pt x="13711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401296" y="1107218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523807" y="10924356"/>
              <a:ext cx="220270" cy="312368"/>
            </a:xfrm>
            <a:custGeom>
              <a:avLst/>
              <a:gdLst/>
              <a:ahLst/>
              <a:cxnLst/>
              <a:rect l="0" t="0" r="0" b="0"/>
              <a:pathLst>
                <a:path w="220270" h="312368">
                  <a:moveTo>
                    <a:pt x="179135" y="147833"/>
                  </a:moveTo>
                  <a:lnTo>
                    <a:pt x="157299" y="140555"/>
                  </a:lnTo>
                  <a:lnTo>
                    <a:pt x="114604" y="143307"/>
                  </a:lnTo>
                  <a:lnTo>
                    <a:pt x="70638" y="161050"/>
                  </a:lnTo>
                  <a:lnTo>
                    <a:pt x="28665" y="192882"/>
                  </a:lnTo>
                  <a:lnTo>
                    <a:pt x="9172" y="222192"/>
                  </a:lnTo>
                  <a:lnTo>
                    <a:pt x="1841" y="238539"/>
                  </a:lnTo>
                  <a:lnTo>
                    <a:pt x="0" y="252484"/>
                  </a:lnTo>
                  <a:lnTo>
                    <a:pt x="6080" y="276104"/>
                  </a:lnTo>
                  <a:lnTo>
                    <a:pt x="13491" y="282098"/>
                  </a:lnTo>
                  <a:lnTo>
                    <a:pt x="23002" y="284570"/>
                  </a:lnTo>
                  <a:lnTo>
                    <a:pt x="58223" y="280772"/>
                  </a:lnTo>
                  <a:lnTo>
                    <a:pt x="71105" y="277592"/>
                  </a:lnTo>
                  <a:lnTo>
                    <a:pt x="93543" y="261872"/>
                  </a:lnTo>
                  <a:lnTo>
                    <a:pt x="142134" y="199922"/>
                  </a:lnTo>
                  <a:lnTo>
                    <a:pt x="168341" y="150233"/>
                  </a:lnTo>
                  <a:lnTo>
                    <a:pt x="184908" y="96915"/>
                  </a:lnTo>
                  <a:lnTo>
                    <a:pt x="192018" y="42523"/>
                  </a:lnTo>
                  <a:lnTo>
                    <a:pt x="200049" y="0"/>
                  </a:lnTo>
                  <a:lnTo>
                    <a:pt x="197063" y="9511"/>
                  </a:lnTo>
                  <a:lnTo>
                    <a:pt x="194096" y="56406"/>
                  </a:lnTo>
                  <a:lnTo>
                    <a:pt x="193217" y="118543"/>
                  </a:lnTo>
                  <a:lnTo>
                    <a:pt x="197073" y="162746"/>
                  </a:lnTo>
                  <a:lnTo>
                    <a:pt x="202343" y="206258"/>
                  </a:lnTo>
                  <a:lnTo>
                    <a:pt x="206832" y="261969"/>
                  </a:lnTo>
                  <a:lnTo>
                    <a:pt x="220269" y="3123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769110" y="11020664"/>
              <a:ext cx="125790" cy="192673"/>
            </a:xfrm>
            <a:custGeom>
              <a:avLst/>
              <a:gdLst/>
              <a:ahLst/>
              <a:cxnLst/>
              <a:rect l="0" t="0" r="0" b="0"/>
              <a:pathLst>
                <a:path w="125790" h="192673">
                  <a:moveTo>
                    <a:pt x="43522" y="133792"/>
                  </a:moveTo>
                  <a:lnTo>
                    <a:pt x="88772" y="85495"/>
                  </a:lnTo>
                  <a:lnTo>
                    <a:pt x="100704" y="62053"/>
                  </a:lnTo>
                  <a:lnTo>
                    <a:pt x="108708" y="15881"/>
                  </a:lnTo>
                  <a:lnTo>
                    <a:pt x="105261" y="6433"/>
                  </a:lnTo>
                  <a:lnTo>
                    <a:pt x="98393" y="1659"/>
                  </a:lnTo>
                  <a:lnTo>
                    <a:pt x="89243" y="0"/>
                  </a:lnTo>
                  <a:lnTo>
                    <a:pt x="66889" y="10343"/>
                  </a:lnTo>
                  <a:lnTo>
                    <a:pt x="32672" y="41863"/>
                  </a:lnTo>
                  <a:lnTo>
                    <a:pt x="7298" y="80148"/>
                  </a:lnTo>
                  <a:lnTo>
                    <a:pt x="1091" y="93458"/>
                  </a:lnTo>
                  <a:lnTo>
                    <a:pt x="0" y="106903"/>
                  </a:lnTo>
                  <a:lnTo>
                    <a:pt x="6913" y="134030"/>
                  </a:lnTo>
                  <a:lnTo>
                    <a:pt x="27935" y="167717"/>
                  </a:lnTo>
                  <a:lnTo>
                    <a:pt x="48782" y="183402"/>
                  </a:lnTo>
                  <a:lnTo>
                    <a:pt x="60740" y="189718"/>
                  </a:lnTo>
                  <a:lnTo>
                    <a:pt x="86214" y="192672"/>
                  </a:lnTo>
                  <a:lnTo>
                    <a:pt x="125789" y="1886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497274" y="10976211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058515" y="10921366"/>
              <a:ext cx="27424" cy="13712"/>
            </a:xfrm>
            <a:custGeom>
              <a:avLst/>
              <a:gdLst/>
              <a:ahLst/>
              <a:cxnLst/>
              <a:rect l="0" t="0" r="0" b="0"/>
              <a:pathLst>
                <a:path w="27424" h="13712">
                  <a:moveTo>
                    <a:pt x="27423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127989" y="10921366"/>
              <a:ext cx="196099" cy="288748"/>
            </a:xfrm>
            <a:custGeom>
              <a:avLst/>
              <a:gdLst/>
              <a:ahLst/>
              <a:cxnLst/>
              <a:rect l="0" t="0" r="0" b="0"/>
              <a:pathLst>
                <a:path w="196099" h="288748">
                  <a:moveTo>
                    <a:pt x="27423" y="0"/>
                  </a:moveTo>
                  <a:lnTo>
                    <a:pt x="8339" y="57252"/>
                  </a:lnTo>
                  <a:lnTo>
                    <a:pt x="2471" y="111250"/>
                  </a:lnTo>
                  <a:lnTo>
                    <a:pt x="5161" y="153548"/>
                  </a:lnTo>
                  <a:lnTo>
                    <a:pt x="11178" y="216124"/>
                  </a:lnTo>
                  <a:lnTo>
                    <a:pt x="17023" y="269197"/>
                  </a:lnTo>
                  <a:lnTo>
                    <a:pt x="20490" y="284583"/>
                  </a:lnTo>
                  <a:lnTo>
                    <a:pt x="24324" y="288747"/>
                  </a:lnTo>
                  <a:lnTo>
                    <a:pt x="28404" y="285430"/>
                  </a:lnTo>
                  <a:lnTo>
                    <a:pt x="32647" y="277124"/>
                  </a:lnTo>
                  <a:lnTo>
                    <a:pt x="40981" y="220008"/>
                  </a:lnTo>
                  <a:lnTo>
                    <a:pt x="51584" y="167938"/>
                  </a:lnTo>
                  <a:lnTo>
                    <a:pt x="65897" y="116961"/>
                  </a:lnTo>
                  <a:lnTo>
                    <a:pt x="97259" y="70895"/>
                  </a:lnTo>
                  <a:lnTo>
                    <a:pt x="105973" y="60975"/>
                  </a:lnTo>
                  <a:lnTo>
                    <a:pt x="116353" y="55884"/>
                  </a:lnTo>
                  <a:lnTo>
                    <a:pt x="140074" y="54291"/>
                  </a:lnTo>
                  <a:lnTo>
                    <a:pt x="161789" y="62723"/>
                  </a:lnTo>
                  <a:lnTo>
                    <a:pt x="171844" y="69238"/>
                  </a:lnTo>
                  <a:lnTo>
                    <a:pt x="187081" y="88664"/>
                  </a:lnTo>
                  <a:lnTo>
                    <a:pt x="193277" y="100243"/>
                  </a:lnTo>
                  <a:lnTo>
                    <a:pt x="196098" y="129359"/>
                  </a:lnTo>
                  <a:lnTo>
                    <a:pt x="190751" y="161089"/>
                  </a:lnTo>
                  <a:lnTo>
                    <a:pt x="178218" y="190425"/>
                  </a:lnTo>
                  <a:lnTo>
                    <a:pt x="154366" y="214636"/>
                  </a:lnTo>
                  <a:lnTo>
                    <a:pt x="96678" y="247727"/>
                  </a:lnTo>
                  <a:lnTo>
                    <a:pt x="34896" y="257987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333657" y="11007102"/>
              <a:ext cx="205669" cy="427993"/>
            </a:xfrm>
            <a:custGeom>
              <a:avLst/>
              <a:gdLst/>
              <a:ahLst/>
              <a:cxnLst/>
              <a:rect l="0" t="0" r="0" b="0"/>
              <a:pathLst>
                <a:path w="205669" h="427993">
                  <a:moveTo>
                    <a:pt x="0" y="78798"/>
                  </a:moveTo>
                  <a:lnTo>
                    <a:pt x="12470" y="110114"/>
                  </a:lnTo>
                  <a:lnTo>
                    <a:pt x="26363" y="128772"/>
                  </a:lnTo>
                  <a:lnTo>
                    <a:pt x="58594" y="149128"/>
                  </a:lnTo>
                  <a:lnTo>
                    <a:pt x="71055" y="150060"/>
                  </a:lnTo>
                  <a:lnTo>
                    <a:pt x="97089" y="142971"/>
                  </a:lnTo>
                  <a:lnTo>
                    <a:pt x="115770" y="125601"/>
                  </a:lnTo>
                  <a:lnTo>
                    <a:pt x="122884" y="114571"/>
                  </a:lnTo>
                  <a:lnTo>
                    <a:pt x="132897" y="62653"/>
                  </a:lnTo>
                  <a:lnTo>
                    <a:pt x="135863" y="6305"/>
                  </a:lnTo>
                  <a:lnTo>
                    <a:pt x="134756" y="0"/>
                  </a:lnTo>
                  <a:lnTo>
                    <a:pt x="132495" y="1890"/>
                  </a:lnTo>
                  <a:lnTo>
                    <a:pt x="129463" y="9244"/>
                  </a:lnTo>
                  <a:lnTo>
                    <a:pt x="125197" y="55989"/>
                  </a:lnTo>
                  <a:lnTo>
                    <a:pt x="124199" y="100654"/>
                  </a:lnTo>
                  <a:lnTo>
                    <a:pt x="125279" y="147927"/>
                  </a:lnTo>
                  <a:lnTo>
                    <a:pt x="134453" y="210325"/>
                  </a:lnTo>
                  <a:lnTo>
                    <a:pt x="142532" y="254053"/>
                  </a:lnTo>
                  <a:lnTo>
                    <a:pt x="147139" y="298880"/>
                  </a:lnTo>
                  <a:lnTo>
                    <a:pt x="145669" y="358817"/>
                  </a:lnTo>
                  <a:lnTo>
                    <a:pt x="131524" y="420014"/>
                  </a:lnTo>
                  <a:lnTo>
                    <a:pt x="124246" y="426630"/>
                  </a:lnTo>
                  <a:lnTo>
                    <a:pt x="114824" y="427992"/>
                  </a:lnTo>
                  <a:lnTo>
                    <a:pt x="103972" y="425854"/>
                  </a:lnTo>
                  <a:lnTo>
                    <a:pt x="95213" y="419859"/>
                  </a:lnTo>
                  <a:lnTo>
                    <a:pt x="81419" y="401009"/>
                  </a:lnTo>
                  <a:lnTo>
                    <a:pt x="65089" y="357423"/>
                  </a:lnTo>
                  <a:lnTo>
                    <a:pt x="63460" y="327556"/>
                  </a:lnTo>
                  <a:lnTo>
                    <a:pt x="71109" y="280983"/>
                  </a:lnTo>
                  <a:lnTo>
                    <a:pt x="80355" y="249402"/>
                  </a:lnTo>
                  <a:lnTo>
                    <a:pt x="115180" y="196175"/>
                  </a:lnTo>
                  <a:lnTo>
                    <a:pt x="172898" y="135162"/>
                  </a:lnTo>
                  <a:lnTo>
                    <a:pt x="205668" y="106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720308" y="10880232"/>
              <a:ext cx="206279" cy="356492"/>
            </a:xfrm>
            <a:custGeom>
              <a:avLst/>
              <a:gdLst/>
              <a:ahLst/>
              <a:cxnLst/>
              <a:rect l="0" t="0" r="0" b="0"/>
              <a:pathLst>
                <a:path w="206279" h="356492">
                  <a:moveTo>
                    <a:pt x="65819" y="0"/>
                  </a:moveTo>
                  <a:lnTo>
                    <a:pt x="45450" y="35886"/>
                  </a:lnTo>
                  <a:lnTo>
                    <a:pt x="29992" y="90530"/>
                  </a:lnTo>
                  <a:lnTo>
                    <a:pt x="15763" y="147517"/>
                  </a:lnTo>
                  <a:lnTo>
                    <a:pt x="3422" y="210445"/>
                  </a:lnTo>
                  <a:lnTo>
                    <a:pt x="0" y="249433"/>
                  </a:lnTo>
                  <a:lnTo>
                    <a:pt x="6605" y="278948"/>
                  </a:lnTo>
                  <a:lnTo>
                    <a:pt x="12632" y="291085"/>
                  </a:lnTo>
                  <a:lnTo>
                    <a:pt x="24267" y="297652"/>
                  </a:lnTo>
                  <a:lnTo>
                    <a:pt x="57508" y="300887"/>
                  </a:lnTo>
                  <a:lnTo>
                    <a:pt x="93610" y="289121"/>
                  </a:lnTo>
                  <a:lnTo>
                    <a:pt x="144133" y="256802"/>
                  </a:lnTo>
                  <a:lnTo>
                    <a:pt x="170705" y="231442"/>
                  </a:lnTo>
                  <a:lnTo>
                    <a:pt x="200177" y="177920"/>
                  </a:lnTo>
                  <a:lnTo>
                    <a:pt x="205665" y="164318"/>
                  </a:lnTo>
                  <a:lnTo>
                    <a:pt x="206278" y="152202"/>
                  </a:lnTo>
                  <a:lnTo>
                    <a:pt x="198832" y="130615"/>
                  </a:lnTo>
                  <a:lnTo>
                    <a:pt x="192581" y="126687"/>
                  </a:lnTo>
                  <a:lnTo>
                    <a:pt x="185367" y="127116"/>
                  </a:lnTo>
                  <a:lnTo>
                    <a:pt x="177510" y="130448"/>
                  </a:lnTo>
                  <a:lnTo>
                    <a:pt x="151895" y="156974"/>
                  </a:lnTo>
                  <a:lnTo>
                    <a:pt x="117466" y="217830"/>
                  </a:lnTo>
                  <a:lnTo>
                    <a:pt x="102620" y="269025"/>
                  </a:lnTo>
                  <a:lnTo>
                    <a:pt x="104011" y="299336"/>
                  </a:lnTo>
                  <a:lnTo>
                    <a:pt x="113770" y="323979"/>
                  </a:lnTo>
                  <a:lnTo>
                    <a:pt x="134375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142618" y="11024626"/>
              <a:ext cx="111359" cy="198388"/>
            </a:xfrm>
            <a:custGeom>
              <a:avLst/>
              <a:gdLst/>
              <a:ahLst/>
              <a:cxnLst/>
              <a:rect l="0" t="0" r="0" b="0"/>
              <a:pathLst>
                <a:path w="111359" h="198388">
                  <a:moveTo>
                    <a:pt x="0" y="116119"/>
                  </a:moveTo>
                  <a:lnTo>
                    <a:pt x="61779" y="77951"/>
                  </a:lnTo>
                  <a:lnTo>
                    <a:pt x="98590" y="41152"/>
                  </a:lnTo>
                  <a:lnTo>
                    <a:pt x="111358" y="17291"/>
                  </a:lnTo>
                  <a:lnTo>
                    <a:pt x="109279" y="9101"/>
                  </a:lnTo>
                  <a:lnTo>
                    <a:pt x="101798" y="3640"/>
                  </a:lnTo>
                  <a:lnTo>
                    <a:pt x="90717" y="0"/>
                  </a:lnTo>
                  <a:lnTo>
                    <a:pt x="78760" y="3667"/>
                  </a:lnTo>
                  <a:lnTo>
                    <a:pt x="53286" y="23991"/>
                  </a:lnTo>
                  <a:lnTo>
                    <a:pt x="20529" y="69694"/>
                  </a:lnTo>
                  <a:lnTo>
                    <a:pt x="6083" y="129109"/>
                  </a:lnTo>
                  <a:lnTo>
                    <a:pt x="8626" y="146108"/>
                  </a:lnTo>
                  <a:lnTo>
                    <a:pt x="23639" y="173120"/>
                  </a:lnTo>
                  <a:lnTo>
                    <a:pt x="41484" y="187157"/>
                  </a:lnTo>
                  <a:lnTo>
                    <a:pt x="68556" y="1983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336182" y="11013733"/>
              <a:ext cx="149217" cy="168147"/>
            </a:xfrm>
            <a:custGeom>
              <a:avLst/>
              <a:gdLst/>
              <a:ahLst/>
              <a:cxnLst/>
              <a:rect l="0" t="0" r="0" b="0"/>
              <a:pathLst>
                <a:path w="149217" h="168147">
                  <a:moveTo>
                    <a:pt x="135505" y="17322"/>
                  </a:moveTo>
                  <a:lnTo>
                    <a:pt x="120948" y="2765"/>
                  </a:lnTo>
                  <a:lnTo>
                    <a:pt x="112089" y="0"/>
                  </a:lnTo>
                  <a:lnTo>
                    <a:pt x="90058" y="991"/>
                  </a:lnTo>
                  <a:lnTo>
                    <a:pt x="69094" y="14634"/>
                  </a:lnTo>
                  <a:lnTo>
                    <a:pt x="40163" y="52074"/>
                  </a:lnTo>
                  <a:lnTo>
                    <a:pt x="3089" y="112041"/>
                  </a:lnTo>
                  <a:lnTo>
                    <a:pt x="0" y="124648"/>
                  </a:lnTo>
                  <a:lnTo>
                    <a:pt x="988" y="136101"/>
                  </a:lnTo>
                  <a:lnTo>
                    <a:pt x="4693" y="146783"/>
                  </a:lnTo>
                  <a:lnTo>
                    <a:pt x="13258" y="152380"/>
                  </a:lnTo>
                  <a:lnTo>
                    <a:pt x="39023" y="154537"/>
                  </a:lnTo>
                  <a:lnTo>
                    <a:pt x="66726" y="142292"/>
                  </a:lnTo>
                  <a:lnTo>
                    <a:pt x="124529" y="93703"/>
                  </a:lnTo>
                  <a:lnTo>
                    <a:pt x="147149" y="64330"/>
                  </a:lnTo>
                  <a:lnTo>
                    <a:pt x="146314" y="63895"/>
                  </a:lnTo>
                  <a:lnTo>
                    <a:pt x="142711" y="66652"/>
                  </a:lnTo>
                  <a:lnTo>
                    <a:pt x="137640" y="106927"/>
                  </a:lnTo>
                  <a:lnTo>
                    <a:pt x="149216" y="1681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591112" y="10962525"/>
              <a:ext cx="350303" cy="274199"/>
            </a:xfrm>
            <a:custGeom>
              <a:avLst/>
              <a:gdLst/>
              <a:ahLst/>
              <a:cxnLst/>
              <a:rect l="0" t="0" r="0" b="0"/>
              <a:pathLst>
                <a:path w="350303" h="274199">
                  <a:moveTo>
                    <a:pt x="58821" y="82242"/>
                  </a:moveTo>
                  <a:lnTo>
                    <a:pt x="36984" y="96800"/>
                  </a:lnTo>
                  <a:lnTo>
                    <a:pt x="22201" y="116134"/>
                  </a:lnTo>
                  <a:lnTo>
                    <a:pt x="297" y="165787"/>
                  </a:lnTo>
                  <a:lnTo>
                    <a:pt x="0" y="179072"/>
                  </a:lnTo>
                  <a:lnTo>
                    <a:pt x="7795" y="206021"/>
                  </a:lnTo>
                  <a:lnTo>
                    <a:pt x="17186" y="213512"/>
                  </a:lnTo>
                  <a:lnTo>
                    <a:pt x="43871" y="217773"/>
                  </a:lnTo>
                  <a:lnTo>
                    <a:pt x="71981" y="210526"/>
                  </a:lnTo>
                  <a:lnTo>
                    <a:pt x="109439" y="189316"/>
                  </a:lnTo>
                  <a:lnTo>
                    <a:pt x="139836" y="159671"/>
                  </a:lnTo>
                  <a:lnTo>
                    <a:pt x="177404" y="101429"/>
                  </a:lnTo>
                  <a:lnTo>
                    <a:pt x="201696" y="40666"/>
                  </a:lnTo>
                  <a:lnTo>
                    <a:pt x="205766" y="13"/>
                  </a:lnTo>
                  <a:lnTo>
                    <a:pt x="204011" y="0"/>
                  </a:lnTo>
                  <a:lnTo>
                    <a:pt x="201318" y="4561"/>
                  </a:lnTo>
                  <a:lnTo>
                    <a:pt x="196997" y="57192"/>
                  </a:lnTo>
                  <a:lnTo>
                    <a:pt x="196248" y="117646"/>
                  </a:lnTo>
                  <a:lnTo>
                    <a:pt x="196073" y="161455"/>
                  </a:lnTo>
                  <a:lnTo>
                    <a:pt x="195974" y="221665"/>
                  </a:lnTo>
                  <a:lnTo>
                    <a:pt x="197484" y="228512"/>
                  </a:lnTo>
                  <a:lnTo>
                    <a:pt x="200014" y="226983"/>
                  </a:lnTo>
                  <a:lnTo>
                    <a:pt x="220846" y="174091"/>
                  </a:lnTo>
                  <a:lnTo>
                    <a:pt x="252087" y="112008"/>
                  </a:lnTo>
                  <a:lnTo>
                    <a:pt x="287599" y="62561"/>
                  </a:lnTo>
                  <a:lnTo>
                    <a:pt x="298177" y="56933"/>
                  </a:lnTo>
                  <a:lnTo>
                    <a:pt x="322119" y="54743"/>
                  </a:lnTo>
                  <a:lnTo>
                    <a:pt x="331855" y="59339"/>
                  </a:lnTo>
                  <a:lnTo>
                    <a:pt x="346734" y="76633"/>
                  </a:lnTo>
                  <a:lnTo>
                    <a:pt x="350302" y="107680"/>
                  </a:lnTo>
                  <a:lnTo>
                    <a:pt x="347806" y="163921"/>
                  </a:lnTo>
                  <a:lnTo>
                    <a:pt x="343004" y="215117"/>
                  </a:lnTo>
                  <a:lnTo>
                    <a:pt x="333044" y="2741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133307" y="10976211"/>
              <a:ext cx="127188" cy="233091"/>
            </a:xfrm>
            <a:custGeom>
              <a:avLst/>
              <a:gdLst/>
              <a:ahLst/>
              <a:cxnLst/>
              <a:rect l="0" t="0" r="0" b="0"/>
              <a:pathLst>
                <a:path w="127188" h="233091">
                  <a:moveTo>
                    <a:pt x="92496" y="0"/>
                  </a:moveTo>
                  <a:lnTo>
                    <a:pt x="63381" y="7278"/>
                  </a:lnTo>
                  <a:lnTo>
                    <a:pt x="40962" y="23040"/>
                  </a:lnTo>
                  <a:lnTo>
                    <a:pt x="1742" y="63120"/>
                  </a:lnTo>
                  <a:lnTo>
                    <a:pt x="0" y="71026"/>
                  </a:lnTo>
                  <a:lnTo>
                    <a:pt x="3410" y="77820"/>
                  </a:lnTo>
                  <a:lnTo>
                    <a:pt x="19386" y="89431"/>
                  </a:lnTo>
                  <a:lnTo>
                    <a:pt x="79991" y="114000"/>
                  </a:lnTo>
                  <a:lnTo>
                    <a:pt x="120276" y="135173"/>
                  </a:lnTo>
                  <a:lnTo>
                    <a:pt x="126251" y="144960"/>
                  </a:lnTo>
                  <a:lnTo>
                    <a:pt x="127187" y="156055"/>
                  </a:lnTo>
                  <a:lnTo>
                    <a:pt x="120102" y="179048"/>
                  </a:lnTo>
                  <a:lnTo>
                    <a:pt x="106797" y="199422"/>
                  </a:lnTo>
                  <a:lnTo>
                    <a:pt x="86665" y="214572"/>
                  </a:lnTo>
                  <a:lnTo>
                    <a:pt x="53697" y="227604"/>
                  </a:lnTo>
                  <a:lnTo>
                    <a:pt x="2394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362915" y="11031055"/>
              <a:ext cx="1" cy="178247"/>
            </a:xfrm>
            <a:custGeom>
              <a:avLst/>
              <a:gdLst/>
              <a:ahLst/>
              <a:cxnLst/>
              <a:rect l="0" t="0" r="0" b="0"/>
              <a:pathLst>
                <a:path w="1" h="178247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0" y="152769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444769" y="10851548"/>
              <a:ext cx="192152" cy="306121"/>
            </a:xfrm>
            <a:custGeom>
              <a:avLst/>
              <a:gdLst/>
              <a:ahLst/>
              <a:cxnLst/>
              <a:rect l="0" t="0" r="0" b="0"/>
              <a:pathLst>
                <a:path w="192152" h="306121">
                  <a:moveTo>
                    <a:pt x="151236" y="97240"/>
                  </a:moveTo>
                  <a:lnTo>
                    <a:pt x="95040" y="144014"/>
                  </a:lnTo>
                  <a:lnTo>
                    <a:pt x="39263" y="196068"/>
                  </a:lnTo>
                  <a:lnTo>
                    <a:pt x="7016" y="235197"/>
                  </a:lnTo>
                  <a:lnTo>
                    <a:pt x="1768" y="248627"/>
                  </a:lnTo>
                  <a:lnTo>
                    <a:pt x="0" y="275736"/>
                  </a:lnTo>
                  <a:lnTo>
                    <a:pt x="4708" y="286317"/>
                  </a:lnTo>
                  <a:lnTo>
                    <a:pt x="22127" y="302136"/>
                  </a:lnTo>
                  <a:lnTo>
                    <a:pt x="49166" y="306120"/>
                  </a:lnTo>
                  <a:lnTo>
                    <a:pt x="79972" y="301289"/>
                  </a:lnTo>
                  <a:lnTo>
                    <a:pt x="108900" y="288985"/>
                  </a:lnTo>
                  <a:lnTo>
                    <a:pt x="128866" y="269298"/>
                  </a:lnTo>
                  <a:lnTo>
                    <a:pt x="148671" y="228456"/>
                  </a:lnTo>
                  <a:lnTo>
                    <a:pt x="160125" y="177760"/>
                  </a:lnTo>
                  <a:lnTo>
                    <a:pt x="163519" y="124145"/>
                  </a:lnTo>
                  <a:lnTo>
                    <a:pt x="168586" y="69664"/>
                  </a:lnTo>
                  <a:lnTo>
                    <a:pt x="179737" y="18991"/>
                  </a:lnTo>
                  <a:lnTo>
                    <a:pt x="183948" y="3940"/>
                  </a:lnTo>
                  <a:lnTo>
                    <a:pt x="186756" y="0"/>
                  </a:lnTo>
                  <a:lnTo>
                    <a:pt x="188627" y="3468"/>
                  </a:lnTo>
                  <a:lnTo>
                    <a:pt x="191631" y="52818"/>
                  </a:lnTo>
                  <a:lnTo>
                    <a:pt x="192151" y="110823"/>
                  </a:lnTo>
                  <a:lnTo>
                    <a:pt x="185027" y="161695"/>
                  </a:lnTo>
                  <a:lnTo>
                    <a:pt x="180545" y="212994"/>
                  </a:lnTo>
                  <a:lnTo>
                    <a:pt x="178659" y="2617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719406" y="10982644"/>
              <a:ext cx="150825" cy="162923"/>
            </a:xfrm>
            <a:custGeom>
              <a:avLst/>
              <a:gdLst/>
              <a:ahLst/>
              <a:cxnLst/>
              <a:rect l="0" t="0" r="0" b="0"/>
              <a:pathLst>
                <a:path w="150825" h="162923">
                  <a:moveTo>
                    <a:pt x="0" y="130679"/>
                  </a:moveTo>
                  <a:lnTo>
                    <a:pt x="38168" y="85232"/>
                  </a:lnTo>
                  <a:lnTo>
                    <a:pt x="57183" y="47133"/>
                  </a:lnTo>
                  <a:lnTo>
                    <a:pt x="59439" y="20421"/>
                  </a:lnTo>
                  <a:lnTo>
                    <a:pt x="57908" y="6899"/>
                  </a:lnTo>
                  <a:lnTo>
                    <a:pt x="53840" y="932"/>
                  </a:lnTo>
                  <a:lnTo>
                    <a:pt x="48080" y="0"/>
                  </a:lnTo>
                  <a:lnTo>
                    <a:pt x="41195" y="2426"/>
                  </a:lnTo>
                  <a:lnTo>
                    <a:pt x="16946" y="27676"/>
                  </a:lnTo>
                  <a:lnTo>
                    <a:pt x="7531" y="55446"/>
                  </a:lnTo>
                  <a:lnTo>
                    <a:pt x="4871" y="86577"/>
                  </a:lnTo>
                  <a:lnTo>
                    <a:pt x="8766" y="115648"/>
                  </a:lnTo>
                  <a:lnTo>
                    <a:pt x="14985" y="126752"/>
                  </a:lnTo>
                  <a:lnTo>
                    <a:pt x="34083" y="143152"/>
                  </a:lnTo>
                  <a:lnTo>
                    <a:pt x="70530" y="160951"/>
                  </a:lnTo>
                  <a:lnTo>
                    <a:pt x="96856" y="162922"/>
                  </a:lnTo>
                  <a:lnTo>
                    <a:pt x="150824" y="1581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404049" y="10839099"/>
              <a:ext cx="27423" cy="13712"/>
            </a:xfrm>
            <a:custGeom>
              <a:avLst/>
              <a:gdLst/>
              <a:ahLst/>
              <a:cxnLst/>
              <a:rect l="0" t="0" r="0" b="0"/>
              <a:pathLst>
                <a:path w="27423" h="13712">
                  <a:moveTo>
                    <a:pt x="27422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907692" y="11414969"/>
              <a:ext cx="237095" cy="411337"/>
            </a:xfrm>
            <a:custGeom>
              <a:avLst/>
              <a:gdLst/>
              <a:ahLst/>
              <a:cxnLst/>
              <a:rect l="0" t="0" r="0" b="0"/>
              <a:pathLst>
                <a:path w="237095" h="411337">
                  <a:moveTo>
                    <a:pt x="178246" y="0"/>
                  </a:moveTo>
                  <a:lnTo>
                    <a:pt x="122649" y="18978"/>
                  </a:lnTo>
                  <a:lnTo>
                    <a:pt x="68408" y="51315"/>
                  </a:lnTo>
                  <a:lnTo>
                    <a:pt x="5360" y="105212"/>
                  </a:lnTo>
                  <a:lnTo>
                    <a:pt x="2050" y="114321"/>
                  </a:lnTo>
                  <a:lnTo>
                    <a:pt x="2891" y="123442"/>
                  </a:lnTo>
                  <a:lnTo>
                    <a:pt x="6498" y="132569"/>
                  </a:lnTo>
                  <a:lnTo>
                    <a:pt x="14996" y="138654"/>
                  </a:lnTo>
                  <a:lnTo>
                    <a:pt x="56072" y="147217"/>
                  </a:lnTo>
                  <a:lnTo>
                    <a:pt x="105314" y="151278"/>
                  </a:lnTo>
                  <a:lnTo>
                    <a:pt x="163670" y="165526"/>
                  </a:lnTo>
                  <a:lnTo>
                    <a:pt x="190050" y="175640"/>
                  </a:lnTo>
                  <a:lnTo>
                    <a:pt x="211930" y="190291"/>
                  </a:lnTo>
                  <a:lnTo>
                    <a:pt x="227749" y="211021"/>
                  </a:lnTo>
                  <a:lnTo>
                    <a:pt x="234100" y="222948"/>
                  </a:lnTo>
                  <a:lnTo>
                    <a:pt x="237094" y="248388"/>
                  </a:lnTo>
                  <a:lnTo>
                    <a:pt x="235760" y="261570"/>
                  </a:lnTo>
                  <a:lnTo>
                    <a:pt x="222089" y="288405"/>
                  </a:lnTo>
                  <a:lnTo>
                    <a:pt x="188697" y="325146"/>
                  </a:lnTo>
                  <a:lnTo>
                    <a:pt x="129190" y="364858"/>
                  </a:lnTo>
                  <a:lnTo>
                    <a:pt x="76704" y="392825"/>
                  </a:lnTo>
                  <a:lnTo>
                    <a:pt x="44755" y="403110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250472" y="11606926"/>
              <a:ext cx="13713" cy="164536"/>
            </a:xfrm>
            <a:custGeom>
              <a:avLst/>
              <a:gdLst/>
              <a:ahLst/>
              <a:cxnLst/>
              <a:rect l="0" t="0" r="0" b="0"/>
              <a:pathLst>
                <a:path w="13713" h="164536">
                  <a:moveTo>
                    <a:pt x="0" y="0"/>
                  </a:moveTo>
                  <a:lnTo>
                    <a:pt x="0" y="53209"/>
                  </a:lnTo>
                  <a:lnTo>
                    <a:pt x="1524" y="104465"/>
                  </a:lnTo>
                  <a:lnTo>
                    <a:pt x="13712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332740" y="11592216"/>
              <a:ext cx="287936" cy="145875"/>
            </a:xfrm>
            <a:custGeom>
              <a:avLst/>
              <a:gdLst/>
              <a:ahLst/>
              <a:cxnLst/>
              <a:rect l="0" t="0" r="0" b="0"/>
              <a:pathLst>
                <a:path w="287936" h="145875">
                  <a:moveTo>
                    <a:pt x="0" y="28421"/>
                  </a:moveTo>
                  <a:lnTo>
                    <a:pt x="14557" y="42979"/>
                  </a:lnTo>
                  <a:lnTo>
                    <a:pt x="30889" y="81147"/>
                  </a:lnTo>
                  <a:lnTo>
                    <a:pt x="30819" y="138329"/>
                  </a:lnTo>
                  <a:lnTo>
                    <a:pt x="29687" y="145874"/>
                  </a:lnTo>
                  <a:lnTo>
                    <a:pt x="28932" y="144809"/>
                  </a:lnTo>
                  <a:lnTo>
                    <a:pt x="28429" y="138006"/>
                  </a:lnTo>
                  <a:lnTo>
                    <a:pt x="49513" y="84826"/>
                  </a:lnTo>
                  <a:lnTo>
                    <a:pt x="91909" y="22194"/>
                  </a:lnTo>
                  <a:lnTo>
                    <a:pt x="126257" y="0"/>
                  </a:lnTo>
                  <a:lnTo>
                    <a:pt x="135969" y="333"/>
                  </a:lnTo>
                  <a:lnTo>
                    <a:pt x="143967" y="5126"/>
                  </a:lnTo>
                  <a:lnTo>
                    <a:pt x="156917" y="22639"/>
                  </a:lnTo>
                  <a:lnTo>
                    <a:pt x="171249" y="59716"/>
                  </a:lnTo>
                  <a:lnTo>
                    <a:pt x="175136" y="91589"/>
                  </a:lnTo>
                  <a:lnTo>
                    <a:pt x="177696" y="94908"/>
                  </a:lnTo>
                  <a:lnTo>
                    <a:pt x="197056" y="40656"/>
                  </a:lnTo>
                  <a:lnTo>
                    <a:pt x="217674" y="7840"/>
                  </a:lnTo>
                  <a:lnTo>
                    <a:pt x="224336" y="7083"/>
                  </a:lnTo>
                  <a:lnTo>
                    <a:pt x="230301" y="12673"/>
                  </a:lnTo>
                  <a:lnTo>
                    <a:pt x="250821" y="65429"/>
                  </a:lnTo>
                  <a:lnTo>
                    <a:pt x="269544" y="119014"/>
                  </a:lnTo>
                  <a:lnTo>
                    <a:pt x="287935" y="138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654630" y="11574945"/>
              <a:ext cx="167876" cy="373710"/>
            </a:xfrm>
            <a:custGeom>
              <a:avLst/>
              <a:gdLst/>
              <a:ahLst/>
              <a:cxnLst/>
              <a:rect l="0" t="0" r="0" b="0"/>
              <a:pathLst>
                <a:path w="167876" h="373710">
                  <a:moveTo>
                    <a:pt x="34601" y="114248"/>
                  </a:moveTo>
                  <a:lnTo>
                    <a:pt x="25178" y="159557"/>
                  </a:lnTo>
                  <a:lnTo>
                    <a:pt x="22160" y="217219"/>
                  </a:lnTo>
                  <a:lnTo>
                    <a:pt x="22790" y="273575"/>
                  </a:lnTo>
                  <a:lnTo>
                    <a:pt x="30424" y="328868"/>
                  </a:lnTo>
                  <a:lnTo>
                    <a:pt x="32744" y="365536"/>
                  </a:lnTo>
                  <a:lnTo>
                    <a:pt x="30316" y="373182"/>
                  </a:lnTo>
                  <a:lnTo>
                    <a:pt x="25651" y="373709"/>
                  </a:lnTo>
                  <a:lnTo>
                    <a:pt x="19493" y="369489"/>
                  </a:lnTo>
                  <a:lnTo>
                    <a:pt x="12652" y="344487"/>
                  </a:lnTo>
                  <a:lnTo>
                    <a:pt x="4738" y="287587"/>
                  </a:lnTo>
                  <a:lnTo>
                    <a:pt x="0" y="244609"/>
                  </a:lnTo>
                  <a:lnTo>
                    <a:pt x="2972" y="200117"/>
                  </a:lnTo>
                  <a:lnTo>
                    <a:pt x="9372" y="154951"/>
                  </a:lnTo>
                  <a:lnTo>
                    <a:pt x="18817" y="111010"/>
                  </a:lnTo>
                  <a:lnTo>
                    <a:pt x="41266" y="53535"/>
                  </a:lnTo>
                  <a:lnTo>
                    <a:pt x="58383" y="21756"/>
                  </a:lnTo>
                  <a:lnTo>
                    <a:pt x="70261" y="11452"/>
                  </a:lnTo>
                  <a:lnTo>
                    <a:pt x="99708" y="5"/>
                  </a:lnTo>
                  <a:lnTo>
                    <a:pt x="113046" y="0"/>
                  </a:lnTo>
                  <a:lnTo>
                    <a:pt x="135990" y="8119"/>
                  </a:lnTo>
                  <a:lnTo>
                    <a:pt x="152281" y="25945"/>
                  </a:lnTo>
                  <a:lnTo>
                    <a:pt x="158759" y="37098"/>
                  </a:lnTo>
                  <a:lnTo>
                    <a:pt x="167875" y="89188"/>
                  </a:lnTo>
                  <a:lnTo>
                    <a:pt x="161882" y="122915"/>
                  </a:lnTo>
                  <a:lnTo>
                    <a:pt x="147539" y="151617"/>
                  </a:lnTo>
                  <a:lnTo>
                    <a:pt x="125929" y="174529"/>
                  </a:lnTo>
                  <a:lnTo>
                    <a:pt x="88068" y="197280"/>
                  </a:lnTo>
                  <a:lnTo>
                    <a:pt x="61411" y="204473"/>
                  </a:lnTo>
                  <a:lnTo>
                    <a:pt x="20890" y="2102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873819" y="11442391"/>
              <a:ext cx="62214" cy="383915"/>
            </a:xfrm>
            <a:custGeom>
              <a:avLst/>
              <a:gdLst/>
              <a:ahLst/>
              <a:cxnLst/>
              <a:rect l="0" t="0" r="0" b="0"/>
              <a:pathLst>
                <a:path w="62214" h="383915">
                  <a:moveTo>
                    <a:pt x="62213" y="0"/>
                  </a:moveTo>
                  <a:lnTo>
                    <a:pt x="47299" y="48808"/>
                  </a:lnTo>
                  <a:lnTo>
                    <a:pt x="34435" y="102315"/>
                  </a:lnTo>
                  <a:lnTo>
                    <a:pt x="25492" y="144499"/>
                  </a:lnTo>
                  <a:lnTo>
                    <a:pt x="16439" y="188639"/>
                  </a:lnTo>
                  <a:lnTo>
                    <a:pt x="11400" y="233648"/>
                  </a:lnTo>
                  <a:lnTo>
                    <a:pt x="7637" y="277519"/>
                  </a:lnTo>
                  <a:lnTo>
                    <a:pt x="0" y="333431"/>
                  </a:lnTo>
                  <a:lnTo>
                    <a:pt x="7369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963455" y="11620637"/>
              <a:ext cx="54846" cy="233092"/>
            </a:xfrm>
            <a:custGeom>
              <a:avLst/>
              <a:gdLst/>
              <a:ahLst/>
              <a:cxnLst/>
              <a:rect l="0" t="0" r="0" b="0"/>
              <a:pathLst>
                <a:path w="54846" h="233092">
                  <a:moveTo>
                    <a:pt x="54845" y="0"/>
                  </a:moveTo>
                  <a:lnTo>
                    <a:pt x="35760" y="57252"/>
                  </a:lnTo>
                  <a:lnTo>
                    <a:pt x="27546" y="119587"/>
                  </a:lnTo>
                  <a:lnTo>
                    <a:pt x="12832" y="177493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977166" y="11620637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114278" y="11454015"/>
              <a:ext cx="123402" cy="358580"/>
            </a:xfrm>
            <a:custGeom>
              <a:avLst/>
              <a:gdLst/>
              <a:ahLst/>
              <a:cxnLst/>
              <a:rect l="0" t="0" r="0" b="0"/>
              <a:pathLst>
                <a:path w="123402" h="358580">
                  <a:moveTo>
                    <a:pt x="123401" y="15799"/>
                  </a:moveTo>
                  <a:lnTo>
                    <a:pt x="108843" y="1242"/>
                  </a:lnTo>
                  <a:lnTo>
                    <a:pt x="101508" y="0"/>
                  </a:lnTo>
                  <a:lnTo>
                    <a:pt x="93571" y="2219"/>
                  </a:lnTo>
                  <a:lnTo>
                    <a:pt x="85233" y="6746"/>
                  </a:lnTo>
                  <a:lnTo>
                    <a:pt x="71905" y="23963"/>
                  </a:lnTo>
                  <a:lnTo>
                    <a:pt x="66219" y="34953"/>
                  </a:lnTo>
                  <a:lnTo>
                    <a:pt x="58215" y="86814"/>
                  </a:lnTo>
                  <a:lnTo>
                    <a:pt x="52280" y="128612"/>
                  </a:lnTo>
                  <a:lnTo>
                    <a:pt x="40374" y="190908"/>
                  </a:lnTo>
                  <a:lnTo>
                    <a:pt x="27197" y="247960"/>
                  </a:lnTo>
                  <a:lnTo>
                    <a:pt x="13645" y="299395"/>
                  </a:lnTo>
                  <a:lnTo>
                    <a:pt x="0" y="3585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073145" y="11620637"/>
              <a:ext cx="178246" cy="62125"/>
            </a:xfrm>
            <a:custGeom>
              <a:avLst/>
              <a:gdLst/>
              <a:ahLst/>
              <a:cxnLst/>
              <a:rect l="0" t="0" r="0" b="0"/>
              <a:pathLst>
                <a:path w="178246" h="62125">
                  <a:moveTo>
                    <a:pt x="0" y="54845"/>
                  </a:moveTo>
                  <a:lnTo>
                    <a:pt x="29114" y="62124"/>
                  </a:lnTo>
                  <a:lnTo>
                    <a:pt x="55597" y="57573"/>
                  </a:lnTo>
                  <a:lnTo>
                    <a:pt x="109837" y="37102"/>
                  </a:lnTo>
                  <a:lnTo>
                    <a:pt x="159993" y="18389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259729" y="11582181"/>
              <a:ext cx="238464" cy="578234"/>
            </a:xfrm>
            <a:custGeom>
              <a:avLst/>
              <a:gdLst/>
              <a:ahLst/>
              <a:cxnLst/>
              <a:rect l="0" t="0" r="0" b="0"/>
              <a:pathLst>
                <a:path w="238464" h="578234">
                  <a:moveTo>
                    <a:pt x="19084" y="52168"/>
                  </a:moveTo>
                  <a:lnTo>
                    <a:pt x="0" y="109419"/>
                  </a:lnTo>
                  <a:lnTo>
                    <a:pt x="3492" y="135504"/>
                  </a:lnTo>
                  <a:lnTo>
                    <a:pt x="8690" y="148858"/>
                  </a:lnTo>
                  <a:lnTo>
                    <a:pt x="18248" y="157761"/>
                  </a:lnTo>
                  <a:lnTo>
                    <a:pt x="45119" y="167654"/>
                  </a:lnTo>
                  <a:lnTo>
                    <a:pt x="57769" y="167245"/>
                  </a:lnTo>
                  <a:lnTo>
                    <a:pt x="79950" y="158666"/>
                  </a:lnTo>
                  <a:lnTo>
                    <a:pt x="95902" y="140634"/>
                  </a:lnTo>
                  <a:lnTo>
                    <a:pt x="123485" y="78601"/>
                  </a:lnTo>
                  <a:lnTo>
                    <a:pt x="138280" y="20488"/>
                  </a:lnTo>
                  <a:lnTo>
                    <a:pt x="140616" y="0"/>
                  </a:lnTo>
                  <a:lnTo>
                    <a:pt x="142115" y="57041"/>
                  </a:lnTo>
                  <a:lnTo>
                    <a:pt x="140797" y="104608"/>
                  </a:lnTo>
                  <a:lnTo>
                    <a:pt x="133013" y="158605"/>
                  </a:lnTo>
                  <a:lnTo>
                    <a:pt x="130029" y="217092"/>
                  </a:lnTo>
                  <a:lnTo>
                    <a:pt x="129332" y="270703"/>
                  </a:lnTo>
                  <a:lnTo>
                    <a:pt x="124959" y="330079"/>
                  </a:lnTo>
                  <a:lnTo>
                    <a:pt x="117937" y="385922"/>
                  </a:lnTo>
                  <a:lnTo>
                    <a:pt x="105419" y="446103"/>
                  </a:lnTo>
                  <a:lnTo>
                    <a:pt x="90538" y="507776"/>
                  </a:lnTo>
                  <a:lnTo>
                    <a:pt x="58984" y="567042"/>
                  </a:lnTo>
                  <a:lnTo>
                    <a:pt x="50254" y="578233"/>
                  </a:lnTo>
                  <a:lnTo>
                    <a:pt x="41388" y="578076"/>
                  </a:lnTo>
                  <a:lnTo>
                    <a:pt x="32430" y="570355"/>
                  </a:lnTo>
                  <a:lnTo>
                    <a:pt x="23411" y="557590"/>
                  </a:lnTo>
                  <a:lnTo>
                    <a:pt x="10717" y="503230"/>
                  </a:lnTo>
                  <a:lnTo>
                    <a:pt x="14235" y="446159"/>
                  </a:lnTo>
                  <a:lnTo>
                    <a:pt x="24926" y="397934"/>
                  </a:lnTo>
                  <a:lnTo>
                    <a:pt x="45021" y="347420"/>
                  </a:lnTo>
                  <a:lnTo>
                    <a:pt x="79108" y="288227"/>
                  </a:lnTo>
                  <a:lnTo>
                    <a:pt x="123308" y="241552"/>
                  </a:lnTo>
                  <a:lnTo>
                    <a:pt x="182538" y="196050"/>
                  </a:lnTo>
                  <a:lnTo>
                    <a:pt x="238463" y="1755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483563" y="11401258"/>
              <a:ext cx="27423" cy="13712"/>
            </a:xfrm>
            <a:custGeom>
              <a:avLst/>
              <a:gdLst/>
              <a:ahLst/>
              <a:cxnLst/>
              <a:rect l="0" t="0" r="0" b="0"/>
              <a:pathLst>
                <a:path w="27423" h="13712">
                  <a:moveTo>
                    <a:pt x="27422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54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55700"/>
            <a:ext cx="9458579" cy="46601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31800" y="330200"/>
            <a:ext cx="419268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7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5943600"/>
            <a:ext cx="43395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11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08742" y="3627196"/>
            <a:ext cx="807561" cy="27423"/>
          </a:xfrm>
          <a:custGeom>
            <a:avLst/>
            <a:gdLst/>
            <a:ahLst/>
            <a:cxnLst/>
            <a:rect l="0" t="0" r="0" b="0"/>
            <a:pathLst>
              <a:path w="807561" h="27423">
                <a:moveTo>
                  <a:pt x="26022" y="0"/>
                </a:moveTo>
                <a:lnTo>
                  <a:pt x="71331" y="0"/>
                </a:lnTo>
                <a:lnTo>
                  <a:pt x="128992" y="0"/>
                </a:lnTo>
                <a:lnTo>
                  <a:pt x="186872" y="0"/>
                </a:lnTo>
                <a:lnTo>
                  <a:pt x="250066" y="0"/>
                </a:lnTo>
                <a:lnTo>
                  <a:pt x="309584" y="0"/>
                </a:lnTo>
                <a:lnTo>
                  <a:pt x="352640" y="0"/>
                </a:lnTo>
                <a:lnTo>
                  <a:pt x="412425" y="0"/>
                </a:lnTo>
                <a:lnTo>
                  <a:pt x="468734" y="7278"/>
                </a:lnTo>
                <a:lnTo>
                  <a:pt x="524013" y="11805"/>
                </a:lnTo>
                <a:lnTo>
                  <a:pt x="586622" y="21234"/>
                </a:lnTo>
                <a:lnTo>
                  <a:pt x="587141" y="20249"/>
                </a:lnTo>
                <a:lnTo>
                  <a:pt x="582917" y="18069"/>
                </a:lnTo>
                <a:lnTo>
                  <a:pt x="530830" y="14572"/>
                </a:lnTo>
                <a:lnTo>
                  <a:pt x="470471" y="13965"/>
                </a:lnTo>
                <a:lnTo>
                  <a:pt x="426683" y="13824"/>
                </a:lnTo>
                <a:lnTo>
                  <a:pt x="377769" y="13761"/>
                </a:lnTo>
                <a:lnTo>
                  <a:pt x="325560" y="13733"/>
                </a:lnTo>
                <a:lnTo>
                  <a:pt x="271887" y="13720"/>
                </a:lnTo>
                <a:lnTo>
                  <a:pt x="221625" y="13715"/>
                </a:lnTo>
                <a:lnTo>
                  <a:pt x="173895" y="13712"/>
                </a:lnTo>
                <a:lnTo>
                  <a:pt x="127291" y="13711"/>
                </a:lnTo>
                <a:lnTo>
                  <a:pt x="65507" y="13711"/>
                </a:lnTo>
                <a:lnTo>
                  <a:pt x="8606" y="13710"/>
                </a:lnTo>
                <a:lnTo>
                  <a:pt x="700" y="12187"/>
                </a:lnTo>
                <a:lnTo>
                  <a:pt x="0" y="9648"/>
                </a:lnTo>
                <a:lnTo>
                  <a:pt x="4104" y="6432"/>
                </a:lnTo>
                <a:lnTo>
                  <a:pt x="55998" y="1270"/>
                </a:lnTo>
                <a:lnTo>
                  <a:pt x="117848" y="376"/>
                </a:lnTo>
                <a:lnTo>
                  <a:pt x="167382" y="167"/>
                </a:lnTo>
                <a:lnTo>
                  <a:pt x="223930" y="74"/>
                </a:lnTo>
                <a:lnTo>
                  <a:pt x="284609" y="33"/>
                </a:lnTo>
                <a:lnTo>
                  <a:pt x="347125" y="14"/>
                </a:lnTo>
                <a:lnTo>
                  <a:pt x="410458" y="6"/>
                </a:lnTo>
                <a:lnTo>
                  <a:pt x="472630" y="3"/>
                </a:lnTo>
                <a:lnTo>
                  <a:pt x="530731" y="1"/>
                </a:lnTo>
                <a:lnTo>
                  <a:pt x="587023" y="0"/>
                </a:lnTo>
                <a:lnTo>
                  <a:pt x="640988" y="0"/>
                </a:lnTo>
                <a:lnTo>
                  <a:pt x="690363" y="0"/>
                </a:lnTo>
                <a:lnTo>
                  <a:pt x="746428" y="7278"/>
                </a:lnTo>
                <a:lnTo>
                  <a:pt x="807560" y="274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185587" y="3682040"/>
            <a:ext cx="233092" cy="603294"/>
            <a:chOff x="8185587" y="3682040"/>
            <a:chExt cx="233092" cy="603294"/>
          </a:xfrm>
        </p:grpSpPr>
        <p:sp>
          <p:nvSpPr>
            <p:cNvPr id="6" name="Freeform 5"/>
            <p:cNvSpPr/>
            <p:nvPr/>
          </p:nvSpPr>
          <p:spPr>
            <a:xfrm>
              <a:off x="8213010" y="3709463"/>
              <a:ext cx="150824" cy="123402"/>
            </a:xfrm>
            <a:custGeom>
              <a:avLst/>
              <a:gdLst/>
              <a:ahLst/>
              <a:cxnLst/>
              <a:rect l="0" t="0" r="0" b="0"/>
              <a:pathLst>
                <a:path w="150824" h="123402">
                  <a:moveTo>
                    <a:pt x="0" y="0"/>
                  </a:moveTo>
                  <a:lnTo>
                    <a:pt x="59621" y="55558"/>
                  </a:lnTo>
                  <a:lnTo>
                    <a:pt x="122616" y="105689"/>
                  </a:lnTo>
                  <a:lnTo>
                    <a:pt x="150823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185587" y="3682040"/>
              <a:ext cx="233092" cy="603294"/>
            </a:xfrm>
            <a:custGeom>
              <a:avLst/>
              <a:gdLst/>
              <a:ahLst/>
              <a:cxnLst/>
              <a:rect l="0" t="0" r="0" b="0"/>
              <a:pathLst>
                <a:path w="233092" h="603294">
                  <a:moveTo>
                    <a:pt x="233091" y="0"/>
                  </a:moveTo>
                  <a:lnTo>
                    <a:pt x="218176" y="48807"/>
                  </a:lnTo>
                  <a:lnTo>
                    <a:pt x="200859" y="108497"/>
                  </a:lnTo>
                  <a:lnTo>
                    <a:pt x="181246" y="164299"/>
                  </a:lnTo>
                  <a:lnTo>
                    <a:pt x="153672" y="219333"/>
                  </a:lnTo>
                  <a:lnTo>
                    <a:pt x="133104" y="281494"/>
                  </a:lnTo>
                  <a:lnTo>
                    <a:pt x="103425" y="343032"/>
                  </a:lnTo>
                  <a:lnTo>
                    <a:pt x="77195" y="396007"/>
                  </a:lnTo>
                  <a:lnTo>
                    <a:pt x="51650" y="457746"/>
                  </a:lnTo>
                  <a:lnTo>
                    <a:pt x="33755" y="513787"/>
                  </a:lnTo>
                  <a:lnTo>
                    <a:pt x="14060" y="570378"/>
                  </a:lnTo>
                  <a:lnTo>
                    <a:pt x="0" y="603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2186677" y="3366683"/>
            <a:ext cx="199073" cy="302778"/>
          </a:xfrm>
          <a:custGeom>
            <a:avLst/>
            <a:gdLst/>
            <a:ahLst/>
            <a:cxnLst/>
            <a:rect l="0" t="0" r="0" b="0"/>
            <a:pathLst>
              <a:path w="199073" h="302778">
                <a:moveTo>
                  <a:pt x="199072" y="0"/>
                </a:moveTo>
                <a:lnTo>
                  <a:pt x="143475" y="4062"/>
                </a:lnTo>
                <a:lnTo>
                  <a:pt x="89234" y="19084"/>
                </a:lnTo>
                <a:lnTo>
                  <a:pt x="34508" y="38245"/>
                </a:lnTo>
                <a:lnTo>
                  <a:pt x="7102" y="53053"/>
                </a:lnTo>
                <a:lnTo>
                  <a:pt x="1013" y="61267"/>
                </a:lnTo>
                <a:lnTo>
                  <a:pt x="0" y="69791"/>
                </a:lnTo>
                <a:lnTo>
                  <a:pt x="2372" y="78519"/>
                </a:lnTo>
                <a:lnTo>
                  <a:pt x="10047" y="85862"/>
                </a:lnTo>
                <a:lnTo>
                  <a:pt x="66150" y="112657"/>
                </a:lnTo>
                <a:lnTo>
                  <a:pt x="121357" y="146839"/>
                </a:lnTo>
                <a:lnTo>
                  <a:pt x="169502" y="184455"/>
                </a:lnTo>
                <a:lnTo>
                  <a:pt x="184914" y="208427"/>
                </a:lnTo>
                <a:lnTo>
                  <a:pt x="188717" y="234317"/>
                </a:lnTo>
                <a:lnTo>
                  <a:pt x="187598" y="247619"/>
                </a:lnTo>
                <a:lnTo>
                  <a:pt x="178230" y="270524"/>
                </a:lnTo>
                <a:lnTo>
                  <a:pt x="171466" y="280898"/>
                </a:lnTo>
                <a:lnTo>
                  <a:pt x="151763" y="296487"/>
                </a:lnTo>
                <a:lnTo>
                  <a:pt x="140110" y="302777"/>
                </a:lnTo>
                <a:lnTo>
                  <a:pt x="129295" y="302400"/>
                </a:lnTo>
                <a:lnTo>
                  <a:pt x="119038" y="297579"/>
                </a:lnTo>
                <a:lnTo>
                  <a:pt x="109153" y="289793"/>
                </a:lnTo>
                <a:lnTo>
                  <a:pt x="104086" y="280033"/>
                </a:lnTo>
                <a:lnTo>
                  <a:pt x="102519" y="257001"/>
                </a:lnTo>
                <a:lnTo>
                  <a:pt x="115450" y="203451"/>
                </a:lnTo>
                <a:lnTo>
                  <a:pt x="137393" y="154906"/>
                </a:lnTo>
                <a:lnTo>
                  <a:pt x="172105" y="96785"/>
                </a:lnTo>
                <a:lnTo>
                  <a:pt x="187087" y="68914"/>
                </a:lnTo>
                <a:lnTo>
                  <a:pt x="199072" y="137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65794" y="3786289"/>
            <a:ext cx="232750" cy="340165"/>
          </a:xfrm>
          <a:custGeom>
            <a:avLst/>
            <a:gdLst/>
            <a:ahLst/>
            <a:cxnLst/>
            <a:rect l="0" t="0" r="0" b="0"/>
            <a:pathLst>
              <a:path w="232750" h="340165">
                <a:moveTo>
                  <a:pt x="219037" y="46575"/>
                </a:moveTo>
                <a:lnTo>
                  <a:pt x="195621" y="26205"/>
                </a:lnTo>
                <a:lnTo>
                  <a:pt x="135492" y="1197"/>
                </a:lnTo>
                <a:lnTo>
                  <a:pt x="108780" y="0"/>
                </a:lnTo>
                <a:lnTo>
                  <a:pt x="47112" y="11645"/>
                </a:lnTo>
                <a:lnTo>
                  <a:pt x="8809" y="31486"/>
                </a:lnTo>
                <a:lnTo>
                  <a:pt x="2712" y="42609"/>
                </a:lnTo>
                <a:lnTo>
                  <a:pt x="0" y="71219"/>
                </a:lnTo>
                <a:lnTo>
                  <a:pt x="11998" y="100185"/>
                </a:lnTo>
                <a:lnTo>
                  <a:pt x="58893" y="158866"/>
                </a:lnTo>
                <a:lnTo>
                  <a:pt x="112032" y="206279"/>
                </a:lnTo>
                <a:lnTo>
                  <a:pt x="143998" y="241163"/>
                </a:lnTo>
                <a:lnTo>
                  <a:pt x="165488" y="280445"/>
                </a:lnTo>
                <a:lnTo>
                  <a:pt x="168323" y="307434"/>
                </a:lnTo>
                <a:lnTo>
                  <a:pt x="166946" y="321030"/>
                </a:lnTo>
                <a:lnTo>
                  <a:pt x="159934" y="330093"/>
                </a:lnTo>
                <a:lnTo>
                  <a:pt x="135893" y="340164"/>
                </a:lnTo>
                <a:lnTo>
                  <a:pt x="123998" y="339803"/>
                </a:lnTo>
                <a:lnTo>
                  <a:pt x="102655" y="331276"/>
                </a:lnTo>
                <a:lnTo>
                  <a:pt x="95745" y="320166"/>
                </a:lnTo>
                <a:lnTo>
                  <a:pt x="88068" y="287509"/>
                </a:lnTo>
                <a:lnTo>
                  <a:pt x="92780" y="255729"/>
                </a:lnTo>
                <a:lnTo>
                  <a:pt x="120633" y="198086"/>
                </a:lnTo>
                <a:lnTo>
                  <a:pt x="168537" y="139785"/>
                </a:lnTo>
                <a:lnTo>
                  <a:pt x="212617" y="94440"/>
                </a:lnTo>
                <a:lnTo>
                  <a:pt x="223801" y="70895"/>
                </a:lnTo>
                <a:lnTo>
                  <a:pt x="232749" y="328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82906" y="4285333"/>
            <a:ext cx="188215" cy="245352"/>
          </a:xfrm>
          <a:custGeom>
            <a:avLst/>
            <a:gdLst/>
            <a:ahLst/>
            <a:cxnLst/>
            <a:rect l="0" t="0" r="0" b="0"/>
            <a:pathLst>
              <a:path w="188215" h="245352">
                <a:moveTo>
                  <a:pt x="188214" y="27422"/>
                </a:moveTo>
                <a:lnTo>
                  <a:pt x="173657" y="12865"/>
                </a:lnTo>
                <a:lnTo>
                  <a:pt x="150259" y="5717"/>
                </a:lnTo>
                <a:lnTo>
                  <a:pt x="119547" y="4064"/>
                </a:lnTo>
                <a:lnTo>
                  <a:pt x="69520" y="11699"/>
                </a:lnTo>
                <a:lnTo>
                  <a:pt x="26598" y="25133"/>
                </a:lnTo>
                <a:lnTo>
                  <a:pt x="4156" y="39609"/>
                </a:lnTo>
                <a:lnTo>
                  <a:pt x="0" y="47734"/>
                </a:lnTo>
                <a:lnTo>
                  <a:pt x="276" y="56199"/>
                </a:lnTo>
                <a:lnTo>
                  <a:pt x="3507" y="64888"/>
                </a:lnTo>
                <a:lnTo>
                  <a:pt x="19284" y="78606"/>
                </a:lnTo>
                <a:lnTo>
                  <a:pt x="79751" y="115584"/>
                </a:lnTo>
                <a:lnTo>
                  <a:pt x="139963" y="160139"/>
                </a:lnTo>
                <a:lnTo>
                  <a:pt x="161899" y="194717"/>
                </a:lnTo>
                <a:lnTo>
                  <a:pt x="163053" y="207508"/>
                </a:lnTo>
                <a:lnTo>
                  <a:pt x="156211" y="233908"/>
                </a:lnTo>
                <a:lnTo>
                  <a:pt x="148597" y="241253"/>
                </a:lnTo>
                <a:lnTo>
                  <a:pt x="138951" y="244626"/>
                </a:lnTo>
                <a:lnTo>
                  <a:pt x="127949" y="245351"/>
                </a:lnTo>
                <a:lnTo>
                  <a:pt x="119092" y="241264"/>
                </a:lnTo>
                <a:lnTo>
                  <a:pt x="105187" y="224536"/>
                </a:lnTo>
                <a:lnTo>
                  <a:pt x="102055" y="201866"/>
                </a:lnTo>
                <a:lnTo>
                  <a:pt x="107264" y="176556"/>
                </a:lnTo>
                <a:lnTo>
                  <a:pt x="131372" y="123067"/>
                </a:lnTo>
                <a:lnTo>
                  <a:pt x="158535" y="68490"/>
                </a:lnTo>
                <a:lnTo>
                  <a:pt x="167406" y="41104"/>
                </a:lnTo>
                <a:lnTo>
                  <a:pt x="17450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28587" y="4599764"/>
            <a:ext cx="1116029" cy="411292"/>
            <a:chOff x="1228587" y="4599764"/>
            <a:chExt cx="1116029" cy="411292"/>
          </a:xfrm>
        </p:grpSpPr>
        <p:sp>
          <p:nvSpPr>
            <p:cNvPr id="12" name="Freeform 11"/>
            <p:cNvSpPr/>
            <p:nvPr/>
          </p:nvSpPr>
          <p:spPr>
            <a:xfrm>
              <a:off x="1228587" y="4607773"/>
              <a:ext cx="224801" cy="403283"/>
            </a:xfrm>
            <a:custGeom>
              <a:avLst/>
              <a:gdLst/>
              <a:ahLst/>
              <a:cxnLst/>
              <a:rect l="0" t="0" r="0" b="0"/>
              <a:pathLst>
                <a:path w="224801" h="403283">
                  <a:moveTo>
                    <a:pt x="224800" y="20340"/>
                  </a:moveTo>
                  <a:lnTo>
                    <a:pt x="169203" y="5426"/>
                  </a:lnTo>
                  <a:lnTo>
                    <a:pt x="142199" y="0"/>
                  </a:lnTo>
                  <a:lnTo>
                    <a:pt x="79497" y="8931"/>
                  </a:lnTo>
                  <a:lnTo>
                    <a:pt x="24830" y="25085"/>
                  </a:lnTo>
                  <a:lnTo>
                    <a:pt x="9220" y="32644"/>
                  </a:lnTo>
                  <a:lnTo>
                    <a:pt x="1860" y="42254"/>
                  </a:lnTo>
                  <a:lnTo>
                    <a:pt x="0" y="53231"/>
                  </a:lnTo>
                  <a:lnTo>
                    <a:pt x="1807" y="65119"/>
                  </a:lnTo>
                  <a:lnTo>
                    <a:pt x="9106" y="74568"/>
                  </a:lnTo>
                  <a:lnTo>
                    <a:pt x="60542" y="104742"/>
                  </a:lnTo>
                  <a:lnTo>
                    <a:pt x="115165" y="146871"/>
                  </a:lnTo>
                  <a:lnTo>
                    <a:pt x="166919" y="200728"/>
                  </a:lnTo>
                  <a:lnTo>
                    <a:pt x="189200" y="249325"/>
                  </a:lnTo>
                  <a:lnTo>
                    <a:pt x="200345" y="279028"/>
                  </a:lnTo>
                  <a:lnTo>
                    <a:pt x="200627" y="328725"/>
                  </a:lnTo>
                  <a:lnTo>
                    <a:pt x="183783" y="374765"/>
                  </a:lnTo>
                  <a:lnTo>
                    <a:pt x="163913" y="395210"/>
                  </a:lnTo>
                  <a:lnTo>
                    <a:pt x="152216" y="402796"/>
                  </a:lnTo>
                  <a:lnTo>
                    <a:pt x="141371" y="403282"/>
                  </a:lnTo>
                  <a:lnTo>
                    <a:pt x="131094" y="399035"/>
                  </a:lnTo>
                  <a:lnTo>
                    <a:pt x="121196" y="391634"/>
                  </a:lnTo>
                  <a:lnTo>
                    <a:pt x="116121" y="380606"/>
                  </a:lnTo>
                  <a:lnTo>
                    <a:pt x="114544" y="352102"/>
                  </a:lnTo>
                  <a:lnTo>
                    <a:pt x="122222" y="301794"/>
                  </a:lnTo>
                  <a:lnTo>
                    <a:pt x="134145" y="241016"/>
                  </a:lnTo>
                  <a:lnTo>
                    <a:pt x="154605" y="182042"/>
                  </a:lnTo>
                  <a:lnTo>
                    <a:pt x="179965" y="133253"/>
                  </a:lnTo>
                  <a:lnTo>
                    <a:pt x="205937" y="70024"/>
                  </a:lnTo>
                  <a:lnTo>
                    <a:pt x="211089" y="477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77633" y="4599764"/>
              <a:ext cx="166983" cy="344339"/>
            </a:xfrm>
            <a:custGeom>
              <a:avLst/>
              <a:gdLst/>
              <a:ahLst/>
              <a:cxnLst/>
              <a:rect l="0" t="0" r="0" b="0"/>
              <a:pathLst>
                <a:path w="166983" h="344339">
                  <a:moveTo>
                    <a:pt x="166982" y="55772"/>
                  </a:moveTo>
                  <a:lnTo>
                    <a:pt x="154512" y="24456"/>
                  </a:lnTo>
                  <a:lnTo>
                    <a:pt x="140619" y="5798"/>
                  </a:lnTo>
                  <a:lnTo>
                    <a:pt x="128079" y="1128"/>
                  </a:lnTo>
                  <a:lnTo>
                    <a:pt x="93831" y="0"/>
                  </a:lnTo>
                  <a:lnTo>
                    <a:pt x="65407" y="8640"/>
                  </a:lnTo>
                  <a:lnTo>
                    <a:pt x="22333" y="39014"/>
                  </a:lnTo>
                  <a:lnTo>
                    <a:pt x="1061" y="72643"/>
                  </a:lnTo>
                  <a:lnTo>
                    <a:pt x="0" y="83777"/>
                  </a:lnTo>
                  <a:lnTo>
                    <a:pt x="6946" y="104274"/>
                  </a:lnTo>
                  <a:lnTo>
                    <a:pt x="35266" y="132943"/>
                  </a:lnTo>
                  <a:lnTo>
                    <a:pt x="95074" y="179103"/>
                  </a:lnTo>
                  <a:lnTo>
                    <a:pt x="134327" y="223001"/>
                  </a:lnTo>
                  <a:lnTo>
                    <a:pt x="144852" y="252989"/>
                  </a:lnTo>
                  <a:lnTo>
                    <a:pt x="147658" y="269517"/>
                  </a:lnTo>
                  <a:lnTo>
                    <a:pt x="142651" y="296007"/>
                  </a:lnTo>
                  <a:lnTo>
                    <a:pt x="122702" y="328050"/>
                  </a:lnTo>
                  <a:lnTo>
                    <a:pt x="114610" y="337839"/>
                  </a:lnTo>
                  <a:lnTo>
                    <a:pt x="103122" y="342842"/>
                  </a:lnTo>
                  <a:lnTo>
                    <a:pt x="74106" y="344338"/>
                  </a:lnTo>
                  <a:lnTo>
                    <a:pt x="62408" y="339557"/>
                  </a:lnTo>
                  <a:lnTo>
                    <a:pt x="45347" y="322057"/>
                  </a:lnTo>
                  <a:lnTo>
                    <a:pt x="40812" y="290920"/>
                  </a:lnTo>
                  <a:lnTo>
                    <a:pt x="46823" y="238690"/>
                  </a:lnTo>
                  <a:lnTo>
                    <a:pt x="62316" y="194268"/>
                  </a:lnTo>
                  <a:lnTo>
                    <a:pt x="87570" y="138312"/>
                  </a:lnTo>
                  <a:lnTo>
                    <a:pt x="115128" y="84771"/>
                  </a:lnTo>
                  <a:lnTo>
                    <a:pt x="125849" y="42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70391" y="5012027"/>
            <a:ext cx="844994" cy="393880"/>
            <a:chOff x="2070391" y="5012027"/>
            <a:chExt cx="844994" cy="393880"/>
          </a:xfrm>
        </p:grpSpPr>
        <p:sp>
          <p:nvSpPr>
            <p:cNvPr id="15" name="Freeform 14"/>
            <p:cNvSpPr/>
            <p:nvPr/>
          </p:nvSpPr>
          <p:spPr>
            <a:xfrm>
              <a:off x="2070391" y="5064635"/>
              <a:ext cx="236170" cy="341272"/>
            </a:xfrm>
            <a:custGeom>
              <a:avLst/>
              <a:gdLst/>
              <a:ahLst/>
              <a:cxnLst/>
              <a:rect l="0" t="0" r="0" b="0"/>
              <a:pathLst>
                <a:path w="236170" h="341272">
                  <a:moveTo>
                    <a:pt x="233091" y="43370"/>
                  </a:moveTo>
                  <a:lnTo>
                    <a:pt x="187644" y="5202"/>
                  </a:lnTo>
                  <a:lnTo>
                    <a:pt x="158555" y="0"/>
                  </a:lnTo>
                  <a:lnTo>
                    <a:pt x="142267" y="745"/>
                  </a:lnTo>
                  <a:lnTo>
                    <a:pt x="129884" y="7336"/>
                  </a:lnTo>
                  <a:lnTo>
                    <a:pt x="112064" y="30910"/>
                  </a:lnTo>
                  <a:lnTo>
                    <a:pt x="88210" y="86274"/>
                  </a:lnTo>
                  <a:lnTo>
                    <a:pt x="64765" y="146187"/>
                  </a:lnTo>
                  <a:lnTo>
                    <a:pt x="56888" y="157619"/>
                  </a:lnTo>
                  <a:lnTo>
                    <a:pt x="53160" y="160669"/>
                  </a:lnTo>
                  <a:lnTo>
                    <a:pt x="52198" y="158133"/>
                  </a:lnTo>
                  <a:lnTo>
                    <a:pt x="53081" y="151871"/>
                  </a:lnTo>
                  <a:lnTo>
                    <a:pt x="68880" y="128502"/>
                  </a:lnTo>
                  <a:lnTo>
                    <a:pt x="96630" y="119293"/>
                  </a:lnTo>
                  <a:lnTo>
                    <a:pt x="131308" y="118247"/>
                  </a:lnTo>
                  <a:lnTo>
                    <a:pt x="161955" y="127939"/>
                  </a:lnTo>
                  <a:lnTo>
                    <a:pt x="204904" y="157804"/>
                  </a:lnTo>
                  <a:lnTo>
                    <a:pt x="232018" y="195599"/>
                  </a:lnTo>
                  <a:lnTo>
                    <a:pt x="236169" y="222241"/>
                  </a:lnTo>
                  <a:lnTo>
                    <a:pt x="231412" y="249316"/>
                  </a:lnTo>
                  <a:lnTo>
                    <a:pt x="219141" y="276584"/>
                  </a:lnTo>
                  <a:lnTo>
                    <a:pt x="187824" y="310352"/>
                  </a:lnTo>
                  <a:lnTo>
                    <a:pt x="149599" y="332376"/>
                  </a:lnTo>
                  <a:lnTo>
                    <a:pt x="102048" y="341271"/>
                  </a:lnTo>
                  <a:lnTo>
                    <a:pt x="56644" y="336628"/>
                  </a:lnTo>
                  <a:lnTo>
                    <a:pt x="32285" y="325546"/>
                  </a:lnTo>
                  <a:lnTo>
                    <a:pt x="14349" y="311988"/>
                  </a:lnTo>
                  <a:lnTo>
                    <a:pt x="0" y="2901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30904" y="535480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09150" y="5075775"/>
              <a:ext cx="168033" cy="306455"/>
            </a:xfrm>
            <a:custGeom>
              <a:avLst/>
              <a:gdLst/>
              <a:ahLst/>
              <a:cxnLst/>
              <a:rect l="0" t="0" r="0" b="0"/>
              <a:pathLst>
                <a:path w="168033" h="306455">
                  <a:moveTo>
                    <a:pt x="0" y="32230"/>
                  </a:moveTo>
                  <a:lnTo>
                    <a:pt x="57252" y="13146"/>
                  </a:lnTo>
                  <a:lnTo>
                    <a:pt x="103970" y="0"/>
                  </a:lnTo>
                  <a:lnTo>
                    <a:pt x="156407" y="1014"/>
                  </a:lnTo>
                  <a:lnTo>
                    <a:pt x="165210" y="8372"/>
                  </a:lnTo>
                  <a:lnTo>
                    <a:pt x="168032" y="19372"/>
                  </a:lnTo>
                  <a:lnTo>
                    <a:pt x="163042" y="46320"/>
                  </a:lnTo>
                  <a:lnTo>
                    <a:pt x="135011" y="104924"/>
                  </a:lnTo>
                  <a:lnTo>
                    <a:pt x="109067" y="156857"/>
                  </a:lnTo>
                  <a:lnTo>
                    <a:pt x="86145" y="206777"/>
                  </a:lnTo>
                  <a:lnTo>
                    <a:pt x="64752" y="264590"/>
                  </a:lnTo>
                  <a:lnTo>
                    <a:pt x="54845" y="3064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28529" y="5012027"/>
              <a:ext cx="186856" cy="383914"/>
            </a:xfrm>
            <a:custGeom>
              <a:avLst/>
              <a:gdLst/>
              <a:ahLst/>
              <a:cxnLst/>
              <a:rect l="0" t="0" r="0" b="0"/>
              <a:pathLst>
                <a:path w="186856" h="383914">
                  <a:moveTo>
                    <a:pt x="95978" y="0"/>
                  </a:moveTo>
                  <a:lnTo>
                    <a:pt x="70211" y="55597"/>
                  </a:lnTo>
                  <a:lnTo>
                    <a:pt x="43323" y="117117"/>
                  </a:lnTo>
                  <a:lnTo>
                    <a:pt x="19617" y="178527"/>
                  </a:lnTo>
                  <a:lnTo>
                    <a:pt x="8013" y="229958"/>
                  </a:lnTo>
                  <a:lnTo>
                    <a:pt x="10163" y="265722"/>
                  </a:lnTo>
                  <a:lnTo>
                    <a:pt x="17440" y="276173"/>
                  </a:lnTo>
                  <a:lnTo>
                    <a:pt x="28385" y="281617"/>
                  </a:lnTo>
                  <a:lnTo>
                    <a:pt x="55273" y="283604"/>
                  </a:lnTo>
                  <a:lnTo>
                    <a:pt x="82457" y="279409"/>
                  </a:lnTo>
                  <a:lnTo>
                    <a:pt x="123457" y="253924"/>
                  </a:lnTo>
                  <a:lnTo>
                    <a:pt x="177049" y="191089"/>
                  </a:lnTo>
                  <a:lnTo>
                    <a:pt x="186589" y="177667"/>
                  </a:lnTo>
                  <a:lnTo>
                    <a:pt x="186855" y="170242"/>
                  </a:lnTo>
                  <a:lnTo>
                    <a:pt x="180938" y="166816"/>
                  </a:lnTo>
                  <a:lnTo>
                    <a:pt x="170900" y="166055"/>
                  </a:lnTo>
                  <a:lnTo>
                    <a:pt x="143496" y="177398"/>
                  </a:lnTo>
                  <a:lnTo>
                    <a:pt x="90807" y="214641"/>
                  </a:lnTo>
                  <a:lnTo>
                    <a:pt x="52509" y="271343"/>
                  </a:lnTo>
                  <a:lnTo>
                    <a:pt x="37049" y="294272"/>
                  </a:lnTo>
                  <a:lnTo>
                    <a:pt x="14710" y="350520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44804" y="5395940"/>
            <a:ext cx="680326" cy="493605"/>
            <a:chOff x="4044804" y="5395940"/>
            <a:chExt cx="680326" cy="493605"/>
          </a:xfrm>
        </p:grpSpPr>
        <p:sp>
          <p:nvSpPr>
            <p:cNvPr id="20" name="Freeform 19"/>
            <p:cNvSpPr/>
            <p:nvPr/>
          </p:nvSpPr>
          <p:spPr>
            <a:xfrm>
              <a:off x="4044804" y="5421025"/>
              <a:ext cx="219381" cy="376540"/>
            </a:xfrm>
            <a:custGeom>
              <a:avLst/>
              <a:gdLst/>
              <a:ahLst/>
              <a:cxnLst/>
              <a:rect l="0" t="0" r="0" b="0"/>
              <a:pathLst>
                <a:path w="219381" h="376540">
                  <a:moveTo>
                    <a:pt x="219380" y="57182"/>
                  </a:moveTo>
                  <a:lnTo>
                    <a:pt x="173932" y="19015"/>
                  </a:lnTo>
                  <a:lnTo>
                    <a:pt x="135834" y="0"/>
                  </a:lnTo>
                  <a:lnTo>
                    <a:pt x="125596" y="779"/>
                  </a:lnTo>
                  <a:lnTo>
                    <a:pt x="117247" y="5869"/>
                  </a:lnTo>
                  <a:lnTo>
                    <a:pt x="110158" y="13833"/>
                  </a:lnTo>
                  <a:lnTo>
                    <a:pt x="87833" y="68876"/>
                  </a:lnTo>
                  <a:lnTo>
                    <a:pt x="72816" y="129403"/>
                  </a:lnTo>
                  <a:lnTo>
                    <a:pt x="62119" y="192310"/>
                  </a:lnTo>
                  <a:lnTo>
                    <a:pt x="49722" y="234840"/>
                  </a:lnTo>
                  <a:lnTo>
                    <a:pt x="46859" y="236560"/>
                  </a:lnTo>
                  <a:lnTo>
                    <a:pt x="43679" y="218158"/>
                  </a:lnTo>
                  <a:lnTo>
                    <a:pt x="50390" y="192713"/>
                  </a:lnTo>
                  <a:lnTo>
                    <a:pt x="71299" y="156755"/>
                  </a:lnTo>
                  <a:lnTo>
                    <a:pt x="100854" y="126803"/>
                  </a:lnTo>
                  <a:lnTo>
                    <a:pt x="112940" y="117308"/>
                  </a:lnTo>
                  <a:lnTo>
                    <a:pt x="125568" y="112501"/>
                  </a:lnTo>
                  <a:lnTo>
                    <a:pt x="151787" y="111222"/>
                  </a:lnTo>
                  <a:lnTo>
                    <a:pt x="162130" y="116061"/>
                  </a:lnTo>
                  <a:lnTo>
                    <a:pt x="177685" y="133625"/>
                  </a:lnTo>
                  <a:lnTo>
                    <a:pt x="195007" y="176488"/>
                  </a:lnTo>
                  <a:lnTo>
                    <a:pt x="195231" y="227782"/>
                  </a:lnTo>
                  <a:lnTo>
                    <a:pt x="178370" y="274296"/>
                  </a:lnTo>
                  <a:lnTo>
                    <a:pt x="143851" y="329436"/>
                  </a:lnTo>
                  <a:lnTo>
                    <a:pt x="107624" y="359938"/>
                  </a:lnTo>
                  <a:lnTo>
                    <a:pt x="81350" y="373541"/>
                  </a:lnTo>
                  <a:lnTo>
                    <a:pt x="54437" y="376539"/>
                  </a:lnTo>
                  <a:lnTo>
                    <a:pt x="30288" y="372794"/>
                  </a:lnTo>
                  <a:lnTo>
                    <a:pt x="0" y="3588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19029" y="57250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28718" y="5460144"/>
              <a:ext cx="136874" cy="306000"/>
            </a:xfrm>
            <a:custGeom>
              <a:avLst/>
              <a:gdLst/>
              <a:ahLst/>
              <a:cxnLst/>
              <a:rect l="0" t="0" r="0" b="0"/>
              <a:pathLst>
                <a:path w="136874" h="306000">
                  <a:moveTo>
                    <a:pt x="0" y="45486"/>
                  </a:moveTo>
                  <a:lnTo>
                    <a:pt x="23416" y="25117"/>
                  </a:lnTo>
                  <a:lnTo>
                    <a:pt x="74535" y="4843"/>
                  </a:lnTo>
                  <a:lnTo>
                    <a:pt x="90824" y="109"/>
                  </a:lnTo>
                  <a:lnTo>
                    <a:pt x="104730" y="0"/>
                  </a:lnTo>
                  <a:lnTo>
                    <a:pt x="128306" y="8004"/>
                  </a:lnTo>
                  <a:lnTo>
                    <a:pt x="134288" y="17451"/>
                  </a:lnTo>
                  <a:lnTo>
                    <a:pt x="136873" y="44198"/>
                  </a:lnTo>
                  <a:lnTo>
                    <a:pt x="122484" y="93517"/>
                  </a:lnTo>
                  <a:lnTo>
                    <a:pt x="91644" y="154003"/>
                  </a:lnTo>
                  <a:lnTo>
                    <a:pt x="60839" y="212889"/>
                  </a:lnTo>
                  <a:lnTo>
                    <a:pt x="26180" y="273388"/>
                  </a:lnTo>
                  <a:lnTo>
                    <a:pt x="13711" y="3059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52119" y="5395940"/>
              <a:ext cx="173011" cy="493605"/>
            </a:xfrm>
            <a:custGeom>
              <a:avLst/>
              <a:gdLst/>
              <a:ahLst/>
              <a:cxnLst/>
              <a:rect l="0" t="0" r="0" b="0"/>
              <a:pathLst>
                <a:path w="173011" h="493605">
                  <a:moveTo>
                    <a:pt x="137112" y="0"/>
                  </a:moveTo>
                  <a:lnTo>
                    <a:pt x="118134" y="52870"/>
                  </a:lnTo>
                  <a:lnTo>
                    <a:pt x="94418" y="105042"/>
                  </a:lnTo>
                  <a:lnTo>
                    <a:pt x="66386" y="163617"/>
                  </a:lnTo>
                  <a:lnTo>
                    <a:pt x="36755" y="219198"/>
                  </a:lnTo>
                  <a:lnTo>
                    <a:pt x="14652" y="274189"/>
                  </a:lnTo>
                  <a:lnTo>
                    <a:pt x="4341" y="319410"/>
                  </a:lnTo>
                  <a:lnTo>
                    <a:pt x="2894" y="336341"/>
                  </a:lnTo>
                  <a:lnTo>
                    <a:pt x="9547" y="346105"/>
                  </a:lnTo>
                  <a:lnTo>
                    <a:pt x="21599" y="351091"/>
                  </a:lnTo>
                  <a:lnTo>
                    <a:pt x="37251" y="352891"/>
                  </a:lnTo>
                  <a:lnTo>
                    <a:pt x="50733" y="349521"/>
                  </a:lnTo>
                  <a:lnTo>
                    <a:pt x="85789" y="322941"/>
                  </a:lnTo>
                  <a:lnTo>
                    <a:pt x="133745" y="268951"/>
                  </a:lnTo>
                  <a:lnTo>
                    <a:pt x="173010" y="214614"/>
                  </a:lnTo>
                  <a:lnTo>
                    <a:pt x="171708" y="210109"/>
                  </a:lnTo>
                  <a:lnTo>
                    <a:pt x="149949" y="213228"/>
                  </a:lnTo>
                  <a:lnTo>
                    <a:pt x="139576" y="219849"/>
                  </a:lnTo>
                  <a:lnTo>
                    <a:pt x="99369" y="276092"/>
                  </a:lnTo>
                  <a:lnTo>
                    <a:pt x="65276" y="329438"/>
                  </a:lnTo>
                  <a:lnTo>
                    <a:pt x="30056" y="390395"/>
                  </a:lnTo>
                  <a:lnTo>
                    <a:pt x="11275" y="426968"/>
                  </a:lnTo>
                  <a:lnTo>
                    <a:pt x="5011" y="453324"/>
                  </a:lnTo>
                  <a:lnTo>
                    <a:pt x="0" y="493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1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1600"/>
            <a:ext cx="9452991" cy="2278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641600"/>
            <a:ext cx="9093200" cy="5317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69900" y="8280400"/>
            <a:ext cx="436220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10 on WS.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remainder of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062186" y="2236931"/>
            <a:ext cx="721566" cy="39130"/>
          </a:xfrm>
          <a:custGeom>
            <a:avLst/>
            <a:gdLst/>
            <a:ahLst/>
            <a:cxnLst/>
            <a:rect l="0" t="0" r="0" b="0"/>
            <a:pathLst>
              <a:path w="721566" h="39130">
                <a:moveTo>
                  <a:pt x="0" y="39129"/>
                </a:moveTo>
                <a:lnTo>
                  <a:pt x="21837" y="24571"/>
                </a:lnTo>
                <a:lnTo>
                  <a:pt x="64531" y="15518"/>
                </a:lnTo>
                <a:lnTo>
                  <a:pt x="115776" y="12835"/>
                </a:lnTo>
                <a:lnTo>
                  <a:pt x="169554" y="4762"/>
                </a:lnTo>
                <a:lnTo>
                  <a:pt x="224083" y="0"/>
                </a:lnTo>
                <a:lnTo>
                  <a:pt x="271556" y="5868"/>
                </a:lnTo>
                <a:lnTo>
                  <a:pt x="329125" y="9976"/>
                </a:lnTo>
                <a:lnTo>
                  <a:pt x="372259" y="10937"/>
                </a:lnTo>
                <a:lnTo>
                  <a:pt x="431243" y="15541"/>
                </a:lnTo>
                <a:lnTo>
                  <a:pt x="481728" y="22491"/>
                </a:lnTo>
                <a:lnTo>
                  <a:pt x="539344" y="24550"/>
                </a:lnTo>
                <a:lnTo>
                  <a:pt x="582489" y="23508"/>
                </a:lnTo>
                <a:lnTo>
                  <a:pt x="627055" y="17967"/>
                </a:lnTo>
                <a:lnTo>
                  <a:pt x="687692" y="13561"/>
                </a:lnTo>
                <a:lnTo>
                  <a:pt x="721565" y="123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57436" y="2180081"/>
            <a:ext cx="850096" cy="41135"/>
          </a:xfrm>
          <a:custGeom>
            <a:avLst/>
            <a:gdLst/>
            <a:ahLst/>
            <a:cxnLst/>
            <a:rect l="0" t="0" r="0" b="0"/>
            <a:pathLst>
              <a:path w="850096" h="41135">
                <a:moveTo>
                  <a:pt x="0" y="41134"/>
                </a:moveTo>
                <a:lnTo>
                  <a:pt x="48808" y="26219"/>
                </a:lnTo>
                <a:lnTo>
                  <a:pt x="98252" y="17417"/>
                </a:lnTo>
                <a:lnTo>
                  <a:pt x="147435" y="10747"/>
                </a:lnTo>
                <a:lnTo>
                  <a:pt x="203140" y="3184"/>
                </a:lnTo>
                <a:lnTo>
                  <a:pt x="251772" y="1415"/>
                </a:lnTo>
                <a:lnTo>
                  <a:pt x="303856" y="629"/>
                </a:lnTo>
                <a:lnTo>
                  <a:pt x="357473" y="280"/>
                </a:lnTo>
                <a:lnTo>
                  <a:pt x="411773" y="124"/>
                </a:lnTo>
                <a:lnTo>
                  <a:pt x="466375" y="55"/>
                </a:lnTo>
                <a:lnTo>
                  <a:pt x="512987" y="25"/>
                </a:lnTo>
                <a:lnTo>
                  <a:pt x="555540" y="11"/>
                </a:lnTo>
                <a:lnTo>
                  <a:pt x="599843" y="5"/>
                </a:lnTo>
                <a:lnTo>
                  <a:pt x="648988" y="2"/>
                </a:lnTo>
                <a:lnTo>
                  <a:pt x="698251" y="1"/>
                </a:lnTo>
                <a:lnTo>
                  <a:pt x="760247" y="0"/>
                </a:lnTo>
                <a:lnTo>
                  <a:pt x="823601" y="0"/>
                </a:lnTo>
                <a:lnTo>
                  <a:pt x="85009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79919" y="1521943"/>
            <a:ext cx="822673" cy="740406"/>
          </a:xfrm>
          <a:custGeom>
            <a:avLst/>
            <a:gdLst/>
            <a:ahLst/>
            <a:cxnLst/>
            <a:rect l="0" t="0" r="0" b="0"/>
            <a:pathLst>
              <a:path w="822673" h="740406">
                <a:moveTo>
                  <a:pt x="0" y="740405"/>
                </a:moveTo>
                <a:lnTo>
                  <a:pt x="46774" y="681191"/>
                </a:lnTo>
                <a:lnTo>
                  <a:pt x="98828" y="628034"/>
                </a:lnTo>
                <a:lnTo>
                  <a:pt x="151386" y="583241"/>
                </a:lnTo>
                <a:lnTo>
                  <a:pt x="209842" y="522933"/>
                </a:lnTo>
                <a:lnTo>
                  <a:pt x="265061" y="473837"/>
                </a:lnTo>
                <a:lnTo>
                  <a:pt x="324095" y="416178"/>
                </a:lnTo>
                <a:lnTo>
                  <a:pt x="386587" y="361086"/>
                </a:lnTo>
                <a:lnTo>
                  <a:pt x="447332" y="306219"/>
                </a:lnTo>
                <a:lnTo>
                  <a:pt x="503197" y="260231"/>
                </a:lnTo>
                <a:lnTo>
                  <a:pt x="565966" y="201474"/>
                </a:lnTo>
                <a:lnTo>
                  <a:pt x="626891" y="148165"/>
                </a:lnTo>
                <a:lnTo>
                  <a:pt x="684805" y="96977"/>
                </a:lnTo>
                <a:lnTo>
                  <a:pt x="740256" y="55945"/>
                </a:lnTo>
                <a:lnTo>
                  <a:pt x="795220" y="18499"/>
                </a:lnTo>
                <a:lnTo>
                  <a:pt x="82267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98570" y="1535655"/>
            <a:ext cx="740405" cy="658138"/>
          </a:xfrm>
          <a:custGeom>
            <a:avLst/>
            <a:gdLst/>
            <a:ahLst/>
            <a:cxnLst/>
            <a:rect l="0" t="0" r="0" b="0"/>
            <a:pathLst>
              <a:path w="740405" h="658138">
                <a:moveTo>
                  <a:pt x="740404" y="658137"/>
                </a:moveTo>
                <a:lnTo>
                  <a:pt x="716988" y="637768"/>
                </a:lnTo>
                <a:lnTo>
                  <a:pt x="656859" y="605481"/>
                </a:lnTo>
                <a:lnTo>
                  <a:pt x="604563" y="578729"/>
                </a:lnTo>
                <a:lnTo>
                  <a:pt x="546509" y="526875"/>
                </a:lnTo>
                <a:lnTo>
                  <a:pt x="494743" y="468916"/>
                </a:lnTo>
                <a:lnTo>
                  <a:pt x="453597" y="415938"/>
                </a:lnTo>
                <a:lnTo>
                  <a:pt x="397491" y="353768"/>
                </a:lnTo>
                <a:lnTo>
                  <a:pt x="365423" y="304055"/>
                </a:lnTo>
                <a:lnTo>
                  <a:pt x="327652" y="252255"/>
                </a:lnTo>
                <a:lnTo>
                  <a:pt x="278006" y="193034"/>
                </a:lnTo>
                <a:lnTo>
                  <a:pt x="231129" y="137324"/>
                </a:lnTo>
                <a:lnTo>
                  <a:pt x="187281" y="83832"/>
                </a:lnTo>
                <a:lnTo>
                  <a:pt x="136188" y="42345"/>
                </a:lnTo>
                <a:lnTo>
                  <a:pt x="91642" y="18133"/>
                </a:lnTo>
                <a:lnTo>
                  <a:pt x="43911" y="537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20543" y="4686677"/>
            <a:ext cx="559188" cy="425048"/>
            <a:chOff x="5720543" y="4686677"/>
            <a:chExt cx="559188" cy="425048"/>
          </a:xfrm>
        </p:grpSpPr>
        <p:sp>
          <p:nvSpPr>
            <p:cNvPr id="9" name="Freeform 8"/>
            <p:cNvSpPr/>
            <p:nvPr/>
          </p:nvSpPr>
          <p:spPr>
            <a:xfrm>
              <a:off x="5720543" y="4823789"/>
              <a:ext cx="233317" cy="254817"/>
            </a:xfrm>
            <a:custGeom>
              <a:avLst/>
              <a:gdLst/>
              <a:ahLst/>
              <a:cxnLst/>
              <a:rect l="0" t="0" r="0" b="0"/>
              <a:pathLst>
                <a:path w="233317" h="254817">
                  <a:moveTo>
                    <a:pt x="93006" y="0"/>
                  </a:moveTo>
                  <a:lnTo>
                    <a:pt x="148604" y="18977"/>
                  </a:lnTo>
                  <a:lnTo>
                    <a:pt x="202845" y="51315"/>
                  </a:lnTo>
                  <a:lnTo>
                    <a:pt x="222059" y="73081"/>
                  </a:lnTo>
                  <a:lnTo>
                    <a:pt x="229316" y="85284"/>
                  </a:lnTo>
                  <a:lnTo>
                    <a:pt x="233316" y="115093"/>
                  </a:lnTo>
                  <a:lnTo>
                    <a:pt x="232251" y="131573"/>
                  </a:lnTo>
                  <a:lnTo>
                    <a:pt x="218879" y="162073"/>
                  </a:lnTo>
                  <a:lnTo>
                    <a:pt x="185655" y="200876"/>
                  </a:lnTo>
                  <a:lnTo>
                    <a:pt x="126204" y="241285"/>
                  </a:lnTo>
                  <a:lnTo>
                    <a:pt x="66449" y="254816"/>
                  </a:lnTo>
                  <a:lnTo>
                    <a:pt x="15058" y="251546"/>
                  </a:lnTo>
                  <a:lnTo>
                    <a:pt x="6001" y="243871"/>
                  </a:lnTo>
                  <a:lnTo>
                    <a:pt x="1486" y="232660"/>
                  </a:lnTo>
                  <a:lnTo>
                    <a:pt x="0" y="219092"/>
                  </a:lnTo>
                  <a:lnTo>
                    <a:pt x="6474" y="195892"/>
                  </a:lnTo>
                  <a:lnTo>
                    <a:pt x="21031" y="175424"/>
                  </a:lnTo>
                  <a:lnTo>
                    <a:pt x="42736" y="156171"/>
                  </a:lnTo>
                  <a:lnTo>
                    <a:pt x="75742" y="145583"/>
                  </a:lnTo>
                  <a:lnTo>
                    <a:pt x="133087" y="143685"/>
                  </a:lnTo>
                  <a:lnTo>
                    <a:pt x="151719" y="146064"/>
                  </a:lnTo>
                  <a:lnTo>
                    <a:pt x="180548" y="160896"/>
                  </a:lnTo>
                  <a:lnTo>
                    <a:pt x="192501" y="171250"/>
                  </a:lnTo>
                  <a:lnTo>
                    <a:pt x="205782" y="194941"/>
                  </a:lnTo>
                  <a:lnTo>
                    <a:pt x="216407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022170" y="4810078"/>
              <a:ext cx="189005" cy="133925"/>
            </a:xfrm>
            <a:custGeom>
              <a:avLst/>
              <a:gdLst/>
              <a:ahLst/>
              <a:cxnLst/>
              <a:rect l="0" t="0" r="0" b="0"/>
              <a:pathLst>
                <a:path w="189005" h="133925">
                  <a:moveTo>
                    <a:pt x="93026" y="0"/>
                  </a:moveTo>
                  <a:lnTo>
                    <a:pt x="54858" y="57252"/>
                  </a:lnTo>
                  <a:lnTo>
                    <a:pt x="10547" y="119655"/>
                  </a:lnTo>
                  <a:lnTo>
                    <a:pt x="1477" y="130044"/>
                  </a:lnTo>
                  <a:lnTo>
                    <a:pt x="0" y="133924"/>
                  </a:lnTo>
                  <a:lnTo>
                    <a:pt x="3587" y="133463"/>
                  </a:lnTo>
                  <a:lnTo>
                    <a:pt x="42181" y="118110"/>
                  </a:lnTo>
                  <a:lnTo>
                    <a:pt x="87779" y="112184"/>
                  </a:lnTo>
                  <a:lnTo>
                    <a:pt x="139883" y="117708"/>
                  </a:lnTo>
                  <a:lnTo>
                    <a:pt x="189004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87773" y="4686677"/>
              <a:ext cx="191958" cy="425048"/>
            </a:xfrm>
            <a:custGeom>
              <a:avLst/>
              <a:gdLst/>
              <a:ahLst/>
              <a:cxnLst/>
              <a:rect l="0" t="0" r="0" b="0"/>
              <a:pathLst>
                <a:path w="191958" h="425048">
                  <a:moveTo>
                    <a:pt x="191957" y="0"/>
                  </a:moveTo>
                  <a:lnTo>
                    <a:pt x="171588" y="34363"/>
                  </a:lnTo>
                  <a:lnTo>
                    <a:pt x="154606" y="81107"/>
                  </a:lnTo>
                  <a:lnTo>
                    <a:pt x="132478" y="132029"/>
                  </a:lnTo>
                  <a:lnTo>
                    <a:pt x="114072" y="179786"/>
                  </a:lnTo>
                  <a:lnTo>
                    <a:pt x="89998" y="236255"/>
                  </a:lnTo>
                  <a:lnTo>
                    <a:pt x="58629" y="293074"/>
                  </a:lnTo>
                  <a:lnTo>
                    <a:pt x="34130" y="348366"/>
                  </a:lnTo>
                  <a:lnTo>
                    <a:pt x="10113" y="396741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2360" y="5317392"/>
            <a:ext cx="1075522" cy="509225"/>
            <a:chOff x="4532360" y="5317392"/>
            <a:chExt cx="1075522" cy="509225"/>
          </a:xfrm>
        </p:grpSpPr>
        <p:sp>
          <p:nvSpPr>
            <p:cNvPr id="13" name="Freeform 12"/>
            <p:cNvSpPr/>
            <p:nvPr/>
          </p:nvSpPr>
          <p:spPr>
            <a:xfrm>
              <a:off x="4532360" y="5454504"/>
              <a:ext cx="220610" cy="372113"/>
            </a:xfrm>
            <a:custGeom>
              <a:avLst/>
              <a:gdLst/>
              <a:ahLst/>
              <a:cxnLst/>
              <a:rect l="0" t="0" r="0" b="0"/>
              <a:pathLst>
                <a:path w="220610" h="372113">
                  <a:moveTo>
                    <a:pt x="170582" y="0"/>
                  </a:moveTo>
                  <a:lnTo>
                    <a:pt x="192475" y="24940"/>
                  </a:lnTo>
                  <a:lnTo>
                    <a:pt x="214309" y="68667"/>
                  </a:lnTo>
                  <a:lnTo>
                    <a:pt x="220609" y="121741"/>
                  </a:lnTo>
                  <a:lnTo>
                    <a:pt x="211981" y="183509"/>
                  </a:lnTo>
                  <a:lnTo>
                    <a:pt x="190804" y="238036"/>
                  </a:lnTo>
                  <a:lnTo>
                    <a:pt x="152289" y="293427"/>
                  </a:lnTo>
                  <a:lnTo>
                    <a:pt x="114380" y="336282"/>
                  </a:lnTo>
                  <a:lnTo>
                    <a:pt x="74201" y="364215"/>
                  </a:lnTo>
                  <a:lnTo>
                    <a:pt x="60624" y="370781"/>
                  </a:lnTo>
                  <a:lnTo>
                    <a:pt x="47003" y="372112"/>
                  </a:lnTo>
                  <a:lnTo>
                    <a:pt x="19680" y="365465"/>
                  </a:lnTo>
                  <a:lnTo>
                    <a:pt x="10565" y="356380"/>
                  </a:lnTo>
                  <a:lnTo>
                    <a:pt x="438" y="330036"/>
                  </a:lnTo>
                  <a:lnTo>
                    <a:pt x="0" y="302076"/>
                  </a:lnTo>
                  <a:lnTo>
                    <a:pt x="6407" y="274415"/>
                  </a:lnTo>
                  <a:lnTo>
                    <a:pt x="19411" y="246887"/>
                  </a:lnTo>
                  <a:lnTo>
                    <a:pt x="39409" y="227542"/>
                  </a:lnTo>
                  <a:lnTo>
                    <a:pt x="51140" y="220251"/>
                  </a:lnTo>
                  <a:lnTo>
                    <a:pt x="80426" y="216212"/>
                  </a:lnTo>
                  <a:lnTo>
                    <a:pt x="96767" y="217268"/>
                  </a:lnTo>
                  <a:lnTo>
                    <a:pt x="127111" y="230629"/>
                  </a:lnTo>
                  <a:lnTo>
                    <a:pt x="141601" y="240590"/>
                  </a:lnTo>
                  <a:lnTo>
                    <a:pt x="151261" y="253325"/>
                  </a:lnTo>
                  <a:lnTo>
                    <a:pt x="164857" y="297317"/>
                  </a:lnTo>
                  <a:lnTo>
                    <a:pt x="170582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30364" y="5479839"/>
              <a:ext cx="181432" cy="331158"/>
            </a:xfrm>
            <a:custGeom>
              <a:avLst/>
              <a:gdLst/>
              <a:ahLst/>
              <a:cxnLst/>
              <a:rect l="0" t="0" r="0" b="0"/>
              <a:pathLst>
                <a:path w="181432" h="331158">
                  <a:moveTo>
                    <a:pt x="95979" y="15799"/>
                  </a:moveTo>
                  <a:lnTo>
                    <a:pt x="110537" y="1242"/>
                  </a:lnTo>
                  <a:lnTo>
                    <a:pt x="119395" y="0"/>
                  </a:lnTo>
                  <a:lnTo>
                    <a:pt x="141426" y="6746"/>
                  </a:lnTo>
                  <a:lnTo>
                    <a:pt x="149129" y="15858"/>
                  </a:lnTo>
                  <a:lnTo>
                    <a:pt x="157688" y="42232"/>
                  </a:lnTo>
                  <a:lnTo>
                    <a:pt x="153367" y="70204"/>
                  </a:lnTo>
                  <a:lnTo>
                    <a:pt x="139766" y="97871"/>
                  </a:lnTo>
                  <a:lnTo>
                    <a:pt x="93795" y="152873"/>
                  </a:lnTo>
                  <a:lnTo>
                    <a:pt x="75203" y="171175"/>
                  </a:lnTo>
                  <a:lnTo>
                    <a:pt x="74511" y="169658"/>
                  </a:lnTo>
                  <a:lnTo>
                    <a:pt x="77096" y="164075"/>
                  </a:lnTo>
                  <a:lnTo>
                    <a:pt x="84914" y="161877"/>
                  </a:lnTo>
                  <a:lnTo>
                    <a:pt x="109851" y="163498"/>
                  </a:lnTo>
                  <a:lnTo>
                    <a:pt x="150871" y="180254"/>
                  </a:lnTo>
                  <a:lnTo>
                    <a:pt x="170142" y="200103"/>
                  </a:lnTo>
                  <a:lnTo>
                    <a:pt x="177414" y="211795"/>
                  </a:lnTo>
                  <a:lnTo>
                    <a:pt x="181431" y="236973"/>
                  </a:lnTo>
                  <a:lnTo>
                    <a:pt x="180369" y="250086"/>
                  </a:lnTo>
                  <a:lnTo>
                    <a:pt x="171065" y="272781"/>
                  </a:lnTo>
                  <a:lnTo>
                    <a:pt x="164317" y="283099"/>
                  </a:lnTo>
                  <a:lnTo>
                    <a:pt x="140571" y="298625"/>
                  </a:lnTo>
                  <a:lnTo>
                    <a:pt x="82951" y="321007"/>
                  </a:lnTo>
                  <a:lnTo>
                    <a:pt x="22705" y="329152"/>
                  </a:lnTo>
                  <a:lnTo>
                    <a:pt x="0" y="3311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33862" y="5523061"/>
              <a:ext cx="181847" cy="261805"/>
            </a:xfrm>
            <a:custGeom>
              <a:avLst/>
              <a:gdLst/>
              <a:ahLst/>
              <a:cxnLst/>
              <a:rect l="0" t="0" r="0" b="0"/>
              <a:pathLst>
                <a:path w="181847" h="261805">
                  <a:moveTo>
                    <a:pt x="70726" y="27422"/>
                  </a:moveTo>
                  <a:lnTo>
                    <a:pt x="58257" y="72731"/>
                  </a:lnTo>
                  <a:lnTo>
                    <a:pt x="36393" y="130393"/>
                  </a:lnTo>
                  <a:lnTo>
                    <a:pt x="12141" y="186749"/>
                  </a:lnTo>
                  <a:lnTo>
                    <a:pt x="0" y="223666"/>
                  </a:lnTo>
                  <a:lnTo>
                    <a:pt x="724" y="237472"/>
                  </a:lnTo>
                  <a:lnTo>
                    <a:pt x="5776" y="248199"/>
                  </a:lnTo>
                  <a:lnTo>
                    <a:pt x="13715" y="256874"/>
                  </a:lnTo>
                  <a:lnTo>
                    <a:pt x="23578" y="261134"/>
                  </a:lnTo>
                  <a:lnTo>
                    <a:pt x="46724" y="261804"/>
                  </a:lnTo>
                  <a:lnTo>
                    <a:pt x="72246" y="244836"/>
                  </a:lnTo>
                  <a:lnTo>
                    <a:pt x="128536" y="188933"/>
                  </a:lnTo>
                  <a:lnTo>
                    <a:pt x="175634" y="134607"/>
                  </a:lnTo>
                  <a:lnTo>
                    <a:pt x="181846" y="100451"/>
                  </a:lnTo>
                  <a:lnTo>
                    <a:pt x="178005" y="64449"/>
                  </a:lnTo>
                  <a:lnTo>
                    <a:pt x="166141" y="38293"/>
                  </a:lnTo>
                  <a:lnTo>
                    <a:pt x="142587" y="20573"/>
                  </a:lnTo>
                  <a:lnTo>
                    <a:pt x="103190" y="6096"/>
                  </a:lnTo>
                  <a:lnTo>
                    <a:pt x="707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82834" y="5660172"/>
              <a:ext cx="27423" cy="68558"/>
            </a:xfrm>
            <a:custGeom>
              <a:avLst/>
              <a:gdLst/>
              <a:ahLst/>
              <a:cxnLst/>
              <a:rect l="0" t="0" r="0" b="0"/>
              <a:pathLst>
                <a:path w="27423" h="68558">
                  <a:moveTo>
                    <a:pt x="27422" y="0"/>
                  </a:moveTo>
                  <a:lnTo>
                    <a:pt x="12507" y="40682"/>
                  </a:lnTo>
                  <a:lnTo>
                    <a:pt x="0" y="68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93842" y="5495638"/>
              <a:ext cx="190640" cy="133093"/>
            </a:xfrm>
            <a:custGeom>
              <a:avLst/>
              <a:gdLst/>
              <a:ahLst/>
              <a:cxnLst/>
              <a:rect l="0" t="0" r="0" b="0"/>
              <a:pathLst>
                <a:path w="190640" h="133093">
                  <a:moveTo>
                    <a:pt x="80949" y="0"/>
                  </a:moveTo>
                  <a:lnTo>
                    <a:pt x="54586" y="57253"/>
                  </a:lnTo>
                  <a:lnTo>
                    <a:pt x="2944" y="118239"/>
                  </a:lnTo>
                  <a:lnTo>
                    <a:pt x="0" y="119960"/>
                  </a:lnTo>
                  <a:lnTo>
                    <a:pt x="4854" y="109683"/>
                  </a:lnTo>
                  <a:lnTo>
                    <a:pt x="11937" y="106639"/>
                  </a:lnTo>
                  <a:lnTo>
                    <a:pt x="31996" y="107318"/>
                  </a:lnTo>
                  <a:lnTo>
                    <a:pt x="52082" y="116761"/>
                  </a:lnTo>
                  <a:lnTo>
                    <a:pt x="61705" y="123544"/>
                  </a:lnTo>
                  <a:lnTo>
                    <a:pt x="111641" y="133092"/>
                  </a:lnTo>
                  <a:lnTo>
                    <a:pt x="127309" y="129862"/>
                  </a:lnTo>
                  <a:lnTo>
                    <a:pt x="190639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33657" y="5317392"/>
              <a:ext cx="274225" cy="507316"/>
            </a:xfrm>
            <a:custGeom>
              <a:avLst/>
              <a:gdLst/>
              <a:ahLst/>
              <a:cxnLst/>
              <a:rect l="0" t="0" r="0" b="0"/>
              <a:pathLst>
                <a:path w="274225" h="507316">
                  <a:moveTo>
                    <a:pt x="274224" y="0"/>
                  </a:moveTo>
                  <a:lnTo>
                    <a:pt x="239862" y="26464"/>
                  </a:lnTo>
                  <a:lnTo>
                    <a:pt x="196164" y="76567"/>
                  </a:lnTo>
                  <a:lnTo>
                    <a:pt x="164088" y="123236"/>
                  </a:lnTo>
                  <a:lnTo>
                    <a:pt x="142735" y="176504"/>
                  </a:lnTo>
                  <a:lnTo>
                    <a:pt x="117788" y="238330"/>
                  </a:lnTo>
                  <a:lnTo>
                    <a:pt x="91099" y="295920"/>
                  </a:lnTo>
                  <a:lnTo>
                    <a:pt x="63894" y="351579"/>
                  </a:lnTo>
                  <a:lnTo>
                    <a:pt x="38060" y="406665"/>
                  </a:lnTo>
                  <a:lnTo>
                    <a:pt x="20080" y="458534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6977" y="6194909"/>
            <a:ext cx="357606" cy="562160"/>
            <a:chOff x="3276977" y="6194909"/>
            <a:chExt cx="357606" cy="562160"/>
          </a:xfrm>
        </p:grpSpPr>
        <p:sp>
          <p:nvSpPr>
            <p:cNvPr id="20" name="Freeform 19"/>
            <p:cNvSpPr/>
            <p:nvPr/>
          </p:nvSpPr>
          <p:spPr>
            <a:xfrm>
              <a:off x="3276977" y="6194909"/>
              <a:ext cx="137113" cy="411337"/>
            </a:xfrm>
            <a:custGeom>
              <a:avLst/>
              <a:gdLst/>
              <a:ahLst/>
              <a:cxnLst/>
              <a:rect l="0" t="0" r="0" b="0"/>
              <a:pathLst>
                <a:path w="137113" h="411337">
                  <a:moveTo>
                    <a:pt x="137112" y="0"/>
                  </a:moveTo>
                  <a:lnTo>
                    <a:pt x="118135" y="48808"/>
                  </a:lnTo>
                  <a:lnTo>
                    <a:pt x="98481" y="106377"/>
                  </a:lnTo>
                  <a:lnTo>
                    <a:pt x="83009" y="169139"/>
                  </a:lnTo>
                  <a:lnTo>
                    <a:pt x="56853" y="231292"/>
                  </a:lnTo>
                  <a:lnTo>
                    <a:pt x="38512" y="280970"/>
                  </a:lnTo>
                  <a:lnTo>
                    <a:pt x="18667" y="342928"/>
                  </a:lnTo>
                  <a:lnTo>
                    <a:pt x="4139" y="396017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8109" y="6222332"/>
              <a:ext cx="226474" cy="534737"/>
            </a:xfrm>
            <a:custGeom>
              <a:avLst/>
              <a:gdLst/>
              <a:ahLst/>
              <a:cxnLst/>
              <a:rect l="0" t="0" r="0" b="0"/>
              <a:pathLst>
                <a:path w="226474" h="534737">
                  <a:moveTo>
                    <a:pt x="129381" y="0"/>
                  </a:moveTo>
                  <a:lnTo>
                    <a:pt x="116911" y="45309"/>
                  </a:lnTo>
                  <a:lnTo>
                    <a:pt x="96571" y="101447"/>
                  </a:lnTo>
                  <a:lnTo>
                    <a:pt x="75278" y="162906"/>
                  </a:lnTo>
                  <a:lnTo>
                    <a:pt x="49122" y="219057"/>
                  </a:lnTo>
                  <a:lnTo>
                    <a:pt x="30781" y="267696"/>
                  </a:lnTo>
                  <a:lnTo>
                    <a:pt x="10936" y="329303"/>
                  </a:lnTo>
                  <a:lnTo>
                    <a:pt x="0" y="379243"/>
                  </a:lnTo>
                  <a:lnTo>
                    <a:pt x="2307" y="409260"/>
                  </a:lnTo>
                  <a:lnTo>
                    <a:pt x="8102" y="417569"/>
                  </a:lnTo>
                  <a:lnTo>
                    <a:pt x="16535" y="421585"/>
                  </a:lnTo>
                  <a:lnTo>
                    <a:pt x="26728" y="422739"/>
                  </a:lnTo>
                  <a:lnTo>
                    <a:pt x="50241" y="415895"/>
                  </a:lnTo>
                  <a:lnTo>
                    <a:pt x="85111" y="394913"/>
                  </a:lnTo>
                  <a:lnTo>
                    <a:pt x="131470" y="345969"/>
                  </a:lnTo>
                  <a:lnTo>
                    <a:pt x="183115" y="287041"/>
                  </a:lnTo>
                  <a:lnTo>
                    <a:pt x="213012" y="237565"/>
                  </a:lnTo>
                  <a:lnTo>
                    <a:pt x="226473" y="207657"/>
                  </a:lnTo>
                  <a:lnTo>
                    <a:pt x="226102" y="200900"/>
                  </a:lnTo>
                  <a:lnTo>
                    <a:pt x="221284" y="199442"/>
                  </a:lnTo>
                  <a:lnTo>
                    <a:pt x="213502" y="201517"/>
                  </a:lnTo>
                  <a:lnTo>
                    <a:pt x="173433" y="233553"/>
                  </a:lnTo>
                  <a:lnTo>
                    <a:pt x="130246" y="288918"/>
                  </a:lnTo>
                  <a:lnTo>
                    <a:pt x="95783" y="346287"/>
                  </a:lnTo>
                  <a:lnTo>
                    <a:pt x="58364" y="399897"/>
                  </a:lnTo>
                  <a:lnTo>
                    <a:pt x="34722" y="452919"/>
                  </a:lnTo>
                  <a:lnTo>
                    <a:pt x="15382" y="507403"/>
                  </a:lnTo>
                  <a:lnTo>
                    <a:pt x="5980" y="53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31093" y="6030375"/>
            <a:ext cx="1045345" cy="534738"/>
            <a:chOff x="4631093" y="6030375"/>
            <a:chExt cx="1045345" cy="534738"/>
          </a:xfrm>
        </p:grpSpPr>
        <p:sp>
          <p:nvSpPr>
            <p:cNvPr id="23" name="Freeform 22"/>
            <p:cNvSpPr/>
            <p:nvPr/>
          </p:nvSpPr>
          <p:spPr>
            <a:xfrm>
              <a:off x="4631093" y="6201342"/>
              <a:ext cx="185035" cy="359168"/>
            </a:xfrm>
            <a:custGeom>
              <a:avLst/>
              <a:gdLst/>
              <a:ahLst/>
              <a:cxnLst/>
              <a:rect l="0" t="0" r="0" b="0"/>
              <a:pathLst>
                <a:path w="185035" h="359168">
                  <a:moveTo>
                    <a:pt x="99271" y="7279"/>
                  </a:moveTo>
                  <a:lnTo>
                    <a:pt x="121108" y="0"/>
                  </a:lnTo>
                  <a:lnTo>
                    <a:pt x="144016" y="4552"/>
                  </a:lnTo>
                  <a:lnTo>
                    <a:pt x="156524" y="10031"/>
                  </a:lnTo>
                  <a:lnTo>
                    <a:pt x="174483" y="28307"/>
                  </a:lnTo>
                  <a:lnTo>
                    <a:pt x="181405" y="39579"/>
                  </a:lnTo>
                  <a:lnTo>
                    <a:pt x="185034" y="64292"/>
                  </a:lnTo>
                  <a:lnTo>
                    <a:pt x="178512" y="112024"/>
                  </a:lnTo>
                  <a:lnTo>
                    <a:pt x="166931" y="166285"/>
                  </a:lnTo>
                  <a:lnTo>
                    <a:pt x="149369" y="225566"/>
                  </a:lnTo>
                  <a:lnTo>
                    <a:pt x="120283" y="282810"/>
                  </a:lnTo>
                  <a:lnTo>
                    <a:pt x="92632" y="330472"/>
                  </a:lnTo>
                  <a:lnTo>
                    <a:pt x="68898" y="354556"/>
                  </a:lnTo>
                  <a:lnTo>
                    <a:pt x="56171" y="359151"/>
                  </a:lnTo>
                  <a:lnTo>
                    <a:pt x="43115" y="359167"/>
                  </a:lnTo>
                  <a:lnTo>
                    <a:pt x="29841" y="356131"/>
                  </a:lnTo>
                  <a:lnTo>
                    <a:pt x="19468" y="349536"/>
                  </a:lnTo>
                  <a:lnTo>
                    <a:pt x="3881" y="330021"/>
                  </a:lnTo>
                  <a:lnTo>
                    <a:pt x="0" y="297988"/>
                  </a:lnTo>
                  <a:lnTo>
                    <a:pt x="6380" y="245254"/>
                  </a:lnTo>
                  <a:lnTo>
                    <a:pt x="15329" y="216641"/>
                  </a:lnTo>
                  <a:lnTo>
                    <a:pt x="29463" y="193767"/>
                  </a:lnTo>
                  <a:lnTo>
                    <a:pt x="49964" y="177508"/>
                  </a:lnTo>
                  <a:lnTo>
                    <a:pt x="61829" y="171039"/>
                  </a:lnTo>
                  <a:lnTo>
                    <a:pt x="72787" y="169774"/>
                  </a:lnTo>
                  <a:lnTo>
                    <a:pt x="93086" y="176492"/>
                  </a:lnTo>
                  <a:lnTo>
                    <a:pt x="108203" y="193698"/>
                  </a:lnTo>
                  <a:lnTo>
                    <a:pt x="130320" y="249262"/>
                  </a:lnTo>
                  <a:lnTo>
                    <a:pt x="130138" y="301065"/>
                  </a:lnTo>
                  <a:lnTo>
                    <a:pt x="126694" y="350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08610" y="6179110"/>
              <a:ext cx="142997" cy="386003"/>
            </a:xfrm>
            <a:custGeom>
              <a:avLst/>
              <a:gdLst/>
              <a:ahLst/>
              <a:cxnLst/>
              <a:rect l="0" t="0" r="0" b="0"/>
              <a:pathLst>
                <a:path w="142997" h="386003">
                  <a:moveTo>
                    <a:pt x="68556" y="15799"/>
                  </a:moveTo>
                  <a:lnTo>
                    <a:pt x="83114" y="1241"/>
                  </a:lnTo>
                  <a:lnTo>
                    <a:pt x="90449" y="0"/>
                  </a:lnTo>
                  <a:lnTo>
                    <a:pt x="98386" y="2220"/>
                  </a:lnTo>
                  <a:lnTo>
                    <a:pt x="106725" y="6746"/>
                  </a:lnTo>
                  <a:lnTo>
                    <a:pt x="112284" y="15858"/>
                  </a:lnTo>
                  <a:lnTo>
                    <a:pt x="118460" y="42232"/>
                  </a:lnTo>
                  <a:lnTo>
                    <a:pt x="114658" y="84062"/>
                  </a:lnTo>
                  <a:lnTo>
                    <a:pt x="89326" y="125402"/>
                  </a:lnTo>
                  <a:lnTo>
                    <a:pt x="46859" y="173720"/>
                  </a:lnTo>
                  <a:lnTo>
                    <a:pt x="49521" y="171354"/>
                  </a:lnTo>
                  <a:lnTo>
                    <a:pt x="75104" y="160746"/>
                  </a:lnTo>
                  <a:lnTo>
                    <a:pt x="118909" y="162511"/>
                  </a:lnTo>
                  <a:lnTo>
                    <a:pt x="129547" y="169975"/>
                  </a:lnTo>
                  <a:lnTo>
                    <a:pt x="136639" y="181046"/>
                  </a:lnTo>
                  <a:lnTo>
                    <a:pt x="142996" y="208073"/>
                  </a:lnTo>
                  <a:lnTo>
                    <a:pt x="140743" y="235319"/>
                  </a:lnTo>
                  <a:lnTo>
                    <a:pt x="130601" y="258601"/>
                  </a:lnTo>
                  <a:lnTo>
                    <a:pt x="87504" y="318725"/>
                  </a:lnTo>
                  <a:lnTo>
                    <a:pt x="32971" y="364418"/>
                  </a:lnTo>
                  <a:lnTo>
                    <a:pt x="0" y="3860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94624" y="6249754"/>
              <a:ext cx="147127" cy="202481"/>
            </a:xfrm>
            <a:custGeom>
              <a:avLst/>
              <a:gdLst/>
              <a:ahLst/>
              <a:cxnLst/>
              <a:rect l="0" t="0" r="0" b="0"/>
              <a:pathLst>
                <a:path w="147127" h="202481">
                  <a:moveTo>
                    <a:pt x="19654" y="68556"/>
                  </a:moveTo>
                  <a:lnTo>
                    <a:pt x="570" y="125808"/>
                  </a:lnTo>
                  <a:lnTo>
                    <a:pt x="0" y="151894"/>
                  </a:lnTo>
                  <a:lnTo>
                    <a:pt x="6349" y="177198"/>
                  </a:lnTo>
                  <a:lnTo>
                    <a:pt x="19327" y="198601"/>
                  </a:lnTo>
                  <a:lnTo>
                    <a:pt x="28577" y="202480"/>
                  </a:lnTo>
                  <a:lnTo>
                    <a:pt x="39314" y="202020"/>
                  </a:lnTo>
                  <a:lnTo>
                    <a:pt x="63431" y="191859"/>
                  </a:lnTo>
                  <a:lnTo>
                    <a:pt x="101181" y="160443"/>
                  </a:lnTo>
                  <a:lnTo>
                    <a:pt x="130817" y="122188"/>
                  </a:lnTo>
                  <a:lnTo>
                    <a:pt x="144218" y="95440"/>
                  </a:lnTo>
                  <a:lnTo>
                    <a:pt x="147126" y="64254"/>
                  </a:lnTo>
                  <a:lnTo>
                    <a:pt x="145769" y="47406"/>
                  </a:lnTo>
                  <a:lnTo>
                    <a:pt x="140294" y="34651"/>
                  </a:lnTo>
                  <a:lnTo>
                    <a:pt x="122023" y="16416"/>
                  </a:lnTo>
                  <a:lnTo>
                    <a:pt x="94605" y="7296"/>
                  </a:lnTo>
                  <a:lnTo>
                    <a:pt x="4707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06235" y="6469133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32366" y="6181198"/>
              <a:ext cx="120672" cy="150824"/>
            </a:xfrm>
            <a:custGeom>
              <a:avLst/>
              <a:gdLst/>
              <a:ahLst/>
              <a:cxnLst/>
              <a:rect l="0" t="0" r="0" b="0"/>
              <a:pathLst>
                <a:path w="120672" h="150824">
                  <a:moveTo>
                    <a:pt x="65826" y="0"/>
                  </a:moveTo>
                  <a:lnTo>
                    <a:pt x="35996" y="59660"/>
                  </a:lnTo>
                  <a:lnTo>
                    <a:pt x="0" y="118900"/>
                  </a:lnTo>
                  <a:lnTo>
                    <a:pt x="3660" y="118877"/>
                  </a:lnTo>
                  <a:lnTo>
                    <a:pt x="10671" y="115815"/>
                  </a:lnTo>
                  <a:lnTo>
                    <a:pt x="30648" y="116475"/>
                  </a:lnTo>
                  <a:lnTo>
                    <a:pt x="53238" y="123370"/>
                  </a:lnTo>
                  <a:lnTo>
                    <a:pt x="92567" y="144498"/>
                  </a:lnTo>
                  <a:lnTo>
                    <a:pt x="120671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470769" y="6030375"/>
              <a:ext cx="205669" cy="397626"/>
            </a:xfrm>
            <a:custGeom>
              <a:avLst/>
              <a:gdLst/>
              <a:ahLst/>
              <a:cxnLst/>
              <a:rect l="0" t="0" r="0" b="0"/>
              <a:pathLst>
                <a:path w="205669" h="397626">
                  <a:moveTo>
                    <a:pt x="205668" y="0"/>
                  </a:moveTo>
                  <a:lnTo>
                    <a:pt x="193198" y="31315"/>
                  </a:lnTo>
                  <a:lnTo>
                    <a:pt x="162974" y="80610"/>
                  </a:lnTo>
                  <a:lnTo>
                    <a:pt x="136650" y="132559"/>
                  </a:lnTo>
                  <a:lnTo>
                    <a:pt x="109553" y="180959"/>
                  </a:lnTo>
                  <a:lnTo>
                    <a:pt x="86289" y="229832"/>
                  </a:lnTo>
                  <a:lnTo>
                    <a:pt x="65685" y="277321"/>
                  </a:lnTo>
                  <a:lnTo>
                    <a:pt x="31426" y="340683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54683" y="6633668"/>
            <a:ext cx="754117" cy="589582"/>
            <a:chOff x="5854683" y="6633668"/>
            <a:chExt cx="754117" cy="589582"/>
          </a:xfrm>
        </p:grpSpPr>
        <p:sp>
          <p:nvSpPr>
            <p:cNvPr id="30" name="Freeform 29"/>
            <p:cNvSpPr/>
            <p:nvPr/>
          </p:nvSpPr>
          <p:spPr>
            <a:xfrm>
              <a:off x="5854683" y="6839336"/>
              <a:ext cx="109691" cy="383914"/>
            </a:xfrm>
            <a:custGeom>
              <a:avLst/>
              <a:gdLst/>
              <a:ahLst/>
              <a:cxnLst/>
              <a:rect l="0" t="0" r="0" b="0"/>
              <a:pathLst>
                <a:path w="109691" h="383914">
                  <a:moveTo>
                    <a:pt x="109690" y="0"/>
                  </a:moveTo>
                  <a:lnTo>
                    <a:pt x="94775" y="48807"/>
                  </a:lnTo>
                  <a:lnTo>
                    <a:pt x="77848" y="102315"/>
                  </a:lnTo>
                  <a:lnTo>
                    <a:pt x="57598" y="158286"/>
                  </a:lnTo>
                  <a:lnTo>
                    <a:pt x="41949" y="216005"/>
                  </a:lnTo>
                  <a:lnTo>
                    <a:pt x="27664" y="278810"/>
                  </a:lnTo>
                  <a:lnTo>
                    <a:pt x="13783" y="330427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36950" y="6853047"/>
              <a:ext cx="137113" cy="233091"/>
            </a:xfrm>
            <a:custGeom>
              <a:avLst/>
              <a:gdLst/>
              <a:ahLst/>
              <a:cxnLst/>
              <a:rect l="0" t="0" r="0" b="0"/>
              <a:pathLst>
                <a:path w="137113" h="233091">
                  <a:moveTo>
                    <a:pt x="137112" y="0"/>
                  </a:moveTo>
                  <a:lnTo>
                    <a:pt x="111345" y="59660"/>
                  </a:lnTo>
                  <a:lnTo>
                    <a:pt x="84456" y="121644"/>
                  </a:lnTo>
                  <a:lnTo>
                    <a:pt x="49804" y="176375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64373" y="6971854"/>
              <a:ext cx="164535" cy="59440"/>
            </a:xfrm>
            <a:custGeom>
              <a:avLst/>
              <a:gdLst/>
              <a:ahLst/>
              <a:cxnLst/>
              <a:rect l="0" t="0" r="0" b="0"/>
              <a:pathLst>
                <a:path w="164535" h="59440">
                  <a:moveTo>
                    <a:pt x="0" y="59439"/>
                  </a:moveTo>
                  <a:lnTo>
                    <a:pt x="48297" y="14188"/>
                  </a:lnTo>
                  <a:lnTo>
                    <a:pt x="71740" y="2256"/>
                  </a:lnTo>
                  <a:lnTo>
                    <a:pt x="97393" y="0"/>
                  </a:lnTo>
                  <a:lnTo>
                    <a:pt x="122506" y="5599"/>
                  </a:lnTo>
                  <a:lnTo>
                    <a:pt x="164534" y="32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01485" y="6770780"/>
              <a:ext cx="123402" cy="383915"/>
            </a:xfrm>
            <a:custGeom>
              <a:avLst/>
              <a:gdLst/>
              <a:ahLst/>
              <a:cxnLst/>
              <a:rect l="0" t="0" r="0" b="0"/>
              <a:pathLst>
                <a:path w="123402" h="383915">
                  <a:moveTo>
                    <a:pt x="123401" y="0"/>
                  </a:moveTo>
                  <a:lnTo>
                    <a:pt x="93571" y="59659"/>
                  </a:lnTo>
                  <a:lnTo>
                    <a:pt x="66218" y="121643"/>
                  </a:lnTo>
                  <a:lnTo>
                    <a:pt x="55837" y="162230"/>
                  </a:lnTo>
                  <a:lnTo>
                    <a:pt x="46145" y="207691"/>
                  </a:lnTo>
                  <a:lnTo>
                    <a:pt x="32123" y="266021"/>
                  </a:lnTo>
                  <a:lnTo>
                    <a:pt x="18320" y="314450"/>
                  </a:lnTo>
                  <a:lnTo>
                    <a:pt x="4069" y="368387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24886" y="7113560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334575" y="6825624"/>
              <a:ext cx="82268" cy="178247"/>
            </a:xfrm>
            <a:custGeom>
              <a:avLst/>
              <a:gdLst/>
              <a:ahLst/>
              <a:cxnLst/>
              <a:rect l="0" t="0" r="0" b="0"/>
              <a:pathLst>
                <a:path w="82268" h="178247">
                  <a:moveTo>
                    <a:pt x="82267" y="0"/>
                  </a:moveTo>
                  <a:lnTo>
                    <a:pt x="63290" y="48808"/>
                  </a:lnTo>
                  <a:lnTo>
                    <a:pt x="38231" y="108498"/>
                  </a:lnTo>
                  <a:lnTo>
                    <a:pt x="7141" y="165902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334575" y="6931066"/>
              <a:ext cx="150824" cy="45383"/>
            </a:xfrm>
            <a:custGeom>
              <a:avLst/>
              <a:gdLst/>
              <a:ahLst/>
              <a:cxnLst/>
              <a:rect l="0" t="0" r="0" b="0"/>
              <a:pathLst>
                <a:path w="150824" h="45383">
                  <a:moveTo>
                    <a:pt x="0" y="45382"/>
                  </a:moveTo>
                  <a:lnTo>
                    <a:pt x="14557" y="23546"/>
                  </a:lnTo>
                  <a:lnTo>
                    <a:pt x="33892" y="8762"/>
                  </a:lnTo>
                  <a:lnTo>
                    <a:pt x="45447" y="2688"/>
                  </a:lnTo>
                  <a:lnTo>
                    <a:pt x="70473" y="0"/>
                  </a:lnTo>
                  <a:lnTo>
                    <a:pt x="132794" y="13112"/>
                  </a:lnTo>
                  <a:lnTo>
                    <a:pt x="150823" y="179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03131" y="6633668"/>
              <a:ext cx="205669" cy="575871"/>
            </a:xfrm>
            <a:custGeom>
              <a:avLst/>
              <a:gdLst/>
              <a:ahLst/>
              <a:cxnLst/>
              <a:rect l="0" t="0" r="0" b="0"/>
              <a:pathLst>
                <a:path w="205669" h="575871">
                  <a:moveTo>
                    <a:pt x="205668" y="0"/>
                  </a:moveTo>
                  <a:lnTo>
                    <a:pt x="186585" y="57253"/>
                  </a:lnTo>
                  <a:lnTo>
                    <a:pt x="159523" y="111688"/>
                  </a:lnTo>
                  <a:lnTo>
                    <a:pt x="141383" y="163433"/>
                  </a:lnTo>
                  <a:lnTo>
                    <a:pt x="118910" y="226331"/>
                  </a:lnTo>
                  <a:lnTo>
                    <a:pt x="107186" y="270712"/>
                  </a:lnTo>
                  <a:lnTo>
                    <a:pt x="92834" y="315827"/>
                  </a:lnTo>
                  <a:lnTo>
                    <a:pt x="76299" y="364317"/>
                  </a:lnTo>
                  <a:lnTo>
                    <a:pt x="58794" y="421416"/>
                  </a:lnTo>
                  <a:lnTo>
                    <a:pt x="40857" y="470153"/>
                  </a:lnTo>
                  <a:lnTo>
                    <a:pt x="17692" y="527789"/>
                  </a:lnTo>
                  <a:lnTo>
                    <a:pt x="0" y="575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85749" y="7450753"/>
            <a:ext cx="754117" cy="534737"/>
            <a:chOff x="2385749" y="7450753"/>
            <a:chExt cx="754117" cy="534737"/>
          </a:xfrm>
        </p:grpSpPr>
        <p:sp>
          <p:nvSpPr>
            <p:cNvPr id="39" name="Freeform 38"/>
            <p:cNvSpPr/>
            <p:nvPr/>
          </p:nvSpPr>
          <p:spPr>
            <a:xfrm>
              <a:off x="2385749" y="7587864"/>
              <a:ext cx="123402" cy="383916"/>
            </a:xfrm>
            <a:custGeom>
              <a:avLst/>
              <a:gdLst/>
              <a:ahLst/>
              <a:cxnLst/>
              <a:rect l="0" t="0" r="0" b="0"/>
              <a:pathLst>
                <a:path w="123402" h="383916">
                  <a:moveTo>
                    <a:pt x="123401" y="0"/>
                  </a:moveTo>
                  <a:lnTo>
                    <a:pt x="103032" y="23417"/>
                  </a:lnTo>
                  <a:lnTo>
                    <a:pt x="82758" y="74537"/>
                  </a:lnTo>
                  <a:lnTo>
                    <a:pt x="64082" y="135585"/>
                  </a:lnTo>
                  <a:lnTo>
                    <a:pt x="50303" y="192351"/>
                  </a:lnTo>
                  <a:lnTo>
                    <a:pt x="36572" y="242856"/>
                  </a:lnTo>
                  <a:lnTo>
                    <a:pt x="18283" y="302391"/>
                  </a:lnTo>
                  <a:lnTo>
                    <a:pt x="4063" y="359065"/>
                  </a:lnTo>
                  <a:lnTo>
                    <a:pt x="0" y="3839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22861" y="7628998"/>
              <a:ext cx="95979" cy="191958"/>
            </a:xfrm>
            <a:custGeom>
              <a:avLst/>
              <a:gdLst/>
              <a:ahLst/>
              <a:cxnLst/>
              <a:rect l="0" t="0" r="0" b="0"/>
              <a:pathLst>
                <a:path w="95979" h="191958">
                  <a:moveTo>
                    <a:pt x="95978" y="0"/>
                  </a:moveTo>
                  <a:lnTo>
                    <a:pt x="77001" y="48807"/>
                  </a:lnTo>
                  <a:lnTo>
                    <a:pt x="53284" y="102315"/>
                  </a:lnTo>
                  <a:lnTo>
                    <a:pt x="26960" y="154224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22861" y="7721895"/>
              <a:ext cx="164535" cy="57927"/>
            </a:xfrm>
            <a:custGeom>
              <a:avLst/>
              <a:gdLst/>
              <a:ahLst/>
              <a:cxnLst/>
              <a:rect l="0" t="0" r="0" b="0"/>
              <a:pathLst>
                <a:path w="164535" h="57927">
                  <a:moveTo>
                    <a:pt x="0" y="57926"/>
                  </a:moveTo>
                  <a:lnTo>
                    <a:pt x="48298" y="12676"/>
                  </a:lnTo>
                  <a:lnTo>
                    <a:pt x="71740" y="744"/>
                  </a:lnTo>
                  <a:lnTo>
                    <a:pt x="84390" y="0"/>
                  </a:lnTo>
                  <a:lnTo>
                    <a:pt x="110633" y="7298"/>
                  </a:lnTo>
                  <a:lnTo>
                    <a:pt x="143824" y="28537"/>
                  </a:lnTo>
                  <a:lnTo>
                    <a:pt x="155330" y="41310"/>
                  </a:lnTo>
                  <a:lnTo>
                    <a:pt x="164534" y="57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46262" y="7519308"/>
              <a:ext cx="137113" cy="383915"/>
            </a:xfrm>
            <a:custGeom>
              <a:avLst/>
              <a:gdLst/>
              <a:ahLst/>
              <a:cxnLst/>
              <a:rect l="0" t="0" r="0" b="0"/>
              <a:pathLst>
                <a:path w="137113" h="383915">
                  <a:moveTo>
                    <a:pt x="137112" y="0"/>
                  </a:moveTo>
                  <a:lnTo>
                    <a:pt x="111345" y="59660"/>
                  </a:lnTo>
                  <a:lnTo>
                    <a:pt x="91735" y="121644"/>
                  </a:lnTo>
                  <a:lnTo>
                    <a:pt x="73191" y="177900"/>
                  </a:lnTo>
                  <a:lnTo>
                    <a:pt x="50795" y="241148"/>
                  </a:lnTo>
                  <a:lnTo>
                    <a:pt x="30285" y="295909"/>
                  </a:lnTo>
                  <a:lnTo>
                    <a:pt x="9706" y="355359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69663" y="7875800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53359" y="7656421"/>
              <a:ext cx="121973" cy="137112"/>
            </a:xfrm>
            <a:custGeom>
              <a:avLst/>
              <a:gdLst/>
              <a:ahLst/>
              <a:cxnLst/>
              <a:rect l="0" t="0" r="0" b="0"/>
              <a:pathLst>
                <a:path w="121973" h="137112">
                  <a:moveTo>
                    <a:pt x="94549" y="0"/>
                  </a:moveTo>
                  <a:lnTo>
                    <a:pt x="72656" y="24939"/>
                  </a:lnTo>
                  <a:lnTo>
                    <a:pt x="30088" y="88071"/>
                  </a:lnTo>
                  <a:lnTo>
                    <a:pt x="0" y="129118"/>
                  </a:lnTo>
                  <a:lnTo>
                    <a:pt x="4792" y="121371"/>
                  </a:lnTo>
                  <a:lnTo>
                    <a:pt x="31899" y="105872"/>
                  </a:lnTo>
                  <a:lnTo>
                    <a:pt x="56041" y="104438"/>
                  </a:lnTo>
                  <a:lnTo>
                    <a:pt x="80481" y="110403"/>
                  </a:lnTo>
                  <a:lnTo>
                    <a:pt x="121972" y="137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06775" y="7450753"/>
              <a:ext cx="233091" cy="534737"/>
            </a:xfrm>
            <a:custGeom>
              <a:avLst/>
              <a:gdLst/>
              <a:ahLst/>
              <a:cxnLst/>
              <a:rect l="0" t="0" r="0" b="0"/>
              <a:pathLst>
                <a:path w="233091" h="534737">
                  <a:moveTo>
                    <a:pt x="233090" y="0"/>
                  </a:moveTo>
                  <a:lnTo>
                    <a:pt x="212721" y="23416"/>
                  </a:lnTo>
                  <a:lnTo>
                    <a:pt x="184322" y="78597"/>
                  </a:lnTo>
                  <a:lnTo>
                    <a:pt x="156686" y="136024"/>
                  </a:lnTo>
                  <a:lnTo>
                    <a:pt x="134786" y="191634"/>
                  </a:lnTo>
                  <a:lnTo>
                    <a:pt x="109000" y="246706"/>
                  </a:lnTo>
                  <a:lnTo>
                    <a:pt x="82063" y="305681"/>
                  </a:lnTo>
                  <a:lnTo>
                    <a:pt x="63894" y="350667"/>
                  </a:lnTo>
                  <a:lnTo>
                    <a:pt x="45663" y="401130"/>
                  </a:lnTo>
                  <a:lnTo>
                    <a:pt x="25548" y="459094"/>
                  </a:lnTo>
                  <a:lnTo>
                    <a:pt x="4417" y="521615"/>
                  </a:lnTo>
                  <a:lnTo>
                    <a:pt x="0" y="53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6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2015-04-07T20:13:26Z</dcterms:created>
  <dcterms:modified xsi:type="dcterms:W3CDTF">2015-04-07T20:13:29Z</dcterms:modified>
</cp:coreProperties>
</file>