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40843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75265"/>
            <a:ext cx="8636000" cy="30189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981103"/>
            <a:ext cx="7112000" cy="35993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64028"/>
            <a:ext cx="2286000" cy="120172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64028"/>
            <a:ext cx="6688667" cy="12017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9050470"/>
            <a:ext cx="8636000" cy="27972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969528"/>
            <a:ext cx="8636000" cy="30809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286340"/>
            <a:ext cx="4487333" cy="929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286340"/>
            <a:ext cx="4487333" cy="929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152667"/>
            <a:ext cx="4489098" cy="13138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466549"/>
            <a:ext cx="4489098" cy="8114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152667"/>
            <a:ext cx="4490861" cy="13138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466549"/>
            <a:ext cx="4490861" cy="8114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60764"/>
            <a:ext cx="3342570" cy="23865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60767"/>
            <a:ext cx="5679722" cy="1202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947273"/>
            <a:ext cx="3342570" cy="9634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9859010"/>
            <a:ext cx="6096000" cy="1163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258458"/>
            <a:ext cx="6096000" cy="8450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1022922"/>
            <a:ext cx="6096000" cy="16529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64025"/>
            <a:ext cx="9144000" cy="234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286340"/>
            <a:ext cx="9144000" cy="929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3054062"/>
            <a:ext cx="2370667" cy="749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CC6E-3397-4E89-B18C-E060BFE438D8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3054062"/>
            <a:ext cx="3217333" cy="749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3054062"/>
            <a:ext cx="2370667" cy="749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F0A5-3F1B-4546-8FE5-7AEB7911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9700"/>
            <a:ext cx="9728200" cy="266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895600"/>
            <a:ext cx="9039098" cy="314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23000"/>
            <a:ext cx="9059672" cy="2925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7609717" y="3613073"/>
            <a:ext cx="644427" cy="562160"/>
          </a:xfrm>
          <a:custGeom>
            <a:avLst/>
            <a:gdLst/>
            <a:ahLst/>
            <a:cxnLst/>
            <a:rect l="0" t="0" r="0" b="0"/>
            <a:pathLst>
              <a:path w="644427" h="562160">
                <a:moveTo>
                  <a:pt x="0" y="562159"/>
                </a:moveTo>
                <a:lnTo>
                  <a:pt x="46774" y="502944"/>
                </a:lnTo>
                <a:lnTo>
                  <a:pt x="91549" y="449788"/>
                </a:lnTo>
                <a:lnTo>
                  <a:pt x="147983" y="398476"/>
                </a:lnTo>
                <a:lnTo>
                  <a:pt x="207100" y="342610"/>
                </a:lnTo>
                <a:lnTo>
                  <a:pt x="267133" y="293085"/>
                </a:lnTo>
                <a:lnTo>
                  <a:pt x="329940" y="242815"/>
                </a:lnTo>
                <a:lnTo>
                  <a:pt x="384086" y="198448"/>
                </a:lnTo>
                <a:lnTo>
                  <a:pt x="432377" y="162395"/>
                </a:lnTo>
                <a:lnTo>
                  <a:pt x="490819" y="120213"/>
                </a:lnTo>
                <a:lnTo>
                  <a:pt x="550187" y="73309"/>
                </a:lnTo>
                <a:lnTo>
                  <a:pt x="613170" y="27446"/>
                </a:lnTo>
                <a:lnTo>
                  <a:pt x="6444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91417" y="7005587"/>
            <a:ext cx="671850" cy="24559"/>
          </a:xfrm>
          <a:custGeom>
            <a:avLst/>
            <a:gdLst/>
            <a:ahLst/>
            <a:cxnLst/>
            <a:rect l="0" t="0" r="0" b="0"/>
            <a:pathLst>
              <a:path w="671850" h="24559">
                <a:moveTo>
                  <a:pt x="0" y="24558"/>
                </a:moveTo>
                <a:lnTo>
                  <a:pt x="59660" y="24558"/>
                </a:lnTo>
                <a:lnTo>
                  <a:pt x="111116" y="24558"/>
                </a:lnTo>
                <a:lnTo>
                  <a:pt x="164957" y="24558"/>
                </a:lnTo>
                <a:lnTo>
                  <a:pt x="215442" y="20495"/>
                </a:lnTo>
                <a:lnTo>
                  <a:pt x="267471" y="13705"/>
                </a:lnTo>
                <a:lnTo>
                  <a:pt x="327068" y="11693"/>
                </a:lnTo>
                <a:lnTo>
                  <a:pt x="383321" y="11097"/>
                </a:lnTo>
                <a:lnTo>
                  <a:pt x="438583" y="10920"/>
                </a:lnTo>
                <a:lnTo>
                  <a:pt x="497614" y="6806"/>
                </a:lnTo>
                <a:lnTo>
                  <a:pt x="559285" y="0"/>
                </a:lnTo>
                <a:lnTo>
                  <a:pt x="612090" y="2047"/>
                </a:lnTo>
                <a:lnTo>
                  <a:pt x="671849" y="108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4828" y="7359213"/>
            <a:ext cx="294444" cy="421898"/>
            <a:chOff x="404828" y="7359213"/>
            <a:chExt cx="294444" cy="421898"/>
          </a:xfrm>
        </p:grpSpPr>
        <p:sp>
          <p:nvSpPr>
            <p:cNvPr id="7" name="Freeform 6"/>
            <p:cNvSpPr/>
            <p:nvPr/>
          </p:nvSpPr>
          <p:spPr>
            <a:xfrm>
              <a:off x="404828" y="7359213"/>
              <a:ext cx="294444" cy="421898"/>
            </a:xfrm>
            <a:custGeom>
              <a:avLst/>
              <a:gdLst/>
              <a:ahLst/>
              <a:cxnLst/>
              <a:rect l="0" t="0" r="0" b="0"/>
              <a:pathLst>
                <a:path w="294444" h="421898">
                  <a:moveTo>
                    <a:pt x="47642" y="68556"/>
                  </a:moveTo>
                  <a:lnTo>
                    <a:pt x="36789" y="117363"/>
                  </a:lnTo>
                  <a:lnTo>
                    <a:pt x="34778" y="166807"/>
                  </a:lnTo>
                  <a:lnTo>
                    <a:pt x="34181" y="224116"/>
                  </a:lnTo>
                  <a:lnTo>
                    <a:pt x="38067" y="285276"/>
                  </a:lnTo>
                  <a:lnTo>
                    <a:pt x="44805" y="341992"/>
                  </a:lnTo>
                  <a:lnTo>
                    <a:pt x="46801" y="397391"/>
                  </a:lnTo>
                  <a:lnTo>
                    <a:pt x="47081" y="415751"/>
                  </a:lnTo>
                  <a:lnTo>
                    <a:pt x="45745" y="421897"/>
                  </a:lnTo>
                  <a:lnTo>
                    <a:pt x="43330" y="419900"/>
                  </a:lnTo>
                  <a:lnTo>
                    <a:pt x="38108" y="401431"/>
                  </a:lnTo>
                  <a:lnTo>
                    <a:pt x="33645" y="355249"/>
                  </a:lnTo>
                  <a:lnTo>
                    <a:pt x="24874" y="295524"/>
                  </a:lnTo>
                  <a:lnTo>
                    <a:pt x="20075" y="240079"/>
                  </a:lnTo>
                  <a:lnTo>
                    <a:pt x="5577" y="179626"/>
                  </a:lnTo>
                  <a:lnTo>
                    <a:pt x="0" y="151437"/>
                  </a:lnTo>
                  <a:lnTo>
                    <a:pt x="2600" y="123674"/>
                  </a:lnTo>
                  <a:lnTo>
                    <a:pt x="8473" y="112919"/>
                  </a:lnTo>
                  <a:lnTo>
                    <a:pt x="27187" y="96906"/>
                  </a:lnTo>
                  <a:lnTo>
                    <a:pt x="89693" y="69280"/>
                  </a:lnTo>
                  <a:lnTo>
                    <a:pt x="151080" y="43138"/>
                  </a:lnTo>
                  <a:lnTo>
                    <a:pt x="210941" y="19581"/>
                  </a:lnTo>
                  <a:lnTo>
                    <a:pt x="262714" y="4319"/>
                  </a:lnTo>
                  <a:lnTo>
                    <a:pt x="2944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25047" y="7564881"/>
              <a:ext cx="164536" cy="54846"/>
            </a:xfrm>
            <a:custGeom>
              <a:avLst/>
              <a:gdLst/>
              <a:ahLst/>
              <a:cxnLst/>
              <a:rect l="0" t="0" r="0" b="0"/>
              <a:pathLst>
                <a:path w="164536" h="54846">
                  <a:moveTo>
                    <a:pt x="0" y="54845"/>
                  </a:moveTo>
                  <a:lnTo>
                    <a:pt x="48808" y="35867"/>
                  </a:lnTo>
                  <a:lnTo>
                    <a:pt x="108497" y="10809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7935" y="7976217"/>
            <a:ext cx="411337" cy="438760"/>
            <a:chOff x="287935" y="7976217"/>
            <a:chExt cx="411337" cy="438760"/>
          </a:xfrm>
        </p:grpSpPr>
        <p:sp>
          <p:nvSpPr>
            <p:cNvPr id="10" name="Freeform 9"/>
            <p:cNvSpPr/>
            <p:nvPr/>
          </p:nvSpPr>
          <p:spPr>
            <a:xfrm>
              <a:off x="486324" y="8003639"/>
              <a:ext cx="20991" cy="411338"/>
            </a:xfrm>
            <a:custGeom>
              <a:avLst/>
              <a:gdLst/>
              <a:ahLst/>
              <a:cxnLst/>
              <a:rect l="0" t="0" r="0" b="0"/>
              <a:pathLst>
                <a:path w="20991" h="411338">
                  <a:moveTo>
                    <a:pt x="7279" y="0"/>
                  </a:moveTo>
                  <a:lnTo>
                    <a:pt x="0" y="21837"/>
                  </a:lnTo>
                  <a:lnTo>
                    <a:pt x="490" y="44746"/>
                  </a:lnTo>
                  <a:lnTo>
                    <a:pt x="5938" y="103971"/>
                  </a:lnTo>
                  <a:lnTo>
                    <a:pt x="14161" y="156407"/>
                  </a:lnTo>
                  <a:lnTo>
                    <a:pt x="18967" y="210539"/>
                  </a:lnTo>
                  <a:lnTo>
                    <a:pt x="20391" y="265173"/>
                  </a:lnTo>
                  <a:lnTo>
                    <a:pt x="20813" y="319954"/>
                  </a:lnTo>
                  <a:lnTo>
                    <a:pt x="20938" y="374781"/>
                  </a:lnTo>
                  <a:lnTo>
                    <a:pt x="20990" y="4113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7935" y="7976217"/>
              <a:ext cx="411337" cy="150824"/>
            </a:xfrm>
            <a:custGeom>
              <a:avLst/>
              <a:gdLst/>
              <a:ahLst/>
              <a:cxnLst/>
              <a:rect l="0" t="0" r="0" b="0"/>
              <a:pathLst>
                <a:path w="411337" h="150824">
                  <a:moveTo>
                    <a:pt x="0" y="150823"/>
                  </a:moveTo>
                  <a:lnTo>
                    <a:pt x="14558" y="128987"/>
                  </a:lnTo>
                  <a:lnTo>
                    <a:pt x="52726" y="100850"/>
                  </a:lnTo>
                  <a:lnTo>
                    <a:pt x="102630" y="80494"/>
                  </a:lnTo>
                  <a:lnTo>
                    <a:pt x="155241" y="50545"/>
                  </a:lnTo>
                  <a:lnTo>
                    <a:pt x="205284" y="33427"/>
                  </a:lnTo>
                  <a:lnTo>
                    <a:pt x="264631" y="18707"/>
                  </a:lnTo>
                  <a:lnTo>
                    <a:pt x="314039" y="6220"/>
                  </a:lnTo>
                  <a:lnTo>
                    <a:pt x="376431" y="1229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7625" y="8606932"/>
            <a:ext cx="438759" cy="479893"/>
            <a:chOff x="397625" y="8606932"/>
            <a:chExt cx="438759" cy="479893"/>
          </a:xfrm>
        </p:grpSpPr>
        <p:sp>
          <p:nvSpPr>
            <p:cNvPr id="13" name="Freeform 12"/>
            <p:cNvSpPr/>
            <p:nvPr/>
          </p:nvSpPr>
          <p:spPr>
            <a:xfrm>
              <a:off x="575870" y="8661777"/>
              <a:ext cx="27424" cy="425048"/>
            </a:xfrm>
            <a:custGeom>
              <a:avLst/>
              <a:gdLst/>
              <a:ahLst/>
              <a:cxnLst/>
              <a:rect l="0" t="0" r="0" b="0"/>
              <a:pathLst>
                <a:path w="27424" h="425048">
                  <a:moveTo>
                    <a:pt x="0" y="0"/>
                  </a:moveTo>
                  <a:lnTo>
                    <a:pt x="0" y="53208"/>
                  </a:lnTo>
                  <a:lnTo>
                    <a:pt x="1524" y="105989"/>
                  </a:lnTo>
                  <a:lnTo>
                    <a:pt x="10947" y="161746"/>
                  </a:lnTo>
                  <a:lnTo>
                    <a:pt x="21864" y="224309"/>
                  </a:lnTo>
                  <a:lnTo>
                    <a:pt x="25776" y="283641"/>
                  </a:lnTo>
                  <a:lnTo>
                    <a:pt x="26691" y="326653"/>
                  </a:lnTo>
                  <a:lnTo>
                    <a:pt x="27206" y="386414"/>
                  </a:lnTo>
                  <a:lnTo>
                    <a:pt x="27423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7625" y="8606932"/>
              <a:ext cx="438759" cy="164536"/>
            </a:xfrm>
            <a:custGeom>
              <a:avLst/>
              <a:gdLst/>
              <a:ahLst/>
              <a:cxnLst/>
              <a:rect l="0" t="0" r="0" b="0"/>
              <a:pathLst>
                <a:path w="438759" h="164536">
                  <a:moveTo>
                    <a:pt x="0" y="164535"/>
                  </a:moveTo>
                  <a:lnTo>
                    <a:pt x="45447" y="126367"/>
                  </a:lnTo>
                  <a:lnTo>
                    <a:pt x="99877" y="100514"/>
                  </a:lnTo>
                  <a:lnTo>
                    <a:pt x="159257" y="76333"/>
                  </a:lnTo>
                  <a:lnTo>
                    <a:pt x="222047" y="51394"/>
                  </a:lnTo>
                  <a:lnTo>
                    <a:pt x="273999" y="33679"/>
                  </a:lnTo>
                  <a:lnTo>
                    <a:pt x="334757" y="18782"/>
                  </a:lnTo>
                  <a:lnTo>
                    <a:pt x="388984" y="6241"/>
                  </a:lnTo>
                  <a:lnTo>
                    <a:pt x="4387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6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01600"/>
            <a:ext cx="9240647" cy="5424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568950"/>
            <a:ext cx="8269859" cy="838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565900"/>
            <a:ext cx="8783447" cy="4255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795000"/>
            <a:ext cx="8122920" cy="2046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3606046" y="2038486"/>
            <a:ext cx="1357410" cy="41127"/>
          </a:xfrm>
          <a:custGeom>
            <a:avLst/>
            <a:gdLst/>
            <a:ahLst/>
            <a:cxnLst/>
            <a:rect l="0" t="0" r="0" b="0"/>
            <a:pathLst>
              <a:path w="1357410" h="41127">
                <a:moveTo>
                  <a:pt x="0" y="41126"/>
                </a:moveTo>
                <a:lnTo>
                  <a:pt x="48807" y="26211"/>
                </a:lnTo>
                <a:lnTo>
                  <a:pt x="98252" y="17410"/>
                </a:lnTo>
                <a:lnTo>
                  <a:pt x="147434" y="10739"/>
                </a:lnTo>
                <a:lnTo>
                  <a:pt x="195015" y="3177"/>
                </a:lnTo>
                <a:lnTo>
                  <a:pt x="247708" y="936"/>
                </a:lnTo>
                <a:lnTo>
                  <a:pt x="301915" y="272"/>
                </a:lnTo>
                <a:lnTo>
                  <a:pt x="360633" y="76"/>
                </a:lnTo>
                <a:lnTo>
                  <a:pt x="422212" y="17"/>
                </a:lnTo>
                <a:lnTo>
                  <a:pt x="479052" y="0"/>
                </a:lnTo>
                <a:lnTo>
                  <a:pt x="530426" y="4057"/>
                </a:lnTo>
                <a:lnTo>
                  <a:pt x="578655" y="10846"/>
                </a:lnTo>
                <a:lnTo>
                  <a:pt x="631540" y="12857"/>
                </a:lnTo>
                <a:lnTo>
                  <a:pt x="685804" y="13453"/>
                </a:lnTo>
                <a:lnTo>
                  <a:pt x="740477" y="13629"/>
                </a:lnTo>
                <a:lnTo>
                  <a:pt x="799334" y="13682"/>
                </a:lnTo>
                <a:lnTo>
                  <a:pt x="860953" y="13697"/>
                </a:lnTo>
                <a:lnTo>
                  <a:pt x="917805" y="13702"/>
                </a:lnTo>
                <a:lnTo>
                  <a:pt x="977307" y="13703"/>
                </a:lnTo>
                <a:lnTo>
                  <a:pt x="1020894" y="13704"/>
                </a:lnTo>
                <a:lnTo>
                  <a:pt x="1065656" y="13704"/>
                </a:lnTo>
                <a:lnTo>
                  <a:pt x="1126404" y="13704"/>
                </a:lnTo>
                <a:lnTo>
                  <a:pt x="1182997" y="13704"/>
                </a:lnTo>
                <a:lnTo>
                  <a:pt x="1238360" y="13704"/>
                </a:lnTo>
                <a:lnTo>
                  <a:pt x="1293359" y="13704"/>
                </a:lnTo>
                <a:lnTo>
                  <a:pt x="1321833" y="13704"/>
                </a:lnTo>
                <a:lnTo>
                  <a:pt x="1357409" y="137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312562" y="2198568"/>
            <a:ext cx="298073" cy="251248"/>
          </a:xfrm>
          <a:custGeom>
            <a:avLst/>
            <a:gdLst/>
            <a:ahLst/>
            <a:cxnLst/>
            <a:rect l="0" t="0" r="0" b="0"/>
            <a:pathLst>
              <a:path w="298073" h="251248">
                <a:moveTo>
                  <a:pt x="229517" y="86712"/>
                </a:moveTo>
                <a:lnTo>
                  <a:pt x="173959" y="31154"/>
                </a:lnTo>
                <a:lnTo>
                  <a:pt x="154550" y="14792"/>
                </a:lnTo>
                <a:lnTo>
                  <a:pt x="130689" y="2442"/>
                </a:lnTo>
                <a:lnTo>
                  <a:pt x="104850" y="0"/>
                </a:lnTo>
                <a:lnTo>
                  <a:pt x="79654" y="5516"/>
                </a:lnTo>
                <a:lnTo>
                  <a:pt x="58299" y="18125"/>
                </a:lnTo>
                <a:lnTo>
                  <a:pt x="29147" y="49632"/>
                </a:lnTo>
                <a:lnTo>
                  <a:pt x="8491" y="87913"/>
                </a:lnTo>
                <a:lnTo>
                  <a:pt x="0" y="135480"/>
                </a:lnTo>
                <a:lnTo>
                  <a:pt x="4764" y="180890"/>
                </a:lnTo>
                <a:lnTo>
                  <a:pt x="15875" y="205250"/>
                </a:lnTo>
                <a:lnTo>
                  <a:pt x="23103" y="216012"/>
                </a:lnTo>
                <a:lnTo>
                  <a:pt x="51447" y="232032"/>
                </a:lnTo>
                <a:lnTo>
                  <a:pt x="86389" y="241183"/>
                </a:lnTo>
                <a:lnTo>
                  <a:pt x="117154" y="240172"/>
                </a:lnTo>
                <a:lnTo>
                  <a:pt x="160168" y="223759"/>
                </a:lnTo>
                <a:lnTo>
                  <a:pt x="194581" y="199599"/>
                </a:lnTo>
                <a:lnTo>
                  <a:pt x="206372" y="173955"/>
                </a:lnTo>
                <a:lnTo>
                  <a:pt x="210089" y="143768"/>
                </a:lnTo>
                <a:lnTo>
                  <a:pt x="206663" y="115118"/>
                </a:lnTo>
                <a:lnTo>
                  <a:pt x="205140" y="111743"/>
                </a:lnTo>
                <a:lnTo>
                  <a:pt x="203448" y="124244"/>
                </a:lnTo>
                <a:lnTo>
                  <a:pt x="210821" y="141987"/>
                </a:lnTo>
                <a:lnTo>
                  <a:pt x="248947" y="196741"/>
                </a:lnTo>
                <a:lnTo>
                  <a:pt x="298072" y="2512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556707" y="1270651"/>
            <a:ext cx="188257" cy="425048"/>
          </a:xfrm>
          <a:custGeom>
            <a:avLst/>
            <a:gdLst/>
            <a:ahLst/>
            <a:cxnLst/>
            <a:rect l="0" t="0" r="0" b="0"/>
            <a:pathLst>
              <a:path w="188257" h="425048">
                <a:moveTo>
                  <a:pt x="0" y="0"/>
                </a:moveTo>
                <a:lnTo>
                  <a:pt x="0" y="45309"/>
                </a:lnTo>
                <a:lnTo>
                  <a:pt x="1524" y="101448"/>
                </a:lnTo>
                <a:lnTo>
                  <a:pt x="10947" y="151428"/>
                </a:lnTo>
                <a:lnTo>
                  <a:pt x="23387" y="211603"/>
                </a:lnTo>
                <a:lnTo>
                  <a:pt x="36722" y="268704"/>
                </a:lnTo>
                <a:lnTo>
                  <a:pt x="48798" y="324217"/>
                </a:lnTo>
                <a:lnTo>
                  <a:pt x="53053" y="365549"/>
                </a:lnTo>
                <a:lnTo>
                  <a:pt x="54609" y="306263"/>
                </a:lnTo>
                <a:lnTo>
                  <a:pt x="62054" y="261881"/>
                </a:lnTo>
                <a:lnTo>
                  <a:pt x="68792" y="250761"/>
                </a:lnTo>
                <a:lnTo>
                  <a:pt x="88466" y="234342"/>
                </a:lnTo>
                <a:lnTo>
                  <a:pt x="100111" y="232402"/>
                </a:lnTo>
                <a:lnTo>
                  <a:pt x="125238" y="238371"/>
                </a:lnTo>
                <a:lnTo>
                  <a:pt x="157800" y="258861"/>
                </a:lnTo>
                <a:lnTo>
                  <a:pt x="173222" y="279584"/>
                </a:lnTo>
                <a:lnTo>
                  <a:pt x="183630" y="305552"/>
                </a:lnTo>
                <a:lnTo>
                  <a:pt x="188256" y="337407"/>
                </a:lnTo>
                <a:lnTo>
                  <a:pt x="182187" y="367814"/>
                </a:lnTo>
                <a:lnTo>
                  <a:pt x="176303" y="382322"/>
                </a:lnTo>
                <a:lnTo>
                  <a:pt x="164762" y="393517"/>
                </a:lnTo>
                <a:lnTo>
                  <a:pt x="131628" y="410018"/>
                </a:lnTo>
                <a:lnTo>
                  <a:pt x="77427" y="420594"/>
                </a:lnTo>
                <a:lnTo>
                  <a:pt x="45076" y="423068"/>
                </a:lnTo>
                <a:lnTo>
                  <a:pt x="0" y="4250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20499" y="3979638"/>
            <a:ext cx="1885564" cy="548351"/>
          </a:xfrm>
          <a:custGeom>
            <a:avLst/>
            <a:gdLst/>
            <a:ahLst/>
            <a:cxnLst/>
            <a:rect l="0" t="0" r="0" b="0"/>
            <a:pathLst>
              <a:path w="1885564" h="548351">
                <a:moveTo>
                  <a:pt x="1456667" y="109608"/>
                </a:moveTo>
                <a:lnTo>
                  <a:pt x="1411358" y="98662"/>
                </a:lnTo>
                <a:lnTo>
                  <a:pt x="1352173" y="86221"/>
                </a:lnTo>
                <a:lnTo>
                  <a:pt x="1308661" y="77377"/>
                </a:lnTo>
                <a:lnTo>
                  <a:pt x="1263931" y="68368"/>
                </a:lnTo>
                <a:lnTo>
                  <a:pt x="1217137" y="60810"/>
                </a:lnTo>
                <a:lnTo>
                  <a:pt x="1165870" y="57450"/>
                </a:lnTo>
                <a:lnTo>
                  <a:pt x="1107453" y="48281"/>
                </a:lnTo>
                <a:lnTo>
                  <a:pt x="1046641" y="35915"/>
                </a:lnTo>
                <a:lnTo>
                  <a:pt x="998686" y="31151"/>
                </a:lnTo>
                <a:lnTo>
                  <a:pt x="951473" y="27511"/>
                </a:lnTo>
                <a:lnTo>
                  <a:pt x="894628" y="18419"/>
                </a:lnTo>
                <a:lnTo>
                  <a:pt x="847334" y="15758"/>
                </a:lnTo>
                <a:lnTo>
                  <a:pt x="795845" y="10513"/>
                </a:lnTo>
                <a:lnTo>
                  <a:pt x="742492" y="4627"/>
                </a:lnTo>
                <a:lnTo>
                  <a:pt x="688310" y="2011"/>
                </a:lnTo>
                <a:lnTo>
                  <a:pt x="633759" y="848"/>
                </a:lnTo>
                <a:lnTo>
                  <a:pt x="579045" y="331"/>
                </a:lnTo>
                <a:lnTo>
                  <a:pt x="524259" y="102"/>
                </a:lnTo>
                <a:lnTo>
                  <a:pt x="469440" y="0"/>
                </a:lnTo>
                <a:lnTo>
                  <a:pt x="419177" y="1478"/>
                </a:lnTo>
                <a:lnTo>
                  <a:pt x="360614" y="9351"/>
                </a:lnTo>
                <a:lnTo>
                  <a:pt x="312919" y="11728"/>
                </a:lnTo>
                <a:lnTo>
                  <a:pt x="256512" y="20345"/>
                </a:lnTo>
                <a:lnTo>
                  <a:pt x="196296" y="32547"/>
                </a:lnTo>
                <a:lnTo>
                  <a:pt x="137489" y="53089"/>
                </a:lnTo>
                <a:lnTo>
                  <a:pt x="81471" y="78473"/>
                </a:lnTo>
                <a:lnTo>
                  <a:pt x="40836" y="105291"/>
                </a:lnTo>
                <a:lnTo>
                  <a:pt x="23526" y="127495"/>
                </a:lnTo>
                <a:lnTo>
                  <a:pt x="0" y="186267"/>
                </a:lnTo>
                <a:lnTo>
                  <a:pt x="2330" y="220868"/>
                </a:lnTo>
                <a:lnTo>
                  <a:pt x="13522" y="253512"/>
                </a:lnTo>
                <a:lnTo>
                  <a:pt x="28652" y="278177"/>
                </a:lnTo>
                <a:lnTo>
                  <a:pt x="68859" y="309192"/>
                </a:lnTo>
                <a:lnTo>
                  <a:pt x="127616" y="339070"/>
                </a:lnTo>
                <a:lnTo>
                  <a:pt x="177063" y="370062"/>
                </a:lnTo>
                <a:lnTo>
                  <a:pt x="235488" y="395726"/>
                </a:lnTo>
                <a:lnTo>
                  <a:pt x="291040" y="415465"/>
                </a:lnTo>
                <a:lnTo>
                  <a:pt x="347549" y="432512"/>
                </a:lnTo>
                <a:lnTo>
                  <a:pt x="396606" y="438374"/>
                </a:lnTo>
                <a:lnTo>
                  <a:pt x="458963" y="453231"/>
                </a:lnTo>
                <a:lnTo>
                  <a:pt x="522231" y="470836"/>
                </a:lnTo>
                <a:lnTo>
                  <a:pt x="572104" y="484430"/>
                </a:lnTo>
                <a:lnTo>
                  <a:pt x="625475" y="498107"/>
                </a:lnTo>
                <a:lnTo>
                  <a:pt x="679883" y="504529"/>
                </a:lnTo>
                <a:lnTo>
                  <a:pt x="734598" y="513710"/>
                </a:lnTo>
                <a:lnTo>
                  <a:pt x="789405" y="518801"/>
                </a:lnTo>
                <a:lnTo>
                  <a:pt x="844238" y="527587"/>
                </a:lnTo>
                <a:lnTo>
                  <a:pt x="899080" y="532561"/>
                </a:lnTo>
                <a:lnTo>
                  <a:pt x="953924" y="541313"/>
                </a:lnTo>
                <a:lnTo>
                  <a:pt x="1016047" y="546276"/>
                </a:lnTo>
                <a:lnTo>
                  <a:pt x="1075418" y="547747"/>
                </a:lnTo>
                <a:lnTo>
                  <a:pt x="1131604" y="548183"/>
                </a:lnTo>
                <a:lnTo>
                  <a:pt x="1186846" y="548312"/>
                </a:lnTo>
                <a:lnTo>
                  <a:pt x="1241809" y="548350"/>
                </a:lnTo>
                <a:lnTo>
                  <a:pt x="1296688" y="541083"/>
                </a:lnTo>
                <a:lnTo>
                  <a:pt x="1351544" y="536559"/>
                </a:lnTo>
                <a:lnTo>
                  <a:pt x="1406391" y="527941"/>
                </a:lnTo>
                <a:lnTo>
                  <a:pt x="1461237" y="515738"/>
                </a:lnTo>
                <a:lnTo>
                  <a:pt x="1516082" y="509753"/>
                </a:lnTo>
                <a:lnTo>
                  <a:pt x="1570927" y="500701"/>
                </a:lnTo>
                <a:lnTo>
                  <a:pt x="1633107" y="483993"/>
                </a:lnTo>
                <a:lnTo>
                  <a:pt x="1689401" y="466022"/>
                </a:lnTo>
                <a:lnTo>
                  <a:pt x="1744532" y="447803"/>
                </a:lnTo>
                <a:lnTo>
                  <a:pt x="1806359" y="410049"/>
                </a:lnTo>
                <a:lnTo>
                  <a:pt x="1836036" y="390913"/>
                </a:lnTo>
                <a:lnTo>
                  <a:pt x="1868349" y="354445"/>
                </a:lnTo>
                <a:lnTo>
                  <a:pt x="1882376" y="328114"/>
                </a:lnTo>
                <a:lnTo>
                  <a:pt x="1885563" y="297114"/>
                </a:lnTo>
                <a:lnTo>
                  <a:pt x="1880378" y="266070"/>
                </a:lnTo>
                <a:lnTo>
                  <a:pt x="1867917" y="242116"/>
                </a:lnTo>
                <a:lnTo>
                  <a:pt x="1824145" y="201912"/>
                </a:lnTo>
                <a:lnTo>
                  <a:pt x="1763361" y="164630"/>
                </a:lnTo>
                <a:lnTo>
                  <a:pt x="1709027" y="137083"/>
                </a:lnTo>
                <a:lnTo>
                  <a:pt x="1659919" y="113686"/>
                </a:lnTo>
                <a:lnTo>
                  <a:pt x="1610837" y="97105"/>
                </a:lnTo>
                <a:lnTo>
                  <a:pt x="1563286" y="82544"/>
                </a:lnTo>
                <a:lnTo>
                  <a:pt x="1499903" y="63974"/>
                </a:lnTo>
                <a:lnTo>
                  <a:pt x="1450011" y="50214"/>
                </a:lnTo>
                <a:lnTo>
                  <a:pt x="1387981" y="33439"/>
                </a:lnTo>
                <a:lnTo>
                  <a:pt x="1336444" y="27624"/>
                </a:lnTo>
                <a:lnTo>
                  <a:pt x="1276485" y="16929"/>
                </a:lnTo>
                <a:lnTo>
                  <a:pt x="1217130" y="8495"/>
                </a:lnTo>
                <a:lnTo>
                  <a:pt x="1184239" y="5636"/>
                </a:lnTo>
                <a:lnTo>
                  <a:pt x="1150124" y="3730"/>
                </a:lnTo>
                <a:lnTo>
                  <a:pt x="1115193" y="2459"/>
                </a:lnTo>
                <a:lnTo>
                  <a:pt x="1060131" y="1048"/>
                </a:lnTo>
                <a:lnTo>
                  <a:pt x="1012298" y="1943"/>
                </a:lnTo>
                <a:lnTo>
                  <a:pt x="960571" y="7420"/>
                </a:lnTo>
                <a:lnTo>
                  <a:pt x="908219" y="136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52497" y="4281203"/>
            <a:ext cx="1878436" cy="516968"/>
            <a:chOff x="7952497" y="4281203"/>
            <a:chExt cx="1878436" cy="516968"/>
          </a:xfrm>
        </p:grpSpPr>
        <p:sp>
          <p:nvSpPr>
            <p:cNvPr id="10" name="Freeform 9"/>
            <p:cNvSpPr/>
            <p:nvPr/>
          </p:nvSpPr>
          <p:spPr>
            <a:xfrm>
              <a:off x="7952497" y="4441806"/>
              <a:ext cx="267841" cy="329083"/>
            </a:xfrm>
            <a:custGeom>
              <a:avLst/>
              <a:gdLst/>
              <a:ahLst/>
              <a:cxnLst/>
              <a:rect l="0" t="0" r="0" b="0"/>
              <a:pathLst>
                <a:path w="267841" h="329083">
                  <a:moveTo>
                    <a:pt x="68556" y="17642"/>
                  </a:moveTo>
                  <a:lnTo>
                    <a:pt x="97671" y="3084"/>
                  </a:lnTo>
                  <a:lnTo>
                    <a:pt x="132278" y="0"/>
                  </a:lnTo>
                  <a:lnTo>
                    <a:pt x="152171" y="1310"/>
                  </a:lnTo>
                  <a:lnTo>
                    <a:pt x="166956" y="6754"/>
                  </a:lnTo>
                  <a:lnTo>
                    <a:pt x="187446" y="24991"/>
                  </a:lnTo>
                  <a:lnTo>
                    <a:pt x="191997" y="36252"/>
                  </a:lnTo>
                  <a:lnTo>
                    <a:pt x="192990" y="60953"/>
                  </a:lnTo>
                  <a:lnTo>
                    <a:pt x="180228" y="87166"/>
                  </a:lnTo>
                  <a:lnTo>
                    <a:pt x="159322" y="111004"/>
                  </a:lnTo>
                  <a:lnTo>
                    <a:pt x="134795" y="126676"/>
                  </a:lnTo>
                  <a:lnTo>
                    <a:pt x="129473" y="126895"/>
                  </a:lnTo>
                  <a:lnTo>
                    <a:pt x="128973" y="122470"/>
                  </a:lnTo>
                  <a:lnTo>
                    <a:pt x="131686" y="114950"/>
                  </a:lnTo>
                  <a:lnTo>
                    <a:pt x="141111" y="111460"/>
                  </a:lnTo>
                  <a:lnTo>
                    <a:pt x="187725" y="113827"/>
                  </a:lnTo>
                  <a:lnTo>
                    <a:pt x="217498" y="120314"/>
                  </a:lnTo>
                  <a:lnTo>
                    <a:pt x="241903" y="136400"/>
                  </a:lnTo>
                  <a:lnTo>
                    <a:pt x="252677" y="147089"/>
                  </a:lnTo>
                  <a:lnTo>
                    <a:pt x="264648" y="175215"/>
                  </a:lnTo>
                  <a:lnTo>
                    <a:pt x="267840" y="191246"/>
                  </a:lnTo>
                  <a:lnTo>
                    <a:pt x="265398" y="206505"/>
                  </a:lnTo>
                  <a:lnTo>
                    <a:pt x="241647" y="248292"/>
                  </a:lnTo>
                  <a:lnTo>
                    <a:pt x="211588" y="280648"/>
                  </a:lnTo>
                  <a:lnTo>
                    <a:pt x="152444" y="314816"/>
                  </a:lnTo>
                  <a:lnTo>
                    <a:pt x="122598" y="324918"/>
                  </a:lnTo>
                  <a:lnTo>
                    <a:pt x="73057" y="329082"/>
                  </a:lnTo>
                  <a:lnTo>
                    <a:pt x="22726" y="321675"/>
                  </a:lnTo>
                  <a:lnTo>
                    <a:pt x="0" y="3192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84569" y="4301346"/>
              <a:ext cx="169472" cy="218074"/>
            </a:xfrm>
            <a:custGeom>
              <a:avLst/>
              <a:gdLst/>
              <a:ahLst/>
              <a:cxnLst/>
              <a:rect l="0" t="0" r="0" b="0"/>
              <a:pathLst>
                <a:path w="169472" h="218074">
                  <a:moveTo>
                    <a:pt x="42152" y="7279"/>
                  </a:moveTo>
                  <a:lnTo>
                    <a:pt x="63988" y="0"/>
                  </a:lnTo>
                  <a:lnTo>
                    <a:pt x="86897" y="489"/>
                  </a:lnTo>
                  <a:lnTo>
                    <a:pt x="99404" y="2753"/>
                  </a:lnTo>
                  <a:lnTo>
                    <a:pt x="121426" y="17455"/>
                  </a:lnTo>
                  <a:lnTo>
                    <a:pt x="139847" y="39224"/>
                  </a:lnTo>
                  <a:lnTo>
                    <a:pt x="164086" y="90440"/>
                  </a:lnTo>
                  <a:lnTo>
                    <a:pt x="169145" y="103853"/>
                  </a:lnTo>
                  <a:lnTo>
                    <a:pt x="169471" y="117366"/>
                  </a:lnTo>
                  <a:lnTo>
                    <a:pt x="161708" y="144568"/>
                  </a:lnTo>
                  <a:lnTo>
                    <a:pt x="140207" y="178298"/>
                  </a:lnTo>
                  <a:lnTo>
                    <a:pt x="119248" y="193993"/>
                  </a:lnTo>
                  <a:lnTo>
                    <a:pt x="68553" y="216482"/>
                  </a:lnTo>
                  <a:lnTo>
                    <a:pt x="41698" y="218073"/>
                  </a:lnTo>
                  <a:lnTo>
                    <a:pt x="28138" y="216364"/>
                  </a:lnTo>
                  <a:lnTo>
                    <a:pt x="17575" y="210655"/>
                  </a:lnTo>
                  <a:lnTo>
                    <a:pt x="1776" y="192123"/>
                  </a:lnTo>
                  <a:lnTo>
                    <a:pt x="0" y="180783"/>
                  </a:lnTo>
                  <a:lnTo>
                    <a:pt x="6152" y="155995"/>
                  </a:lnTo>
                  <a:lnTo>
                    <a:pt x="23105" y="137868"/>
                  </a:lnTo>
                  <a:lnTo>
                    <a:pt x="34025" y="130902"/>
                  </a:lnTo>
                  <a:lnTo>
                    <a:pt x="62407" y="127224"/>
                  </a:lnTo>
                  <a:lnTo>
                    <a:pt x="92288" y="132191"/>
                  </a:lnTo>
                  <a:lnTo>
                    <a:pt x="115724" y="144555"/>
                  </a:lnTo>
                  <a:lnTo>
                    <a:pt x="123193" y="155164"/>
                  </a:lnTo>
                  <a:lnTo>
                    <a:pt x="138130" y="2129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514656" y="4404603"/>
              <a:ext cx="1" cy="301648"/>
            </a:xfrm>
            <a:custGeom>
              <a:avLst/>
              <a:gdLst/>
              <a:ahLst/>
              <a:cxnLst/>
              <a:rect l="0" t="0" r="0" b="0"/>
              <a:pathLst>
                <a:path w="1" h="301648">
                  <a:moveTo>
                    <a:pt x="0" y="0"/>
                  </a:moveTo>
                  <a:lnTo>
                    <a:pt x="0" y="45309"/>
                  </a:lnTo>
                  <a:lnTo>
                    <a:pt x="0" y="102971"/>
                  </a:lnTo>
                  <a:lnTo>
                    <a:pt x="0" y="159328"/>
                  </a:lnTo>
                  <a:lnTo>
                    <a:pt x="0" y="214620"/>
                  </a:lnTo>
                  <a:lnTo>
                    <a:pt x="0" y="27571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391255" y="4596561"/>
              <a:ext cx="164535" cy="27423"/>
            </a:xfrm>
            <a:custGeom>
              <a:avLst/>
              <a:gdLst/>
              <a:ahLst/>
              <a:cxnLst/>
              <a:rect l="0" t="0" r="0" b="0"/>
              <a:pathLst>
                <a:path w="164535" h="27423">
                  <a:moveTo>
                    <a:pt x="0" y="27422"/>
                  </a:moveTo>
                  <a:lnTo>
                    <a:pt x="59660" y="27422"/>
                  </a:lnTo>
                  <a:lnTo>
                    <a:pt x="121644" y="20143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638763" y="4514293"/>
              <a:ext cx="177540" cy="91721"/>
            </a:xfrm>
            <a:custGeom>
              <a:avLst/>
              <a:gdLst/>
              <a:ahLst/>
              <a:cxnLst/>
              <a:rect l="0" t="0" r="0" b="0"/>
              <a:pathLst>
                <a:path w="177540" h="91721">
                  <a:moveTo>
                    <a:pt x="26717" y="0"/>
                  </a:moveTo>
                  <a:lnTo>
                    <a:pt x="354" y="57252"/>
                  </a:lnTo>
                  <a:lnTo>
                    <a:pt x="0" y="67114"/>
                  </a:lnTo>
                  <a:lnTo>
                    <a:pt x="4335" y="75212"/>
                  </a:lnTo>
                  <a:lnTo>
                    <a:pt x="11796" y="82134"/>
                  </a:lnTo>
                  <a:lnTo>
                    <a:pt x="36335" y="89825"/>
                  </a:lnTo>
                  <a:lnTo>
                    <a:pt x="66031" y="91720"/>
                  </a:lnTo>
                  <a:lnTo>
                    <a:pt x="122336" y="80523"/>
                  </a:lnTo>
                  <a:lnTo>
                    <a:pt x="177539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775169" y="4390892"/>
              <a:ext cx="82268" cy="383915"/>
            </a:xfrm>
            <a:custGeom>
              <a:avLst/>
              <a:gdLst/>
              <a:ahLst/>
              <a:cxnLst/>
              <a:rect l="0" t="0" r="0" b="0"/>
              <a:pathLst>
                <a:path w="82268" h="383915">
                  <a:moveTo>
                    <a:pt x="82267" y="0"/>
                  </a:moveTo>
                  <a:lnTo>
                    <a:pt x="67352" y="59660"/>
                  </a:lnTo>
                  <a:lnTo>
                    <a:pt x="50037" y="121644"/>
                  </a:lnTo>
                  <a:lnTo>
                    <a:pt x="36492" y="178571"/>
                  </a:lnTo>
                  <a:lnTo>
                    <a:pt x="30110" y="236403"/>
                  </a:lnTo>
                  <a:lnTo>
                    <a:pt x="28218" y="292133"/>
                  </a:lnTo>
                  <a:lnTo>
                    <a:pt x="13100" y="347240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867366" y="4305014"/>
              <a:ext cx="195739" cy="253185"/>
            </a:xfrm>
            <a:custGeom>
              <a:avLst/>
              <a:gdLst/>
              <a:ahLst/>
              <a:cxnLst/>
              <a:rect l="0" t="0" r="0" b="0"/>
              <a:pathLst>
                <a:path w="195739" h="253185">
                  <a:moveTo>
                    <a:pt x="58626" y="17322"/>
                  </a:moveTo>
                  <a:lnTo>
                    <a:pt x="73184" y="2765"/>
                  </a:lnTo>
                  <a:lnTo>
                    <a:pt x="83566" y="0"/>
                  </a:lnTo>
                  <a:lnTo>
                    <a:pt x="111352" y="990"/>
                  </a:lnTo>
                  <a:lnTo>
                    <a:pt x="135889" y="10571"/>
                  </a:lnTo>
                  <a:lnTo>
                    <a:pt x="146698" y="17392"/>
                  </a:lnTo>
                  <a:lnTo>
                    <a:pt x="153904" y="28033"/>
                  </a:lnTo>
                  <a:lnTo>
                    <a:pt x="161911" y="56107"/>
                  </a:lnTo>
                  <a:lnTo>
                    <a:pt x="159140" y="113451"/>
                  </a:lnTo>
                  <a:lnTo>
                    <a:pt x="141390" y="171406"/>
                  </a:lnTo>
                  <a:lnTo>
                    <a:pt x="109556" y="219894"/>
                  </a:lnTo>
                  <a:lnTo>
                    <a:pt x="71177" y="248649"/>
                  </a:lnTo>
                  <a:lnTo>
                    <a:pt x="40337" y="253184"/>
                  </a:lnTo>
                  <a:lnTo>
                    <a:pt x="23581" y="252260"/>
                  </a:lnTo>
                  <a:lnTo>
                    <a:pt x="12411" y="244027"/>
                  </a:lnTo>
                  <a:lnTo>
                    <a:pt x="0" y="214566"/>
                  </a:lnTo>
                  <a:lnTo>
                    <a:pt x="1260" y="200616"/>
                  </a:lnTo>
                  <a:lnTo>
                    <a:pt x="14848" y="176991"/>
                  </a:lnTo>
                  <a:lnTo>
                    <a:pt x="36122" y="160397"/>
                  </a:lnTo>
                  <a:lnTo>
                    <a:pt x="48194" y="153839"/>
                  </a:lnTo>
                  <a:lnTo>
                    <a:pt x="77857" y="150615"/>
                  </a:lnTo>
                  <a:lnTo>
                    <a:pt x="139275" y="160959"/>
                  </a:lnTo>
                  <a:lnTo>
                    <a:pt x="174269" y="180573"/>
                  </a:lnTo>
                  <a:lnTo>
                    <a:pt x="186196" y="197029"/>
                  </a:lnTo>
                  <a:lnTo>
                    <a:pt x="195738" y="222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04238" y="4626842"/>
              <a:ext cx="137113" cy="10853"/>
            </a:xfrm>
            <a:custGeom>
              <a:avLst/>
              <a:gdLst/>
              <a:ahLst/>
              <a:cxnLst/>
              <a:rect l="0" t="0" r="0" b="0"/>
              <a:pathLst>
                <a:path w="137113" h="10853">
                  <a:moveTo>
                    <a:pt x="0" y="10852"/>
                  </a:moveTo>
                  <a:lnTo>
                    <a:pt x="48806" y="0"/>
                  </a:lnTo>
                  <a:lnTo>
                    <a:pt x="94189" y="2051"/>
                  </a:lnTo>
                  <a:lnTo>
                    <a:pt x="137112" y="108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090527" y="4706250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13711"/>
                  </a:moveTo>
                  <a:lnTo>
                    <a:pt x="55597" y="9649"/>
                  </a:lnTo>
                  <a:lnTo>
                    <a:pt x="117116" y="1906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343068" y="4496651"/>
              <a:ext cx="255646" cy="301520"/>
            </a:xfrm>
            <a:custGeom>
              <a:avLst/>
              <a:gdLst/>
              <a:ahLst/>
              <a:cxnLst/>
              <a:rect l="0" t="0" r="0" b="0"/>
              <a:pathLst>
                <a:path w="255646" h="301520">
                  <a:moveTo>
                    <a:pt x="158795" y="17642"/>
                  </a:moveTo>
                  <a:lnTo>
                    <a:pt x="136958" y="3084"/>
                  </a:lnTo>
                  <a:lnTo>
                    <a:pt x="109988" y="0"/>
                  </a:lnTo>
                  <a:lnTo>
                    <a:pt x="94264" y="1310"/>
                  </a:lnTo>
                  <a:lnTo>
                    <a:pt x="64605" y="14954"/>
                  </a:lnTo>
                  <a:lnTo>
                    <a:pt x="15603" y="53674"/>
                  </a:lnTo>
                  <a:lnTo>
                    <a:pt x="3746" y="80376"/>
                  </a:lnTo>
                  <a:lnTo>
                    <a:pt x="0" y="111033"/>
                  </a:lnTo>
                  <a:lnTo>
                    <a:pt x="3413" y="139893"/>
                  </a:lnTo>
                  <a:lnTo>
                    <a:pt x="9502" y="147893"/>
                  </a:lnTo>
                  <a:lnTo>
                    <a:pt x="18133" y="151704"/>
                  </a:lnTo>
                  <a:lnTo>
                    <a:pt x="28457" y="152721"/>
                  </a:lnTo>
                  <a:lnTo>
                    <a:pt x="48053" y="145725"/>
                  </a:lnTo>
                  <a:lnTo>
                    <a:pt x="97718" y="110908"/>
                  </a:lnTo>
                  <a:lnTo>
                    <a:pt x="127586" y="104798"/>
                  </a:lnTo>
                  <a:lnTo>
                    <a:pt x="161174" y="110207"/>
                  </a:lnTo>
                  <a:lnTo>
                    <a:pt x="206219" y="130383"/>
                  </a:lnTo>
                  <a:lnTo>
                    <a:pt x="238863" y="159721"/>
                  </a:lnTo>
                  <a:lnTo>
                    <a:pt x="248736" y="171776"/>
                  </a:lnTo>
                  <a:lnTo>
                    <a:pt x="255645" y="205484"/>
                  </a:lnTo>
                  <a:lnTo>
                    <a:pt x="255354" y="225138"/>
                  </a:lnTo>
                  <a:lnTo>
                    <a:pt x="249067" y="241287"/>
                  </a:lnTo>
                  <a:lnTo>
                    <a:pt x="225830" y="267355"/>
                  </a:lnTo>
                  <a:lnTo>
                    <a:pt x="185767" y="291882"/>
                  </a:lnTo>
                  <a:lnTo>
                    <a:pt x="137671" y="301519"/>
                  </a:lnTo>
                  <a:lnTo>
                    <a:pt x="92105" y="297096"/>
                  </a:lnTo>
                  <a:lnTo>
                    <a:pt x="49105" y="2781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612015" y="4281203"/>
              <a:ext cx="218918" cy="246802"/>
            </a:xfrm>
            <a:custGeom>
              <a:avLst/>
              <a:gdLst/>
              <a:ahLst/>
              <a:cxnLst/>
              <a:rect l="0" t="0" r="0" b="0"/>
              <a:pathLst>
                <a:path w="218918" h="246802">
                  <a:moveTo>
                    <a:pt x="54382" y="0"/>
                  </a:moveTo>
                  <a:lnTo>
                    <a:pt x="83497" y="7278"/>
                  </a:lnTo>
                  <a:lnTo>
                    <a:pt x="105917" y="23040"/>
                  </a:lnTo>
                  <a:lnTo>
                    <a:pt x="145136" y="70398"/>
                  </a:lnTo>
                  <a:lnTo>
                    <a:pt x="165739" y="110236"/>
                  </a:lnTo>
                  <a:lnTo>
                    <a:pt x="168367" y="141417"/>
                  </a:lnTo>
                  <a:lnTo>
                    <a:pt x="166935" y="158264"/>
                  </a:lnTo>
                  <a:lnTo>
                    <a:pt x="153156" y="185107"/>
                  </a:lnTo>
                  <a:lnTo>
                    <a:pt x="143083" y="196531"/>
                  </a:lnTo>
                  <a:lnTo>
                    <a:pt x="115642" y="213287"/>
                  </a:lnTo>
                  <a:lnTo>
                    <a:pt x="83132" y="224289"/>
                  </a:lnTo>
                  <a:lnTo>
                    <a:pt x="48371" y="229178"/>
                  </a:lnTo>
                  <a:lnTo>
                    <a:pt x="20733" y="223226"/>
                  </a:lnTo>
                  <a:lnTo>
                    <a:pt x="9098" y="217374"/>
                  </a:lnTo>
                  <a:lnTo>
                    <a:pt x="2864" y="208901"/>
                  </a:lnTo>
                  <a:lnTo>
                    <a:pt x="232" y="198682"/>
                  </a:lnTo>
                  <a:lnTo>
                    <a:pt x="0" y="187300"/>
                  </a:lnTo>
                  <a:lnTo>
                    <a:pt x="4416" y="178188"/>
                  </a:lnTo>
                  <a:lnTo>
                    <a:pt x="21511" y="164001"/>
                  </a:lnTo>
                  <a:lnTo>
                    <a:pt x="56830" y="147449"/>
                  </a:lnTo>
                  <a:lnTo>
                    <a:pt x="110799" y="147453"/>
                  </a:lnTo>
                  <a:lnTo>
                    <a:pt x="160475" y="164382"/>
                  </a:lnTo>
                  <a:lnTo>
                    <a:pt x="196861" y="188695"/>
                  </a:lnTo>
                  <a:lnTo>
                    <a:pt x="209113" y="210312"/>
                  </a:lnTo>
                  <a:lnTo>
                    <a:pt x="218917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26463" y="4855339"/>
            <a:ext cx="1813726" cy="344515"/>
            <a:chOff x="8126463" y="4855339"/>
            <a:chExt cx="1813726" cy="344515"/>
          </a:xfrm>
        </p:grpSpPr>
        <p:sp>
          <p:nvSpPr>
            <p:cNvPr id="22" name="Freeform 21"/>
            <p:cNvSpPr/>
            <p:nvPr/>
          </p:nvSpPr>
          <p:spPr>
            <a:xfrm>
              <a:off x="8126463" y="4855339"/>
              <a:ext cx="251082" cy="344515"/>
            </a:xfrm>
            <a:custGeom>
              <a:avLst/>
              <a:gdLst/>
              <a:ahLst/>
              <a:cxnLst/>
              <a:rect l="0" t="0" r="0" b="0"/>
              <a:pathLst>
                <a:path w="251082" h="344515">
                  <a:moveTo>
                    <a:pt x="251081" y="70290"/>
                  </a:moveTo>
                  <a:lnTo>
                    <a:pt x="190343" y="23516"/>
                  </a:lnTo>
                  <a:lnTo>
                    <a:pt x="166194" y="5829"/>
                  </a:lnTo>
                  <a:lnTo>
                    <a:pt x="140228" y="0"/>
                  </a:lnTo>
                  <a:lnTo>
                    <a:pt x="86316" y="8670"/>
                  </a:lnTo>
                  <a:lnTo>
                    <a:pt x="52623" y="27995"/>
                  </a:lnTo>
                  <a:lnTo>
                    <a:pt x="23343" y="53018"/>
                  </a:lnTo>
                  <a:lnTo>
                    <a:pt x="2649" y="87009"/>
                  </a:lnTo>
                  <a:lnTo>
                    <a:pt x="0" y="112760"/>
                  </a:lnTo>
                  <a:lnTo>
                    <a:pt x="1426" y="126026"/>
                  </a:lnTo>
                  <a:lnTo>
                    <a:pt x="6948" y="136393"/>
                  </a:lnTo>
                  <a:lnTo>
                    <a:pt x="25271" y="151975"/>
                  </a:lnTo>
                  <a:lnTo>
                    <a:pt x="36556" y="155216"/>
                  </a:lnTo>
                  <a:lnTo>
                    <a:pt x="61281" y="154754"/>
                  </a:lnTo>
                  <a:lnTo>
                    <a:pt x="114395" y="140522"/>
                  </a:lnTo>
                  <a:lnTo>
                    <a:pt x="141581" y="126387"/>
                  </a:lnTo>
                  <a:lnTo>
                    <a:pt x="160773" y="105886"/>
                  </a:lnTo>
                  <a:lnTo>
                    <a:pt x="192786" y="62764"/>
                  </a:lnTo>
                  <a:lnTo>
                    <a:pt x="201553" y="59178"/>
                  </a:lnTo>
                  <a:lnTo>
                    <a:pt x="210445" y="59835"/>
                  </a:lnTo>
                  <a:lnTo>
                    <a:pt x="219420" y="63320"/>
                  </a:lnTo>
                  <a:lnTo>
                    <a:pt x="223879" y="71737"/>
                  </a:lnTo>
                  <a:lnTo>
                    <a:pt x="224154" y="129032"/>
                  </a:lnTo>
                  <a:lnTo>
                    <a:pt x="216477" y="191752"/>
                  </a:lnTo>
                  <a:lnTo>
                    <a:pt x="200291" y="249676"/>
                  </a:lnTo>
                  <a:lnTo>
                    <a:pt x="182423" y="310095"/>
                  </a:lnTo>
                  <a:lnTo>
                    <a:pt x="168814" y="3445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55789" y="4939340"/>
              <a:ext cx="13713" cy="233092"/>
            </a:xfrm>
            <a:custGeom>
              <a:avLst/>
              <a:gdLst/>
              <a:ahLst/>
              <a:cxnLst/>
              <a:rect l="0" t="0" r="0" b="0"/>
              <a:pathLst>
                <a:path w="13713" h="233092">
                  <a:moveTo>
                    <a:pt x="13712" y="0"/>
                  </a:moveTo>
                  <a:lnTo>
                    <a:pt x="13712" y="45309"/>
                  </a:lnTo>
                  <a:lnTo>
                    <a:pt x="12188" y="102972"/>
                  </a:lnTo>
                  <a:lnTo>
                    <a:pt x="4289" y="159328"/>
                  </a:lnTo>
                  <a:lnTo>
                    <a:pt x="847" y="216715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473522" y="5035319"/>
              <a:ext cx="191959" cy="27423"/>
            </a:xfrm>
            <a:custGeom>
              <a:avLst/>
              <a:gdLst/>
              <a:ahLst/>
              <a:cxnLst/>
              <a:rect l="0" t="0" r="0" b="0"/>
              <a:pathLst>
                <a:path w="191959" h="27423">
                  <a:moveTo>
                    <a:pt x="0" y="27422"/>
                  </a:moveTo>
                  <a:lnTo>
                    <a:pt x="59659" y="16570"/>
                  </a:lnTo>
                  <a:lnTo>
                    <a:pt x="121644" y="6997"/>
                  </a:lnTo>
                  <a:lnTo>
                    <a:pt x="150042" y="3110"/>
                  </a:lnTo>
                  <a:lnTo>
                    <a:pt x="1919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775169" y="4911918"/>
              <a:ext cx="54846" cy="274225"/>
            </a:xfrm>
            <a:custGeom>
              <a:avLst/>
              <a:gdLst/>
              <a:ahLst/>
              <a:cxnLst/>
              <a:rect l="0" t="0" r="0" b="0"/>
              <a:pathLst>
                <a:path w="54846" h="274225">
                  <a:moveTo>
                    <a:pt x="54845" y="0"/>
                  </a:moveTo>
                  <a:lnTo>
                    <a:pt x="50782" y="55597"/>
                  </a:lnTo>
                  <a:lnTo>
                    <a:pt x="35761" y="117117"/>
                  </a:lnTo>
                  <a:lnTo>
                    <a:pt x="29893" y="169951"/>
                  </a:lnTo>
                  <a:lnTo>
                    <a:pt x="16963" y="229928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901257" y="4898206"/>
              <a:ext cx="152141" cy="274226"/>
            </a:xfrm>
            <a:custGeom>
              <a:avLst/>
              <a:gdLst/>
              <a:ahLst/>
              <a:cxnLst/>
              <a:rect l="0" t="0" r="0" b="0"/>
              <a:pathLst>
                <a:path w="152141" h="274226">
                  <a:moveTo>
                    <a:pt x="52158" y="0"/>
                  </a:moveTo>
                  <a:lnTo>
                    <a:pt x="37242" y="55598"/>
                  </a:lnTo>
                  <a:lnTo>
                    <a:pt x="19927" y="117118"/>
                  </a:lnTo>
                  <a:lnTo>
                    <a:pt x="3360" y="178529"/>
                  </a:lnTo>
                  <a:lnTo>
                    <a:pt x="0" y="212396"/>
                  </a:lnTo>
                  <a:lnTo>
                    <a:pt x="6633" y="239636"/>
                  </a:lnTo>
                  <a:lnTo>
                    <a:pt x="12667" y="251165"/>
                  </a:lnTo>
                  <a:lnTo>
                    <a:pt x="22784" y="257329"/>
                  </a:lnTo>
                  <a:lnTo>
                    <a:pt x="50274" y="260113"/>
                  </a:lnTo>
                  <a:lnTo>
                    <a:pt x="78743" y="252210"/>
                  </a:lnTo>
                  <a:lnTo>
                    <a:pt x="116403" y="230631"/>
                  </a:lnTo>
                  <a:lnTo>
                    <a:pt x="135556" y="212193"/>
                  </a:lnTo>
                  <a:lnTo>
                    <a:pt x="149146" y="188763"/>
                  </a:lnTo>
                  <a:lnTo>
                    <a:pt x="152140" y="163115"/>
                  </a:lnTo>
                  <a:lnTo>
                    <a:pt x="150805" y="149877"/>
                  </a:lnTo>
                  <a:lnTo>
                    <a:pt x="145345" y="142575"/>
                  </a:lnTo>
                  <a:lnTo>
                    <a:pt x="137134" y="139231"/>
                  </a:lnTo>
                  <a:lnTo>
                    <a:pt x="127090" y="138525"/>
                  </a:lnTo>
                  <a:lnTo>
                    <a:pt x="117348" y="142624"/>
                  </a:lnTo>
                  <a:lnTo>
                    <a:pt x="98397" y="159367"/>
                  </a:lnTo>
                  <a:lnTo>
                    <a:pt x="77876" y="201768"/>
                  </a:lnTo>
                  <a:lnTo>
                    <a:pt x="71205" y="231357"/>
                  </a:lnTo>
                  <a:lnTo>
                    <a:pt x="65869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200216" y="5021607"/>
              <a:ext cx="164536" cy="13713"/>
            </a:xfrm>
            <a:custGeom>
              <a:avLst/>
              <a:gdLst/>
              <a:ahLst/>
              <a:cxnLst/>
              <a:rect l="0" t="0" r="0" b="0"/>
              <a:pathLst>
                <a:path w="164536" h="13713">
                  <a:moveTo>
                    <a:pt x="0" y="13712"/>
                  </a:moveTo>
                  <a:lnTo>
                    <a:pt x="48808" y="2859"/>
                  </a:lnTo>
                  <a:lnTo>
                    <a:pt x="98252" y="848"/>
                  </a:lnTo>
                  <a:lnTo>
                    <a:pt x="139309" y="252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200216" y="5090164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13711"/>
                  </a:moveTo>
                  <a:lnTo>
                    <a:pt x="53208" y="4288"/>
                  </a:lnTo>
                  <a:lnTo>
                    <a:pt x="104466" y="127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504028" y="4939340"/>
              <a:ext cx="189792" cy="233092"/>
            </a:xfrm>
            <a:custGeom>
              <a:avLst/>
              <a:gdLst/>
              <a:ahLst/>
              <a:cxnLst/>
              <a:rect l="0" t="0" r="0" b="0"/>
              <a:pathLst>
                <a:path w="189792" h="233092">
                  <a:moveTo>
                    <a:pt x="38968" y="0"/>
                  </a:moveTo>
                  <a:lnTo>
                    <a:pt x="94565" y="4063"/>
                  </a:lnTo>
                  <a:lnTo>
                    <a:pt x="108026" y="7279"/>
                  </a:lnTo>
                  <a:lnTo>
                    <a:pt x="131107" y="23041"/>
                  </a:lnTo>
                  <a:lnTo>
                    <a:pt x="149998" y="46804"/>
                  </a:lnTo>
                  <a:lnTo>
                    <a:pt x="163473" y="77678"/>
                  </a:lnTo>
                  <a:lnTo>
                    <a:pt x="162352" y="111713"/>
                  </a:lnTo>
                  <a:lnTo>
                    <a:pt x="151697" y="144105"/>
                  </a:lnTo>
                  <a:lnTo>
                    <a:pt x="136805" y="168658"/>
                  </a:lnTo>
                  <a:lnTo>
                    <a:pt x="104013" y="199611"/>
                  </a:lnTo>
                  <a:lnTo>
                    <a:pt x="58071" y="220801"/>
                  </a:lnTo>
                  <a:lnTo>
                    <a:pt x="27654" y="219503"/>
                  </a:lnTo>
                  <a:lnTo>
                    <a:pt x="13143" y="214892"/>
                  </a:lnTo>
                  <a:lnTo>
                    <a:pt x="4993" y="207247"/>
                  </a:lnTo>
                  <a:lnTo>
                    <a:pt x="1083" y="197580"/>
                  </a:lnTo>
                  <a:lnTo>
                    <a:pt x="0" y="186565"/>
                  </a:lnTo>
                  <a:lnTo>
                    <a:pt x="6922" y="162138"/>
                  </a:lnTo>
                  <a:lnTo>
                    <a:pt x="13034" y="149226"/>
                  </a:lnTo>
                  <a:lnTo>
                    <a:pt x="36075" y="130816"/>
                  </a:lnTo>
                  <a:lnTo>
                    <a:pt x="66628" y="119080"/>
                  </a:lnTo>
                  <a:lnTo>
                    <a:pt x="100520" y="113863"/>
                  </a:lnTo>
                  <a:lnTo>
                    <a:pt x="127772" y="119670"/>
                  </a:lnTo>
                  <a:lnTo>
                    <a:pt x="160243" y="140069"/>
                  </a:lnTo>
                  <a:lnTo>
                    <a:pt x="170092" y="148224"/>
                  </a:lnTo>
                  <a:lnTo>
                    <a:pt x="181036" y="173536"/>
                  </a:lnTo>
                  <a:lnTo>
                    <a:pt x="189791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762375" y="4904639"/>
              <a:ext cx="177814" cy="216799"/>
            </a:xfrm>
            <a:custGeom>
              <a:avLst/>
              <a:gdLst/>
              <a:ahLst/>
              <a:cxnLst/>
              <a:rect l="0" t="0" r="0" b="0"/>
              <a:pathLst>
                <a:path w="177814" h="216799">
                  <a:moveTo>
                    <a:pt x="123401" y="7279"/>
                  </a:moveTo>
                  <a:lnTo>
                    <a:pt x="101565" y="0"/>
                  </a:lnTo>
                  <a:lnTo>
                    <a:pt x="78657" y="489"/>
                  </a:lnTo>
                  <a:lnTo>
                    <a:pt x="54764" y="7308"/>
                  </a:lnTo>
                  <a:lnTo>
                    <a:pt x="33988" y="20495"/>
                  </a:lnTo>
                  <a:lnTo>
                    <a:pt x="18661" y="40575"/>
                  </a:lnTo>
                  <a:lnTo>
                    <a:pt x="8294" y="66258"/>
                  </a:lnTo>
                  <a:lnTo>
                    <a:pt x="3686" y="97985"/>
                  </a:lnTo>
                  <a:lnTo>
                    <a:pt x="5505" y="105836"/>
                  </a:lnTo>
                  <a:lnTo>
                    <a:pt x="9763" y="108024"/>
                  </a:lnTo>
                  <a:lnTo>
                    <a:pt x="15650" y="106435"/>
                  </a:lnTo>
                  <a:lnTo>
                    <a:pt x="50037" y="85039"/>
                  </a:lnTo>
                  <a:lnTo>
                    <a:pt x="79115" y="79926"/>
                  </a:lnTo>
                  <a:lnTo>
                    <a:pt x="129746" y="84326"/>
                  </a:lnTo>
                  <a:lnTo>
                    <a:pt x="157198" y="99414"/>
                  </a:lnTo>
                  <a:lnTo>
                    <a:pt x="168784" y="109836"/>
                  </a:lnTo>
                  <a:lnTo>
                    <a:pt x="174985" y="122877"/>
                  </a:lnTo>
                  <a:lnTo>
                    <a:pt x="177813" y="153619"/>
                  </a:lnTo>
                  <a:lnTo>
                    <a:pt x="169928" y="179469"/>
                  </a:lnTo>
                  <a:lnTo>
                    <a:pt x="163560" y="190629"/>
                  </a:lnTo>
                  <a:lnTo>
                    <a:pt x="144297" y="207090"/>
                  </a:lnTo>
                  <a:lnTo>
                    <a:pt x="132761" y="213613"/>
                  </a:lnTo>
                  <a:lnTo>
                    <a:pt x="107756" y="216798"/>
                  </a:lnTo>
                  <a:lnTo>
                    <a:pt x="47184" y="213707"/>
                  </a:lnTo>
                  <a:lnTo>
                    <a:pt x="24525" y="209222"/>
                  </a:lnTo>
                  <a:lnTo>
                    <a:pt x="0" y="199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446100" y="5295832"/>
            <a:ext cx="1236267" cy="233091"/>
            <a:chOff x="8446100" y="5295832"/>
            <a:chExt cx="1236267" cy="233091"/>
          </a:xfrm>
        </p:grpSpPr>
        <p:sp>
          <p:nvSpPr>
            <p:cNvPr id="32" name="Freeform 31"/>
            <p:cNvSpPr/>
            <p:nvPr/>
          </p:nvSpPr>
          <p:spPr>
            <a:xfrm>
              <a:off x="8446100" y="5330336"/>
              <a:ext cx="233091" cy="194649"/>
            </a:xfrm>
            <a:custGeom>
              <a:avLst/>
              <a:gdLst/>
              <a:ahLst/>
              <a:cxnLst/>
              <a:rect l="0" t="0" r="0" b="0"/>
              <a:pathLst>
                <a:path w="233091" h="194649">
                  <a:moveTo>
                    <a:pt x="0" y="20341"/>
                  </a:moveTo>
                  <a:lnTo>
                    <a:pt x="48808" y="5425"/>
                  </a:lnTo>
                  <a:lnTo>
                    <a:pt x="79584" y="0"/>
                  </a:lnTo>
                  <a:lnTo>
                    <a:pt x="136582" y="8931"/>
                  </a:lnTo>
                  <a:lnTo>
                    <a:pt x="162775" y="18317"/>
                  </a:lnTo>
                  <a:lnTo>
                    <a:pt x="184574" y="32644"/>
                  </a:lnTo>
                  <a:lnTo>
                    <a:pt x="191605" y="43778"/>
                  </a:lnTo>
                  <a:lnTo>
                    <a:pt x="199418" y="72398"/>
                  </a:lnTo>
                  <a:lnTo>
                    <a:pt x="190703" y="105431"/>
                  </a:lnTo>
                  <a:lnTo>
                    <a:pt x="171594" y="137379"/>
                  </a:lnTo>
                  <a:lnTo>
                    <a:pt x="135141" y="170971"/>
                  </a:lnTo>
                  <a:lnTo>
                    <a:pt x="108813" y="185297"/>
                  </a:lnTo>
                  <a:lnTo>
                    <a:pt x="61018" y="194648"/>
                  </a:lnTo>
                  <a:lnTo>
                    <a:pt x="46772" y="191391"/>
                  </a:lnTo>
                  <a:lnTo>
                    <a:pt x="22819" y="175583"/>
                  </a:lnTo>
                  <a:lnTo>
                    <a:pt x="16736" y="164969"/>
                  </a:lnTo>
                  <a:lnTo>
                    <a:pt x="14040" y="140988"/>
                  </a:lnTo>
                  <a:lnTo>
                    <a:pt x="28366" y="101792"/>
                  </a:lnTo>
                  <a:lnTo>
                    <a:pt x="47647" y="82948"/>
                  </a:lnTo>
                  <a:lnTo>
                    <a:pt x="59187" y="75790"/>
                  </a:lnTo>
                  <a:lnTo>
                    <a:pt x="111822" y="65716"/>
                  </a:lnTo>
                  <a:lnTo>
                    <a:pt x="145677" y="71484"/>
                  </a:lnTo>
                  <a:lnTo>
                    <a:pt x="186370" y="91862"/>
                  </a:lnTo>
                  <a:lnTo>
                    <a:pt x="206232" y="108496"/>
                  </a:lnTo>
                  <a:lnTo>
                    <a:pt x="233090" y="143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696078" y="5295832"/>
              <a:ext cx="164334" cy="233091"/>
            </a:xfrm>
            <a:custGeom>
              <a:avLst/>
              <a:gdLst/>
              <a:ahLst/>
              <a:cxnLst/>
              <a:rect l="0" t="0" r="0" b="0"/>
              <a:pathLst>
                <a:path w="164334" h="233091">
                  <a:moveTo>
                    <a:pt x="120224" y="0"/>
                  </a:moveTo>
                  <a:lnTo>
                    <a:pt x="91109" y="0"/>
                  </a:lnTo>
                  <a:lnTo>
                    <a:pt x="68689" y="8125"/>
                  </a:lnTo>
                  <a:lnTo>
                    <a:pt x="10825" y="55558"/>
                  </a:lnTo>
                  <a:lnTo>
                    <a:pt x="1588" y="64461"/>
                  </a:lnTo>
                  <a:lnTo>
                    <a:pt x="0" y="71920"/>
                  </a:lnTo>
                  <a:lnTo>
                    <a:pt x="3512" y="78416"/>
                  </a:lnTo>
                  <a:lnTo>
                    <a:pt x="10423" y="84270"/>
                  </a:lnTo>
                  <a:lnTo>
                    <a:pt x="19601" y="86649"/>
                  </a:lnTo>
                  <a:lnTo>
                    <a:pt x="71233" y="83584"/>
                  </a:lnTo>
                  <a:lnTo>
                    <a:pt x="103021" y="85899"/>
                  </a:lnTo>
                  <a:lnTo>
                    <a:pt x="132384" y="97085"/>
                  </a:lnTo>
                  <a:lnTo>
                    <a:pt x="152544" y="116275"/>
                  </a:lnTo>
                  <a:lnTo>
                    <a:pt x="160052" y="127791"/>
                  </a:lnTo>
                  <a:lnTo>
                    <a:pt x="164333" y="152774"/>
                  </a:lnTo>
                  <a:lnTo>
                    <a:pt x="163341" y="165835"/>
                  </a:lnTo>
                  <a:lnTo>
                    <a:pt x="154114" y="188472"/>
                  </a:lnTo>
                  <a:lnTo>
                    <a:pt x="147388" y="198774"/>
                  </a:lnTo>
                  <a:lnTo>
                    <a:pt x="123664" y="214284"/>
                  </a:lnTo>
                  <a:lnTo>
                    <a:pt x="84172" y="227518"/>
                  </a:lnTo>
                  <a:lnTo>
                    <a:pt x="51669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063104" y="5350677"/>
              <a:ext cx="109691" cy="27423"/>
            </a:xfrm>
            <a:custGeom>
              <a:avLst/>
              <a:gdLst/>
              <a:ahLst/>
              <a:cxnLst/>
              <a:rect l="0" t="0" r="0" b="0"/>
              <a:pathLst>
                <a:path w="109691" h="27423">
                  <a:moveTo>
                    <a:pt x="0" y="27422"/>
                  </a:moveTo>
                  <a:lnTo>
                    <a:pt x="48808" y="12507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08259" y="5446655"/>
              <a:ext cx="191958" cy="13712"/>
            </a:xfrm>
            <a:custGeom>
              <a:avLst/>
              <a:gdLst/>
              <a:ahLst/>
              <a:cxnLst/>
              <a:rect l="0" t="0" r="0" b="0"/>
              <a:pathLst>
                <a:path w="191958" h="13712">
                  <a:moveTo>
                    <a:pt x="0" y="13711"/>
                  </a:moveTo>
                  <a:lnTo>
                    <a:pt x="59660" y="9648"/>
                  </a:lnTo>
                  <a:lnTo>
                    <a:pt x="111117" y="2858"/>
                  </a:lnTo>
                  <a:lnTo>
                    <a:pt x="156832" y="847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299450" y="5302264"/>
              <a:ext cx="188702" cy="193548"/>
            </a:xfrm>
            <a:custGeom>
              <a:avLst/>
              <a:gdLst/>
              <a:ahLst/>
              <a:cxnLst/>
              <a:rect l="0" t="0" r="0" b="0"/>
              <a:pathLst>
                <a:path w="188702" h="193548">
                  <a:moveTo>
                    <a:pt x="10455" y="7279"/>
                  </a:moveTo>
                  <a:lnTo>
                    <a:pt x="32292" y="0"/>
                  </a:lnTo>
                  <a:lnTo>
                    <a:pt x="55201" y="489"/>
                  </a:lnTo>
                  <a:lnTo>
                    <a:pt x="67708" y="2752"/>
                  </a:lnTo>
                  <a:lnTo>
                    <a:pt x="89730" y="17455"/>
                  </a:lnTo>
                  <a:lnTo>
                    <a:pt x="99869" y="27774"/>
                  </a:lnTo>
                  <a:lnTo>
                    <a:pt x="111134" y="55490"/>
                  </a:lnTo>
                  <a:lnTo>
                    <a:pt x="114616" y="86598"/>
                  </a:lnTo>
                  <a:lnTo>
                    <a:pt x="111086" y="115658"/>
                  </a:lnTo>
                  <a:lnTo>
                    <a:pt x="100376" y="139746"/>
                  </a:lnTo>
                  <a:lnTo>
                    <a:pt x="83937" y="160608"/>
                  </a:lnTo>
                  <a:lnTo>
                    <a:pt x="61396" y="180037"/>
                  </a:lnTo>
                  <a:lnTo>
                    <a:pt x="32080" y="190703"/>
                  </a:lnTo>
                  <a:lnTo>
                    <a:pt x="15731" y="193547"/>
                  </a:lnTo>
                  <a:lnTo>
                    <a:pt x="6356" y="189349"/>
                  </a:lnTo>
                  <a:lnTo>
                    <a:pt x="1629" y="180457"/>
                  </a:lnTo>
                  <a:lnTo>
                    <a:pt x="0" y="168435"/>
                  </a:lnTo>
                  <a:lnTo>
                    <a:pt x="6317" y="146952"/>
                  </a:lnTo>
                  <a:lnTo>
                    <a:pt x="12267" y="136957"/>
                  </a:lnTo>
                  <a:lnTo>
                    <a:pt x="35128" y="121790"/>
                  </a:lnTo>
                  <a:lnTo>
                    <a:pt x="49756" y="115612"/>
                  </a:lnTo>
                  <a:lnTo>
                    <a:pt x="82260" y="112811"/>
                  </a:lnTo>
                  <a:lnTo>
                    <a:pt x="115495" y="118168"/>
                  </a:lnTo>
                  <a:lnTo>
                    <a:pt x="145501" y="130705"/>
                  </a:lnTo>
                  <a:lnTo>
                    <a:pt x="165947" y="150496"/>
                  </a:lnTo>
                  <a:lnTo>
                    <a:pt x="188701" y="185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514515" y="5309543"/>
              <a:ext cx="167852" cy="178246"/>
            </a:xfrm>
            <a:custGeom>
              <a:avLst/>
              <a:gdLst/>
              <a:ahLst/>
              <a:cxnLst/>
              <a:rect l="0" t="0" r="0" b="0"/>
              <a:pathLst>
                <a:path w="167852" h="178246">
                  <a:moveTo>
                    <a:pt x="97037" y="0"/>
                  </a:moveTo>
                  <a:lnTo>
                    <a:pt x="41440" y="4063"/>
                  </a:lnTo>
                  <a:lnTo>
                    <a:pt x="27979" y="7279"/>
                  </a:lnTo>
                  <a:lnTo>
                    <a:pt x="17482" y="13993"/>
                  </a:lnTo>
                  <a:lnTo>
                    <a:pt x="1757" y="33641"/>
                  </a:lnTo>
                  <a:lnTo>
                    <a:pt x="0" y="43756"/>
                  </a:lnTo>
                  <a:lnTo>
                    <a:pt x="1877" y="53546"/>
                  </a:lnTo>
                  <a:lnTo>
                    <a:pt x="6174" y="63119"/>
                  </a:lnTo>
                  <a:lnTo>
                    <a:pt x="13610" y="66455"/>
                  </a:lnTo>
                  <a:lnTo>
                    <a:pt x="23138" y="65631"/>
                  </a:lnTo>
                  <a:lnTo>
                    <a:pt x="84428" y="48366"/>
                  </a:lnTo>
                  <a:lnTo>
                    <a:pt x="111239" y="50949"/>
                  </a:lnTo>
                  <a:lnTo>
                    <a:pt x="134326" y="61238"/>
                  </a:lnTo>
                  <a:lnTo>
                    <a:pt x="144749" y="68248"/>
                  </a:lnTo>
                  <a:lnTo>
                    <a:pt x="160391" y="88224"/>
                  </a:lnTo>
                  <a:lnTo>
                    <a:pt x="166696" y="99950"/>
                  </a:lnTo>
                  <a:lnTo>
                    <a:pt x="167851" y="112337"/>
                  </a:lnTo>
                  <a:lnTo>
                    <a:pt x="161011" y="138288"/>
                  </a:lnTo>
                  <a:lnTo>
                    <a:pt x="143751" y="156932"/>
                  </a:lnTo>
                  <a:lnTo>
                    <a:pt x="132750" y="164036"/>
                  </a:lnTo>
                  <a:lnTo>
                    <a:pt x="88152" y="174035"/>
                  </a:lnTo>
                  <a:lnTo>
                    <a:pt x="28481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>
            <a:off x="4072227" y="4929212"/>
            <a:ext cx="315600" cy="260706"/>
          </a:xfrm>
          <a:custGeom>
            <a:avLst/>
            <a:gdLst/>
            <a:ahLst/>
            <a:cxnLst/>
            <a:rect l="0" t="0" r="0" b="0"/>
            <a:pathLst>
              <a:path w="315600" h="260706">
                <a:moveTo>
                  <a:pt x="68556" y="78684"/>
                </a:moveTo>
                <a:lnTo>
                  <a:pt x="30388" y="124131"/>
                </a:lnTo>
                <a:lnTo>
                  <a:pt x="11373" y="162230"/>
                </a:lnTo>
                <a:lnTo>
                  <a:pt x="12153" y="175515"/>
                </a:lnTo>
                <a:lnTo>
                  <a:pt x="25206" y="202464"/>
                </a:lnTo>
                <a:lnTo>
                  <a:pt x="50972" y="236052"/>
                </a:lnTo>
                <a:lnTo>
                  <a:pt x="76991" y="251714"/>
                </a:lnTo>
                <a:lnTo>
                  <a:pt x="107344" y="260705"/>
                </a:lnTo>
                <a:lnTo>
                  <a:pt x="168134" y="254065"/>
                </a:lnTo>
                <a:lnTo>
                  <a:pt x="231093" y="238082"/>
                </a:lnTo>
                <a:lnTo>
                  <a:pt x="273632" y="217491"/>
                </a:lnTo>
                <a:lnTo>
                  <a:pt x="297321" y="192682"/>
                </a:lnTo>
                <a:lnTo>
                  <a:pt x="307903" y="177534"/>
                </a:lnTo>
                <a:lnTo>
                  <a:pt x="315599" y="148517"/>
                </a:lnTo>
                <a:lnTo>
                  <a:pt x="311367" y="106485"/>
                </a:lnTo>
                <a:lnTo>
                  <a:pt x="302920" y="80376"/>
                </a:lnTo>
                <a:lnTo>
                  <a:pt x="264047" y="29235"/>
                </a:lnTo>
                <a:lnTo>
                  <a:pt x="230075" y="8510"/>
                </a:lnTo>
                <a:lnTo>
                  <a:pt x="183785" y="0"/>
                </a:lnTo>
                <a:lnTo>
                  <a:pt x="131474" y="12036"/>
                </a:lnTo>
                <a:lnTo>
                  <a:pt x="84659" y="42179"/>
                </a:lnTo>
                <a:lnTo>
                  <a:pt x="49121" y="80055"/>
                </a:lnTo>
                <a:lnTo>
                  <a:pt x="20762" y="135323"/>
                </a:lnTo>
                <a:lnTo>
                  <a:pt x="4552" y="195217"/>
                </a:lnTo>
                <a:lnTo>
                  <a:pt x="0" y="229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79694" y="5148771"/>
            <a:ext cx="642125" cy="392429"/>
          </a:xfrm>
          <a:custGeom>
            <a:avLst/>
            <a:gdLst/>
            <a:ahLst/>
            <a:cxnLst/>
            <a:rect l="0" t="0" r="0" b="0"/>
            <a:pathLst>
              <a:path w="642125" h="392429">
                <a:moveTo>
                  <a:pt x="413180" y="64793"/>
                </a:moveTo>
                <a:lnTo>
                  <a:pt x="352073" y="66317"/>
                </a:lnTo>
                <a:lnTo>
                  <a:pt x="302651" y="75740"/>
                </a:lnTo>
                <a:lnTo>
                  <a:pt x="244165" y="88180"/>
                </a:lnTo>
                <a:lnTo>
                  <a:pt x="198060" y="103039"/>
                </a:lnTo>
                <a:lnTo>
                  <a:pt x="137411" y="136035"/>
                </a:lnTo>
                <a:lnTo>
                  <a:pt x="85112" y="175439"/>
                </a:lnTo>
                <a:lnTo>
                  <a:pt x="29355" y="233475"/>
                </a:lnTo>
                <a:lnTo>
                  <a:pt x="12548" y="260117"/>
                </a:lnTo>
                <a:lnTo>
                  <a:pt x="0" y="292271"/>
                </a:lnTo>
                <a:lnTo>
                  <a:pt x="1532" y="322811"/>
                </a:lnTo>
                <a:lnTo>
                  <a:pt x="6207" y="337354"/>
                </a:lnTo>
                <a:lnTo>
                  <a:pt x="23588" y="357575"/>
                </a:lnTo>
                <a:lnTo>
                  <a:pt x="71987" y="382970"/>
                </a:lnTo>
                <a:lnTo>
                  <a:pt x="126562" y="390635"/>
                </a:lnTo>
                <a:lnTo>
                  <a:pt x="173058" y="392428"/>
                </a:lnTo>
                <a:lnTo>
                  <a:pt x="219622" y="391701"/>
                </a:lnTo>
                <a:lnTo>
                  <a:pt x="273055" y="382727"/>
                </a:lnTo>
                <a:lnTo>
                  <a:pt x="326804" y="370419"/>
                </a:lnTo>
                <a:lnTo>
                  <a:pt x="379801" y="357124"/>
                </a:lnTo>
                <a:lnTo>
                  <a:pt x="439426" y="334920"/>
                </a:lnTo>
                <a:lnTo>
                  <a:pt x="495215" y="308923"/>
                </a:lnTo>
                <a:lnTo>
                  <a:pt x="548723" y="287594"/>
                </a:lnTo>
                <a:lnTo>
                  <a:pt x="607037" y="239577"/>
                </a:lnTo>
                <a:lnTo>
                  <a:pt x="632276" y="200880"/>
                </a:lnTo>
                <a:lnTo>
                  <a:pt x="642124" y="153189"/>
                </a:lnTo>
                <a:lnTo>
                  <a:pt x="636303" y="122362"/>
                </a:lnTo>
                <a:lnTo>
                  <a:pt x="622036" y="93426"/>
                </a:lnTo>
                <a:lnTo>
                  <a:pt x="586784" y="52964"/>
                </a:lnTo>
                <a:lnTo>
                  <a:pt x="525113" y="15285"/>
                </a:lnTo>
                <a:lnTo>
                  <a:pt x="491874" y="4703"/>
                </a:lnTo>
                <a:lnTo>
                  <a:pt x="446632" y="0"/>
                </a:lnTo>
                <a:lnTo>
                  <a:pt x="384328" y="4631"/>
                </a:lnTo>
                <a:lnTo>
                  <a:pt x="334552" y="15652"/>
                </a:lnTo>
                <a:lnTo>
                  <a:pt x="276300" y="35844"/>
                </a:lnTo>
                <a:lnTo>
                  <a:pt x="218076" y="61125"/>
                </a:lnTo>
                <a:lnTo>
                  <a:pt x="162230" y="95191"/>
                </a:lnTo>
                <a:lnTo>
                  <a:pt x="101235" y="136702"/>
                </a:lnTo>
                <a:lnTo>
                  <a:pt x="56689" y="1744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717789" y="5768444"/>
            <a:ext cx="1756652" cy="528306"/>
            <a:chOff x="7717789" y="5768444"/>
            <a:chExt cx="1756652" cy="528306"/>
          </a:xfrm>
        </p:grpSpPr>
        <p:sp>
          <p:nvSpPr>
            <p:cNvPr id="41" name="Freeform 40"/>
            <p:cNvSpPr/>
            <p:nvPr/>
          </p:nvSpPr>
          <p:spPr>
            <a:xfrm>
              <a:off x="7717789" y="5981391"/>
              <a:ext cx="220998" cy="155217"/>
            </a:xfrm>
            <a:custGeom>
              <a:avLst/>
              <a:gdLst/>
              <a:ahLst/>
              <a:cxnLst/>
              <a:rect l="0" t="0" r="0" b="0"/>
              <a:pathLst>
                <a:path w="220998" h="155217">
                  <a:moveTo>
                    <a:pt x="111307" y="0"/>
                  </a:moveTo>
                  <a:lnTo>
                    <a:pt x="90937" y="23417"/>
                  </a:lnTo>
                  <a:lnTo>
                    <a:pt x="58651" y="83546"/>
                  </a:lnTo>
                  <a:lnTo>
                    <a:pt x="15015" y="140139"/>
                  </a:lnTo>
                  <a:lnTo>
                    <a:pt x="5979" y="152842"/>
                  </a:lnTo>
                  <a:lnTo>
                    <a:pt x="1478" y="155216"/>
                  </a:lnTo>
                  <a:lnTo>
                    <a:pt x="0" y="150704"/>
                  </a:lnTo>
                  <a:lnTo>
                    <a:pt x="540" y="141603"/>
                  </a:lnTo>
                  <a:lnTo>
                    <a:pt x="13327" y="123367"/>
                  </a:lnTo>
                  <a:lnTo>
                    <a:pt x="71715" y="79217"/>
                  </a:lnTo>
                  <a:lnTo>
                    <a:pt x="98281" y="66692"/>
                  </a:lnTo>
                  <a:lnTo>
                    <a:pt x="125323" y="64173"/>
                  </a:lnTo>
                  <a:lnTo>
                    <a:pt x="179923" y="74970"/>
                  </a:lnTo>
                  <a:lnTo>
                    <a:pt x="220997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815385" y="5926547"/>
              <a:ext cx="150824" cy="370203"/>
            </a:xfrm>
            <a:custGeom>
              <a:avLst/>
              <a:gdLst/>
              <a:ahLst/>
              <a:cxnLst/>
              <a:rect l="0" t="0" r="0" b="0"/>
              <a:pathLst>
                <a:path w="150824" h="370203">
                  <a:moveTo>
                    <a:pt x="150823" y="0"/>
                  </a:moveTo>
                  <a:lnTo>
                    <a:pt x="135908" y="48807"/>
                  </a:lnTo>
                  <a:lnTo>
                    <a:pt x="118592" y="108497"/>
                  </a:lnTo>
                  <a:lnTo>
                    <a:pt x="97770" y="165027"/>
                  </a:lnTo>
                  <a:lnTo>
                    <a:pt x="79582" y="215463"/>
                  </a:lnTo>
                  <a:lnTo>
                    <a:pt x="49986" y="266631"/>
                  </a:lnTo>
                  <a:lnTo>
                    <a:pt x="20933" y="326045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986385" y="5885413"/>
              <a:ext cx="146923" cy="168760"/>
            </a:xfrm>
            <a:custGeom>
              <a:avLst/>
              <a:gdLst/>
              <a:ahLst/>
              <a:cxnLst/>
              <a:rect l="0" t="0" r="0" b="0"/>
              <a:pathLst>
                <a:path w="146923" h="168760">
                  <a:moveTo>
                    <a:pt x="103224" y="0"/>
                  </a:moveTo>
                  <a:lnTo>
                    <a:pt x="125060" y="7279"/>
                  </a:lnTo>
                  <a:lnTo>
                    <a:pt x="139844" y="23040"/>
                  </a:lnTo>
                  <a:lnTo>
                    <a:pt x="145919" y="33642"/>
                  </a:lnTo>
                  <a:lnTo>
                    <a:pt x="146922" y="46804"/>
                  </a:lnTo>
                  <a:lnTo>
                    <a:pt x="139910" y="77678"/>
                  </a:lnTo>
                  <a:lnTo>
                    <a:pt x="118833" y="114762"/>
                  </a:lnTo>
                  <a:lnTo>
                    <a:pt x="86013" y="145048"/>
                  </a:lnTo>
                  <a:lnTo>
                    <a:pt x="47342" y="166040"/>
                  </a:lnTo>
                  <a:lnTo>
                    <a:pt x="20496" y="168759"/>
                  </a:lnTo>
                  <a:lnTo>
                    <a:pt x="6939" y="167351"/>
                  </a:lnTo>
                  <a:lnTo>
                    <a:pt x="947" y="161842"/>
                  </a:lnTo>
                  <a:lnTo>
                    <a:pt x="0" y="153598"/>
                  </a:lnTo>
                  <a:lnTo>
                    <a:pt x="2415" y="143532"/>
                  </a:lnTo>
                  <a:lnTo>
                    <a:pt x="8596" y="135298"/>
                  </a:lnTo>
                  <a:lnTo>
                    <a:pt x="27651" y="122087"/>
                  </a:lnTo>
                  <a:lnTo>
                    <a:pt x="71353" y="113363"/>
                  </a:lnTo>
                  <a:lnTo>
                    <a:pt x="83499" y="116709"/>
                  </a:lnTo>
                  <a:lnTo>
                    <a:pt x="93121" y="123510"/>
                  </a:lnTo>
                  <a:lnTo>
                    <a:pt x="106351" y="140208"/>
                  </a:lnTo>
                  <a:lnTo>
                    <a:pt x="116935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213010" y="5899124"/>
              <a:ext cx="109690" cy="301648"/>
            </a:xfrm>
            <a:custGeom>
              <a:avLst/>
              <a:gdLst/>
              <a:ahLst/>
              <a:cxnLst/>
              <a:rect l="0" t="0" r="0" b="0"/>
              <a:pathLst>
                <a:path w="109690" h="301648">
                  <a:moveTo>
                    <a:pt x="109689" y="0"/>
                  </a:moveTo>
                  <a:lnTo>
                    <a:pt x="90605" y="57253"/>
                  </a:lnTo>
                  <a:lnTo>
                    <a:pt x="77459" y="103970"/>
                  </a:lnTo>
                  <a:lnTo>
                    <a:pt x="56636" y="156408"/>
                  </a:lnTo>
                  <a:lnTo>
                    <a:pt x="38448" y="210539"/>
                  </a:lnTo>
                  <a:lnTo>
                    <a:pt x="10755" y="26943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171876" y="6077370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41134"/>
                  </a:moveTo>
                  <a:lnTo>
                    <a:pt x="57253" y="22050"/>
                  </a:lnTo>
                  <a:lnTo>
                    <a:pt x="111689" y="5936"/>
                  </a:lnTo>
                  <a:lnTo>
                    <a:pt x="167355" y="1173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350121" y="5967680"/>
              <a:ext cx="205669" cy="246803"/>
            </a:xfrm>
            <a:custGeom>
              <a:avLst/>
              <a:gdLst/>
              <a:ahLst/>
              <a:cxnLst/>
              <a:rect l="0" t="0" r="0" b="0"/>
              <a:pathLst>
                <a:path w="205669" h="246803">
                  <a:moveTo>
                    <a:pt x="205668" y="0"/>
                  </a:moveTo>
                  <a:lnTo>
                    <a:pt x="174353" y="12470"/>
                  </a:lnTo>
                  <a:lnTo>
                    <a:pt x="128062" y="51315"/>
                  </a:lnTo>
                  <a:lnTo>
                    <a:pt x="107855" y="85284"/>
                  </a:lnTo>
                  <a:lnTo>
                    <a:pt x="92220" y="124295"/>
                  </a:lnTo>
                  <a:lnTo>
                    <a:pt x="91949" y="128567"/>
                  </a:lnTo>
                  <a:lnTo>
                    <a:pt x="94816" y="126846"/>
                  </a:lnTo>
                  <a:lnTo>
                    <a:pt x="121310" y="98521"/>
                  </a:lnTo>
                  <a:lnTo>
                    <a:pt x="132671" y="94627"/>
                  </a:lnTo>
                  <a:lnTo>
                    <a:pt x="161546" y="94362"/>
                  </a:lnTo>
                  <a:lnTo>
                    <a:pt x="186566" y="103386"/>
                  </a:lnTo>
                  <a:lnTo>
                    <a:pt x="197504" y="110058"/>
                  </a:lnTo>
                  <a:lnTo>
                    <a:pt x="203272" y="120599"/>
                  </a:lnTo>
                  <a:lnTo>
                    <a:pt x="205619" y="148563"/>
                  </a:lnTo>
                  <a:lnTo>
                    <a:pt x="197522" y="173179"/>
                  </a:lnTo>
                  <a:lnTo>
                    <a:pt x="167496" y="213809"/>
                  </a:lnTo>
                  <a:lnTo>
                    <a:pt x="126648" y="234656"/>
                  </a:lnTo>
                  <a:lnTo>
                    <a:pt x="75951" y="243203"/>
                  </a:lnTo>
                  <a:lnTo>
                    <a:pt x="44421" y="245202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614117" y="5854156"/>
              <a:ext cx="145761" cy="158724"/>
            </a:xfrm>
            <a:custGeom>
              <a:avLst/>
              <a:gdLst/>
              <a:ahLst/>
              <a:cxnLst/>
              <a:rect l="0" t="0" r="0" b="0"/>
              <a:pathLst>
                <a:path w="145761" h="158724">
                  <a:moveTo>
                    <a:pt x="10229" y="31257"/>
                  </a:moveTo>
                  <a:lnTo>
                    <a:pt x="33645" y="10888"/>
                  </a:lnTo>
                  <a:lnTo>
                    <a:pt x="55676" y="368"/>
                  </a:lnTo>
                  <a:lnTo>
                    <a:pt x="67949" y="0"/>
                  </a:lnTo>
                  <a:lnTo>
                    <a:pt x="93774" y="7717"/>
                  </a:lnTo>
                  <a:lnTo>
                    <a:pt x="134008" y="29191"/>
                  </a:lnTo>
                  <a:lnTo>
                    <a:pt x="141499" y="39021"/>
                  </a:lnTo>
                  <a:lnTo>
                    <a:pt x="144970" y="50144"/>
                  </a:lnTo>
                  <a:lnTo>
                    <a:pt x="145760" y="62131"/>
                  </a:lnTo>
                  <a:lnTo>
                    <a:pt x="138512" y="87635"/>
                  </a:lnTo>
                  <a:lnTo>
                    <a:pt x="123612" y="112682"/>
                  </a:lnTo>
                  <a:lnTo>
                    <a:pt x="89528" y="142390"/>
                  </a:lnTo>
                  <a:lnTo>
                    <a:pt x="63754" y="155807"/>
                  </a:lnTo>
                  <a:lnTo>
                    <a:pt x="33002" y="158723"/>
                  </a:lnTo>
                  <a:lnTo>
                    <a:pt x="16270" y="157368"/>
                  </a:lnTo>
                  <a:lnTo>
                    <a:pt x="6639" y="151894"/>
                  </a:lnTo>
                  <a:lnTo>
                    <a:pt x="1742" y="143675"/>
                  </a:lnTo>
                  <a:lnTo>
                    <a:pt x="0" y="133625"/>
                  </a:lnTo>
                  <a:lnTo>
                    <a:pt x="1887" y="123878"/>
                  </a:lnTo>
                  <a:lnTo>
                    <a:pt x="12107" y="104923"/>
                  </a:lnTo>
                  <a:lnTo>
                    <a:pt x="30868" y="90404"/>
                  </a:lnTo>
                  <a:lnTo>
                    <a:pt x="42270" y="84400"/>
                  </a:lnTo>
                  <a:lnTo>
                    <a:pt x="67127" y="81791"/>
                  </a:lnTo>
                  <a:lnTo>
                    <a:pt x="80154" y="83228"/>
                  </a:lnTo>
                  <a:lnTo>
                    <a:pt x="90362" y="88756"/>
                  </a:lnTo>
                  <a:lnTo>
                    <a:pt x="105766" y="107087"/>
                  </a:lnTo>
                  <a:lnTo>
                    <a:pt x="119918" y="1409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830014" y="6022525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0"/>
                  </a:moveTo>
                  <a:lnTo>
                    <a:pt x="53208" y="0"/>
                  </a:lnTo>
                  <a:lnTo>
                    <a:pt x="101418" y="1524"/>
                  </a:lnTo>
                  <a:lnTo>
                    <a:pt x="13711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802591" y="6104792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9660" y="0"/>
                  </a:lnTo>
                  <a:lnTo>
                    <a:pt x="102991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059128" y="5912836"/>
              <a:ext cx="183272" cy="315358"/>
            </a:xfrm>
            <a:custGeom>
              <a:avLst/>
              <a:gdLst/>
              <a:ahLst/>
              <a:cxnLst/>
              <a:rect l="0" t="0" r="0" b="0"/>
              <a:pathLst>
                <a:path w="183272" h="315358">
                  <a:moveTo>
                    <a:pt x="86243" y="0"/>
                  </a:moveTo>
                  <a:lnTo>
                    <a:pt x="55354" y="57252"/>
                  </a:lnTo>
                  <a:lnTo>
                    <a:pt x="26764" y="111688"/>
                  </a:lnTo>
                  <a:lnTo>
                    <a:pt x="9882" y="160387"/>
                  </a:lnTo>
                  <a:lnTo>
                    <a:pt x="0" y="190113"/>
                  </a:lnTo>
                  <a:lnTo>
                    <a:pt x="2716" y="218560"/>
                  </a:lnTo>
                  <a:lnTo>
                    <a:pt x="7706" y="232544"/>
                  </a:lnTo>
                  <a:lnTo>
                    <a:pt x="17127" y="241867"/>
                  </a:lnTo>
                  <a:lnTo>
                    <a:pt x="43845" y="252226"/>
                  </a:lnTo>
                  <a:lnTo>
                    <a:pt x="71970" y="248704"/>
                  </a:lnTo>
                  <a:lnTo>
                    <a:pt x="99704" y="235459"/>
                  </a:lnTo>
                  <a:lnTo>
                    <a:pt x="161199" y="184031"/>
                  </a:lnTo>
                  <a:lnTo>
                    <a:pt x="183271" y="148474"/>
                  </a:lnTo>
                  <a:lnTo>
                    <a:pt x="182922" y="138593"/>
                  </a:lnTo>
                  <a:lnTo>
                    <a:pt x="178117" y="130482"/>
                  </a:lnTo>
                  <a:lnTo>
                    <a:pt x="170345" y="123551"/>
                  </a:lnTo>
                  <a:lnTo>
                    <a:pt x="160592" y="121977"/>
                  </a:lnTo>
                  <a:lnTo>
                    <a:pt x="137569" y="128354"/>
                  </a:lnTo>
                  <a:lnTo>
                    <a:pt x="106190" y="149075"/>
                  </a:lnTo>
                  <a:lnTo>
                    <a:pt x="77596" y="181790"/>
                  </a:lnTo>
                  <a:lnTo>
                    <a:pt x="57105" y="220429"/>
                  </a:lnTo>
                  <a:lnTo>
                    <a:pt x="54503" y="251331"/>
                  </a:lnTo>
                  <a:lnTo>
                    <a:pt x="57541" y="290800"/>
                  </a:lnTo>
                  <a:lnTo>
                    <a:pt x="58821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322432" y="5768444"/>
              <a:ext cx="152009" cy="200828"/>
            </a:xfrm>
            <a:custGeom>
              <a:avLst/>
              <a:gdLst/>
              <a:ahLst/>
              <a:cxnLst/>
              <a:rect l="0" t="0" r="0" b="0"/>
              <a:pathLst>
                <a:path w="152009" h="200828">
                  <a:moveTo>
                    <a:pt x="28607" y="7279"/>
                  </a:moveTo>
                  <a:lnTo>
                    <a:pt x="50444" y="0"/>
                  </a:lnTo>
                  <a:lnTo>
                    <a:pt x="73352" y="490"/>
                  </a:lnTo>
                  <a:lnTo>
                    <a:pt x="85860" y="2753"/>
                  </a:lnTo>
                  <a:lnTo>
                    <a:pt x="95722" y="8832"/>
                  </a:lnTo>
                  <a:lnTo>
                    <a:pt x="110742" y="27775"/>
                  </a:lnTo>
                  <a:lnTo>
                    <a:pt x="120484" y="71413"/>
                  </a:lnTo>
                  <a:lnTo>
                    <a:pt x="116092" y="115659"/>
                  </a:lnTo>
                  <a:lnTo>
                    <a:pt x="105069" y="139747"/>
                  </a:lnTo>
                  <a:lnTo>
                    <a:pt x="88489" y="160609"/>
                  </a:lnTo>
                  <a:lnTo>
                    <a:pt x="53459" y="187960"/>
                  </a:lnTo>
                  <a:lnTo>
                    <a:pt x="27465" y="200827"/>
                  </a:lnTo>
                  <a:lnTo>
                    <a:pt x="17182" y="200296"/>
                  </a:lnTo>
                  <a:lnTo>
                    <a:pt x="8802" y="195373"/>
                  </a:lnTo>
                  <a:lnTo>
                    <a:pt x="1693" y="187520"/>
                  </a:lnTo>
                  <a:lnTo>
                    <a:pt x="0" y="177714"/>
                  </a:lnTo>
                  <a:lnTo>
                    <a:pt x="6244" y="154631"/>
                  </a:lnTo>
                  <a:lnTo>
                    <a:pt x="15222" y="145124"/>
                  </a:lnTo>
                  <a:lnTo>
                    <a:pt x="41448" y="130498"/>
                  </a:lnTo>
                  <a:lnTo>
                    <a:pt x="90473" y="120978"/>
                  </a:lnTo>
                  <a:lnTo>
                    <a:pt x="117550" y="126876"/>
                  </a:lnTo>
                  <a:lnTo>
                    <a:pt x="129036" y="132714"/>
                  </a:lnTo>
                  <a:lnTo>
                    <a:pt x="136694" y="139654"/>
                  </a:lnTo>
                  <a:lnTo>
                    <a:pt x="152008" y="1718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41161" y="6324172"/>
            <a:ext cx="1717402" cy="425048"/>
            <a:chOff x="7541161" y="6324172"/>
            <a:chExt cx="1717402" cy="425048"/>
          </a:xfrm>
        </p:grpSpPr>
        <p:sp>
          <p:nvSpPr>
            <p:cNvPr id="53" name="Freeform 52"/>
            <p:cNvSpPr/>
            <p:nvPr/>
          </p:nvSpPr>
          <p:spPr>
            <a:xfrm>
              <a:off x="7541161" y="6433861"/>
              <a:ext cx="109690" cy="315359"/>
            </a:xfrm>
            <a:custGeom>
              <a:avLst/>
              <a:gdLst/>
              <a:ahLst/>
              <a:cxnLst/>
              <a:rect l="0" t="0" r="0" b="0"/>
              <a:pathLst>
                <a:path w="109690" h="315359">
                  <a:moveTo>
                    <a:pt x="109689" y="0"/>
                  </a:moveTo>
                  <a:lnTo>
                    <a:pt x="83922" y="55597"/>
                  </a:lnTo>
                  <a:lnTo>
                    <a:pt x="64312" y="117117"/>
                  </a:lnTo>
                  <a:lnTo>
                    <a:pt x="50371" y="169952"/>
                  </a:lnTo>
                  <a:lnTo>
                    <a:pt x="29313" y="224202"/>
                  </a:lnTo>
                  <a:lnTo>
                    <a:pt x="7370" y="283132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700108" y="6406439"/>
              <a:ext cx="187400" cy="329069"/>
            </a:xfrm>
            <a:custGeom>
              <a:avLst/>
              <a:gdLst/>
              <a:ahLst/>
              <a:cxnLst/>
              <a:rect l="0" t="0" r="0" b="0"/>
              <a:pathLst>
                <a:path w="187400" h="329069">
                  <a:moveTo>
                    <a:pt x="101565" y="0"/>
                  </a:moveTo>
                  <a:lnTo>
                    <a:pt x="71735" y="48807"/>
                  </a:lnTo>
                  <a:lnTo>
                    <a:pt x="46008" y="98252"/>
                  </a:lnTo>
                  <a:lnTo>
                    <a:pt x="23150" y="155559"/>
                  </a:lnTo>
                  <a:lnTo>
                    <a:pt x="6729" y="212657"/>
                  </a:lnTo>
                  <a:lnTo>
                    <a:pt x="0" y="245337"/>
                  </a:lnTo>
                  <a:lnTo>
                    <a:pt x="2089" y="280175"/>
                  </a:lnTo>
                  <a:lnTo>
                    <a:pt x="10872" y="291902"/>
                  </a:lnTo>
                  <a:lnTo>
                    <a:pt x="40944" y="304933"/>
                  </a:lnTo>
                  <a:lnTo>
                    <a:pt x="55057" y="305361"/>
                  </a:lnTo>
                  <a:lnTo>
                    <a:pt x="78864" y="297711"/>
                  </a:lnTo>
                  <a:lnTo>
                    <a:pt x="139258" y="248540"/>
                  </a:lnTo>
                  <a:lnTo>
                    <a:pt x="149546" y="238820"/>
                  </a:lnTo>
                  <a:lnTo>
                    <a:pt x="171304" y="196024"/>
                  </a:lnTo>
                  <a:lnTo>
                    <a:pt x="187399" y="152029"/>
                  </a:lnTo>
                  <a:lnTo>
                    <a:pt x="184687" y="144009"/>
                  </a:lnTo>
                  <a:lnTo>
                    <a:pt x="176785" y="140187"/>
                  </a:lnTo>
                  <a:lnTo>
                    <a:pt x="165424" y="139162"/>
                  </a:lnTo>
                  <a:lnTo>
                    <a:pt x="154802" y="143049"/>
                  </a:lnTo>
                  <a:lnTo>
                    <a:pt x="123772" y="171880"/>
                  </a:lnTo>
                  <a:lnTo>
                    <a:pt x="77175" y="231381"/>
                  </a:lnTo>
                  <a:lnTo>
                    <a:pt x="51682" y="277780"/>
                  </a:lnTo>
                  <a:lnTo>
                    <a:pt x="3301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79919" y="6406439"/>
              <a:ext cx="109691" cy="287936"/>
            </a:xfrm>
            <a:custGeom>
              <a:avLst/>
              <a:gdLst/>
              <a:ahLst/>
              <a:cxnLst/>
              <a:rect l="0" t="0" r="0" b="0"/>
              <a:pathLst>
                <a:path w="109691" h="287936">
                  <a:moveTo>
                    <a:pt x="109690" y="0"/>
                  </a:moveTo>
                  <a:lnTo>
                    <a:pt x="94775" y="59659"/>
                  </a:lnTo>
                  <a:lnTo>
                    <a:pt x="77848" y="111116"/>
                  </a:lnTo>
                  <a:lnTo>
                    <a:pt x="53536" y="164957"/>
                  </a:lnTo>
                  <a:lnTo>
                    <a:pt x="31097" y="215442"/>
                  </a:lnTo>
                  <a:lnTo>
                    <a:pt x="14801" y="255284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966208" y="6543551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9660" y="0"/>
                  </a:lnTo>
                  <a:lnTo>
                    <a:pt x="102991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94890" y="6337883"/>
              <a:ext cx="173035" cy="281670"/>
            </a:xfrm>
            <a:custGeom>
              <a:avLst/>
              <a:gdLst/>
              <a:ahLst/>
              <a:cxnLst/>
              <a:rect l="0" t="0" r="0" b="0"/>
              <a:pathLst>
                <a:path w="173035" h="281670">
                  <a:moveTo>
                    <a:pt x="86676" y="0"/>
                  </a:moveTo>
                  <a:lnTo>
                    <a:pt x="127414" y="12470"/>
                  </a:lnTo>
                  <a:lnTo>
                    <a:pt x="148454" y="26363"/>
                  </a:lnTo>
                  <a:lnTo>
                    <a:pt x="163899" y="46757"/>
                  </a:lnTo>
                  <a:lnTo>
                    <a:pt x="170151" y="58593"/>
                  </a:lnTo>
                  <a:lnTo>
                    <a:pt x="173034" y="83933"/>
                  </a:lnTo>
                  <a:lnTo>
                    <a:pt x="167714" y="111953"/>
                  </a:lnTo>
                  <a:lnTo>
                    <a:pt x="147588" y="160465"/>
                  </a:lnTo>
                  <a:lnTo>
                    <a:pt x="109429" y="218576"/>
                  </a:lnTo>
                  <a:lnTo>
                    <a:pt x="65610" y="266786"/>
                  </a:lnTo>
                  <a:lnTo>
                    <a:pt x="38211" y="278535"/>
                  </a:lnTo>
                  <a:lnTo>
                    <a:pt x="22373" y="281669"/>
                  </a:lnTo>
                  <a:lnTo>
                    <a:pt x="11814" y="277664"/>
                  </a:lnTo>
                  <a:lnTo>
                    <a:pt x="4775" y="268899"/>
                  </a:lnTo>
                  <a:lnTo>
                    <a:pt x="82" y="256963"/>
                  </a:lnTo>
                  <a:lnTo>
                    <a:pt x="0" y="244435"/>
                  </a:lnTo>
                  <a:lnTo>
                    <a:pt x="14444" y="204967"/>
                  </a:lnTo>
                  <a:lnTo>
                    <a:pt x="29689" y="177934"/>
                  </a:lnTo>
                  <a:lnTo>
                    <a:pt x="42591" y="168897"/>
                  </a:lnTo>
                  <a:lnTo>
                    <a:pt x="77238" y="158856"/>
                  </a:lnTo>
                  <a:lnTo>
                    <a:pt x="92572" y="160749"/>
                  </a:lnTo>
                  <a:lnTo>
                    <a:pt x="117734" y="175040"/>
                  </a:lnTo>
                  <a:lnTo>
                    <a:pt x="125663" y="186773"/>
                  </a:lnTo>
                  <a:lnTo>
                    <a:pt x="138388" y="237201"/>
                  </a:lnTo>
                  <a:lnTo>
                    <a:pt x="141521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385633" y="6371738"/>
              <a:ext cx="145384" cy="263535"/>
            </a:xfrm>
            <a:custGeom>
              <a:avLst/>
              <a:gdLst/>
              <a:ahLst/>
              <a:cxnLst/>
              <a:rect l="0" t="0" r="0" b="0"/>
              <a:pathLst>
                <a:path w="145384" h="263535">
                  <a:moveTo>
                    <a:pt x="142734" y="7278"/>
                  </a:moveTo>
                  <a:lnTo>
                    <a:pt x="120898" y="0"/>
                  </a:lnTo>
                  <a:lnTo>
                    <a:pt x="97989" y="489"/>
                  </a:lnTo>
                  <a:lnTo>
                    <a:pt x="74097" y="7308"/>
                  </a:lnTo>
                  <a:lnTo>
                    <a:pt x="53322" y="20495"/>
                  </a:lnTo>
                  <a:lnTo>
                    <a:pt x="24495" y="52328"/>
                  </a:lnTo>
                  <a:lnTo>
                    <a:pt x="14010" y="81637"/>
                  </a:lnTo>
                  <a:lnTo>
                    <a:pt x="0" y="142828"/>
                  </a:lnTo>
                  <a:lnTo>
                    <a:pt x="1874" y="150966"/>
                  </a:lnTo>
                  <a:lnTo>
                    <a:pt x="7693" y="154868"/>
                  </a:lnTo>
                  <a:lnTo>
                    <a:pt x="16144" y="155947"/>
                  </a:lnTo>
                  <a:lnTo>
                    <a:pt x="33659" y="149019"/>
                  </a:lnTo>
                  <a:lnTo>
                    <a:pt x="77008" y="127023"/>
                  </a:lnTo>
                  <a:lnTo>
                    <a:pt x="102858" y="125499"/>
                  </a:lnTo>
                  <a:lnTo>
                    <a:pt x="116150" y="127226"/>
                  </a:lnTo>
                  <a:lnTo>
                    <a:pt x="126535" y="132947"/>
                  </a:lnTo>
                  <a:lnTo>
                    <a:pt x="142136" y="151493"/>
                  </a:lnTo>
                  <a:lnTo>
                    <a:pt x="145383" y="162836"/>
                  </a:lnTo>
                  <a:lnTo>
                    <a:pt x="144927" y="187628"/>
                  </a:lnTo>
                  <a:lnTo>
                    <a:pt x="136105" y="227281"/>
                  </a:lnTo>
                  <a:lnTo>
                    <a:pt x="129174" y="237738"/>
                  </a:lnTo>
                  <a:lnTo>
                    <a:pt x="109285" y="253419"/>
                  </a:lnTo>
                  <a:lnTo>
                    <a:pt x="65114" y="263534"/>
                  </a:lnTo>
                  <a:lnTo>
                    <a:pt x="39172" y="257774"/>
                  </a:lnTo>
                  <a:lnTo>
                    <a:pt x="5622" y="2403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679190" y="6420150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0"/>
                  </a:moveTo>
                  <a:lnTo>
                    <a:pt x="62388" y="4062"/>
                  </a:lnTo>
                  <a:lnTo>
                    <a:pt x="95979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651768" y="6502417"/>
              <a:ext cx="95980" cy="13713"/>
            </a:xfrm>
            <a:custGeom>
              <a:avLst/>
              <a:gdLst/>
              <a:ahLst/>
              <a:cxnLst/>
              <a:rect l="0" t="0" r="0" b="0"/>
              <a:pathLst>
                <a:path w="95980" h="13713">
                  <a:moveTo>
                    <a:pt x="0" y="13712"/>
                  </a:moveTo>
                  <a:lnTo>
                    <a:pt x="48808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71148" y="6365305"/>
              <a:ext cx="193074" cy="226563"/>
            </a:xfrm>
            <a:custGeom>
              <a:avLst/>
              <a:gdLst/>
              <a:ahLst/>
              <a:cxnLst/>
              <a:rect l="0" t="0" r="0" b="0"/>
              <a:pathLst>
                <a:path w="193074" h="226563">
                  <a:moveTo>
                    <a:pt x="82267" y="0"/>
                  </a:moveTo>
                  <a:lnTo>
                    <a:pt x="113582" y="12470"/>
                  </a:lnTo>
                  <a:lnTo>
                    <a:pt x="132240" y="26363"/>
                  </a:lnTo>
                  <a:lnTo>
                    <a:pt x="136911" y="35857"/>
                  </a:lnTo>
                  <a:lnTo>
                    <a:pt x="138038" y="58594"/>
                  </a:lnTo>
                  <a:lnTo>
                    <a:pt x="133158" y="69532"/>
                  </a:lnTo>
                  <a:lnTo>
                    <a:pt x="115549" y="89810"/>
                  </a:lnTo>
                  <a:lnTo>
                    <a:pt x="77669" y="112139"/>
                  </a:lnTo>
                  <a:lnTo>
                    <a:pt x="91395" y="105192"/>
                  </a:lnTo>
                  <a:lnTo>
                    <a:pt x="113745" y="104136"/>
                  </a:lnTo>
                  <a:lnTo>
                    <a:pt x="138914" y="110268"/>
                  </a:lnTo>
                  <a:lnTo>
                    <a:pt x="165335" y="123151"/>
                  </a:lnTo>
                  <a:lnTo>
                    <a:pt x="184187" y="143095"/>
                  </a:lnTo>
                  <a:lnTo>
                    <a:pt x="191347" y="154812"/>
                  </a:lnTo>
                  <a:lnTo>
                    <a:pt x="193073" y="165670"/>
                  </a:lnTo>
                  <a:lnTo>
                    <a:pt x="191178" y="175955"/>
                  </a:lnTo>
                  <a:lnTo>
                    <a:pt x="186867" y="185860"/>
                  </a:lnTo>
                  <a:lnTo>
                    <a:pt x="158963" y="214356"/>
                  </a:lnTo>
                  <a:lnTo>
                    <a:pt x="126511" y="224764"/>
                  </a:lnTo>
                  <a:lnTo>
                    <a:pt x="65414" y="226562"/>
                  </a:lnTo>
                  <a:lnTo>
                    <a:pt x="19382" y="221508"/>
                  </a:lnTo>
                  <a:lnTo>
                    <a:pt x="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079719" y="6324172"/>
              <a:ext cx="178844" cy="301647"/>
            </a:xfrm>
            <a:custGeom>
              <a:avLst/>
              <a:gdLst/>
              <a:ahLst/>
              <a:cxnLst/>
              <a:rect l="0" t="0" r="0" b="0"/>
              <a:pathLst>
                <a:path w="178844" h="301647">
                  <a:moveTo>
                    <a:pt x="79364" y="0"/>
                  </a:moveTo>
                  <a:lnTo>
                    <a:pt x="41196" y="61779"/>
                  </a:lnTo>
                  <a:lnTo>
                    <a:pt x="16867" y="120482"/>
                  </a:lnTo>
                  <a:lnTo>
                    <a:pt x="1453" y="181731"/>
                  </a:lnTo>
                  <a:lnTo>
                    <a:pt x="0" y="198851"/>
                  </a:lnTo>
                  <a:lnTo>
                    <a:pt x="3603" y="211787"/>
                  </a:lnTo>
                  <a:lnTo>
                    <a:pt x="10575" y="221935"/>
                  </a:lnTo>
                  <a:lnTo>
                    <a:pt x="19793" y="230224"/>
                  </a:lnTo>
                  <a:lnTo>
                    <a:pt x="46286" y="239434"/>
                  </a:lnTo>
                  <a:lnTo>
                    <a:pt x="76850" y="242003"/>
                  </a:lnTo>
                  <a:lnTo>
                    <a:pt x="105668" y="238067"/>
                  </a:lnTo>
                  <a:lnTo>
                    <a:pt x="129649" y="227177"/>
                  </a:lnTo>
                  <a:lnTo>
                    <a:pt x="140310" y="220007"/>
                  </a:lnTo>
                  <a:lnTo>
                    <a:pt x="156217" y="199853"/>
                  </a:lnTo>
                  <a:lnTo>
                    <a:pt x="178843" y="149674"/>
                  </a:lnTo>
                  <a:lnTo>
                    <a:pt x="177676" y="139393"/>
                  </a:lnTo>
                  <a:lnTo>
                    <a:pt x="172327" y="131015"/>
                  </a:lnTo>
                  <a:lnTo>
                    <a:pt x="164191" y="123907"/>
                  </a:lnTo>
                  <a:lnTo>
                    <a:pt x="155720" y="122214"/>
                  </a:lnTo>
                  <a:lnTo>
                    <a:pt x="147026" y="124133"/>
                  </a:lnTo>
                  <a:lnTo>
                    <a:pt x="92675" y="157295"/>
                  </a:lnTo>
                  <a:lnTo>
                    <a:pt x="63841" y="184903"/>
                  </a:lnTo>
                  <a:lnTo>
                    <a:pt x="27346" y="247678"/>
                  </a:lnTo>
                  <a:lnTo>
                    <a:pt x="10808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89458" y="6749219"/>
            <a:ext cx="1089734" cy="370203"/>
            <a:chOff x="7789458" y="6749219"/>
            <a:chExt cx="1089734" cy="370203"/>
          </a:xfrm>
        </p:grpSpPr>
        <p:sp>
          <p:nvSpPr>
            <p:cNvPr id="64" name="Freeform 63"/>
            <p:cNvSpPr/>
            <p:nvPr/>
          </p:nvSpPr>
          <p:spPr>
            <a:xfrm>
              <a:off x="7789458" y="6817775"/>
              <a:ext cx="204174" cy="174959"/>
            </a:xfrm>
            <a:custGeom>
              <a:avLst/>
              <a:gdLst/>
              <a:ahLst/>
              <a:cxnLst/>
              <a:rect l="0" t="0" r="0" b="0"/>
              <a:pathLst>
                <a:path w="204174" h="174959">
                  <a:moveTo>
                    <a:pt x="121905" y="0"/>
                  </a:moveTo>
                  <a:lnTo>
                    <a:pt x="83737" y="57252"/>
                  </a:lnTo>
                  <a:lnTo>
                    <a:pt x="48462" y="110165"/>
                  </a:lnTo>
                  <a:lnTo>
                    <a:pt x="3033" y="171029"/>
                  </a:lnTo>
                  <a:lnTo>
                    <a:pt x="0" y="174958"/>
                  </a:lnTo>
                  <a:lnTo>
                    <a:pt x="1025" y="174531"/>
                  </a:lnTo>
                  <a:lnTo>
                    <a:pt x="31841" y="151952"/>
                  </a:lnTo>
                  <a:lnTo>
                    <a:pt x="68813" y="134230"/>
                  </a:lnTo>
                  <a:lnTo>
                    <a:pt x="131674" y="124016"/>
                  </a:lnTo>
                  <a:lnTo>
                    <a:pt x="181557" y="112970"/>
                  </a:lnTo>
                  <a:lnTo>
                    <a:pt x="204173" y="109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925074" y="6776641"/>
              <a:ext cx="164536" cy="342781"/>
            </a:xfrm>
            <a:custGeom>
              <a:avLst/>
              <a:gdLst/>
              <a:ahLst/>
              <a:cxnLst/>
              <a:rect l="0" t="0" r="0" b="0"/>
              <a:pathLst>
                <a:path w="164536" h="342781">
                  <a:moveTo>
                    <a:pt x="164535" y="0"/>
                  </a:moveTo>
                  <a:lnTo>
                    <a:pt x="134705" y="48807"/>
                  </a:lnTo>
                  <a:lnTo>
                    <a:pt x="108977" y="98253"/>
                  </a:lnTo>
                  <a:lnTo>
                    <a:pt x="82056" y="155559"/>
                  </a:lnTo>
                  <a:lnTo>
                    <a:pt x="54782" y="216721"/>
                  </a:lnTo>
                  <a:lnTo>
                    <a:pt x="31467" y="269375"/>
                  </a:lnTo>
                  <a:lnTo>
                    <a:pt x="14910" y="309858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062186" y="6776641"/>
              <a:ext cx="137114" cy="329070"/>
            </a:xfrm>
            <a:custGeom>
              <a:avLst/>
              <a:gdLst/>
              <a:ahLst/>
              <a:cxnLst/>
              <a:rect l="0" t="0" r="0" b="0"/>
              <a:pathLst>
                <a:path w="137114" h="329070">
                  <a:moveTo>
                    <a:pt x="137113" y="0"/>
                  </a:moveTo>
                  <a:lnTo>
                    <a:pt x="118029" y="57252"/>
                  </a:lnTo>
                  <a:lnTo>
                    <a:pt x="97603" y="111249"/>
                  </a:lnTo>
                  <a:lnTo>
                    <a:pt x="72254" y="168213"/>
                  </a:lnTo>
                  <a:lnTo>
                    <a:pt x="45445" y="223685"/>
                  </a:lnTo>
                  <a:lnTo>
                    <a:pt x="18205" y="285995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308988" y="6858908"/>
              <a:ext cx="164535" cy="27424"/>
            </a:xfrm>
            <a:custGeom>
              <a:avLst/>
              <a:gdLst/>
              <a:ahLst/>
              <a:cxnLst/>
              <a:rect l="0" t="0" r="0" b="0"/>
              <a:pathLst>
                <a:path w="164535" h="27424">
                  <a:moveTo>
                    <a:pt x="0" y="27423"/>
                  </a:moveTo>
                  <a:lnTo>
                    <a:pt x="48807" y="12508"/>
                  </a:lnTo>
                  <a:lnTo>
                    <a:pt x="98253" y="3706"/>
                  </a:lnTo>
                  <a:lnTo>
                    <a:pt x="139310" y="1098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81566" y="6954887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0"/>
                  </a:moveTo>
                  <a:lnTo>
                    <a:pt x="48806" y="10852"/>
                  </a:lnTo>
                  <a:lnTo>
                    <a:pt x="98251" y="12864"/>
                  </a:lnTo>
                  <a:lnTo>
                    <a:pt x="150823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487234" y="6776641"/>
              <a:ext cx="178959" cy="255454"/>
            </a:xfrm>
            <a:custGeom>
              <a:avLst/>
              <a:gdLst/>
              <a:ahLst/>
              <a:cxnLst/>
              <a:rect l="0" t="0" r="0" b="0"/>
              <a:pathLst>
                <a:path w="178959" h="255454">
                  <a:moveTo>
                    <a:pt x="95978" y="0"/>
                  </a:moveTo>
                  <a:lnTo>
                    <a:pt x="117814" y="7279"/>
                  </a:lnTo>
                  <a:lnTo>
                    <a:pt x="132598" y="23040"/>
                  </a:lnTo>
                  <a:lnTo>
                    <a:pt x="138674" y="33642"/>
                  </a:lnTo>
                  <a:lnTo>
                    <a:pt x="139677" y="45280"/>
                  </a:lnTo>
                  <a:lnTo>
                    <a:pt x="132665" y="70399"/>
                  </a:lnTo>
                  <a:lnTo>
                    <a:pt x="109431" y="106725"/>
                  </a:lnTo>
                  <a:lnTo>
                    <a:pt x="111041" y="106190"/>
                  </a:lnTo>
                  <a:lnTo>
                    <a:pt x="115161" y="102786"/>
                  </a:lnTo>
                  <a:lnTo>
                    <a:pt x="131927" y="103066"/>
                  </a:lnTo>
                  <a:lnTo>
                    <a:pt x="153089" y="109793"/>
                  </a:lnTo>
                  <a:lnTo>
                    <a:pt x="172651" y="122939"/>
                  </a:lnTo>
                  <a:lnTo>
                    <a:pt x="177563" y="132234"/>
                  </a:lnTo>
                  <a:lnTo>
                    <a:pt x="178958" y="154749"/>
                  </a:lnTo>
                  <a:lnTo>
                    <a:pt x="163899" y="193120"/>
                  </a:lnTo>
                  <a:lnTo>
                    <a:pt x="144447" y="211772"/>
                  </a:lnTo>
                  <a:lnTo>
                    <a:pt x="89326" y="249129"/>
                  </a:lnTo>
                  <a:lnTo>
                    <a:pt x="58998" y="255453"/>
                  </a:lnTo>
                  <a:lnTo>
                    <a:pt x="33330" y="254201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711157" y="6749219"/>
              <a:ext cx="168035" cy="301648"/>
            </a:xfrm>
            <a:custGeom>
              <a:avLst/>
              <a:gdLst/>
              <a:ahLst/>
              <a:cxnLst/>
              <a:rect l="0" t="0" r="0" b="0"/>
              <a:pathLst>
                <a:path w="168035" h="301648">
                  <a:moveTo>
                    <a:pt x="50300" y="0"/>
                  </a:moveTo>
                  <a:lnTo>
                    <a:pt x="35386" y="55597"/>
                  </a:lnTo>
                  <a:lnTo>
                    <a:pt x="10791" y="109838"/>
                  </a:lnTo>
                  <a:lnTo>
                    <a:pt x="0" y="158146"/>
                  </a:lnTo>
                  <a:lnTo>
                    <a:pt x="5600" y="189117"/>
                  </a:lnTo>
                  <a:lnTo>
                    <a:pt x="11359" y="203775"/>
                  </a:lnTo>
                  <a:lnTo>
                    <a:pt x="21293" y="213547"/>
                  </a:lnTo>
                  <a:lnTo>
                    <a:pt x="48580" y="224404"/>
                  </a:lnTo>
                  <a:lnTo>
                    <a:pt x="76959" y="225168"/>
                  </a:lnTo>
                  <a:lnTo>
                    <a:pt x="103282" y="218905"/>
                  </a:lnTo>
                  <a:lnTo>
                    <a:pt x="125139" y="205965"/>
                  </a:lnTo>
                  <a:lnTo>
                    <a:pt x="154573" y="174272"/>
                  </a:lnTo>
                  <a:lnTo>
                    <a:pt x="165200" y="144994"/>
                  </a:lnTo>
                  <a:lnTo>
                    <a:pt x="168034" y="128656"/>
                  </a:lnTo>
                  <a:lnTo>
                    <a:pt x="163829" y="119287"/>
                  </a:lnTo>
                  <a:lnTo>
                    <a:pt x="154932" y="114564"/>
                  </a:lnTo>
                  <a:lnTo>
                    <a:pt x="142907" y="112940"/>
                  </a:lnTo>
                  <a:lnTo>
                    <a:pt x="117358" y="119259"/>
                  </a:lnTo>
                  <a:lnTo>
                    <a:pt x="92291" y="133748"/>
                  </a:lnTo>
                  <a:lnTo>
                    <a:pt x="62573" y="167600"/>
                  </a:lnTo>
                  <a:lnTo>
                    <a:pt x="38111" y="219984"/>
                  </a:lnTo>
                  <a:lnTo>
                    <a:pt x="27392" y="260693"/>
                  </a:lnTo>
                  <a:lnTo>
                    <a:pt x="22878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4634386" y="5558881"/>
            <a:ext cx="675898" cy="454902"/>
          </a:xfrm>
          <a:custGeom>
            <a:avLst/>
            <a:gdLst/>
            <a:ahLst/>
            <a:cxnLst/>
            <a:rect l="0" t="0" r="0" b="0"/>
            <a:pathLst>
              <a:path w="675898" h="454902">
                <a:moveTo>
                  <a:pt x="425047" y="38597"/>
                </a:moveTo>
                <a:lnTo>
                  <a:pt x="371839" y="38597"/>
                </a:lnTo>
                <a:lnTo>
                  <a:pt x="319059" y="40121"/>
                </a:lnTo>
                <a:lnTo>
                  <a:pt x="263302" y="49543"/>
                </a:lnTo>
                <a:lnTo>
                  <a:pt x="203786" y="63508"/>
                </a:lnTo>
                <a:lnTo>
                  <a:pt x="145938" y="98814"/>
                </a:lnTo>
                <a:lnTo>
                  <a:pt x="94531" y="136167"/>
                </a:lnTo>
                <a:lnTo>
                  <a:pt x="61819" y="164229"/>
                </a:lnTo>
                <a:lnTo>
                  <a:pt x="27796" y="215811"/>
                </a:lnTo>
                <a:lnTo>
                  <a:pt x="10437" y="277137"/>
                </a:lnTo>
                <a:lnTo>
                  <a:pt x="11240" y="315750"/>
                </a:lnTo>
                <a:lnTo>
                  <a:pt x="27537" y="364471"/>
                </a:lnTo>
                <a:lnTo>
                  <a:pt x="58941" y="407853"/>
                </a:lnTo>
                <a:lnTo>
                  <a:pt x="88151" y="427676"/>
                </a:lnTo>
                <a:lnTo>
                  <a:pt x="142918" y="447400"/>
                </a:lnTo>
                <a:lnTo>
                  <a:pt x="182349" y="454901"/>
                </a:lnTo>
                <a:lnTo>
                  <a:pt x="234814" y="450559"/>
                </a:lnTo>
                <a:lnTo>
                  <a:pt x="281084" y="443610"/>
                </a:lnTo>
                <a:lnTo>
                  <a:pt x="336687" y="431132"/>
                </a:lnTo>
                <a:lnTo>
                  <a:pt x="389387" y="417786"/>
                </a:lnTo>
                <a:lnTo>
                  <a:pt x="441420" y="390205"/>
                </a:lnTo>
                <a:lnTo>
                  <a:pt x="494129" y="364444"/>
                </a:lnTo>
                <a:lnTo>
                  <a:pt x="552806" y="323061"/>
                </a:lnTo>
                <a:lnTo>
                  <a:pt x="590873" y="300790"/>
                </a:lnTo>
                <a:lnTo>
                  <a:pt x="640619" y="240986"/>
                </a:lnTo>
                <a:lnTo>
                  <a:pt x="672959" y="177770"/>
                </a:lnTo>
                <a:lnTo>
                  <a:pt x="675897" y="145140"/>
                </a:lnTo>
                <a:lnTo>
                  <a:pt x="665370" y="81817"/>
                </a:lnTo>
                <a:lnTo>
                  <a:pt x="649164" y="57298"/>
                </a:lnTo>
                <a:lnTo>
                  <a:pt x="601520" y="16731"/>
                </a:lnTo>
                <a:lnTo>
                  <a:pt x="571020" y="6027"/>
                </a:lnTo>
                <a:lnTo>
                  <a:pt x="515526" y="0"/>
                </a:lnTo>
                <a:lnTo>
                  <a:pt x="458966" y="2278"/>
                </a:lnTo>
                <a:lnTo>
                  <a:pt x="405135" y="16664"/>
                </a:lnTo>
                <a:lnTo>
                  <a:pt x="349068" y="36161"/>
                </a:lnTo>
                <a:lnTo>
                  <a:pt x="289177" y="63676"/>
                </a:lnTo>
                <a:lnTo>
                  <a:pt x="231812" y="99976"/>
                </a:lnTo>
                <a:lnTo>
                  <a:pt x="171504" y="145515"/>
                </a:lnTo>
                <a:lnTo>
                  <a:pt x="114790" y="191581"/>
                </a:lnTo>
                <a:lnTo>
                  <a:pt x="66799" y="252591"/>
                </a:lnTo>
                <a:lnTo>
                  <a:pt x="12435" y="313470"/>
                </a:lnTo>
                <a:lnTo>
                  <a:pt x="0" y="3265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669056" y="5922472"/>
            <a:ext cx="952483" cy="536291"/>
          </a:xfrm>
          <a:custGeom>
            <a:avLst/>
            <a:gdLst/>
            <a:ahLst/>
            <a:cxnLst/>
            <a:rect l="0" t="0" r="0" b="0"/>
            <a:pathLst>
              <a:path w="952483" h="536291">
                <a:moveTo>
                  <a:pt x="702982" y="58919"/>
                </a:moveTo>
                <a:lnTo>
                  <a:pt x="648250" y="57396"/>
                </a:lnTo>
                <a:lnTo>
                  <a:pt x="587570" y="49497"/>
                </a:lnTo>
                <a:lnTo>
                  <a:pt x="530320" y="46479"/>
                </a:lnTo>
                <a:lnTo>
                  <a:pt x="474762" y="44061"/>
                </a:lnTo>
                <a:lnTo>
                  <a:pt x="419706" y="35897"/>
                </a:lnTo>
                <a:lnTo>
                  <a:pt x="364799" y="32801"/>
                </a:lnTo>
                <a:lnTo>
                  <a:pt x="309935" y="33407"/>
                </a:lnTo>
                <a:lnTo>
                  <a:pt x="255085" y="44082"/>
                </a:lnTo>
                <a:lnTo>
                  <a:pt x="201762" y="65864"/>
                </a:lnTo>
                <a:lnTo>
                  <a:pt x="146089" y="100522"/>
                </a:lnTo>
                <a:lnTo>
                  <a:pt x="86389" y="155242"/>
                </a:lnTo>
                <a:lnTo>
                  <a:pt x="45828" y="203322"/>
                </a:lnTo>
                <a:lnTo>
                  <a:pt x="15754" y="263319"/>
                </a:lnTo>
                <a:lnTo>
                  <a:pt x="0" y="312625"/>
                </a:lnTo>
                <a:lnTo>
                  <a:pt x="241" y="365828"/>
                </a:lnTo>
                <a:lnTo>
                  <a:pt x="17240" y="412907"/>
                </a:lnTo>
                <a:lnTo>
                  <a:pt x="48853" y="455803"/>
                </a:lnTo>
                <a:lnTo>
                  <a:pt x="101723" y="490179"/>
                </a:lnTo>
                <a:lnTo>
                  <a:pt x="143758" y="510088"/>
                </a:lnTo>
                <a:lnTo>
                  <a:pt x="189355" y="526045"/>
                </a:lnTo>
                <a:lnTo>
                  <a:pt x="240089" y="533137"/>
                </a:lnTo>
                <a:lnTo>
                  <a:pt x="293107" y="536290"/>
                </a:lnTo>
                <a:lnTo>
                  <a:pt x="344093" y="536167"/>
                </a:lnTo>
                <a:lnTo>
                  <a:pt x="407058" y="529056"/>
                </a:lnTo>
                <a:lnTo>
                  <a:pt x="462785" y="524749"/>
                </a:lnTo>
                <a:lnTo>
                  <a:pt x="510443" y="514501"/>
                </a:lnTo>
                <a:lnTo>
                  <a:pt x="562481" y="501816"/>
                </a:lnTo>
                <a:lnTo>
                  <a:pt x="616494" y="488409"/>
                </a:lnTo>
                <a:lnTo>
                  <a:pt x="669569" y="473265"/>
                </a:lnTo>
                <a:lnTo>
                  <a:pt x="729221" y="445684"/>
                </a:lnTo>
                <a:lnTo>
                  <a:pt x="785015" y="425115"/>
                </a:lnTo>
                <a:lnTo>
                  <a:pt x="842922" y="390922"/>
                </a:lnTo>
                <a:lnTo>
                  <a:pt x="855690" y="385374"/>
                </a:lnTo>
                <a:lnTo>
                  <a:pt x="895497" y="348450"/>
                </a:lnTo>
                <a:lnTo>
                  <a:pt x="937424" y="290801"/>
                </a:lnTo>
                <a:lnTo>
                  <a:pt x="950892" y="257449"/>
                </a:lnTo>
                <a:lnTo>
                  <a:pt x="952482" y="197133"/>
                </a:lnTo>
                <a:lnTo>
                  <a:pt x="943304" y="138297"/>
                </a:lnTo>
                <a:lnTo>
                  <a:pt x="927099" y="104862"/>
                </a:lnTo>
                <a:lnTo>
                  <a:pt x="892280" y="64407"/>
                </a:lnTo>
                <a:lnTo>
                  <a:pt x="844892" y="33123"/>
                </a:lnTo>
                <a:lnTo>
                  <a:pt x="782608" y="8619"/>
                </a:lnTo>
                <a:lnTo>
                  <a:pt x="741418" y="0"/>
                </a:lnTo>
                <a:lnTo>
                  <a:pt x="686440" y="3714"/>
                </a:lnTo>
                <a:lnTo>
                  <a:pt x="634183" y="10516"/>
                </a:lnTo>
                <a:lnTo>
                  <a:pt x="587598" y="22680"/>
                </a:lnTo>
                <a:lnTo>
                  <a:pt x="531174" y="42596"/>
                </a:lnTo>
                <a:lnTo>
                  <a:pt x="481448" y="66271"/>
                </a:lnTo>
                <a:lnTo>
                  <a:pt x="428119" y="102231"/>
                </a:lnTo>
                <a:lnTo>
                  <a:pt x="373724" y="141832"/>
                </a:lnTo>
                <a:lnTo>
                  <a:pt x="314949" y="186574"/>
                </a:lnTo>
                <a:lnTo>
                  <a:pt x="257417" y="238425"/>
                </a:lnTo>
                <a:lnTo>
                  <a:pt x="204310" y="295983"/>
                </a:lnTo>
                <a:lnTo>
                  <a:pt x="181956" y="3194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8144453" y="6694374"/>
            <a:ext cx="315360" cy="507315"/>
          </a:xfrm>
          <a:custGeom>
            <a:avLst/>
            <a:gdLst/>
            <a:ahLst/>
            <a:cxnLst/>
            <a:rect l="0" t="0" r="0" b="0"/>
            <a:pathLst>
              <a:path w="315360" h="507315">
                <a:moveTo>
                  <a:pt x="315359" y="0"/>
                </a:moveTo>
                <a:lnTo>
                  <a:pt x="302889" y="31315"/>
                </a:lnTo>
                <a:lnTo>
                  <a:pt x="268602" y="80610"/>
                </a:lnTo>
                <a:lnTo>
                  <a:pt x="225548" y="140509"/>
                </a:lnTo>
                <a:lnTo>
                  <a:pt x="186179" y="203574"/>
                </a:lnTo>
                <a:lnTo>
                  <a:pt x="149111" y="256676"/>
                </a:lnTo>
                <a:lnTo>
                  <a:pt x="109183" y="314052"/>
                </a:lnTo>
                <a:lnTo>
                  <a:pt x="82043" y="362005"/>
                </a:lnTo>
                <a:lnTo>
                  <a:pt x="54746" y="405662"/>
                </a:lnTo>
                <a:lnTo>
                  <a:pt x="21807" y="460437"/>
                </a:lnTo>
                <a:lnTo>
                  <a:pt x="0" y="5073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225803" y="8082667"/>
            <a:ext cx="1371121" cy="891230"/>
            <a:chOff x="7225803" y="8082667"/>
            <a:chExt cx="1371121" cy="891230"/>
          </a:xfrm>
        </p:grpSpPr>
        <p:sp>
          <p:nvSpPr>
            <p:cNvPr id="75" name="Freeform 74"/>
            <p:cNvSpPr/>
            <p:nvPr/>
          </p:nvSpPr>
          <p:spPr>
            <a:xfrm>
              <a:off x="7225803" y="8082667"/>
              <a:ext cx="82268" cy="397626"/>
            </a:xfrm>
            <a:custGeom>
              <a:avLst/>
              <a:gdLst/>
              <a:ahLst/>
              <a:cxnLst/>
              <a:rect l="0" t="0" r="0" b="0"/>
              <a:pathLst>
                <a:path w="82268" h="397626">
                  <a:moveTo>
                    <a:pt x="82267" y="0"/>
                  </a:moveTo>
                  <a:lnTo>
                    <a:pt x="71415" y="48808"/>
                  </a:lnTo>
                  <a:lnTo>
                    <a:pt x="61842" y="108497"/>
                  </a:lnTo>
                  <a:lnTo>
                    <a:pt x="49639" y="157749"/>
                  </a:lnTo>
                  <a:lnTo>
                    <a:pt x="43654" y="218215"/>
                  </a:lnTo>
                  <a:lnTo>
                    <a:pt x="27323" y="277096"/>
                  </a:lnTo>
                  <a:lnTo>
                    <a:pt x="10466" y="340415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366695" y="8164934"/>
              <a:ext cx="184593" cy="286795"/>
            </a:xfrm>
            <a:custGeom>
              <a:avLst/>
              <a:gdLst/>
              <a:ahLst/>
              <a:cxnLst/>
              <a:rect l="0" t="0" r="0" b="0"/>
              <a:pathLst>
                <a:path w="184593" h="286795">
                  <a:moveTo>
                    <a:pt x="37354" y="0"/>
                  </a:moveTo>
                  <a:lnTo>
                    <a:pt x="26501" y="48807"/>
                  </a:lnTo>
                  <a:lnTo>
                    <a:pt x="20427" y="98253"/>
                  </a:lnTo>
                  <a:lnTo>
                    <a:pt x="8979" y="151498"/>
                  </a:lnTo>
                  <a:lnTo>
                    <a:pt x="0" y="209931"/>
                  </a:lnTo>
                  <a:lnTo>
                    <a:pt x="947" y="248697"/>
                  </a:lnTo>
                  <a:lnTo>
                    <a:pt x="11524" y="276083"/>
                  </a:lnTo>
                  <a:lnTo>
                    <a:pt x="21657" y="283081"/>
                  </a:lnTo>
                  <a:lnTo>
                    <a:pt x="49167" y="286794"/>
                  </a:lnTo>
                  <a:lnTo>
                    <a:pt x="77644" y="279303"/>
                  </a:lnTo>
                  <a:lnTo>
                    <a:pt x="104011" y="264293"/>
                  </a:lnTo>
                  <a:lnTo>
                    <a:pt x="155332" y="204361"/>
                  </a:lnTo>
                  <a:lnTo>
                    <a:pt x="176076" y="156869"/>
                  </a:lnTo>
                  <a:lnTo>
                    <a:pt x="184592" y="96924"/>
                  </a:lnTo>
                  <a:lnTo>
                    <a:pt x="172557" y="38198"/>
                  </a:lnTo>
                  <a:lnTo>
                    <a:pt x="1607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349204" y="8096379"/>
              <a:ext cx="123402" cy="342781"/>
            </a:xfrm>
            <a:custGeom>
              <a:avLst/>
              <a:gdLst/>
              <a:ahLst/>
              <a:cxnLst/>
              <a:rect l="0" t="0" r="0" b="0"/>
              <a:pathLst>
                <a:path w="123402" h="342781">
                  <a:moveTo>
                    <a:pt x="123401" y="0"/>
                  </a:moveTo>
                  <a:lnTo>
                    <a:pt x="101564" y="14557"/>
                  </a:lnTo>
                  <a:lnTo>
                    <a:pt x="73427" y="52725"/>
                  </a:lnTo>
                  <a:lnTo>
                    <a:pt x="45793" y="109908"/>
                  </a:lnTo>
                  <a:lnTo>
                    <a:pt x="27462" y="152951"/>
                  </a:lnTo>
                  <a:lnTo>
                    <a:pt x="8137" y="215947"/>
                  </a:lnTo>
                  <a:lnTo>
                    <a:pt x="2412" y="273206"/>
                  </a:lnTo>
                  <a:lnTo>
                    <a:pt x="715" y="316579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090319" y="8593905"/>
              <a:ext cx="252839" cy="333700"/>
            </a:xfrm>
            <a:custGeom>
              <a:avLst/>
              <a:gdLst/>
              <a:ahLst/>
              <a:cxnLst/>
              <a:rect l="0" t="0" r="0" b="0"/>
              <a:pathLst>
                <a:path w="252839" h="333700">
                  <a:moveTo>
                    <a:pt x="26712" y="50922"/>
                  </a:moveTo>
                  <a:lnTo>
                    <a:pt x="33991" y="29086"/>
                  </a:lnTo>
                  <a:lnTo>
                    <a:pt x="49752" y="14302"/>
                  </a:lnTo>
                  <a:lnTo>
                    <a:pt x="73516" y="4177"/>
                  </a:lnTo>
                  <a:lnTo>
                    <a:pt x="119631" y="0"/>
                  </a:lnTo>
                  <a:lnTo>
                    <a:pt x="148753" y="4422"/>
                  </a:lnTo>
                  <a:lnTo>
                    <a:pt x="190844" y="30034"/>
                  </a:lnTo>
                  <a:lnTo>
                    <a:pt x="232261" y="66569"/>
                  </a:lnTo>
                  <a:lnTo>
                    <a:pt x="247562" y="96978"/>
                  </a:lnTo>
                  <a:lnTo>
                    <a:pt x="252838" y="130807"/>
                  </a:lnTo>
                  <a:lnTo>
                    <a:pt x="250105" y="166154"/>
                  </a:lnTo>
                  <a:lnTo>
                    <a:pt x="225445" y="220314"/>
                  </a:lnTo>
                  <a:lnTo>
                    <a:pt x="181913" y="267677"/>
                  </a:lnTo>
                  <a:lnTo>
                    <a:pt x="122032" y="304258"/>
                  </a:lnTo>
                  <a:lnTo>
                    <a:pt x="70867" y="327251"/>
                  </a:lnTo>
                  <a:lnTo>
                    <a:pt x="35164" y="333699"/>
                  </a:lnTo>
                  <a:lnTo>
                    <a:pt x="21683" y="330848"/>
                  </a:lnTo>
                  <a:lnTo>
                    <a:pt x="11171" y="324376"/>
                  </a:lnTo>
                  <a:lnTo>
                    <a:pt x="2641" y="315491"/>
                  </a:lnTo>
                  <a:lnTo>
                    <a:pt x="0" y="303475"/>
                  </a:lnTo>
                  <a:lnTo>
                    <a:pt x="5192" y="273872"/>
                  </a:lnTo>
                  <a:lnTo>
                    <a:pt x="32523" y="230225"/>
                  </a:lnTo>
                  <a:lnTo>
                    <a:pt x="84228" y="185478"/>
                  </a:lnTo>
                  <a:lnTo>
                    <a:pt x="116768" y="166077"/>
                  </a:lnTo>
                  <a:lnTo>
                    <a:pt x="151544" y="159486"/>
                  </a:lnTo>
                  <a:lnTo>
                    <a:pt x="169348" y="159861"/>
                  </a:lnTo>
                  <a:lnTo>
                    <a:pt x="184265" y="164681"/>
                  </a:lnTo>
                  <a:lnTo>
                    <a:pt x="208964" y="182225"/>
                  </a:lnTo>
                  <a:lnTo>
                    <a:pt x="215246" y="196349"/>
                  </a:lnTo>
                  <a:lnTo>
                    <a:pt x="218444" y="257499"/>
                  </a:lnTo>
                  <a:lnTo>
                    <a:pt x="218669" y="2840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377103" y="8672249"/>
              <a:ext cx="219821" cy="107398"/>
            </a:xfrm>
            <a:custGeom>
              <a:avLst/>
              <a:gdLst/>
              <a:ahLst/>
              <a:cxnLst/>
              <a:rect l="0" t="0" r="0" b="0"/>
              <a:pathLst>
                <a:path w="219821" h="107398">
                  <a:moveTo>
                    <a:pt x="41575" y="0"/>
                  </a:moveTo>
                  <a:lnTo>
                    <a:pt x="22490" y="57252"/>
                  </a:lnTo>
                  <a:lnTo>
                    <a:pt x="0" y="93124"/>
                  </a:lnTo>
                  <a:lnTo>
                    <a:pt x="1670" y="92552"/>
                  </a:lnTo>
                  <a:lnTo>
                    <a:pt x="5831" y="89124"/>
                  </a:lnTo>
                  <a:lnTo>
                    <a:pt x="22642" y="89377"/>
                  </a:lnTo>
                  <a:lnTo>
                    <a:pt x="85349" y="104532"/>
                  </a:lnTo>
                  <a:lnTo>
                    <a:pt x="117906" y="107397"/>
                  </a:lnTo>
                  <a:lnTo>
                    <a:pt x="148626" y="100546"/>
                  </a:lnTo>
                  <a:lnTo>
                    <a:pt x="187553" y="83620"/>
                  </a:lnTo>
                  <a:lnTo>
                    <a:pt x="219820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32389" y="8603693"/>
              <a:ext cx="150824" cy="370204"/>
            </a:xfrm>
            <a:custGeom>
              <a:avLst/>
              <a:gdLst/>
              <a:ahLst/>
              <a:cxnLst/>
              <a:rect l="0" t="0" r="0" b="0"/>
              <a:pathLst>
                <a:path w="150824" h="370204">
                  <a:moveTo>
                    <a:pt x="150823" y="0"/>
                  </a:moveTo>
                  <a:lnTo>
                    <a:pt x="131739" y="57252"/>
                  </a:lnTo>
                  <a:lnTo>
                    <a:pt x="118592" y="103971"/>
                  </a:lnTo>
                  <a:lnTo>
                    <a:pt x="105049" y="156408"/>
                  </a:lnTo>
                  <a:lnTo>
                    <a:pt x="84108" y="217817"/>
                  </a:lnTo>
                  <a:lnTo>
                    <a:pt x="65885" y="269699"/>
                  </a:lnTo>
                  <a:lnTo>
                    <a:pt x="30532" y="331331"/>
                  </a:lnTo>
                  <a:lnTo>
                    <a:pt x="19663" y="35292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14629" y="8973896"/>
            <a:ext cx="401152" cy="305212"/>
            <a:chOff x="1014629" y="8973896"/>
            <a:chExt cx="401152" cy="305212"/>
          </a:xfrm>
        </p:grpSpPr>
        <p:sp>
          <p:nvSpPr>
            <p:cNvPr id="82" name="Freeform 81"/>
            <p:cNvSpPr/>
            <p:nvPr/>
          </p:nvSpPr>
          <p:spPr>
            <a:xfrm>
              <a:off x="1014629" y="8973896"/>
              <a:ext cx="137113" cy="287936"/>
            </a:xfrm>
            <a:custGeom>
              <a:avLst/>
              <a:gdLst/>
              <a:ahLst/>
              <a:cxnLst/>
              <a:rect l="0" t="0" r="0" b="0"/>
              <a:pathLst>
                <a:path w="137113" h="287936">
                  <a:moveTo>
                    <a:pt x="137112" y="0"/>
                  </a:moveTo>
                  <a:lnTo>
                    <a:pt x="122197" y="48806"/>
                  </a:lnTo>
                  <a:lnTo>
                    <a:pt x="105270" y="94189"/>
                  </a:lnTo>
                  <a:lnTo>
                    <a:pt x="80958" y="140645"/>
                  </a:lnTo>
                  <a:lnTo>
                    <a:pt x="45445" y="203657"/>
                  </a:lnTo>
                  <a:lnTo>
                    <a:pt x="14881" y="265834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176691" y="9001270"/>
              <a:ext cx="239090" cy="277838"/>
            </a:xfrm>
            <a:custGeom>
              <a:avLst/>
              <a:gdLst/>
              <a:ahLst/>
              <a:cxnLst/>
              <a:rect l="0" t="0" r="0" b="0"/>
              <a:pathLst>
                <a:path w="239090" h="277838">
                  <a:moveTo>
                    <a:pt x="112162" y="48"/>
                  </a:moveTo>
                  <a:lnTo>
                    <a:pt x="91793" y="23464"/>
                  </a:lnTo>
                  <a:lnTo>
                    <a:pt x="66785" y="83593"/>
                  </a:lnTo>
                  <a:lnTo>
                    <a:pt x="32797" y="144249"/>
                  </a:lnTo>
                  <a:lnTo>
                    <a:pt x="4908" y="204408"/>
                  </a:lnTo>
                  <a:lnTo>
                    <a:pt x="0" y="236620"/>
                  </a:lnTo>
                  <a:lnTo>
                    <a:pt x="824" y="253741"/>
                  </a:lnTo>
                  <a:lnTo>
                    <a:pt x="8991" y="265155"/>
                  </a:lnTo>
                  <a:lnTo>
                    <a:pt x="22053" y="272765"/>
                  </a:lnTo>
                  <a:lnTo>
                    <a:pt x="38378" y="277837"/>
                  </a:lnTo>
                  <a:lnTo>
                    <a:pt x="68705" y="275349"/>
                  </a:lnTo>
                  <a:lnTo>
                    <a:pt x="125414" y="248924"/>
                  </a:lnTo>
                  <a:lnTo>
                    <a:pt x="179104" y="203417"/>
                  </a:lnTo>
                  <a:lnTo>
                    <a:pt x="216567" y="150417"/>
                  </a:lnTo>
                  <a:lnTo>
                    <a:pt x="239089" y="88657"/>
                  </a:lnTo>
                  <a:lnTo>
                    <a:pt x="236622" y="57711"/>
                  </a:lnTo>
                  <a:lnTo>
                    <a:pt x="225369" y="30246"/>
                  </a:lnTo>
                  <a:lnTo>
                    <a:pt x="210212" y="7883"/>
                  </a:lnTo>
                  <a:lnTo>
                    <a:pt x="200380" y="2225"/>
                  </a:lnTo>
                  <a:lnTo>
                    <a:pt x="177269" y="0"/>
                  </a:lnTo>
                  <a:lnTo>
                    <a:pt x="138562" y="14591"/>
                  </a:lnTo>
                  <a:lnTo>
                    <a:pt x="86061" y="56242"/>
                  </a:lnTo>
                  <a:lnTo>
                    <a:pt x="54492" y="88977"/>
                  </a:lnTo>
                  <a:lnTo>
                    <a:pt x="27365" y="137441"/>
                  </a:lnTo>
                  <a:lnTo>
                    <a:pt x="10525" y="194797"/>
                  </a:lnTo>
                  <a:lnTo>
                    <a:pt x="2472" y="246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14189" y="8877917"/>
            <a:ext cx="397337" cy="370203"/>
            <a:chOff x="1714189" y="8877917"/>
            <a:chExt cx="397337" cy="370203"/>
          </a:xfrm>
        </p:grpSpPr>
        <p:sp>
          <p:nvSpPr>
            <p:cNvPr id="85" name="Freeform 84"/>
            <p:cNvSpPr/>
            <p:nvPr/>
          </p:nvSpPr>
          <p:spPr>
            <a:xfrm>
              <a:off x="1714189" y="8966617"/>
              <a:ext cx="195464" cy="257507"/>
            </a:xfrm>
            <a:custGeom>
              <a:avLst/>
              <a:gdLst/>
              <a:ahLst/>
              <a:cxnLst/>
              <a:rect l="0" t="0" r="0" b="0"/>
              <a:pathLst>
                <a:path w="195464" h="257507">
                  <a:moveTo>
                    <a:pt x="40845" y="7279"/>
                  </a:moveTo>
                  <a:lnTo>
                    <a:pt x="62681" y="0"/>
                  </a:lnTo>
                  <a:lnTo>
                    <a:pt x="85590" y="489"/>
                  </a:lnTo>
                  <a:lnTo>
                    <a:pt x="137537" y="13216"/>
                  </a:lnTo>
                  <a:lnTo>
                    <a:pt x="170889" y="33244"/>
                  </a:lnTo>
                  <a:lnTo>
                    <a:pt x="186496" y="57921"/>
                  </a:lnTo>
                  <a:lnTo>
                    <a:pt x="195463" y="87678"/>
                  </a:lnTo>
                  <a:lnTo>
                    <a:pt x="191946" y="130126"/>
                  </a:lnTo>
                  <a:lnTo>
                    <a:pt x="185190" y="157856"/>
                  </a:lnTo>
                  <a:lnTo>
                    <a:pt x="168984" y="181353"/>
                  </a:lnTo>
                  <a:lnTo>
                    <a:pt x="117642" y="238578"/>
                  </a:lnTo>
                  <a:lnTo>
                    <a:pt x="93258" y="253792"/>
                  </a:lnTo>
                  <a:lnTo>
                    <a:pt x="63124" y="257506"/>
                  </a:lnTo>
                  <a:lnTo>
                    <a:pt x="32465" y="252556"/>
                  </a:lnTo>
                  <a:lnTo>
                    <a:pt x="8682" y="240199"/>
                  </a:lnTo>
                  <a:lnTo>
                    <a:pt x="2645" y="231115"/>
                  </a:lnTo>
                  <a:lnTo>
                    <a:pt x="0" y="208834"/>
                  </a:lnTo>
                  <a:lnTo>
                    <a:pt x="7964" y="187759"/>
                  </a:lnTo>
                  <a:lnTo>
                    <a:pt x="14354" y="177874"/>
                  </a:lnTo>
                  <a:lnTo>
                    <a:pt x="33642" y="162827"/>
                  </a:lnTo>
                  <a:lnTo>
                    <a:pt x="58972" y="152585"/>
                  </a:lnTo>
                  <a:lnTo>
                    <a:pt x="107493" y="148342"/>
                  </a:lnTo>
                  <a:lnTo>
                    <a:pt x="142577" y="152749"/>
                  </a:lnTo>
                  <a:lnTo>
                    <a:pt x="170357" y="167911"/>
                  </a:lnTo>
                  <a:lnTo>
                    <a:pt x="182031" y="178352"/>
                  </a:lnTo>
                  <a:lnTo>
                    <a:pt x="188290" y="189884"/>
                  </a:lnTo>
                  <a:lnTo>
                    <a:pt x="191452" y="233104"/>
                  </a:lnTo>
                  <a:lnTo>
                    <a:pt x="191668" y="254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34486" y="8973896"/>
              <a:ext cx="163329" cy="106460"/>
            </a:xfrm>
            <a:custGeom>
              <a:avLst/>
              <a:gdLst/>
              <a:ahLst/>
              <a:cxnLst/>
              <a:rect l="0" t="0" r="0" b="0"/>
              <a:pathLst>
                <a:path w="163329" h="106460">
                  <a:moveTo>
                    <a:pt x="67349" y="0"/>
                  </a:moveTo>
                  <a:lnTo>
                    <a:pt x="37520" y="55596"/>
                  </a:lnTo>
                  <a:lnTo>
                    <a:pt x="0" y="106459"/>
                  </a:lnTo>
                  <a:lnTo>
                    <a:pt x="1121" y="106012"/>
                  </a:lnTo>
                  <a:lnTo>
                    <a:pt x="4916" y="102667"/>
                  </a:lnTo>
                  <a:lnTo>
                    <a:pt x="56250" y="81944"/>
                  </a:lnTo>
                  <a:lnTo>
                    <a:pt x="99608" y="72522"/>
                  </a:lnTo>
                  <a:lnTo>
                    <a:pt x="128914" y="71842"/>
                  </a:lnTo>
                  <a:lnTo>
                    <a:pt x="163328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01835" y="8877917"/>
              <a:ext cx="109691" cy="370203"/>
            </a:xfrm>
            <a:custGeom>
              <a:avLst/>
              <a:gdLst/>
              <a:ahLst/>
              <a:cxnLst/>
              <a:rect l="0" t="0" r="0" b="0"/>
              <a:pathLst>
                <a:path w="109691" h="370203">
                  <a:moveTo>
                    <a:pt x="109690" y="0"/>
                  </a:moveTo>
                  <a:lnTo>
                    <a:pt x="90606" y="57252"/>
                  </a:lnTo>
                  <a:lnTo>
                    <a:pt x="72968" y="113212"/>
                  </a:lnTo>
                  <a:lnTo>
                    <a:pt x="59369" y="171334"/>
                  </a:lnTo>
                  <a:lnTo>
                    <a:pt x="45691" y="229350"/>
                  </a:lnTo>
                  <a:lnTo>
                    <a:pt x="30466" y="291059"/>
                  </a:lnTo>
                  <a:lnTo>
                    <a:pt x="6921" y="346274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91228" y="9344098"/>
            <a:ext cx="461503" cy="370651"/>
            <a:chOff x="891228" y="9344098"/>
            <a:chExt cx="461503" cy="370651"/>
          </a:xfrm>
        </p:grpSpPr>
        <p:sp>
          <p:nvSpPr>
            <p:cNvPr id="89" name="Freeform 88"/>
            <p:cNvSpPr/>
            <p:nvPr/>
          </p:nvSpPr>
          <p:spPr>
            <a:xfrm>
              <a:off x="891228" y="9344098"/>
              <a:ext cx="109691" cy="356492"/>
            </a:xfrm>
            <a:custGeom>
              <a:avLst/>
              <a:gdLst/>
              <a:ahLst/>
              <a:cxnLst/>
              <a:rect l="0" t="0" r="0" b="0"/>
              <a:pathLst>
                <a:path w="109691" h="356492">
                  <a:moveTo>
                    <a:pt x="109690" y="0"/>
                  </a:moveTo>
                  <a:lnTo>
                    <a:pt x="108166" y="51685"/>
                  </a:lnTo>
                  <a:lnTo>
                    <a:pt x="98743" y="98089"/>
                  </a:lnTo>
                  <a:lnTo>
                    <a:pt x="84779" y="157204"/>
                  </a:lnTo>
                  <a:lnTo>
                    <a:pt x="62022" y="213991"/>
                  </a:lnTo>
                  <a:lnTo>
                    <a:pt x="35981" y="267887"/>
                  </a:lnTo>
                  <a:lnTo>
                    <a:pt x="8010" y="323755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73495" y="9400133"/>
              <a:ext cx="203060" cy="300457"/>
            </a:xfrm>
            <a:custGeom>
              <a:avLst/>
              <a:gdLst/>
              <a:ahLst/>
              <a:cxnLst/>
              <a:rect l="0" t="0" r="0" b="0"/>
              <a:pathLst>
                <a:path w="203060" h="300457">
                  <a:moveTo>
                    <a:pt x="150823" y="12521"/>
                  </a:moveTo>
                  <a:lnTo>
                    <a:pt x="120994" y="61327"/>
                  </a:lnTo>
                  <a:lnTo>
                    <a:pt x="95265" y="110773"/>
                  </a:lnTo>
                  <a:lnTo>
                    <a:pt x="72408" y="164017"/>
                  </a:lnTo>
                  <a:lnTo>
                    <a:pt x="55986" y="214325"/>
                  </a:lnTo>
                  <a:lnTo>
                    <a:pt x="51035" y="229324"/>
                  </a:lnTo>
                  <a:lnTo>
                    <a:pt x="53660" y="258177"/>
                  </a:lnTo>
                  <a:lnTo>
                    <a:pt x="58625" y="272270"/>
                  </a:lnTo>
                  <a:lnTo>
                    <a:pt x="68029" y="280143"/>
                  </a:lnTo>
                  <a:lnTo>
                    <a:pt x="80393" y="283867"/>
                  </a:lnTo>
                  <a:lnTo>
                    <a:pt x="94729" y="284826"/>
                  </a:lnTo>
                  <a:lnTo>
                    <a:pt x="118783" y="277767"/>
                  </a:lnTo>
                  <a:lnTo>
                    <a:pt x="139630" y="262949"/>
                  </a:lnTo>
                  <a:lnTo>
                    <a:pt x="177841" y="212134"/>
                  </a:lnTo>
                  <a:lnTo>
                    <a:pt x="193300" y="177411"/>
                  </a:lnTo>
                  <a:lnTo>
                    <a:pt x="202004" y="116561"/>
                  </a:lnTo>
                  <a:lnTo>
                    <a:pt x="203059" y="60783"/>
                  </a:lnTo>
                  <a:lnTo>
                    <a:pt x="197907" y="29400"/>
                  </a:lnTo>
                  <a:lnTo>
                    <a:pt x="191353" y="17680"/>
                  </a:lnTo>
                  <a:lnTo>
                    <a:pt x="171884" y="595"/>
                  </a:lnTo>
                  <a:lnTo>
                    <a:pt x="161817" y="0"/>
                  </a:lnTo>
                  <a:lnTo>
                    <a:pt x="152058" y="4174"/>
                  </a:lnTo>
                  <a:lnTo>
                    <a:pt x="114504" y="36432"/>
                  </a:lnTo>
                  <a:lnTo>
                    <a:pt x="79441" y="92069"/>
                  </a:lnTo>
                  <a:lnTo>
                    <a:pt x="58070" y="125468"/>
                  </a:lnTo>
                  <a:lnTo>
                    <a:pt x="38027" y="172434"/>
                  </a:lnTo>
                  <a:lnTo>
                    <a:pt x="16853" y="230531"/>
                  </a:lnTo>
                  <a:lnTo>
                    <a:pt x="4994" y="274152"/>
                  </a:lnTo>
                  <a:lnTo>
                    <a:pt x="0" y="3004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133827" y="9388968"/>
              <a:ext cx="218904" cy="325781"/>
            </a:xfrm>
            <a:custGeom>
              <a:avLst/>
              <a:gdLst/>
              <a:ahLst/>
              <a:cxnLst/>
              <a:rect l="0" t="0" r="0" b="0"/>
              <a:pathLst>
                <a:path w="218904" h="325781">
                  <a:moveTo>
                    <a:pt x="127604" y="64819"/>
                  </a:moveTo>
                  <a:lnTo>
                    <a:pt x="105767" y="72098"/>
                  </a:lnTo>
                  <a:lnTo>
                    <a:pt x="90984" y="87859"/>
                  </a:lnTo>
                  <a:lnTo>
                    <a:pt x="54522" y="142497"/>
                  </a:lnTo>
                  <a:lnTo>
                    <a:pt x="23852" y="194139"/>
                  </a:lnTo>
                  <a:lnTo>
                    <a:pt x="2746" y="248034"/>
                  </a:lnTo>
                  <a:lnTo>
                    <a:pt x="0" y="280313"/>
                  </a:lnTo>
                  <a:lnTo>
                    <a:pt x="1401" y="295319"/>
                  </a:lnTo>
                  <a:lnTo>
                    <a:pt x="8429" y="306847"/>
                  </a:lnTo>
                  <a:lnTo>
                    <a:pt x="32488" y="323718"/>
                  </a:lnTo>
                  <a:lnTo>
                    <a:pt x="45911" y="325780"/>
                  </a:lnTo>
                  <a:lnTo>
                    <a:pt x="73014" y="319946"/>
                  </a:lnTo>
                  <a:lnTo>
                    <a:pt x="106689" y="299531"/>
                  </a:lnTo>
                  <a:lnTo>
                    <a:pt x="158742" y="241473"/>
                  </a:lnTo>
                  <a:lnTo>
                    <a:pt x="181053" y="213412"/>
                  </a:lnTo>
                  <a:lnTo>
                    <a:pt x="202178" y="164877"/>
                  </a:lnTo>
                  <a:lnTo>
                    <a:pt x="218903" y="102697"/>
                  </a:lnTo>
                  <a:lnTo>
                    <a:pt x="218133" y="54206"/>
                  </a:lnTo>
                  <a:lnTo>
                    <a:pt x="210496" y="26586"/>
                  </a:lnTo>
                  <a:lnTo>
                    <a:pt x="196945" y="4154"/>
                  </a:lnTo>
                  <a:lnTo>
                    <a:pt x="187543" y="0"/>
                  </a:lnTo>
                  <a:lnTo>
                    <a:pt x="176704" y="278"/>
                  </a:lnTo>
                  <a:lnTo>
                    <a:pt x="164907" y="3510"/>
                  </a:lnTo>
                  <a:lnTo>
                    <a:pt x="126469" y="29896"/>
                  </a:lnTo>
                  <a:lnTo>
                    <a:pt x="93413" y="73939"/>
                  </a:lnTo>
                  <a:lnTo>
                    <a:pt x="65892" y="133993"/>
                  </a:lnTo>
                  <a:lnTo>
                    <a:pt x="49848" y="190768"/>
                  </a:lnTo>
                  <a:lnTo>
                    <a:pt x="45336" y="2156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65961" y="9357809"/>
            <a:ext cx="684322" cy="767828"/>
            <a:chOff x="1565961" y="9357809"/>
            <a:chExt cx="684322" cy="767828"/>
          </a:xfrm>
        </p:grpSpPr>
        <p:sp>
          <p:nvSpPr>
            <p:cNvPr id="93" name="Freeform 92"/>
            <p:cNvSpPr/>
            <p:nvPr/>
          </p:nvSpPr>
          <p:spPr>
            <a:xfrm>
              <a:off x="1683953" y="9392690"/>
              <a:ext cx="169296" cy="257962"/>
            </a:xfrm>
            <a:custGeom>
              <a:avLst/>
              <a:gdLst/>
              <a:ahLst/>
              <a:cxnLst/>
              <a:rect l="0" t="0" r="0" b="0"/>
              <a:pathLst>
                <a:path w="169296" h="257962">
                  <a:moveTo>
                    <a:pt x="167059" y="33675"/>
                  </a:moveTo>
                  <a:lnTo>
                    <a:pt x="109807" y="14591"/>
                  </a:lnTo>
                  <a:lnTo>
                    <a:pt x="56894" y="0"/>
                  </a:lnTo>
                  <a:lnTo>
                    <a:pt x="29736" y="2458"/>
                  </a:lnTo>
                  <a:lnTo>
                    <a:pt x="19142" y="8294"/>
                  </a:lnTo>
                  <a:lnTo>
                    <a:pt x="3308" y="26964"/>
                  </a:lnTo>
                  <a:lnTo>
                    <a:pt x="0" y="38342"/>
                  </a:lnTo>
                  <a:lnTo>
                    <a:pt x="387" y="63172"/>
                  </a:lnTo>
                  <a:lnTo>
                    <a:pt x="7193" y="71621"/>
                  </a:lnTo>
                  <a:lnTo>
                    <a:pt x="57840" y="89244"/>
                  </a:lnTo>
                  <a:lnTo>
                    <a:pt x="112307" y="114224"/>
                  </a:lnTo>
                  <a:lnTo>
                    <a:pt x="146097" y="139639"/>
                  </a:lnTo>
                  <a:lnTo>
                    <a:pt x="168127" y="173746"/>
                  </a:lnTo>
                  <a:lnTo>
                    <a:pt x="169295" y="186471"/>
                  </a:lnTo>
                  <a:lnTo>
                    <a:pt x="162467" y="212797"/>
                  </a:lnTo>
                  <a:lnTo>
                    <a:pt x="145213" y="231607"/>
                  </a:lnTo>
                  <a:lnTo>
                    <a:pt x="96896" y="256096"/>
                  </a:lnTo>
                  <a:lnTo>
                    <a:pt x="70367" y="257961"/>
                  </a:lnTo>
                  <a:lnTo>
                    <a:pt x="16236" y="2530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892146" y="9399507"/>
              <a:ext cx="151801" cy="246239"/>
            </a:xfrm>
            <a:custGeom>
              <a:avLst/>
              <a:gdLst/>
              <a:ahLst/>
              <a:cxnLst/>
              <a:rect l="0" t="0" r="0" b="0"/>
              <a:pathLst>
                <a:path w="151801" h="246239">
                  <a:moveTo>
                    <a:pt x="0" y="13147"/>
                  </a:moveTo>
                  <a:lnTo>
                    <a:pt x="48807" y="2294"/>
                  </a:lnTo>
                  <a:lnTo>
                    <a:pt x="98252" y="282"/>
                  </a:lnTo>
                  <a:lnTo>
                    <a:pt x="115776" y="0"/>
                  </a:lnTo>
                  <a:lnTo>
                    <a:pt x="128982" y="4383"/>
                  </a:lnTo>
                  <a:lnTo>
                    <a:pt x="147717" y="21440"/>
                  </a:lnTo>
                  <a:lnTo>
                    <a:pt x="151800" y="33910"/>
                  </a:lnTo>
                  <a:lnTo>
                    <a:pt x="150266" y="79053"/>
                  </a:lnTo>
                  <a:lnTo>
                    <a:pt x="138640" y="122052"/>
                  </a:lnTo>
                  <a:lnTo>
                    <a:pt x="112248" y="177526"/>
                  </a:lnTo>
                  <a:lnTo>
                    <a:pt x="92674" y="214706"/>
                  </a:lnTo>
                  <a:lnTo>
                    <a:pt x="68556" y="2462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101081" y="9357809"/>
              <a:ext cx="149202" cy="342781"/>
            </a:xfrm>
            <a:custGeom>
              <a:avLst/>
              <a:gdLst/>
              <a:ahLst/>
              <a:cxnLst/>
              <a:rect l="0" t="0" r="0" b="0"/>
              <a:pathLst>
                <a:path w="149202" h="342781">
                  <a:moveTo>
                    <a:pt x="79000" y="0"/>
                  </a:moveTo>
                  <a:lnTo>
                    <a:pt x="59916" y="57252"/>
                  </a:lnTo>
                  <a:lnTo>
                    <a:pt x="40755" y="119588"/>
                  </a:lnTo>
                  <a:lnTo>
                    <a:pt x="13272" y="181556"/>
                  </a:lnTo>
                  <a:lnTo>
                    <a:pt x="1633" y="234071"/>
                  </a:lnTo>
                  <a:lnTo>
                    <a:pt x="0" y="252026"/>
                  </a:lnTo>
                  <a:lnTo>
                    <a:pt x="5005" y="263996"/>
                  </a:lnTo>
                  <a:lnTo>
                    <a:pt x="14435" y="271975"/>
                  </a:lnTo>
                  <a:lnTo>
                    <a:pt x="26816" y="277296"/>
                  </a:lnTo>
                  <a:lnTo>
                    <a:pt x="52760" y="279144"/>
                  </a:lnTo>
                  <a:lnTo>
                    <a:pt x="78002" y="273364"/>
                  </a:lnTo>
                  <a:lnTo>
                    <a:pt x="119034" y="244827"/>
                  </a:lnTo>
                  <a:lnTo>
                    <a:pt x="136403" y="226118"/>
                  </a:lnTo>
                  <a:lnTo>
                    <a:pt x="149201" y="202570"/>
                  </a:lnTo>
                  <a:lnTo>
                    <a:pt x="148653" y="192938"/>
                  </a:lnTo>
                  <a:lnTo>
                    <a:pt x="143717" y="184994"/>
                  </a:lnTo>
                  <a:lnTo>
                    <a:pt x="135856" y="178174"/>
                  </a:lnTo>
                  <a:lnTo>
                    <a:pt x="127568" y="176675"/>
                  </a:lnTo>
                  <a:lnTo>
                    <a:pt x="118996" y="178722"/>
                  </a:lnTo>
                  <a:lnTo>
                    <a:pt x="99823" y="190645"/>
                  </a:lnTo>
                  <a:lnTo>
                    <a:pt x="64857" y="224577"/>
                  </a:lnTo>
                  <a:lnTo>
                    <a:pt x="29035" y="285802"/>
                  </a:lnTo>
                  <a:lnTo>
                    <a:pt x="10444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65961" y="9714300"/>
              <a:ext cx="232434" cy="383915"/>
            </a:xfrm>
            <a:custGeom>
              <a:avLst/>
              <a:gdLst/>
              <a:ahLst/>
              <a:cxnLst/>
              <a:rect l="0" t="0" r="0" b="0"/>
              <a:pathLst>
                <a:path w="232434" h="383915">
                  <a:moveTo>
                    <a:pt x="93094" y="0"/>
                  </a:moveTo>
                  <a:lnTo>
                    <a:pt x="67327" y="55597"/>
                  </a:lnTo>
                  <a:lnTo>
                    <a:pt x="40438" y="117118"/>
                  </a:lnTo>
                  <a:lnTo>
                    <a:pt x="16733" y="177005"/>
                  </a:lnTo>
                  <a:lnTo>
                    <a:pt x="1442" y="236909"/>
                  </a:lnTo>
                  <a:lnTo>
                    <a:pt x="0" y="253918"/>
                  </a:lnTo>
                  <a:lnTo>
                    <a:pt x="6523" y="280942"/>
                  </a:lnTo>
                  <a:lnTo>
                    <a:pt x="12528" y="292414"/>
                  </a:lnTo>
                  <a:lnTo>
                    <a:pt x="22625" y="300062"/>
                  </a:lnTo>
                  <a:lnTo>
                    <a:pt x="50095" y="308560"/>
                  </a:lnTo>
                  <a:lnTo>
                    <a:pt x="92541" y="306065"/>
                  </a:lnTo>
                  <a:lnTo>
                    <a:pt x="147830" y="280626"/>
                  </a:lnTo>
                  <a:lnTo>
                    <a:pt x="209202" y="237301"/>
                  </a:lnTo>
                  <a:lnTo>
                    <a:pt x="231262" y="202853"/>
                  </a:lnTo>
                  <a:lnTo>
                    <a:pt x="232433" y="191604"/>
                  </a:lnTo>
                  <a:lnTo>
                    <a:pt x="225610" y="170980"/>
                  </a:lnTo>
                  <a:lnTo>
                    <a:pt x="219525" y="167308"/>
                  </a:lnTo>
                  <a:lnTo>
                    <a:pt x="212421" y="167907"/>
                  </a:lnTo>
                  <a:lnTo>
                    <a:pt x="204638" y="171353"/>
                  </a:lnTo>
                  <a:lnTo>
                    <a:pt x="157230" y="222083"/>
                  </a:lnTo>
                  <a:lnTo>
                    <a:pt x="113211" y="274758"/>
                  </a:lnTo>
                  <a:lnTo>
                    <a:pt x="91776" y="315516"/>
                  </a:lnTo>
                  <a:lnTo>
                    <a:pt x="84891" y="342850"/>
                  </a:lnTo>
                  <a:lnTo>
                    <a:pt x="79383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37301" y="9758469"/>
              <a:ext cx="164079" cy="271190"/>
            </a:xfrm>
            <a:custGeom>
              <a:avLst/>
              <a:gdLst/>
              <a:ahLst/>
              <a:cxnLst/>
              <a:rect l="0" t="0" r="0" b="0"/>
              <a:pathLst>
                <a:path w="164079" h="271190">
                  <a:moveTo>
                    <a:pt x="0" y="38099"/>
                  </a:moveTo>
                  <a:lnTo>
                    <a:pt x="34363" y="17729"/>
                  </a:lnTo>
                  <a:lnTo>
                    <a:pt x="81107" y="3794"/>
                  </a:lnTo>
                  <a:lnTo>
                    <a:pt x="115776" y="0"/>
                  </a:lnTo>
                  <a:lnTo>
                    <a:pt x="143372" y="6439"/>
                  </a:lnTo>
                  <a:lnTo>
                    <a:pt x="154996" y="12422"/>
                  </a:lnTo>
                  <a:lnTo>
                    <a:pt x="161223" y="20981"/>
                  </a:lnTo>
                  <a:lnTo>
                    <a:pt x="163850" y="31257"/>
                  </a:lnTo>
                  <a:lnTo>
                    <a:pt x="164078" y="42678"/>
                  </a:lnTo>
                  <a:lnTo>
                    <a:pt x="142551" y="104794"/>
                  </a:lnTo>
                  <a:lnTo>
                    <a:pt x="117734" y="156209"/>
                  </a:lnTo>
                  <a:lnTo>
                    <a:pt x="86113" y="215299"/>
                  </a:lnTo>
                  <a:lnTo>
                    <a:pt x="54845" y="271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05152" y="9769145"/>
              <a:ext cx="190237" cy="356492"/>
            </a:xfrm>
            <a:custGeom>
              <a:avLst/>
              <a:gdLst/>
              <a:ahLst/>
              <a:cxnLst/>
              <a:rect l="0" t="0" r="0" b="0"/>
              <a:pathLst>
                <a:path w="190237" h="356492">
                  <a:moveTo>
                    <a:pt x="92662" y="0"/>
                  </a:moveTo>
                  <a:lnTo>
                    <a:pt x="66299" y="57252"/>
                  </a:lnTo>
                  <a:lnTo>
                    <a:pt x="41976" y="119589"/>
                  </a:lnTo>
                  <a:lnTo>
                    <a:pt x="13473" y="177494"/>
                  </a:lnTo>
                  <a:lnTo>
                    <a:pt x="4146" y="206857"/>
                  </a:lnTo>
                  <a:lnTo>
                    <a:pt x="0" y="240221"/>
                  </a:lnTo>
                  <a:lnTo>
                    <a:pt x="3465" y="253078"/>
                  </a:lnTo>
                  <a:lnTo>
                    <a:pt x="10345" y="263174"/>
                  </a:lnTo>
                  <a:lnTo>
                    <a:pt x="19503" y="271428"/>
                  </a:lnTo>
                  <a:lnTo>
                    <a:pt x="31701" y="275407"/>
                  </a:lnTo>
                  <a:lnTo>
                    <a:pt x="76461" y="273728"/>
                  </a:lnTo>
                  <a:lnTo>
                    <a:pt x="117823" y="262058"/>
                  </a:lnTo>
                  <a:lnTo>
                    <a:pt x="139900" y="247997"/>
                  </a:lnTo>
                  <a:lnTo>
                    <a:pt x="169459" y="215671"/>
                  </a:lnTo>
                  <a:lnTo>
                    <a:pt x="190236" y="177146"/>
                  </a:lnTo>
                  <a:lnTo>
                    <a:pt x="188180" y="169896"/>
                  </a:lnTo>
                  <a:lnTo>
                    <a:pt x="180717" y="166585"/>
                  </a:lnTo>
                  <a:lnTo>
                    <a:pt x="169646" y="165901"/>
                  </a:lnTo>
                  <a:lnTo>
                    <a:pt x="149221" y="173268"/>
                  </a:lnTo>
                  <a:lnTo>
                    <a:pt x="129987" y="188221"/>
                  </a:lnTo>
                  <a:lnTo>
                    <a:pt x="83621" y="248116"/>
                  </a:lnTo>
                  <a:lnTo>
                    <a:pt x="57924" y="301905"/>
                  </a:lnTo>
                  <a:lnTo>
                    <a:pt x="37817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696729" y="10170370"/>
            <a:ext cx="513062" cy="339181"/>
            <a:chOff x="1696729" y="10170370"/>
            <a:chExt cx="513062" cy="339181"/>
          </a:xfrm>
        </p:grpSpPr>
        <p:sp>
          <p:nvSpPr>
            <p:cNvPr id="100" name="Freeform 99"/>
            <p:cNvSpPr/>
            <p:nvPr/>
          </p:nvSpPr>
          <p:spPr>
            <a:xfrm>
              <a:off x="1696729" y="10170370"/>
              <a:ext cx="254405" cy="270625"/>
            </a:xfrm>
            <a:custGeom>
              <a:avLst/>
              <a:gdLst/>
              <a:ahLst/>
              <a:cxnLst/>
              <a:rect l="0" t="0" r="0" b="0"/>
              <a:pathLst>
                <a:path w="254405" h="270625">
                  <a:moveTo>
                    <a:pt x="58305" y="51245"/>
                  </a:moveTo>
                  <a:lnTo>
                    <a:pt x="72862" y="29408"/>
                  </a:lnTo>
                  <a:lnTo>
                    <a:pt x="92197" y="14625"/>
                  </a:lnTo>
                  <a:lnTo>
                    <a:pt x="103752" y="8550"/>
                  </a:lnTo>
                  <a:lnTo>
                    <a:pt x="156407" y="0"/>
                  </a:lnTo>
                  <a:lnTo>
                    <a:pt x="186205" y="6125"/>
                  </a:lnTo>
                  <a:lnTo>
                    <a:pt x="220110" y="26704"/>
                  </a:lnTo>
                  <a:lnTo>
                    <a:pt x="238384" y="44908"/>
                  </a:lnTo>
                  <a:lnTo>
                    <a:pt x="251584" y="68234"/>
                  </a:lnTo>
                  <a:lnTo>
                    <a:pt x="254404" y="101960"/>
                  </a:lnTo>
                  <a:lnTo>
                    <a:pt x="249056" y="139294"/>
                  </a:lnTo>
                  <a:lnTo>
                    <a:pt x="228914" y="184484"/>
                  </a:lnTo>
                  <a:lnTo>
                    <a:pt x="202126" y="217849"/>
                  </a:lnTo>
                  <a:lnTo>
                    <a:pt x="178594" y="237520"/>
                  </a:lnTo>
                  <a:lnTo>
                    <a:pt x="148837" y="248294"/>
                  </a:lnTo>
                  <a:lnTo>
                    <a:pt x="113776" y="251559"/>
                  </a:lnTo>
                  <a:lnTo>
                    <a:pt x="55782" y="243308"/>
                  </a:lnTo>
                  <a:lnTo>
                    <a:pt x="28746" y="230046"/>
                  </a:lnTo>
                  <a:lnTo>
                    <a:pt x="10635" y="209932"/>
                  </a:lnTo>
                  <a:lnTo>
                    <a:pt x="3673" y="198170"/>
                  </a:lnTo>
                  <a:lnTo>
                    <a:pt x="0" y="172913"/>
                  </a:lnTo>
                  <a:lnTo>
                    <a:pt x="1153" y="159779"/>
                  </a:lnTo>
                  <a:lnTo>
                    <a:pt x="10560" y="137061"/>
                  </a:lnTo>
                  <a:lnTo>
                    <a:pt x="17334" y="126737"/>
                  </a:lnTo>
                  <a:lnTo>
                    <a:pt x="29468" y="121378"/>
                  </a:lnTo>
                  <a:lnTo>
                    <a:pt x="63262" y="119486"/>
                  </a:lnTo>
                  <a:lnTo>
                    <a:pt x="110556" y="126986"/>
                  </a:lnTo>
                  <a:lnTo>
                    <a:pt x="153515" y="146136"/>
                  </a:lnTo>
                  <a:lnTo>
                    <a:pt x="187910" y="178386"/>
                  </a:lnTo>
                  <a:lnTo>
                    <a:pt x="223783" y="228706"/>
                  </a:lnTo>
                  <a:lnTo>
                    <a:pt x="236550" y="270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045774" y="10180481"/>
              <a:ext cx="164017" cy="329070"/>
            </a:xfrm>
            <a:custGeom>
              <a:avLst/>
              <a:gdLst/>
              <a:ahLst/>
              <a:cxnLst/>
              <a:rect l="0" t="0" r="0" b="0"/>
              <a:pathLst>
                <a:path w="164017" h="329070">
                  <a:moveTo>
                    <a:pt x="52040" y="0"/>
                  </a:moveTo>
                  <a:lnTo>
                    <a:pt x="21151" y="57252"/>
                  </a:lnTo>
                  <a:lnTo>
                    <a:pt x="6663" y="103971"/>
                  </a:lnTo>
                  <a:lnTo>
                    <a:pt x="0" y="156408"/>
                  </a:lnTo>
                  <a:lnTo>
                    <a:pt x="6567" y="188346"/>
                  </a:lnTo>
                  <a:lnTo>
                    <a:pt x="35609" y="246089"/>
                  </a:lnTo>
                  <a:lnTo>
                    <a:pt x="69008" y="280446"/>
                  </a:lnTo>
                  <a:lnTo>
                    <a:pt x="81633" y="285989"/>
                  </a:lnTo>
                  <a:lnTo>
                    <a:pt x="107850" y="288086"/>
                  </a:lnTo>
                  <a:lnTo>
                    <a:pt x="130673" y="279877"/>
                  </a:lnTo>
                  <a:lnTo>
                    <a:pt x="141025" y="273422"/>
                  </a:lnTo>
                  <a:lnTo>
                    <a:pt x="156590" y="254063"/>
                  </a:lnTo>
                  <a:lnTo>
                    <a:pt x="162874" y="242501"/>
                  </a:lnTo>
                  <a:lnTo>
                    <a:pt x="164016" y="231748"/>
                  </a:lnTo>
                  <a:lnTo>
                    <a:pt x="157160" y="211673"/>
                  </a:lnTo>
                  <a:lnTo>
                    <a:pt x="148018" y="205101"/>
                  </a:lnTo>
                  <a:lnTo>
                    <a:pt x="121612" y="197799"/>
                  </a:lnTo>
                  <a:lnTo>
                    <a:pt x="109085" y="198899"/>
                  </a:lnTo>
                  <a:lnTo>
                    <a:pt x="87042" y="208245"/>
                  </a:lnTo>
                  <a:lnTo>
                    <a:pt x="71151" y="226619"/>
                  </a:lnTo>
                  <a:lnTo>
                    <a:pt x="60534" y="251543"/>
                  </a:lnTo>
                  <a:lnTo>
                    <a:pt x="53717" y="305009"/>
                  </a:lnTo>
                  <a:lnTo>
                    <a:pt x="5204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612079" y="10386149"/>
            <a:ext cx="1323954" cy="479893"/>
            <a:chOff x="3612079" y="10386149"/>
            <a:chExt cx="1323954" cy="479893"/>
          </a:xfrm>
        </p:grpSpPr>
        <p:sp>
          <p:nvSpPr>
            <p:cNvPr id="103" name="Freeform 102"/>
            <p:cNvSpPr/>
            <p:nvPr/>
          </p:nvSpPr>
          <p:spPr>
            <a:xfrm>
              <a:off x="3612079" y="10440994"/>
              <a:ext cx="216843" cy="329784"/>
            </a:xfrm>
            <a:custGeom>
              <a:avLst/>
              <a:gdLst/>
              <a:ahLst/>
              <a:cxnLst/>
              <a:rect l="0" t="0" r="0" b="0"/>
              <a:pathLst>
                <a:path w="216843" h="329784">
                  <a:moveTo>
                    <a:pt x="131079" y="0"/>
                  </a:moveTo>
                  <a:lnTo>
                    <a:pt x="188331" y="38168"/>
                  </a:lnTo>
                  <a:lnTo>
                    <a:pt x="206291" y="59621"/>
                  </a:lnTo>
                  <a:lnTo>
                    <a:pt x="213213" y="71740"/>
                  </a:lnTo>
                  <a:lnTo>
                    <a:pt x="216842" y="97393"/>
                  </a:lnTo>
                  <a:lnTo>
                    <a:pt x="206758" y="158382"/>
                  </a:lnTo>
                  <a:lnTo>
                    <a:pt x="179909" y="211124"/>
                  </a:lnTo>
                  <a:lnTo>
                    <a:pt x="139314" y="271070"/>
                  </a:lnTo>
                  <a:lnTo>
                    <a:pt x="82792" y="323482"/>
                  </a:lnTo>
                  <a:lnTo>
                    <a:pt x="71465" y="328391"/>
                  </a:lnTo>
                  <a:lnTo>
                    <a:pt x="46692" y="329783"/>
                  </a:lnTo>
                  <a:lnTo>
                    <a:pt x="24510" y="321261"/>
                  </a:lnTo>
                  <a:lnTo>
                    <a:pt x="14329" y="314722"/>
                  </a:lnTo>
                  <a:lnTo>
                    <a:pt x="7542" y="304270"/>
                  </a:lnTo>
                  <a:lnTo>
                    <a:pt x="0" y="276405"/>
                  </a:lnTo>
                  <a:lnTo>
                    <a:pt x="3033" y="233737"/>
                  </a:lnTo>
                  <a:lnTo>
                    <a:pt x="13739" y="210018"/>
                  </a:lnTo>
                  <a:lnTo>
                    <a:pt x="20859" y="199427"/>
                  </a:lnTo>
                  <a:lnTo>
                    <a:pt x="40959" y="183597"/>
                  </a:lnTo>
                  <a:lnTo>
                    <a:pt x="66650" y="173007"/>
                  </a:lnTo>
                  <a:lnTo>
                    <a:pt x="98381" y="168300"/>
                  </a:lnTo>
                  <a:lnTo>
                    <a:pt x="112327" y="171616"/>
                  </a:lnTo>
                  <a:lnTo>
                    <a:pt x="135948" y="187487"/>
                  </a:lnTo>
                  <a:lnTo>
                    <a:pt x="159097" y="222117"/>
                  </a:lnTo>
                  <a:lnTo>
                    <a:pt x="168326" y="275882"/>
                  </a:lnTo>
                  <a:lnTo>
                    <a:pt x="172212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857248" y="10413572"/>
              <a:ext cx="151600" cy="411336"/>
            </a:xfrm>
            <a:custGeom>
              <a:avLst/>
              <a:gdLst/>
              <a:ahLst/>
              <a:cxnLst/>
              <a:rect l="0" t="0" r="0" b="0"/>
              <a:pathLst>
                <a:path w="151600" h="411336">
                  <a:moveTo>
                    <a:pt x="105289" y="0"/>
                  </a:moveTo>
                  <a:lnTo>
                    <a:pt x="75459" y="59659"/>
                  </a:lnTo>
                  <a:lnTo>
                    <a:pt x="49731" y="115178"/>
                  </a:lnTo>
                  <a:lnTo>
                    <a:pt x="26873" y="171746"/>
                  </a:lnTo>
                  <a:lnTo>
                    <a:pt x="10452" y="221515"/>
                  </a:lnTo>
                  <a:lnTo>
                    <a:pt x="0" y="274857"/>
                  </a:lnTo>
                  <a:lnTo>
                    <a:pt x="966" y="325193"/>
                  </a:lnTo>
                  <a:lnTo>
                    <a:pt x="3748" y="340196"/>
                  </a:lnTo>
                  <a:lnTo>
                    <a:pt x="13219" y="348675"/>
                  </a:lnTo>
                  <a:lnTo>
                    <a:pt x="44057" y="354033"/>
                  </a:lnTo>
                  <a:lnTo>
                    <a:pt x="70965" y="347273"/>
                  </a:lnTo>
                  <a:lnTo>
                    <a:pt x="113067" y="318106"/>
                  </a:lnTo>
                  <a:lnTo>
                    <a:pt x="134170" y="284687"/>
                  </a:lnTo>
                  <a:lnTo>
                    <a:pt x="150071" y="245839"/>
                  </a:lnTo>
                  <a:lnTo>
                    <a:pt x="151599" y="218951"/>
                  </a:lnTo>
                  <a:lnTo>
                    <a:pt x="149874" y="205382"/>
                  </a:lnTo>
                  <a:lnTo>
                    <a:pt x="145677" y="199384"/>
                  </a:lnTo>
                  <a:lnTo>
                    <a:pt x="139831" y="198431"/>
                  </a:lnTo>
                  <a:lnTo>
                    <a:pt x="132888" y="200844"/>
                  </a:lnTo>
                  <a:lnTo>
                    <a:pt x="108558" y="226075"/>
                  </a:lnTo>
                  <a:lnTo>
                    <a:pt x="74563" y="286493"/>
                  </a:lnTo>
                  <a:lnTo>
                    <a:pt x="58268" y="339136"/>
                  </a:lnTo>
                  <a:lnTo>
                    <a:pt x="51990" y="395268"/>
                  </a:lnTo>
                  <a:lnTo>
                    <a:pt x="50444" y="4113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102337" y="10564395"/>
              <a:ext cx="153662" cy="301647"/>
            </a:xfrm>
            <a:custGeom>
              <a:avLst/>
              <a:gdLst/>
              <a:ahLst/>
              <a:cxnLst/>
              <a:rect l="0" t="0" r="0" b="0"/>
              <a:pathLst>
                <a:path w="153662" h="301647">
                  <a:moveTo>
                    <a:pt x="52157" y="0"/>
                  </a:moveTo>
                  <a:lnTo>
                    <a:pt x="37242" y="55598"/>
                  </a:lnTo>
                  <a:lnTo>
                    <a:pt x="24378" y="104327"/>
                  </a:lnTo>
                  <a:lnTo>
                    <a:pt x="10918" y="158883"/>
                  </a:lnTo>
                  <a:lnTo>
                    <a:pt x="1344" y="208056"/>
                  </a:lnTo>
                  <a:lnTo>
                    <a:pt x="0" y="225542"/>
                  </a:lnTo>
                  <a:lnTo>
                    <a:pt x="3674" y="235675"/>
                  </a:lnTo>
                  <a:lnTo>
                    <a:pt x="10695" y="240907"/>
                  </a:lnTo>
                  <a:lnTo>
                    <a:pt x="19945" y="242872"/>
                  </a:lnTo>
                  <a:lnTo>
                    <a:pt x="30682" y="239611"/>
                  </a:lnTo>
                  <a:lnTo>
                    <a:pt x="54800" y="223801"/>
                  </a:lnTo>
                  <a:lnTo>
                    <a:pt x="106146" y="163311"/>
                  </a:lnTo>
                  <a:lnTo>
                    <a:pt x="136117" y="109447"/>
                  </a:lnTo>
                  <a:lnTo>
                    <a:pt x="153661" y="65461"/>
                  </a:lnTo>
                  <a:lnTo>
                    <a:pt x="137875" y="126859"/>
                  </a:lnTo>
                  <a:lnTo>
                    <a:pt x="126475" y="176054"/>
                  </a:lnTo>
                  <a:lnTo>
                    <a:pt x="123944" y="227701"/>
                  </a:lnTo>
                  <a:lnTo>
                    <a:pt x="131903" y="278745"/>
                  </a:lnTo>
                  <a:lnTo>
                    <a:pt x="13442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347282" y="10619240"/>
              <a:ext cx="103520" cy="205668"/>
            </a:xfrm>
            <a:custGeom>
              <a:avLst/>
              <a:gdLst/>
              <a:ahLst/>
              <a:cxnLst/>
              <a:rect l="0" t="0" r="0" b="0"/>
              <a:pathLst>
                <a:path w="103520" h="205668">
                  <a:moveTo>
                    <a:pt x="54014" y="0"/>
                  </a:moveTo>
                  <a:lnTo>
                    <a:pt x="33644" y="34362"/>
                  </a:lnTo>
                  <a:lnTo>
                    <a:pt x="13370" y="94189"/>
                  </a:lnTo>
                  <a:lnTo>
                    <a:pt x="3377" y="140644"/>
                  </a:lnTo>
                  <a:lnTo>
                    <a:pt x="1039" y="163057"/>
                  </a:lnTo>
                  <a:lnTo>
                    <a:pt x="0" y="152706"/>
                  </a:lnTo>
                  <a:lnTo>
                    <a:pt x="14193" y="94421"/>
                  </a:lnTo>
                  <a:lnTo>
                    <a:pt x="38700" y="40826"/>
                  </a:lnTo>
                  <a:lnTo>
                    <a:pt x="64034" y="7187"/>
                  </a:lnTo>
                  <a:lnTo>
                    <a:pt x="72882" y="3268"/>
                  </a:lnTo>
                  <a:lnTo>
                    <a:pt x="81827" y="3702"/>
                  </a:lnTo>
                  <a:lnTo>
                    <a:pt x="90837" y="7039"/>
                  </a:lnTo>
                  <a:lnTo>
                    <a:pt x="96844" y="16880"/>
                  </a:lnTo>
                  <a:lnTo>
                    <a:pt x="103519" y="48127"/>
                  </a:lnTo>
                  <a:lnTo>
                    <a:pt x="98381" y="109886"/>
                  </a:lnTo>
                  <a:lnTo>
                    <a:pt x="95786" y="171062"/>
                  </a:lnTo>
                  <a:lnTo>
                    <a:pt x="95147" y="2056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497274" y="10605529"/>
              <a:ext cx="54846" cy="191957"/>
            </a:xfrm>
            <a:custGeom>
              <a:avLst/>
              <a:gdLst/>
              <a:ahLst/>
              <a:cxnLst/>
              <a:rect l="0" t="0" r="0" b="0"/>
              <a:pathLst>
                <a:path w="54846" h="191957">
                  <a:moveTo>
                    <a:pt x="54845" y="0"/>
                  </a:moveTo>
                  <a:lnTo>
                    <a:pt x="39930" y="55597"/>
                  </a:lnTo>
                  <a:lnTo>
                    <a:pt x="15335" y="109837"/>
                  </a:lnTo>
                  <a:lnTo>
                    <a:pt x="3029" y="169416"/>
                  </a:lnTo>
                  <a:lnTo>
                    <a:pt x="0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510985" y="106055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661808" y="10386149"/>
              <a:ext cx="68557" cy="342782"/>
            </a:xfrm>
            <a:custGeom>
              <a:avLst/>
              <a:gdLst/>
              <a:ahLst/>
              <a:cxnLst/>
              <a:rect l="0" t="0" r="0" b="0"/>
              <a:pathLst>
                <a:path w="68557" h="342782">
                  <a:moveTo>
                    <a:pt x="68556" y="0"/>
                  </a:moveTo>
                  <a:lnTo>
                    <a:pt x="64494" y="59660"/>
                  </a:lnTo>
                  <a:lnTo>
                    <a:pt x="49579" y="111116"/>
                  </a:lnTo>
                  <a:lnTo>
                    <a:pt x="25862" y="169020"/>
                  </a:lnTo>
                  <a:lnTo>
                    <a:pt x="11495" y="212232"/>
                  </a:lnTo>
                  <a:lnTo>
                    <a:pt x="5109" y="256828"/>
                  </a:lnTo>
                  <a:lnTo>
                    <a:pt x="2271" y="293915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606964" y="10578106"/>
              <a:ext cx="164535" cy="27424"/>
            </a:xfrm>
            <a:custGeom>
              <a:avLst/>
              <a:gdLst/>
              <a:ahLst/>
              <a:cxnLst/>
              <a:rect l="0" t="0" r="0" b="0"/>
              <a:pathLst>
                <a:path w="164535" h="27424">
                  <a:moveTo>
                    <a:pt x="0" y="27423"/>
                  </a:moveTo>
                  <a:lnTo>
                    <a:pt x="55596" y="12507"/>
                  </a:lnTo>
                  <a:lnTo>
                    <a:pt x="100263" y="3706"/>
                  </a:lnTo>
                  <a:lnTo>
                    <a:pt x="139904" y="1098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71498" y="10495838"/>
              <a:ext cx="164535" cy="301648"/>
            </a:xfrm>
            <a:custGeom>
              <a:avLst/>
              <a:gdLst/>
              <a:ahLst/>
              <a:cxnLst/>
              <a:rect l="0" t="0" r="0" b="0"/>
              <a:pathLst>
                <a:path w="164535" h="301648">
                  <a:moveTo>
                    <a:pt x="164534" y="0"/>
                  </a:moveTo>
                  <a:lnTo>
                    <a:pt x="108937" y="18978"/>
                  </a:lnTo>
                  <a:lnTo>
                    <a:pt x="61975" y="51315"/>
                  </a:lnTo>
                  <a:lnTo>
                    <a:pt x="40030" y="85284"/>
                  </a:lnTo>
                  <a:lnTo>
                    <a:pt x="38875" y="96467"/>
                  </a:lnTo>
                  <a:lnTo>
                    <a:pt x="45716" y="117017"/>
                  </a:lnTo>
                  <a:lnTo>
                    <a:pt x="104017" y="173517"/>
                  </a:lnTo>
                  <a:lnTo>
                    <a:pt x="124936" y="208330"/>
                  </a:lnTo>
                  <a:lnTo>
                    <a:pt x="125948" y="221154"/>
                  </a:lnTo>
                  <a:lnTo>
                    <a:pt x="118947" y="247592"/>
                  </a:lnTo>
                  <a:lnTo>
                    <a:pt x="109767" y="257992"/>
                  </a:lnTo>
                  <a:lnTo>
                    <a:pt x="83317" y="273612"/>
                  </a:lnTo>
                  <a:lnTo>
                    <a:pt x="22777" y="286630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16275" y="11732023"/>
            <a:ext cx="2329895" cy="658140"/>
            <a:chOff x="1316275" y="11732023"/>
            <a:chExt cx="2329895" cy="658140"/>
          </a:xfrm>
        </p:grpSpPr>
        <p:sp>
          <p:nvSpPr>
            <p:cNvPr id="113" name="Freeform 112"/>
            <p:cNvSpPr/>
            <p:nvPr/>
          </p:nvSpPr>
          <p:spPr>
            <a:xfrm>
              <a:off x="1316275" y="11732023"/>
              <a:ext cx="164536" cy="411338"/>
            </a:xfrm>
            <a:custGeom>
              <a:avLst/>
              <a:gdLst/>
              <a:ahLst/>
              <a:cxnLst/>
              <a:rect l="0" t="0" r="0" b="0"/>
              <a:pathLst>
                <a:path w="164536" h="411338">
                  <a:moveTo>
                    <a:pt x="164535" y="0"/>
                  </a:moveTo>
                  <a:lnTo>
                    <a:pt x="144166" y="34363"/>
                  </a:lnTo>
                  <a:lnTo>
                    <a:pt x="127184" y="82631"/>
                  </a:lnTo>
                  <a:lnTo>
                    <a:pt x="103532" y="144499"/>
                  </a:lnTo>
                  <a:lnTo>
                    <a:pt x="86132" y="188639"/>
                  </a:lnTo>
                  <a:lnTo>
                    <a:pt x="66485" y="241756"/>
                  </a:lnTo>
                  <a:lnTo>
                    <a:pt x="43737" y="300998"/>
                  </a:lnTo>
                  <a:lnTo>
                    <a:pt x="17699" y="359516"/>
                  </a:lnTo>
                  <a:lnTo>
                    <a:pt x="0" y="4113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508232" y="11754368"/>
              <a:ext cx="268801" cy="361570"/>
            </a:xfrm>
            <a:custGeom>
              <a:avLst/>
              <a:gdLst/>
              <a:ahLst/>
              <a:cxnLst/>
              <a:rect l="0" t="0" r="0" b="0"/>
              <a:pathLst>
                <a:path w="268801" h="361570">
                  <a:moveTo>
                    <a:pt x="95979" y="87345"/>
                  </a:moveTo>
                  <a:lnTo>
                    <a:pt x="75609" y="121707"/>
                  </a:lnTo>
                  <a:lnTo>
                    <a:pt x="57104" y="169975"/>
                  </a:lnTo>
                  <a:lnTo>
                    <a:pt x="27076" y="230320"/>
                  </a:lnTo>
                  <a:lnTo>
                    <a:pt x="8700" y="287471"/>
                  </a:lnTo>
                  <a:lnTo>
                    <a:pt x="3867" y="324574"/>
                  </a:lnTo>
                  <a:lnTo>
                    <a:pt x="7148" y="338430"/>
                  </a:lnTo>
                  <a:lnTo>
                    <a:pt x="13906" y="349189"/>
                  </a:lnTo>
                  <a:lnTo>
                    <a:pt x="22982" y="357886"/>
                  </a:lnTo>
                  <a:lnTo>
                    <a:pt x="35127" y="360638"/>
                  </a:lnTo>
                  <a:lnTo>
                    <a:pt x="64871" y="355570"/>
                  </a:lnTo>
                  <a:lnTo>
                    <a:pt x="108598" y="328307"/>
                  </a:lnTo>
                  <a:lnTo>
                    <a:pt x="163187" y="279736"/>
                  </a:lnTo>
                  <a:lnTo>
                    <a:pt x="191558" y="243883"/>
                  </a:lnTo>
                  <a:lnTo>
                    <a:pt x="219261" y="194665"/>
                  </a:lnTo>
                  <a:lnTo>
                    <a:pt x="246767" y="141487"/>
                  </a:lnTo>
                  <a:lnTo>
                    <a:pt x="262021" y="103791"/>
                  </a:lnTo>
                  <a:lnTo>
                    <a:pt x="268800" y="61646"/>
                  </a:lnTo>
                  <a:lnTo>
                    <a:pt x="263689" y="25648"/>
                  </a:lnTo>
                  <a:lnTo>
                    <a:pt x="258060" y="9650"/>
                  </a:lnTo>
                  <a:lnTo>
                    <a:pt x="248213" y="2032"/>
                  </a:lnTo>
                  <a:lnTo>
                    <a:pt x="235555" y="0"/>
                  </a:lnTo>
                  <a:lnTo>
                    <a:pt x="221022" y="1693"/>
                  </a:lnTo>
                  <a:lnTo>
                    <a:pt x="192687" y="19823"/>
                  </a:lnTo>
                  <a:lnTo>
                    <a:pt x="134444" y="78058"/>
                  </a:lnTo>
                  <a:lnTo>
                    <a:pt x="96354" y="129352"/>
                  </a:lnTo>
                  <a:lnTo>
                    <a:pt x="59490" y="183497"/>
                  </a:lnTo>
                  <a:lnTo>
                    <a:pt x="33813" y="238202"/>
                  </a:lnTo>
                  <a:lnTo>
                    <a:pt x="14071" y="293019"/>
                  </a:lnTo>
                  <a:lnTo>
                    <a:pt x="4169" y="330086"/>
                  </a:lnTo>
                  <a:lnTo>
                    <a:pt x="0" y="361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823590" y="12157070"/>
              <a:ext cx="54846" cy="191959"/>
            </a:xfrm>
            <a:custGeom>
              <a:avLst/>
              <a:gdLst/>
              <a:ahLst/>
              <a:cxnLst/>
              <a:rect l="0" t="0" r="0" b="0"/>
              <a:pathLst>
                <a:path w="54846" h="191959">
                  <a:moveTo>
                    <a:pt x="54845" y="0"/>
                  </a:moveTo>
                  <a:lnTo>
                    <a:pt x="43992" y="48808"/>
                  </a:lnTo>
                  <a:lnTo>
                    <a:pt x="39357" y="81108"/>
                  </a:lnTo>
                  <a:lnTo>
                    <a:pt x="21141" y="132029"/>
                  </a:lnTo>
                  <a:lnTo>
                    <a:pt x="0" y="1919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083706" y="11855424"/>
              <a:ext cx="237329" cy="329947"/>
            </a:xfrm>
            <a:custGeom>
              <a:avLst/>
              <a:gdLst/>
              <a:ahLst/>
              <a:cxnLst/>
              <a:rect l="0" t="0" r="0" b="0"/>
              <a:pathLst>
                <a:path w="237329" h="329947">
                  <a:moveTo>
                    <a:pt x="137509" y="0"/>
                  </a:moveTo>
                  <a:lnTo>
                    <a:pt x="173903" y="0"/>
                  </a:lnTo>
                  <a:lnTo>
                    <a:pt x="187670" y="6094"/>
                  </a:lnTo>
                  <a:lnTo>
                    <a:pt x="211093" y="29116"/>
                  </a:lnTo>
                  <a:lnTo>
                    <a:pt x="234131" y="69058"/>
                  </a:lnTo>
                  <a:lnTo>
                    <a:pt x="237328" y="100265"/>
                  </a:lnTo>
                  <a:lnTo>
                    <a:pt x="236048" y="117117"/>
                  </a:lnTo>
                  <a:lnTo>
                    <a:pt x="212409" y="169951"/>
                  </a:lnTo>
                  <a:lnTo>
                    <a:pt x="176460" y="224201"/>
                  </a:lnTo>
                  <a:lnTo>
                    <a:pt x="120651" y="285561"/>
                  </a:lnTo>
                  <a:lnTo>
                    <a:pt x="75610" y="324029"/>
                  </a:lnTo>
                  <a:lnTo>
                    <a:pt x="64250" y="328756"/>
                  </a:lnTo>
                  <a:lnTo>
                    <a:pt x="39440" y="329946"/>
                  </a:lnTo>
                  <a:lnTo>
                    <a:pt x="17241" y="321334"/>
                  </a:lnTo>
                  <a:lnTo>
                    <a:pt x="7056" y="314771"/>
                  </a:lnTo>
                  <a:lnTo>
                    <a:pt x="1789" y="305826"/>
                  </a:lnTo>
                  <a:lnTo>
                    <a:pt x="0" y="283699"/>
                  </a:lnTo>
                  <a:lnTo>
                    <a:pt x="14837" y="245547"/>
                  </a:lnTo>
                  <a:lnTo>
                    <a:pt x="45809" y="212574"/>
                  </a:lnTo>
                  <a:lnTo>
                    <a:pt x="91210" y="190787"/>
                  </a:lnTo>
                  <a:lnTo>
                    <a:pt x="143257" y="181962"/>
                  </a:lnTo>
                  <a:lnTo>
                    <a:pt x="175103" y="192086"/>
                  </a:lnTo>
                  <a:lnTo>
                    <a:pt x="189994" y="201183"/>
                  </a:lnTo>
                  <a:lnTo>
                    <a:pt x="199921" y="214866"/>
                  </a:lnTo>
                  <a:lnTo>
                    <a:pt x="215854" y="271244"/>
                  </a:lnTo>
                  <a:lnTo>
                    <a:pt x="219776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402413" y="11855424"/>
              <a:ext cx="175294" cy="120325"/>
            </a:xfrm>
            <a:custGeom>
              <a:avLst/>
              <a:gdLst/>
              <a:ahLst/>
              <a:cxnLst/>
              <a:rect l="0" t="0" r="0" b="0"/>
              <a:pathLst>
                <a:path w="175294" h="120325">
                  <a:moveTo>
                    <a:pt x="93026" y="0"/>
                  </a:moveTo>
                  <a:lnTo>
                    <a:pt x="46252" y="57721"/>
                  </a:lnTo>
                  <a:lnTo>
                    <a:pt x="1477" y="116501"/>
                  </a:lnTo>
                  <a:lnTo>
                    <a:pt x="0" y="120324"/>
                  </a:lnTo>
                  <a:lnTo>
                    <a:pt x="3586" y="119827"/>
                  </a:lnTo>
                  <a:lnTo>
                    <a:pt x="42181" y="104413"/>
                  </a:lnTo>
                  <a:lnTo>
                    <a:pt x="104762" y="97645"/>
                  </a:lnTo>
                  <a:lnTo>
                    <a:pt x="159555" y="96308"/>
                  </a:lnTo>
                  <a:lnTo>
                    <a:pt x="175293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495439" y="11786868"/>
              <a:ext cx="191957" cy="342782"/>
            </a:xfrm>
            <a:custGeom>
              <a:avLst/>
              <a:gdLst/>
              <a:ahLst/>
              <a:cxnLst/>
              <a:rect l="0" t="0" r="0" b="0"/>
              <a:pathLst>
                <a:path w="191957" h="342782">
                  <a:moveTo>
                    <a:pt x="191956" y="0"/>
                  </a:moveTo>
                  <a:lnTo>
                    <a:pt x="172979" y="48807"/>
                  </a:lnTo>
                  <a:lnTo>
                    <a:pt x="140642" y="101219"/>
                  </a:lnTo>
                  <a:lnTo>
                    <a:pt x="112813" y="154906"/>
                  </a:lnTo>
                  <a:lnTo>
                    <a:pt x="79130" y="214157"/>
                  </a:lnTo>
                  <a:lnTo>
                    <a:pt x="41727" y="276909"/>
                  </a:lnTo>
                  <a:lnTo>
                    <a:pt x="9145" y="328415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659973" y="12143360"/>
              <a:ext cx="123402" cy="246803"/>
            </a:xfrm>
            <a:custGeom>
              <a:avLst/>
              <a:gdLst/>
              <a:ahLst/>
              <a:cxnLst/>
              <a:rect l="0" t="0" r="0" b="0"/>
              <a:pathLst>
                <a:path w="123402" h="246803">
                  <a:moveTo>
                    <a:pt x="123401" y="0"/>
                  </a:moveTo>
                  <a:lnTo>
                    <a:pt x="108486" y="48807"/>
                  </a:lnTo>
                  <a:lnTo>
                    <a:pt x="91559" y="98252"/>
                  </a:lnTo>
                  <a:lnTo>
                    <a:pt x="67247" y="151497"/>
                  </a:lnTo>
                  <a:lnTo>
                    <a:pt x="31734" y="209525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010975" y="11814291"/>
              <a:ext cx="270346" cy="356492"/>
            </a:xfrm>
            <a:custGeom>
              <a:avLst/>
              <a:gdLst/>
              <a:ahLst/>
              <a:cxnLst/>
              <a:rect l="0" t="0" r="0" b="0"/>
              <a:pathLst>
                <a:path w="270346" h="356492">
                  <a:moveTo>
                    <a:pt x="197446" y="0"/>
                  </a:moveTo>
                  <a:lnTo>
                    <a:pt x="228762" y="12469"/>
                  </a:lnTo>
                  <a:lnTo>
                    <a:pt x="247420" y="26362"/>
                  </a:lnTo>
                  <a:lnTo>
                    <a:pt x="267775" y="58592"/>
                  </a:lnTo>
                  <a:lnTo>
                    <a:pt x="270345" y="92057"/>
                  </a:lnTo>
                  <a:lnTo>
                    <a:pt x="259164" y="149662"/>
                  </a:lnTo>
                  <a:lnTo>
                    <a:pt x="236554" y="197198"/>
                  </a:lnTo>
                  <a:lnTo>
                    <a:pt x="183557" y="259768"/>
                  </a:lnTo>
                  <a:lnTo>
                    <a:pt x="134960" y="306119"/>
                  </a:lnTo>
                  <a:lnTo>
                    <a:pt x="75696" y="338698"/>
                  </a:lnTo>
                  <a:lnTo>
                    <a:pt x="47356" y="347060"/>
                  </a:lnTo>
                  <a:lnTo>
                    <a:pt x="19527" y="345698"/>
                  </a:lnTo>
                  <a:lnTo>
                    <a:pt x="10277" y="338632"/>
                  </a:lnTo>
                  <a:lnTo>
                    <a:pt x="0" y="314530"/>
                  </a:lnTo>
                  <a:lnTo>
                    <a:pt x="3557" y="287567"/>
                  </a:lnTo>
                  <a:lnTo>
                    <a:pt x="30668" y="233017"/>
                  </a:lnTo>
                  <a:lnTo>
                    <a:pt x="63732" y="199213"/>
                  </a:lnTo>
                  <a:lnTo>
                    <a:pt x="93329" y="187565"/>
                  </a:lnTo>
                  <a:lnTo>
                    <a:pt x="125273" y="183911"/>
                  </a:lnTo>
                  <a:lnTo>
                    <a:pt x="154705" y="187365"/>
                  </a:lnTo>
                  <a:lnTo>
                    <a:pt x="178958" y="202103"/>
                  </a:lnTo>
                  <a:lnTo>
                    <a:pt x="189691" y="212431"/>
                  </a:lnTo>
                  <a:lnTo>
                    <a:pt x="201617" y="244221"/>
                  </a:lnTo>
                  <a:lnTo>
                    <a:pt x="208331" y="300882"/>
                  </a:lnTo>
                  <a:lnTo>
                    <a:pt x="211157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54884" y="11828002"/>
              <a:ext cx="184172" cy="342781"/>
            </a:xfrm>
            <a:custGeom>
              <a:avLst/>
              <a:gdLst/>
              <a:ahLst/>
              <a:cxnLst/>
              <a:rect l="0" t="0" r="0" b="0"/>
              <a:pathLst>
                <a:path w="184172" h="342781">
                  <a:moveTo>
                    <a:pt x="100339" y="0"/>
                  </a:moveTo>
                  <a:lnTo>
                    <a:pt x="81361" y="48808"/>
                  </a:lnTo>
                  <a:lnTo>
                    <a:pt x="57645" y="98253"/>
                  </a:lnTo>
                  <a:lnTo>
                    <a:pt x="35383" y="147435"/>
                  </a:lnTo>
                  <a:lnTo>
                    <a:pt x="14212" y="204998"/>
                  </a:lnTo>
                  <a:lnTo>
                    <a:pt x="0" y="246603"/>
                  </a:lnTo>
                  <a:lnTo>
                    <a:pt x="2930" y="274136"/>
                  </a:lnTo>
                  <a:lnTo>
                    <a:pt x="7977" y="287876"/>
                  </a:lnTo>
                  <a:lnTo>
                    <a:pt x="18959" y="295514"/>
                  </a:lnTo>
                  <a:lnTo>
                    <a:pt x="51474" y="299937"/>
                  </a:lnTo>
                  <a:lnTo>
                    <a:pt x="83192" y="292762"/>
                  </a:lnTo>
                  <a:lnTo>
                    <a:pt x="122680" y="271591"/>
                  </a:lnTo>
                  <a:lnTo>
                    <a:pt x="153678" y="241959"/>
                  </a:lnTo>
                  <a:lnTo>
                    <a:pt x="178097" y="204234"/>
                  </a:lnTo>
                  <a:lnTo>
                    <a:pt x="184171" y="191001"/>
                  </a:lnTo>
                  <a:lnTo>
                    <a:pt x="182125" y="182178"/>
                  </a:lnTo>
                  <a:lnTo>
                    <a:pt x="174668" y="176297"/>
                  </a:lnTo>
                  <a:lnTo>
                    <a:pt x="163603" y="172376"/>
                  </a:lnTo>
                  <a:lnTo>
                    <a:pt x="153179" y="174332"/>
                  </a:lnTo>
                  <a:lnTo>
                    <a:pt x="122428" y="198923"/>
                  </a:lnTo>
                  <a:lnTo>
                    <a:pt x="88094" y="235155"/>
                  </a:lnTo>
                  <a:lnTo>
                    <a:pt x="73061" y="261431"/>
                  </a:lnTo>
                  <a:lnTo>
                    <a:pt x="61942" y="320392"/>
                  </a:lnTo>
                  <a:lnTo>
                    <a:pt x="59205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633469" y="121296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168205" y="11713051"/>
            <a:ext cx="4427708" cy="694193"/>
            <a:chOff x="4168205" y="11713051"/>
            <a:chExt cx="4427708" cy="694193"/>
          </a:xfrm>
        </p:grpSpPr>
        <p:sp>
          <p:nvSpPr>
            <p:cNvPr id="124" name="Freeform 123"/>
            <p:cNvSpPr/>
            <p:nvPr/>
          </p:nvSpPr>
          <p:spPr>
            <a:xfrm>
              <a:off x="4264184" y="11809029"/>
              <a:ext cx="95979" cy="342781"/>
            </a:xfrm>
            <a:custGeom>
              <a:avLst/>
              <a:gdLst/>
              <a:ahLst/>
              <a:cxnLst/>
              <a:rect l="0" t="0" r="0" b="0"/>
              <a:pathLst>
                <a:path w="95979" h="342781">
                  <a:moveTo>
                    <a:pt x="95978" y="0"/>
                  </a:moveTo>
                  <a:lnTo>
                    <a:pt x="76894" y="57251"/>
                  </a:lnTo>
                  <a:lnTo>
                    <a:pt x="71027" y="103971"/>
                  </a:lnTo>
                  <a:lnTo>
                    <a:pt x="62009" y="156407"/>
                  </a:lnTo>
                  <a:lnTo>
                    <a:pt x="49689" y="217818"/>
                  </a:lnTo>
                  <a:lnTo>
                    <a:pt x="29111" y="276977"/>
                  </a:lnTo>
                  <a:lnTo>
                    <a:pt x="16493" y="306425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68205" y="11836451"/>
              <a:ext cx="329070" cy="41135"/>
            </a:xfrm>
            <a:custGeom>
              <a:avLst/>
              <a:gdLst/>
              <a:ahLst/>
              <a:cxnLst/>
              <a:rect l="0" t="0" r="0" b="0"/>
              <a:pathLst>
                <a:path w="329070" h="41135">
                  <a:moveTo>
                    <a:pt x="0" y="41134"/>
                  </a:moveTo>
                  <a:lnTo>
                    <a:pt x="59660" y="41134"/>
                  </a:lnTo>
                  <a:lnTo>
                    <a:pt x="111117" y="41134"/>
                  </a:lnTo>
                  <a:lnTo>
                    <a:pt x="164958" y="37072"/>
                  </a:lnTo>
                  <a:lnTo>
                    <a:pt x="215442" y="26220"/>
                  </a:lnTo>
                  <a:lnTo>
                    <a:pt x="263409" y="17417"/>
                  </a:lnTo>
                  <a:lnTo>
                    <a:pt x="304028" y="10748"/>
                  </a:lnTo>
                  <a:lnTo>
                    <a:pt x="3290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60142" y="11822740"/>
              <a:ext cx="192919" cy="315359"/>
            </a:xfrm>
            <a:custGeom>
              <a:avLst/>
              <a:gdLst/>
              <a:ahLst/>
              <a:cxnLst/>
              <a:rect l="0" t="0" r="0" b="0"/>
              <a:pathLst>
                <a:path w="192919" h="315359">
                  <a:moveTo>
                    <a:pt x="101666" y="0"/>
                  </a:moveTo>
                  <a:lnTo>
                    <a:pt x="82689" y="59660"/>
                  </a:lnTo>
                  <a:lnTo>
                    <a:pt x="57631" y="121644"/>
                  </a:lnTo>
                  <a:lnTo>
                    <a:pt x="35467" y="171293"/>
                  </a:lnTo>
                  <a:lnTo>
                    <a:pt x="16881" y="224598"/>
                  </a:lnTo>
                  <a:lnTo>
                    <a:pt x="0" y="285017"/>
                  </a:lnTo>
                  <a:lnTo>
                    <a:pt x="6373" y="264388"/>
                  </a:lnTo>
                  <a:lnTo>
                    <a:pt x="35052" y="206885"/>
                  </a:lnTo>
                  <a:lnTo>
                    <a:pt x="70057" y="151064"/>
                  </a:lnTo>
                  <a:lnTo>
                    <a:pt x="104488" y="117040"/>
                  </a:lnTo>
                  <a:lnTo>
                    <a:pt x="118782" y="111542"/>
                  </a:lnTo>
                  <a:lnTo>
                    <a:pt x="150915" y="109498"/>
                  </a:lnTo>
                  <a:lnTo>
                    <a:pt x="163444" y="114132"/>
                  </a:lnTo>
                  <a:lnTo>
                    <a:pt x="181429" y="131471"/>
                  </a:lnTo>
                  <a:lnTo>
                    <a:pt x="190438" y="158473"/>
                  </a:lnTo>
                  <a:lnTo>
                    <a:pt x="192918" y="190786"/>
                  </a:lnTo>
                  <a:lnTo>
                    <a:pt x="185749" y="241715"/>
                  </a:lnTo>
                  <a:lnTo>
                    <a:pt x="169678" y="292517"/>
                  </a:lnTo>
                  <a:lnTo>
                    <a:pt x="156511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798921" y="11949411"/>
              <a:ext cx="109690" cy="161266"/>
            </a:xfrm>
            <a:custGeom>
              <a:avLst/>
              <a:gdLst/>
              <a:ahLst/>
              <a:cxnLst/>
              <a:rect l="0" t="0" r="0" b="0"/>
              <a:pathLst>
                <a:path w="109690" h="161266">
                  <a:moveTo>
                    <a:pt x="0" y="120131"/>
                  </a:moveTo>
                  <a:lnTo>
                    <a:pt x="57252" y="93769"/>
                  </a:lnTo>
                  <a:lnTo>
                    <a:pt x="89412" y="61537"/>
                  </a:lnTo>
                  <a:lnTo>
                    <a:pt x="100677" y="32135"/>
                  </a:lnTo>
                  <a:lnTo>
                    <a:pt x="103681" y="15763"/>
                  </a:lnTo>
                  <a:lnTo>
                    <a:pt x="101113" y="6372"/>
                  </a:lnTo>
                  <a:lnTo>
                    <a:pt x="94831" y="1635"/>
                  </a:lnTo>
                  <a:lnTo>
                    <a:pt x="86072" y="0"/>
                  </a:lnTo>
                  <a:lnTo>
                    <a:pt x="77186" y="3480"/>
                  </a:lnTo>
                  <a:lnTo>
                    <a:pt x="50123" y="30215"/>
                  </a:lnTo>
                  <a:lnTo>
                    <a:pt x="31925" y="54269"/>
                  </a:lnTo>
                  <a:lnTo>
                    <a:pt x="25869" y="88320"/>
                  </a:lnTo>
                  <a:lnTo>
                    <a:pt x="29779" y="124275"/>
                  </a:lnTo>
                  <a:lnTo>
                    <a:pt x="41673" y="150411"/>
                  </a:lnTo>
                  <a:lnTo>
                    <a:pt x="50634" y="157076"/>
                  </a:lnTo>
                  <a:lnTo>
                    <a:pt x="61178" y="159995"/>
                  </a:lnTo>
                  <a:lnTo>
                    <a:pt x="109689" y="1612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984934" y="11973564"/>
              <a:ext cx="239035" cy="433680"/>
            </a:xfrm>
            <a:custGeom>
              <a:avLst/>
              <a:gdLst/>
              <a:ahLst/>
              <a:cxnLst/>
              <a:rect l="0" t="0" r="0" b="0"/>
              <a:pathLst>
                <a:path w="239035" h="433680">
                  <a:moveTo>
                    <a:pt x="19654" y="0"/>
                  </a:moveTo>
                  <a:lnTo>
                    <a:pt x="570" y="57251"/>
                  </a:lnTo>
                  <a:lnTo>
                    <a:pt x="0" y="83336"/>
                  </a:lnTo>
                  <a:lnTo>
                    <a:pt x="6349" y="108640"/>
                  </a:lnTo>
                  <a:lnTo>
                    <a:pt x="19327" y="130044"/>
                  </a:lnTo>
                  <a:lnTo>
                    <a:pt x="28577" y="133923"/>
                  </a:lnTo>
                  <a:lnTo>
                    <a:pt x="39314" y="133462"/>
                  </a:lnTo>
                  <a:lnTo>
                    <a:pt x="61908" y="124825"/>
                  </a:lnTo>
                  <a:lnTo>
                    <a:pt x="82107" y="110830"/>
                  </a:lnTo>
                  <a:lnTo>
                    <a:pt x="97177" y="86329"/>
                  </a:lnTo>
                  <a:lnTo>
                    <a:pt x="121102" y="23387"/>
                  </a:lnTo>
                  <a:lnTo>
                    <a:pt x="116654" y="74287"/>
                  </a:lnTo>
                  <a:lnTo>
                    <a:pt x="108657" y="121036"/>
                  </a:lnTo>
                  <a:lnTo>
                    <a:pt x="104915" y="166022"/>
                  </a:lnTo>
                  <a:lnTo>
                    <a:pt x="103252" y="218517"/>
                  </a:lnTo>
                  <a:lnTo>
                    <a:pt x="102513" y="267239"/>
                  </a:lnTo>
                  <a:lnTo>
                    <a:pt x="102097" y="330215"/>
                  </a:lnTo>
                  <a:lnTo>
                    <a:pt x="94695" y="387469"/>
                  </a:lnTo>
                  <a:lnTo>
                    <a:pt x="82968" y="416471"/>
                  </a:lnTo>
                  <a:lnTo>
                    <a:pt x="75575" y="428470"/>
                  </a:lnTo>
                  <a:lnTo>
                    <a:pt x="67599" y="433424"/>
                  </a:lnTo>
                  <a:lnTo>
                    <a:pt x="59234" y="433679"/>
                  </a:lnTo>
                  <a:lnTo>
                    <a:pt x="50612" y="430801"/>
                  </a:lnTo>
                  <a:lnTo>
                    <a:pt x="36968" y="415417"/>
                  </a:lnTo>
                  <a:lnTo>
                    <a:pt x="31197" y="404915"/>
                  </a:lnTo>
                  <a:lnTo>
                    <a:pt x="28847" y="372935"/>
                  </a:lnTo>
                  <a:lnTo>
                    <a:pt x="40152" y="312104"/>
                  </a:lnTo>
                  <a:lnTo>
                    <a:pt x="62799" y="249899"/>
                  </a:lnTo>
                  <a:lnTo>
                    <a:pt x="81487" y="214662"/>
                  </a:lnTo>
                  <a:lnTo>
                    <a:pt x="105027" y="188845"/>
                  </a:lnTo>
                  <a:lnTo>
                    <a:pt x="143975" y="164458"/>
                  </a:lnTo>
                  <a:lnTo>
                    <a:pt x="174949" y="160946"/>
                  </a:lnTo>
                  <a:lnTo>
                    <a:pt x="214459" y="163470"/>
                  </a:lnTo>
                  <a:lnTo>
                    <a:pt x="239034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291579" y="11992993"/>
              <a:ext cx="192903" cy="213662"/>
            </a:xfrm>
            <a:custGeom>
              <a:avLst/>
              <a:gdLst/>
              <a:ahLst/>
              <a:cxnLst/>
              <a:rect l="0" t="0" r="0" b="0"/>
              <a:pathLst>
                <a:path w="192903" h="213662">
                  <a:moveTo>
                    <a:pt x="179190" y="35415"/>
                  </a:moveTo>
                  <a:lnTo>
                    <a:pt x="171912" y="13580"/>
                  </a:lnTo>
                  <a:lnTo>
                    <a:pt x="163674" y="7147"/>
                  </a:lnTo>
                  <a:lnTo>
                    <a:pt x="138270" y="0"/>
                  </a:lnTo>
                  <a:lnTo>
                    <a:pt x="110729" y="4948"/>
                  </a:lnTo>
                  <a:lnTo>
                    <a:pt x="96986" y="10533"/>
                  </a:lnTo>
                  <a:lnTo>
                    <a:pt x="73592" y="32989"/>
                  </a:lnTo>
                  <a:lnTo>
                    <a:pt x="43291" y="79892"/>
                  </a:lnTo>
                  <a:lnTo>
                    <a:pt x="15015" y="132385"/>
                  </a:lnTo>
                  <a:lnTo>
                    <a:pt x="1105" y="166873"/>
                  </a:lnTo>
                  <a:lnTo>
                    <a:pt x="0" y="197437"/>
                  </a:lnTo>
                  <a:lnTo>
                    <a:pt x="6409" y="205892"/>
                  </a:lnTo>
                  <a:lnTo>
                    <a:pt x="16775" y="210005"/>
                  </a:lnTo>
                  <a:lnTo>
                    <a:pt x="29780" y="211224"/>
                  </a:lnTo>
                  <a:lnTo>
                    <a:pt x="56418" y="204453"/>
                  </a:lnTo>
                  <a:lnTo>
                    <a:pt x="81968" y="189763"/>
                  </a:lnTo>
                  <a:lnTo>
                    <a:pt x="132721" y="137331"/>
                  </a:lnTo>
                  <a:lnTo>
                    <a:pt x="168237" y="75525"/>
                  </a:lnTo>
                  <a:lnTo>
                    <a:pt x="176459" y="62156"/>
                  </a:lnTo>
                  <a:lnTo>
                    <a:pt x="180416" y="60860"/>
                  </a:lnTo>
                  <a:lnTo>
                    <a:pt x="181531" y="67613"/>
                  </a:lnTo>
                  <a:lnTo>
                    <a:pt x="179884" y="113511"/>
                  </a:lnTo>
                  <a:lnTo>
                    <a:pt x="183459" y="167228"/>
                  </a:lnTo>
                  <a:lnTo>
                    <a:pt x="192902" y="2136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554684" y="11973564"/>
              <a:ext cx="94332" cy="230049"/>
            </a:xfrm>
            <a:custGeom>
              <a:avLst/>
              <a:gdLst/>
              <a:ahLst/>
              <a:cxnLst/>
              <a:rect l="0" t="0" r="0" b="0"/>
              <a:pathLst>
                <a:path w="94332" h="230049">
                  <a:moveTo>
                    <a:pt x="25775" y="95978"/>
                  </a:moveTo>
                  <a:lnTo>
                    <a:pt x="14829" y="147663"/>
                  </a:lnTo>
                  <a:lnTo>
                    <a:pt x="2059" y="209106"/>
                  </a:lnTo>
                  <a:lnTo>
                    <a:pt x="0" y="230048"/>
                  </a:lnTo>
                  <a:lnTo>
                    <a:pt x="364" y="200534"/>
                  </a:lnTo>
                  <a:lnTo>
                    <a:pt x="9444" y="152518"/>
                  </a:lnTo>
                  <a:lnTo>
                    <a:pt x="23306" y="101220"/>
                  </a:lnTo>
                  <a:lnTo>
                    <a:pt x="54515" y="46231"/>
                  </a:lnTo>
                  <a:lnTo>
                    <a:pt x="9433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685925" y="12056914"/>
              <a:ext cx="155048" cy="139054"/>
            </a:xfrm>
            <a:custGeom>
              <a:avLst/>
              <a:gdLst/>
              <a:ahLst/>
              <a:cxnLst/>
              <a:rect l="0" t="0" r="0" b="0"/>
              <a:pathLst>
                <a:path w="155048" h="139054">
                  <a:moveTo>
                    <a:pt x="17935" y="108606"/>
                  </a:moveTo>
                  <a:lnTo>
                    <a:pt x="56103" y="46827"/>
                  </a:lnTo>
                  <a:lnTo>
                    <a:pt x="75117" y="10573"/>
                  </a:lnTo>
                  <a:lnTo>
                    <a:pt x="72815" y="3641"/>
                  </a:lnTo>
                  <a:lnTo>
                    <a:pt x="65186" y="542"/>
                  </a:lnTo>
                  <a:lnTo>
                    <a:pt x="54006" y="0"/>
                  </a:lnTo>
                  <a:lnTo>
                    <a:pt x="43506" y="4209"/>
                  </a:lnTo>
                  <a:lnTo>
                    <a:pt x="23714" y="21074"/>
                  </a:lnTo>
                  <a:lnTo>
                    <a:pt x="2720" y="63542"/>
                  </a:lnTo>
                  <a:lnTo>
                    <a:pt x="0" y="93148"/>
                  </a:lnTo>
                  <a:lnTo>
                    <a:pt x="1408" y="107442"/>
                  </a:lnTo>
                  <a:lnTo>
                    <a:pt x="6917" y="118494"/>
                  </a:lnTo>
                  <a:lnTo>
                    <a:pt x="25226" y="134837"/>
                  </a:lnTo>
                  <a:lnTo>
                    <a:pt x="52660" y="139053"/>
                  </a:lnTo>
                  <a:lnTo>
                    <a:pt x="112647" y="129347"/>
                  </a:lnTo>
                  <a:lnTo>
                    <a:pt x="155047" y="108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087773" y="11795318"/>
              <a:ext cx="68557" cy="397626"/>
            </a:xfrm>
            <a:custGeom>
              <a:avLst/>
              <a:gdLst/>
              <a:ahLst/>
              <a:cxnLst/>
              <a:rect l="0" t="0" r="0" b="0"/>
              <a:pathLst>
                <a:path w="68557" h="397626">
                  <a:moveTo>
                    <a:pt x="68556" y="0"/>
                  </a:moveTo>
                  <a:lnTo>
                    <a:pt x="68556" y="59659"/>
                  </a:lnTo>
                  <a:lnTo>
                    <a:pt x="64494" y="115179"/>
                  </a:lnTo>
                  <a:lnTo>
                    <a:pt x="53642" y="171748"/>
                  </a:lnTo>
                  <a:lnTo>
                    <a:pt x="36326" y="231807"/>
                  </a:lnTo>
                  <a:lnTo>
                    <a:pt x="22782" y="281122"/>
                  </a:lnTo>
                  <a:lnTo>
                    <a:pt x="9120" y="334328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50662" y="11884938"/>
              <a:ext cx="458315" cy="313555"/>
            </a:xfrm>
            <a:custGeom>
              <a:avLst/>
              <a:gdLst/>
              <a:ahLst/>
              <a:cxnLst/>
              <a:rect l="0" t="0" r="0" b="0"/>
              <a:pathLst>
                <a:path w="458315" h="313555">
                  <a:moveTo>
                    <a:pt x="0" y="170893"/>
                  </a:moveTo>
                  <a:lnTo>
                    <a:pt x="54732" y="159946"/>
                  </a:lnTo>
                  <a:lnTo>
                    <a:pt x="116934" y="144460"/>
                  </a:lnTo>
                  <a:lnTo>
                    <a:pt x="161152" y="124105"/>
                  </a:lnTo>
                  <a:lnTo>
                    <a:pt x="221593" y="94228"/>
                  </a:lnTo>
                  <a:lnTo>
                    <a:pt x="284140" y="56836"/>
                  </a:lnTo>
                  <a:lnTo>
                    <a:pt x="315926" y="27746"/>
                  </a:lnTo>
                  <a:lnTo>
                    <a:pt x="332622" y="0"/>
                  </a:lnTo>
                  <a:lnTo>
                    <a:pt x="332961" y="2119"/>
                  </a:lnTo>
                  <a:lnTo>
                    <a:pt x="318634" y="63014"/>
                  </a:lnTo>
                  <a:lnTo>
                    <a:pt x="307357" y="125387"/>
                  </a:lnTo>
                  <a:lnTo>
                    <a:pt x="304184" y="175044"/>
                  </a:lnTo>
                  <a:lnTo>
                    <a:pt x="298712" y="219457"/>
                  </a:lnTo>
                  <a:lnTo>
                    <a:pt x="291128" y="282784"/>
                  </a:lnTo>
                  <a:lnTo>
                    <a:pt x="290877" y="313554"/>
                  </a:lnTo>
                  <a:lnTo>
                    <a:pt x="292943" y="313228"/>
                  </a:lnTo>
                  <a:lnTo>
                    <a:pt x="311446" y="254525"/>
                  </a:lnTo>
                  <a:lnTo>
                    <a:pt x="333261" y="198584"/>
                  </a:lnTo>
                  <a:lnTo>
                    <a:pt x="366460" y="143523"/>
                  </a:lnTo>
                  <a:lnTo>
                    <a:pt x="388344" y="124196"/>
                  </a:lnTo>
                  <a:lnTo>
                    <a:pt x="400578" y="116910"/>
                  </a:lnTo>
                  <a:lnTo>
                    <a:pt x="413305" y="116622"/>
                  </a:lnTo>
                  <a:lnTo>
                    <a:pt x="439633" y="128492"/>
                  </a:lnTo>
                  <a:lnTo>
                    <a:pt x="448482" y="141102"/>
                  </a:lnTo>
                  <a:lnTo>
                    <a:pt x="458314" y="175426"/>
                  </a:lnTo>
                  <a:lnTo>
                    <a:pt x="455203" y="234589"/>
                  </a:lnTo>
                  <a:lnTo>
                    <a:pt x="452469" y="266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457976" y="12016681"/>
              <a:ext cx="164535" cy="164102"/>
            </a:xfrm>
            <a:custGeom>
              <a:avLst/>
              <a:gdLst/>
              <a:ahLst/>
              <a:cxnLst/>
              <a:rect l="0" t="0" r="0" b="0"/>
              <a:pathLst>
                <a:path w="164535" h="164102">
                  <a:moveTo>
                    <a:pt x="0" y="148839"/>
                  </a:moveTo>
                  <a:lnTo>
                    <a:pt x="21836" y="134281"/>
                  </a:lnTo>
                  <a:lnTo>
                    <a:pt x="36619" y="114947"/>
                  </a:lnTo>
                  <a:lnTo>
                    <a:pt x="64915" y="53532"/>
                  </a:lnTo>
                  <a:lnTo>
                    <a:pt x="80141" y="32339"/>
                  </a:lnTo>
                  <a:lnTo>
                    <a:pt x="82374" y="22421"/>
                  </a:lnTo>
                  <a:lnTo>
                    <a:pt x="80815" y="12763"/>
                  </a:lnTo>
                  <a:lnTo>
                    <a:pt x="76728" y="3277"/>
                  </a:lnTo>
                  <a:lnTo>
                    <a:pt x="70957" y="0"/>
                  </a:lnTo>
                  <a:lnTo>
                    <a:pt x="64063" y="862"/>
                  </a:lnTo>
                  <a:lnTo>
                    <a:pt x="56420" y="4484"/>
                  </a:lnTo>
                  <a:lnTo>
                    <a:pt x="31105" y="38696"/>
                  </a:lnTo>
                  <a:lnTo>
                    <a:pt x="11586" y="80150"/>
                  </a:lnTo>
                  <a:lnTo>
                    <a:pt x="9212" y="111709"/>
                  </a:lnTo>
                  <a:lnTo>
                    <a:pt x="10711" y="128656"/>
                  </a:lnTo>
                  <a:lnTo>
                    <a:pt x="16282" y="141478"/>
                  </a:lnTo>
                  <a:lnTo>
                    <a:pt x="34658" y="159787"/>
                  </a:lnTo>
                  <a:lnTo>
                    <a:pt x="45957" y="163755"/>
                  </a:lnTo>
                  <a:lnTo>
                    <a:pt x="70700" y="164101"/>
                  </a:lnTo>
                  <a:lnTo>
                    <a:pt x="133332" y="151902"/>
                  </a:lnTo>
                  <a:lnTo>
                    <a:pt x="164534" y="1488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910446" y="11946141"/>
              <a:ext cx="13711" cy="1"/>
            </a:xfrm>
            <a:custGeom>
              <a:avLst/>
              <a:gdLst/>
              <a:ahLst/>
              <a:cxnLst/>
              <a:rect l="0" t="0" r="0" b="0"/>
              <a:pathLst>
                <a:path w="13711" h="1">
                  <a:moveTo>
                    <a:pt x="1371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800756" y="12014697"/>
              <a:ext cx="158005" cy="219381"/>
            </a:xfrm>
            <a:custGeom>
              <a:avLst/>
              <a:gdLst/>
              <a:ahLst/>
              <a:cxnLst/>
              <a:rect l="0" t="0" r="0" b="0"/>
              <a:pathLst>
                <a:path w="158005" h="219381">
                  <a:moveTo>
                    <a:pt x="0" y="0"/>
                  </a:moveTo>
                  <a:lnTo>
                    <a:pt x="7279" y="21837"/>
                  </a:lnTo>
                  <a:lnTo>
                    <a:pt x="23041" y="36619"/>
                  </a:lnTo>
                  <a:lnTo>
                    <a:pt x="83496" y="74337"/>
                  </a:lnTo>
                  <a:lnTo>
                    <a:pt x="137355" y="109928"/>
                  </a:lnTo>
                  <a:lnTo>
                    <a:pt x="150985" y="118989"/>
                  </a:lnTo>
                  <a:lnTo>
                    <a:pt x="157025" y="128077"/>
                  </a:lnTo>
                  <a:lnTo>
                    <a:pt x="158004" y="137183"/>
                  </a:lnTo>
                  <a:lnTo>
                    <a:pt x="150968" y="155425"/>
                  </a:lnTo>
                  <a:lnTo>
                    <a:pt x="137683" y="173688"/>
                  </a:lnTo>
                  <a:lnTo>
                    <a:pt x="105796" y="193823"/>
                  </a:lnTo>
                  <a:lnTo>
                    <a:pt x="52809" y="214960"/>
                  </a:lnTo>
                  <a:lnTo>
                    <a:pt x="41133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989484" y="12011086"/>
              <a:ext cx="250032" cy="181858"/>
            </a:xfrm>
            <a:custGeom>
              <a:avLst/>
              <a:gdLst/>
              <a:ahLst/>
              <a:cxnLst/>
              <a:rect l="0" t="0" r="0" b="0"/>
              <a:pathLst>
                <a:path w="250032" h="181858">
                  <a:moveTo>
                    <a:pt x="154052" y="17322"/>
                  </a:moveTo>
                  <a:lnTo>
                    <a:pt x="139494" y="2765"/>
                  </a:lnTo>
                  <a:lnTo>
                    <a:pt x="130636" y="0"/>
                  </a:lnTo>
                  <a:lnTo>
                    <a:pt x="108605" y="990"/>
                  </a:lnTo>
                  <a:lnTo>
                    <a:pt x="83579" y="14634"/>
                  </a:lnTo>
                  <a:lnTo>
                    <a:pt x="30273" y="67912"/>
                  </a:lnTo>
                  <a:lnTo>
                    <a:pt x="3963" y="112040"/>
                  </a:lnTo>
                  <a:lnTo>
                    <a:pt x="0" y="140163"/>
                  </a:lnTo>
                  <a:lnTo>
                    <a:pt x="1076" y="154061"/>
                  </a:lnTo>
                  <a:lnTo>
                    <a:pt x="7887" y="163326"/>
                  </a:lnTo>
                  <a:lnTo>
                    <a:pt x="31706" y="173621"/>
                  </a:lnTo>
                  <a:lnTo>
                    <a:pt x="58542" y="170070"/>
                  </a:lnTo>
                  <a:lnTo>
                    <a:pt x="113010" y="142965"/>
                  </a:lnTo>
                  <a:lnTo>
                    <a:pt x="156835" y="106746"/>
                  </a:lnTo>
                  <a:lnTo>
                    <a:pt x="176110" y="82966"/>
                  </a:lnTo>
                  <a:lnTo>
                    <a:pt x="180944" y="79366"/>
                  </a:lnTo>
                  <a:lnTo>
                    <a:pt x="182645" y="81537"/>
                  </a:lnTo>
                  <a:lnTo>
                    <a:pt x="181705" y="125138"/>
                  </a:lnTo>
                  <a:lnTo>
                    <a:pt x="189703" y="149539"/>
                  </a:lnTo>
                  <a:lnTo>
                    <a:pt x="196101" y="160311"/>
                  </a:lnTo>
                  <a:lnTo>
                    <a:pt x="204937" y="167493"/>
                  </a:lnTo>
                  <a:lnTo>
                    <a:pt x="250031" y="181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297047" y="12003221"/>
              <a:ext cx="274009" cy="192534"/>
            </a:xfrm>
            <a:custGeom>
              <a:avLst/>
              <a:gdLst/>
              <a:ahLst/>
              <a:cxnLst/>
              <a:rect l="0" t="0" r="0" b="0"/>
              <a:pathLst>
                <a:path w="274009" h="192534">
                  <a:moveTo>
                    <a:pt x="52157" y="11476"/>
                  </a:moveTo>
                  <a:lnTo>
                    <a:pt x="37242" y="67073"/>
                  </a:lnTo>
                  <a:lnTo>
                    <a:pt x="19926" y="128593"/>
                  </a:lnTo>
                  <a:lnTo>
                    <a:pt x="6382" y="174149"/>
                  </a:lnTo>
                  <a:lnTo>
                    <a:pt x="3359" y="177816"/>
                  </a:lnTo>
                  <a:lnTo>
                    <a:pt x="1344" y="174167"/>
                  </a:lnTo>
                  <a:lnTo>
                    <a:pt x="0" y="165641"/>
                  </a:lnTo>
                  <a:lnTo>
                    <a:pt x="12666" y="124526"/>
                  </a:lnTo>
                  <a:lnTo>
                    <a:pt x="44244" y="68508"/>
                  </a:lnTo>
                  <a:lnTo>
                    <a:pt x="61843" y="46472"/>
                  </a:lnTo>
                  <a:lnTo>
                    <a:pt x="73850" y="40900"/>
                  </a:lnTo>
                  <a:lnTo>
                    <a:pt x="103439" y="38772"/>
                  </a:lnTo>
                  <a:lnTo>
                    <a:pt x="115291" y="43385"/>
                  </a:lnTo>
                  <a:lnTo>
                    <a:pt x="132522" y="60698"/>
                  </a:lnTo>
                  <a:lnTo>
                    <a:pt x="141196" y="87689"/>
                  </a:lnTo>
                  <a:lnTo>
                    <a:pt x="143528" y="118475"/>
                  </a:lnTo>
                  <a:lnTo>
                    <a:pt x="132611" y="175480"/>
                  </a:lnTo>
                  <a:lnTo>
                    <a:pt x="128645" y="189368"/>
                  </a:lnTo>
                  <a:lnTo>
                    <a:pt x="126001" y="192533"/>
                  </a:lnTo>
                  <a:lnTo>
                    <a:pt x="124239" y="188549"/>
                  </a:lnTo>
                  <a:lnTo>
                    <a:pt x="123803" y="169395"/>
                  </a:lnTo>
                  <a:lnTo>
                    <a:pt x="140003" y="106583"/>
                  </a:lnTo>
                  <a:lnTo>
                    <a:pt x="160283" y="58785"/>
                  </a:lnTo>
                  <a:lnTo>
                    <a:pt x="192869" y="13305"/>
                  </a:lnTo>
                  <a:lnTo>
                    <a:pt x="206903" y="5079"/>
                  </a:lnTo>
                  <a:lnTo>
                    <a:pt x="238747" y="0"/>
                  </a:lnTo>
                  <a:lnTo>
                    <a:pt x="251201" y="5349"/>
                  </a:lnTo>
                  <a:lnTo>
                    <a:pt x="269100" y="27542"/>
                  </a:lnTo>
                  <a:lnTo>
                    <a:pt x="274008" y="57720"/>
                  </a:lnTo>
                  <a:lnTo>
                    <a:pt x="264746" y="119466"/>
                  </a:lnTo>
                  <a:lnTo>
                    <a:pt x="257825" y="176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609717" y="12034916"/>
              <a:ext cx="191957" cy="144317"/>
            </a:xfrm>
            <a:custGeom>
              <a:avLst/>
              <a:gdLst/>
              <a:ahLst/>
              <a:cxnLst/>
              <a:rect l="0" t="0" r="0" b="0"/>
              <a:pathLst>
                <a:path w="191957" h="144317">
                  <a:moveTo>
                    <a:pt x="0" y="144316"/>
                  </a:moveTo>
                  <a:lnTo>
                    <a:pt x="30889" y="87063"/>
                  </a:lnTo>
                  <a:lnTo>
                    <a:pt x="59479" y="34150"/>
                  </a:lnTo>
                  <a:lnTo>
                    <a:pt x="71123" y="6992"/>
                  </a:lnTo>
                  <a:lnTo>
                    <a:pt x="68744" y="969"/>
                  </a:lnTo>
                  <a:lnTo>
                    <a:pt x="61064" y="0"/>
                  </a:lnTo>
                  <a:lnTo>
                    <a:pt x="49850" y="2401"/>
                  </a:lnTo>
                  <a:lnTo>
                    <a:pt x="29265" y="21319"/>
                  </a:lnTo>
                  <a:lnTo>
                    <a:pt x="19510" y="34895"/>
                  </a:lnTo>
                  <a:lnTo>
                    <a:pt x="12734" y="66230"/>
                  </a:lnTo>
                  <a:lnTo>
                    <a:pt x="16324" y="97423"/>
                  </a:lnTo>
                  <a:lnTo>
                    <a:pt x="28075" y="121443"/>
                  </a:lnTo>
                  <a:lnTo>
                    <a:pt x="38522" y="127543"/>
                  </a:lnTo>
                  <a:lnTo>
                    <a:pt x="66380" y="130259"/>
                  </a:lnTo>
                  <a:lnTo>
                    <a:pt x="116324" y="123223"/>
                  </a:lnTo>
                  <a:lnTo>
                    <a:pt x="178837" y="96022"/>
                  </a:lnTo>
                  <a:lnTo>
                    <a:pt x="191956" y="89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048475" y="11795318"/>
              <a:ext cx="13712" cy="287936"/>
            </a:xfrm>
            <a:custGeom>
              <a:avLst/>
              <a:gdLst/>
              <a:ahLst/>
              <a:cxnLst/>
              <a:rect l="0" t="0" r="0" b="0"/>
              <a:pathLst>
                <a:path w="13712" h="287936">
                  <a:moveTo>
                    <a:pt x="13711" y="0"/>
                  </a:moveTo>
                  <a:lnTo>
                    <a:pt x="13711" y="45309"/>
                  </a:lnTo>
                  <a:lnTo>
                    <a:pt x="13711" y="102970"/>
                  </a:lnTo>
                  <a:lnTo>
                    <a:pt x="12188" y="159328"/>
                  </a:lnTo>
                  <a:lnTo>
                    <a:pt x="4289" y="214621"/>
                  </a:lnTo>
                  <a:lnTo>
                    <a:pt x="848" y="271649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213010" y="11713051"/>
              <a:ext cx="27423" cy="233091"/>
            </a:xfrm>
            <a:custGeom>
              <a:avLst/>
              <a:gdLst/>
              <a:ahLst/>
              <a:cxnLst/>
              <a:rect l="0" t="0" r="0" b="0"/>
              <a:pathLst>
                <a:path w="27423" h="233091">
                  <a:moveTo>
                    <a:pt x="0" y="0"/>
                  </a:moveTo>
                  <a:lnTo>
                    <a:pt x="4062" y="55597"/>
                  </a:lnTo>
                  <a:lnTo>
                    <a:pt x="19084" y="117117"/>
                  </a:lnTo>
                  <a:lnTo>
                    <a:pt x="24952" y="169951"/>
                  </a:lnTo>
                  <a:lnTo>
                    <a:pt x="27422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925074" y="11863874"/>
              <a:ext cx="301648" cy="95979"/>
            </a:xfrm>
            <a:custGeom>
              <a:avLst/>
              <a:gdLst/>
              <a:ahLst/>
              <a:cxnLst/>
              <a:rect l="0" t="0" r="0" b="0"/>
              <a:pathLst>
                <a:path w="301648" h="95979">
                  <a:moveTo>
                    <a:pt x="0" y="95978"/>
                  </a:moveTo>
                  <a:lnTo>
                    <a:pt x="34363" y="66185"/>
                  </a:lnTo>
                  <a:lnTo>
                    <a:pt x="82632" y="47710"/>
                  </a:lnTo>
                  <a:lnTo>
                    <a:pt x="142975" y="32587"/>
                  </a:lnTo>
                  <a:lnTo>
                    <a:pt x="198603" y="18458"/>
                  </a:lnTo>
                  <a:lnTo>
                    <a:pt x="259118" y="4097"/>
                  </a:lnTo>
                  <a:lnTo>
                    <a:pt x="3016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952497" y="11918719"/>
              <a:ext cx="315358" cy="109690"/>
            </a:xfrm>
            <a:custGeom>
              <a:avLst/>
              <a:gdLst/>
              <a:ahLst/>
              <a:cxnLst/>
              <a:rect l="0" t="0" r="0" b="0"/>
              <a:pathLst>
                <a:path w="315358" h="109690">
                  <a:moveTo>
                    <a:pt x="0" y="109689"/>
                  </a:moveTo>
                  <a:lnTo>
                    <a:pt x="59660" y="83922"/>
                  </a:lnTo>
                  <a:lnTo>
                    <a:pt x="121643" y="64312"/>
                  </a:lnTo>
                  <a:lnTo>
                    <a:pt x="171292" y="43093"/>
                  </a:lnTo>
                  <a:lnTo>
                    <a:pt x="224598" y="24787"/>
                  </a:lnTo>
                  <a:lnTo>
                    <a:pt x="278987" y="9713"/>
                  </a:lnTo>
                  <a:lnTo>
                    <a:pt x="3153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288697" y="11850163"/>
              <a:ext cx="167417" cy="219380"/>
            </a:xfrm>
            <a:custGeom>
              <a:avLst/>
              <a:gdLst/>
              <a:ahLst/>
              <a:cxnLst/>
              <a:rect l="0" t="0" r="0" b="0"/>
              <a:pathLst>
                <a:path w="167417" h="219380">
                  <a:moveTo>
                    <a:pt x="116270" y="0"/>
                  </a:moveTo>
                  <a:lnTo>
                    <a:pt x="67462" y="18976"/>
                  </a:lnTo>
                  <a:lnTo>
                    <a:pt x="7773" y="51314"/>
                  </a:lnTo>
                  <a:lnTo>
                    <a:pt x="1281" y="61631"/>
                  </a:lnTo>
                  <a:lnTo>
                    <a:pt x="0" y="73080"/>
                  </a:lnTo>
                  <a:lnTo>
                    <a:pt x="2193" y="85283"/>
                  </a:lnTo>
                  <a:lnTo>
                    <a:pt x="9749" y="93418"/>
                  </a:lnTo>
                  <a:lnTo>
                    <a:pt x="65661" y="114600"/>
                  </a:lnTo>
                  <a:lnTo>
                    <a:pt x="128109" y="139944"/>
                  </a:lnTo>
                  <a:lnTo>
                    <a:pt x="163281" y="162158"/>
                  </a:lnTo>
                  <a:lnTo>
                    <a:pt x="167416" y="170568"/>
                  </a:lnTo>
                  <a:lnTo>
                    <a:pt x="167125" y="179221"/>
                  </a:lnTo>
                  <a:lnTo>
                    <a:pt x="163885" y="188036"/>
                  </a:lnTo>
                  <a:lnTo>
                    <a:pt x="144033" y="201894"/>
                  </a:lnTo>
                  <a:lnTo>
                    <a:pt x="114898" y="211608"/>
                  </a:lnTo>
                  <a:lnTo>
                    <a:pt x="54665" y="217844"/>
                  </a:lnTo>
                  <a:lnTo>
                    <a:pt x="20291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583212" y="120009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35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700"/>
            <a:ext cx="9066530" cy="5014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143500"/>
            <a:ext cx="7472807" cy="1451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7294359" y="771760"/>
            <a:ext cx="246803" cy="335369"/>
            <a:chOff x="7294359" y="771760"/>
            <a:chExt cx="246803" cy="335369"/>
          </a:xfrm>
        </p:grpSpPr>
        <p:sp>
          <p:nvSpPr>
            <p:cNvPr id="4" name="Freeform 3"/>
            <p:cNvSpPr/>
            <p:nvPr/>
          </p:nvSpPr>
          <p:spPr>
            <a:xfrm>
              <a:off x="7294359" y="778059"/>
              <a:ext cx="13712" cy="315359"/>
            </a:xfrm>
            <a:custGeom>
              <a:avLst/>
              <a:gdLst/>
              <a:ahLst/>
              <a:cxnLst/>
              <a:rect l="0" t="0" r="0" b="0"/>
              <a:pathLst>
                <a:path w="13712" h="315359">
                  <a:moveTo>
                    <a:pt x="0" y="0"/>
                  </a:moveTo>
                  <a:lnTo>
                    <a:pt x="1524" y="51685"/>
                  </a:lnTo>
                  <a:lnTo>
                    <a:pt x="9423" y="98089"/>
                  </a:lnTo>
                  <a:lnTo>
                    <a:pt x="12441" y="157204"/>
                  </a:lnTo>
                  <a:lnTo>
                    <a:pt x="13334" y="215515"/>
                  </a:lnTo>
                  <a:lnTo>
                    <a:pt x="13600" y="274264"/>
                  </a:lnTo>
                  <a:lnTo>
                    <a:pt x="13711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354880" y="771760"/>
              <a:ext cx="186282" cy="335369"/>
            </a:xfrm>
            <a:custGeom>
              <a:avLst/>
              <a:gdLst/>
              <a:ahLst/>
              <a:cxnLst/>
              <a:rect l="0" t="0" r="0" b="0"/>
              <a:pathLst>
                <a:path w="186282" h="335369">
                  <a:moveTo>
                    <a:pt x="186281" y="74855"/>
                  </a:moveTo>
                  <a:lnTo>
                    <a:pt x="159918" y="17603"/>
                  </a:lnTo>
                  <a:lnTo>
                    <a:pt x="148901" y="9265"/>
                  </a:lnTo>
                  <a:lnTo>
                    <a:pt x="120409" y="0"/>
                  </a:lnTo>
                  <a:lnTo>
                    <a:pt x="77386" y="2063"/>
                  </a:lnTo>
                  <a:lnTo>
                    <a:pt x="53585" y="16604"/>
                  </a:lnTo>
                  <a:lnTo>
                    <a:pt x="13478" y="63180"/>
                  </a:lnTo>
                  <a:lnTo>
                    <a:pt x="2838" y="93534"/>
                  </a:lnTo>
                  <a:lnTo>
                    <a:pt x="0" y="110160"/>
                  </a:lnTo>
                  <a:lnTo>
                    <a:pt x="4972" y="140820"/>
                  </a:lnTo>
                  <a:lnTo>
                    <a:pt x="10563" y="155395"/>
                  </a:lnTo>
                  <a:lnTo>
                    <a:pt x="28964" y="175652"/>
                  </a:lnTo>
                  <a:lnTo>
                    <a:pt x="40269" y="183187"/>
                  </a:lnTo>
                  <a:lnTo>
                    <a:pt x="65018" y="187496"/>
                  </a:lnTo>
                  <a:lnTo>
                    <a:pt x="78017" y="186512"/>
                  </a:lnTo>
                  <a:lnTo>
                    <a:pt x="88206" y="181286"/>
                  </a:lnTo>
                  <a:lnTo>
                    <a:pt x="103590" y="163291"/>
                  </a:lnTo>
                  <a:lnTo>
                    <a:pt x="120816" y="127465"/>
                  </a:lnTo>
                  <a:lnTo>
                    <a:pt x="127402" y="123640"/>
                  </a:lnTo>
                  <a:lnTo>
                    <a:pt x="134841" y="125660"/>
                  </a:lnTo>
                  <a:lnTo>
                    <a:pt x="142847" y="131577"/>
                  </a:lnTo>
                  <a:lnTo>
                    <a:pt x="146661" y="141616"/>
                  </a:lnTo>
                  <a:lnTo>
                    <a:pt x="144749" y="184859"/>
                  </a:lnTo>
                  <a:lnTo>
                    <a:pt x="136058" y="236267"/>
                  </a:lnTo>
                  <a:lnTo>
                    <a:pt x="131282" y="287046"/>
                  </a:lnTo>
                  <a:lnTo>
                    <a:pt x="117725" y="3353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06613" y="874038"/>
            <a:ext cx="191958" cy="356492"/>
            <a:chOff x="8706613" y="874038"/>
            <a:chExt cx="191958" cy="356492"/>
          </a:xfrm>
        </p:grpSpPr>
        <p:sp>
          <p:nvSpPr>
            <p:cNvPr id="7" name="Freeform 6"/>
            <p:cNvSpPr/>
            <p:nvPr/>
          </p:nvSpPr>
          <p:spPr>
            <a:xfrm>
              <a:off x="8706613" y="874038"/>
              <a:ext cx="13712" cy="329070"/>
            </a:xfrm>
            <a:custGeom>
              <a:avLst/>
              <a:gdLst/>
              <a:ahLst/>
              <a:cxnLst/>
              <a:rect l="0" t="0" r="0" b="0"/>
              <a:pathLst>
                <a:path w="13712" h="329070">
                  <a:moveTo>
                    <a:pt x="0" y="0"/>
                  </a:moveTo>
                  <a:lnTo>
                    <a:pt x="0" y="45309"/>
                  </a:lnTo>
                  <a:lnTo>
                    <a:pt x="0" y="104494"/>
                  </a:lnTo>
                  <a:lnTo>
                    <a:pt x="1523" y="167227"/>
                  </a:lnTo>
                  <a:lnTo>
                    <a:pt x="9422" y="217638"/>
                  </a:lnTo>
                  <a:lnTo>
                    <a:pt x="12441" y="268968"/>
                  </a:lnTo>
                  <a:lnTo>
                    <a:pt x="13711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884858" y="915171"/>
              <a:ext cx="13713" cy="315359"/>
            </a:xfrm>
            <a:custGeom>
              <a:avLst/>
              <a:gdLst/>
              <a:ahLst/>
              <a:cxnLst/>
              <a:rect l="0" t="0" r="0" b="0"/>
              <a:pathLst>
                <a:path w="13713" h="315359">
                  <a:moveTo>
                    <a:pt x="13712" y="0"/>
                  </a:moveTo>
                  <a:lnTo>
                    <a:pt x="13712" y="53209"/>
                  </a:lnTo>
                  <a:lnTo>
                    <a:pt x="13712" y="105989"/>
                  </a:lnTo>
                  <a:lnTo>
                    <a:pt x="13712" y="161745"/>
                  </a:lnTo>
                  <a:lnTo>
                    <a:pt x="13712" y="224308"/>
                  </a:lnTo>
                  <a:lnTo>
                    <a:pt x="12189" y="277547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54494" y="2327425"/>
            <a:ext cx="4360163" cy="625029"/>
            <a:chOff x="4154494" y="2327425"/>
            <a:chExt cx="4360163" cy="625029"/>
          </a:xfrm>
        </p:grpSpPr>
        <p:sp>
          <p:nvSpPr>
            <p:cNvPr id="10" name="Freeform 9"/>
            <p:cNvSpPr/>
            <p:nvPr/>
          </p:nvSpPr>
          <p:spPr>
            <a:xfrm>
              <a:off x="4154494" y="2366523"/>
              <a:ext cx="222938" cy="406670"/>
            </a:xfrm>
            <a:custGeom>
              <a:avLst/>
              <a:gdLst/>
              <a:ahLst/>
              <a:cxnLst/>
              <a:rect l="0" t="0" r="0" b="0"/>
              <a:pathLst>
                <a:path w="222938" h="406670">
                  <a:moveTo>
                    <a:pt x="54845" y="43169"/>
                  </a:moveTo>
                  <a:lnTo>
                    <a:pt x="45422" y="80579"/>
                  </a:lnTo>
                  <a:lnTo>
                    <a:pt x="43039" y="122258"/>
                  </a:lnTo>
                  <a:lnTo>
                    <a:pt x="37918" y="167189"/>
                  </a:lnTo>
                  <a:lnTo>
                    <a:pt x="32087" y="211025"/>
                  </a:lnTo>
                  <a:lnTo>
                    <a:pt x="28805" y="269965"/>
                  </a:lnTo>
                  <a:lnTo>
                    <a:pt x="29355" y="326023"/>
                  </a:lnTo>
                  <a:lnTo>
                    <a:pt x="40014" y="378181"/>
                  </a:lnTo>
                  <a:lnTo>
                    <a:pt x="55698" y="406669"/>
                  </a:lnTo>
                  <a:lnTo>
                    <a:pt x="49638" y="398205"/>
                  </a:lnTo>
                  <a:lnTo>
                    <a:pt x="43653" y="353187"/>
                  </a:lnTo>
                  <a:lnTo>
                    <a:pt x="34601" y="291605"/>
                  </a:lnTo>
                  <a:lnTo>
                    <a:pt x="36828" y="232394"/>
                  </a:lnTo>
                  <a:lnTo>
                    <a:pt x="39858" y="168977"/>
                  </a:lnTo>
                  <a:lnTo>
                    <a:pt x="48034" y="109222"/>
                  </a:lnTo>
                  <a:lnTo>
                    <a:pt x="65969" y="46907"/>
                  </a:lnTo>
                  <a:lnTo>
                    <a:pt x="80610" y="24010"/>
                  </a:lnTo>
                  <a:lnTo>
                    <a:pt x="101335" y="7739"/>
                  </a:lnTo>
                  <a:lnTo>
                    <a:pt x="113261" y="1268"/>
                  </a:lnTo>
                  <a:lnTo>
                    <a:pt x="125782" y="0"/>
                  </a:lnTo>
                  <a:lnTo>
                    <a:pt x="151882" y="6717"/>
                  </a:lnTo>
                  <a:lnTo>
                    <a:pt x="184992" y="27629"/>
                  </a:lnTo>
                  <a:lnTo>
                    <a:pt x="200541" y="52513"/>
                  </a:lnTo>
                  <a:lnTo>
                    <a:pt x="217860" y="100782"/>
                  </a:lnTo>
                  <a:lnTo>
                    <a:pt x="222937" y="118141"/>
                  </a:lnTo>
                  <a:lnTo>
                    <a:pt x="220453" y="149616"/>
                  </a:lnTo>
                  <a:lnTo>
                    <a:pt x="209192" y="177317"/>
                  </a:lnTo>
                  <a:lnTo>
                    <a:pt x="184199" y="210041"/>
                  </a:lnTo>
                  <a:lnTo>
                    <a:pt x="147001" y="237511"/>
                  </a:lnTo>
                  <a:lnTo>
                    <a:pt x="115100" y="250405"/>
                  </a:lnTo>
                  <a:lnTo>
                    <a:pt x="80610" y="253089"/>
                  </a:lnTo>
                  <a:lnTo>
                    <a:pt x="35056" y="250097"/>
                  </a:lnTo>
                  <a:lnTo>
                    <a:pt x="0" y="2488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15007" y="2533093"/>
              <a:ext cx="246802" cy="416828"/>
            </a:xfrm>
            <a:custGeom>
              <a:avLst/>
              <a:gdLst/>
              <a:ahLst/>
              <a:cxnLst/>
              <a:rect l="0" t="0" r="0" b="0"/>
              <a:pathLst>
                <a:path w="246802" h="416828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3047" y="145363"/>
                  </a:lnTo>
                  <a:lnTo>
                    <a:pt x="14558" y="175819"/>
                  </a:lnTo>
                  <a:lnTo>
                    <a:pt x="24940" y="185769"/>
                  </a:lnTo>
                  <a:lnTo>
                    <a:pt x="52726" y="196824"/>
                  </a:lnTo>
                  <a:lnTo>
                    <a:pt x="81325" y="193612"/>
                  </a:lnTo>
                  <a:lnTo>
                    <a:pt x="95350" y="188490"/>
                  </a:lnTo>
                  <a:lnTo>
                    <a:pt x="114997" y="170611"/>
                  </a:lnTo>
                  <a:lnTo>
                    <a:pt x="147301" y="114614"/>
                  </a:lnTo>
                  <a:lnTo>
                    <a:pt x="166707" y="70015"/>
                  </a:lnTo>
                  <a:lnTo>
                    <a:pt x="170553" y="69529"/>
                  </a:lnTo>
                  <a:lnTo>
                    <a:pt x="174826" y="93364"/>
                  </a:lnTo>
                  <a:lnTo>
                    <a:pt x="169954" y="150895"/>
                  </a:lnTo>
                  <a:lnTo>
                    <a:pt x="171006" y="198083"/>
                  </a:lnTo>
                  <a:lnTo>
                    <a:pt x="175028" y="248001"/>
                  </a:lnTo>
                  <a:lnTo>
                    <a:pt x="176815" y="295578"/>
                  </a:lnTo>
                  <a:lnTo>
                    <a:pt x="170543" y="357909"/>
                  </a:lnTo>
                  <a:lnTo>
                    <a:pt x="159036" y="407694"/>
                  </a:lnTo>
                  <a:lnTo>
                    <a:pt x="153251" y="415002"/>
                  </a:lnTo>
                  <a:lnTo>
                    <a:pt x="146348" y="416827"/>
                  </a:lnTo>
                  <a:lnTo>
                    <a:pt x="138699" y="414997"/>
                  </a:lnTo>
                  <a:lnTo>
                    <a:pt x="132076" y="409206"/>
                  </a:lnTo>
                  <a:lnTo>
                    <a:pt x="120655" y="390584"/>
                  </a:lnTo>
                  <a:lnTo>
                    <a:pt x="118625" y="363011"/>
                  </a:lnTo>
                  <a:lnTo>
                    <a:pt x="129736" y="302934"/>
                  </a:lnTo>
                  <a:lnTo>
                    <a:pt x="142206" y="260894"/>
                  </a:lnTo>
                  <a:lnTo>
                    <a:pt x="159180" y="237323"/>
                  </a:lnTo>
                  <a:lnTo>
                    <a:pt x="181960" y="218213"/>
                  </a:lnTo>
                  <a:lnTo>
                    <a:pt x="225699" y="197595"/>
                  </a:lnTo>
                  <a:lnTo>
                    <a:pt x="246801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27725" y="2423403"/>
              <a:ext cx="26041" cy="425049"/>
            </a:xfrm>
            <a:custGeom>
              <a:avLst/>
              <a:gdLst/>
              <a:ahLst/>
              <a:cxnLst/>
              <a:rect l="0" t="0" r="0" b="0"/>
              <a:pathLst>
                <a:path w="26041" h="425049">
                  <a:moveTo>
                    <a:pt x="26040" y="0"/>
                  </a:moveTo>
                  <a:lnTo>
                    <a:pt x="21978" y="55598"/>
                  </a:lnTo>
                  <a:lnTo>
                    <a:pt x="15188" y="104327"/>
                  </a:lnTo>
                  <a:lnTo>
                    <a:pt x="9113" y="158883"/>
                  </a:lnTo>
                  <a:lnTo>
                    <a:pt x="1728" y="216182"/>
                  </a:lnTo>
                  <a:lnTo>
                    <a:pt x="0" y="262139"/>
                  </a:lnTo>
                  <a:lnTo>
                    <a:pt x="551" y="320749"/>
                  </a:lnTo>
                  <a:lnTo>
                    <a:pt x="9551" y="382271"/>
                  </a:lnTo>
                  <a:lnTo>
                    <a:pt x="12329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89231" y="2504085"/>
              <a:ext cx="479893" cy="289522"/>
            </a:xfrm>
            <a:custGeom>
              <a:avLst/>
              <a:gdLst/>
              <a:ahLst/>
              <a:cxnLst/>
              <a:rect l="0" t="0" r="0" b="0"/>
              <a:pathLst>
                <a:path w="479893" h="289522">
                  <a:moveTo>
                    <a:pt x="0" y="193542"/>
                  </a:moveTo>
                  <a:lnTo>
                    <a:pt x="53208" y="182596"/>
                  </a:lnTo>
                  <a:lnTo>
                    <a:pt x="105988" y="168632"/>
                  </a:lnTo>
                  <a:lnTo>
                    <a:pt x="158698" y="144351"/>
                  </a:lnTo>
                  <a:lnTo>
                    <a:pt x="214164" y="95972"/>
                  </a:lnTo>
                  <a:lnTo>
                    <a:pt x="254912" y="42405"/>
                  </a:lnTo>
                  <a:lnTo>
                    <a:pt x="275781" y="1492"/>
                  </a:lnTo>
                  <a:lnTo>
                    <a:pt x="279832" y="0"/>
                  </a:lnTo>
                  <a:lnTo>
                    <a:pt x="282533" y="6622"/>
                  </a:lnTo>
                  <a:lnTo>
                    <a:pt x="286334" y="52337"/>
                  </a:lnTo>
                  <a:lnTo>
                    <a:pt x="287224" y="94221"/>
                  </a:lnTo>
                  <a:lnTo>
                    <a:pt x="287619" y="143306"/>
                  </a:lnTo>
                  <a:lnTo>
                    <a:pt x="287794" y="187465"/>
                  </a:lnTo>
                  <a:lnTo>
                    <a:pt x="290919" y="225881"/>
                  </a:lnTo>
                  <a:lnTo>
                    <a:pt x="305239" y="264063"/>
                  </a:lnTo>
                  <a:lnTo>
                    <a:pt x="305565" y="263408"/>
                  </a:lnTo>
                  <a:lnTo>
                    <a:pt x="304258" y="258401"/>
                  </a:lnTo>
                  <a:lnTo>
                    <a:pt x="314632" y="197157"/>
                  </a:lnTo>
                  <a:lnTo>
                    <a:pt x="336133" y="146032"/>
                  </a:lnTo>
                  <a:lnTo>
                    <a:pt x="353029" y="121137"/>
                  </a:lnTo>
                  <a:lnTo>
                    <a:pt x="364847" y="114802"/>
                  </a:lnTo>
                  <a:lnTo>
                    <a:pt x="394229" y="111827"/>
                  </a:lnTo>
                  <a:lnTo>
                    <a:pt x="407549" y="116214"/>
                  </a:lnTo>
                  <a:lnTo>
                    <a:pt x="430474" y="133275"/>
                  </a:lnTo>
                  <a:lnTo>
                    <a:pt x="446756" y="160155"/>
                  </a:lnTo>
                  <a:lnTo>
                    <a:pt x="457547" y="192415"/>
                  </a:lnTo>
                  <a:lnTo>
                    <a:pt x="468538" y="254653"/>
                  </a:lnTo>
                  <a:lnTo>
                    <a:pt x="479892" y="289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92219" y="2590933"/>
              <a:ext cx="141439" cy="216385"/>
            </a:xfrm>
            <a:custGeom>
              <a:avLst/>
              <a:gdLst/>
              <a:ahLst/>
              <a:cxnLst/>
              <a:rect l="0" t="0" r="0" b="0"/>
              <a:pathLst>
                <a:path w="141439" h="216385">
                  <a:moveTo>
                    <a:pt x="127727" y="65561"/>
                  </a:moveTo>
                  <a:lnTo>
                    <a:pt x="127727" y="36446"/>
                  </a:lnTo>
                  <a:lnTo>
                    <a:pt x="119602" y="14026"/>
                  </a:lnTo>
                  <a:lnTo>
                    <a:pt x="113170" y="3782"/>
                  </a:lnTo>
                  <a:lnTo>
                    <a:pt x="104311" y="0"/>
                  </a:lnTo>
                  <a:lnTo>
                    <a:pt x="93835" y="525"/>
                  </a:lnTo>
                  <a:lnTo>
                    <a:pt x="82280" y="3922"/>
                  </a:lnTo>
                  <a:lnTo>
                    <a:pt x="61317" y="19884"/>
                  </a:lnTo>
                  <a:lnTo>
                    <a:pt x="23032" y="74651"/>
                  </a:lnTo>
                  <a:lnTo>
                    <a:pt x="2590" y="119036"/>
                  </a:lnTo>
                  <a:lnTo>
                    <a:pt x="0" y="147220"/>
                  </a:lnTo>
                  <a:lnTo>
                    <a:pt x="1442" y="161134"/>
                  </a:lnTo>
                  <a:lnTo>
                    <a:pt x="6974" y="168886"/>
                  </a:lnTo>
                  <a:lnTo>
                    <a:pt x="15232" y="172531"/>
                  </a:lnTo>
                  <a:lnTo>
                    <a:pt x="25308" y="173438"/>
                  </a:lnTo>
                  <a:lnTo>
                    <a:pt x="35072" y="169471"/>
                  </a:lnTo>
                  <a:lnTo>
                    <a:pt x="54046" y="152877"/>
                  </a:lnTo>
                  <a:lnTo>
                    <a:pt x="81859" y="110560"/>
                  </a:lnTo>
                  <a:lnTo>
                    <a:pt x="96661" y="53855"/>
                  </a:lnTo>
                  <a:lnTo>
                    <a:pt x="97876" y="56233"/>
                  </a:lnTo>
                  <a:lnTo>
                    <a:pt x="99825" y="103836"/>
                  </a:lnTo>
                  <a:lnTo>
                    <a:pt x="100163" y="154260"/>
                  </a:lnTo>
                  <a:lnTo>
                    <a:pt x="108367" y="181664"/>
                  </a:lnTo>
                  <a:lnTo>
                    <a:pt x="120646" y="200953"/>
                  </a:lnTo>
                  <a:lnTo>
                    <a:pt x="141438" y="2163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15687" y="2572353"/>
              <a:ext cx="151062" cy="380101"/>
            </a:xfrm>
            <a:custGeom>
              <a:avLst/>
              <a:gdLst/>
              <a:ahLst/>
              <a:cxnLst/>
              <a:rect l="0" t="0" r="0" b="0"/>
              <a:pathLst>
                <a:path w="151062" h="380101">
                  <a:moveTo>
                    <a:pt x="137350" y="29296"/>
                  </a:moveTo>
                  <a:lnTo>
                    <a:pt x="122792" y="14739"/>
                  </a:lnTo>
                  <a:lnTo>
                    <a:pt x="112410" y="13497"/>
                  </a:lnTo>
                  <a:lnTo>
                    <a:pt x="84624" y="20243"/>
                  </a:lnTo>
                  <a:lnTo>
                    <a:pt x="41999" y="48450"/>
                  </a:lnTo>
                  <a:lnTo>
                    <a:pt x="7703" y="93032"/>
                  </a:lnTo>
                  <a:lnTo>
                    <a:pt x="0" y="123132"/>
                  </a:lnTo>
                  <a:lnTo>
                    <a:pt x="79" y="137558"/>
                  </a:lnTo>
                  <a:lnTo>
                    <a:pt x="4702" y="148698"/>
                  </a:lnTo>
                  <a:lnTo>
                    <a:pt x="22027" y="165139"/>
                  </a:lnTo>
                  <a:lnTo>
                    <a:pt x="31522" y="167085"/>
                  </a:lnTo>
                  <a:lnTo>
                    <a:pt x="40899" y="165336"/>
                  </a:lnTo>
                  <a:lnTo>
                    <a:pt x="50197" y="161123"/>
                  </a:lnTo>
                  <a:lnTo>
                    <a:pt x="77841" y="133357"/>
                  </a:lnTo>
                  <a:lnTo>
                    <a:pt x="112956" y="81506"/>
                  </a:lnTo>
                  <a:lnTo>
                    <a:pt x="136142" y="18224"/>
                  </a:lnTo>
                  <a:lnTo>
                    <a:pt x="141115" y="3633"/>
                  </a:lnTo>
                  <a:lnTo>
                    <a:pt x="144430" y="0"/>
                  </a:lnTo>
                  <a:lnTo>
                    <a:pt x="146641" y="3671"/>
                  </a:lnTo>
                  <a:lnTo>
                    <a:pt x="149751" y="46079"/>
                  </a:lnTo>
                  <a:lnTo>
                    <a:pt x="150479" y="91600"/>
                  </a:lnTo>
                  <a:lnTo>
                    <a:pt x="150802" y="142301"/>
                  </a:lnTo>
                  <a:lnTo>
                    <a:pt x="150946" y="195304"/>
                  </a:lnTo>
                  <a:lnTo>
                    <a:pt x="151010" y="246283"/>
                  </a:lnTo>
                  <a:lnTo>
                    <a:pt x="149522" y="307720"/>
                  </a:lnTo>
                  <a:lnTo>
                    <a:pt x="138586" y="354023"/>
                  </a:lnTo>
                  <a:lnTo>
                    <a:pt x="124696" y="377256"/>
                  </a:lnTo>
                  <a:lnTo>
                    <a:pt x="118250" y="380100"/>
                  </a:lnTo>
                  <a:lnTo>
                    <a:pt x="112429" y="377425"/>
                  </a:lnTo>
                  <a:lnTo>
                    <a:pt x="107024" y="371072"/>
                  </a:lnTo>
                  <a:lnTo>
                    <a:pt x="101020" y="347762"/>
                  </a:lnTo>
                  <a:lnTo>
                    <a:pt x="99874" y="318613"/>
                  </a:lnTo>
                  <a:lnTo>
                    <a:pt x="109318" y="274983"/>
                  </a:lnTo>
                  <a:lnTo>
                    <a:pt x="129213" y="225662"/>
                  </a:lnTo>
                  <a:lnTo>
                    <a:pt x="151061" y="1664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86587" y="2615304"/>
              <a:ext cx="159923" cy="217472"/>
            </a:xfrm>
            <a:custGeom>
              <a:avLst/>
              <a:gdLst/>
              <a:ahLst/>
              <a:cxnLst/>
              <a:rect l="0" t="0" r="0" b="0"/>
              <a:pathLst>
                <a:path w="159923" h="217472">
                  <a:moveTo>
                    <a:pt x="44695" y="41190"/>
                  </a:moveTo>
                  <a:lnTo>
                    <a:pt x="35272" y="77076"/>
                  </a:lnTo>
                  <a:lnTo>
                    <a:pt x="30731" y="130197"/>
                  </a:lnTo>
                  <a:lnTo>
                    <a:pt x="24270" y="161492"/>
                  </a:lnTo>
                  <a:lnTo>
                    <a:pt x="28508" y="190636"/>
                  </a:lnTo>
                  <a:lnTo>
                    <a:pt x="33904" y="204806"/>
                  </a:lnTo>
                  <a:lnTo>
                    <a:pt x="42071" y="212730"/>
                  </a:lnTo>
                  <a:lnTo>
                    <a:pt x="52087" y="216488"/>
                  </a:lnTo>
                  <a:lnTo>
                    <a:pt x="63334" y="217471"/>
                  </a:lnTo>
                  <a:lnTo>
                    <a:pt x="83956" y="210437"/>
                  </a:lnTo>
                  <a:lnTo>
                    <a:pt x="103278" y="195631"/>
                  </a:lnTo>
                  <a:lnTo>
                    <a:pt x="129763" y="161600"/>
                  </a:lnTo>
                  <a:lnTo>
                    <a:pt x="153133" y="105093"/>
                  </a:lnTo>
                  <a:lnTo>
                    <a:pt x="159922" y="72638"/>
                  </a:lnTo>
                  <a:lnTo>
                    <a:pt x="157861" y="42979"/>
                  </a:lnTo>
                  <a:lnTo>
                    <a:pt x="147805" y="18625"/>
                  </a:lnTo>
                  <a:lnTo>
                    <a:pt x="140857" y="7865"/>
                  </a:lnTo>
                  <a:lnTo>
                    <a:pt x="131656" y="2215"/>
                  </a:lnTo>
                  <a:lnTo>
                    <a:pt x="109243" y="0"/>
                  </a:lnTo>
                  <a:lnTo>
                    <a:pt x="84048" y="12219"/>
                  </a:lnTo>
                  <a:lnTo>
                    <a:pt x="59138" y="34408"/>
                  </a:lnTo>
                  <a:lnTo>
                    <a:pt x="22383" y="94244"/>
                  </a:lnTo>
                  <a:lnTo>
                    <a:pt x="5076" y="140700"/>
                  </a:lnTo>
                  <a:lnTo>
                    <a:pt x="0" y="157804"/>
                  </a:lnTo>
                  <a:lnTo>
                    <a:pt x="2487" y="188997"/>
                  </a:lnTo>
                  <a:lnTo>
                    <a:pt x="7415" y="203714"/>
                  </a:lnTo>
                  <a:lnTo>
                    <a:pt x="16795" y="212001"/>
                  </a:lnTo>
                  <a:lnTo>
                    <a:pt x="29142" y="216003"/>
                  </a:lnTo>
                  <a:lnTo>
                    <a:pt x="56064" y="216386"/>
                  </a:lnTo>
                  <a:lnTo>
                    <a:pt x="99540" y="205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02899" y="2560515"/>
              <a:ext cx="130031" cy="245884"/>
            </a:xfrm>
            <a:custGeom>
              <a:avLst/>
              <a:gdLst/>
              <a:ahLst/>
              <a:cxnLst/>
              <a:rect l="0" t="0" r="0" b="0"/>
              <a:pathLst>
                <a:path w="130031" h="245884">
                  <a:moveTo>
                    <a:pt x="20340" y="109690"/>
                  </a:moveTo>
                  <a:lnTo>
                    <a:pt x="9394" y="154999"/>
                  </a:lnTo>
                  <a:lnTo>
                    <a:pt x="0" y="211138"/>
                  </a:lnTo>
                  <a:lnTo>
                    <a:pt x="2667" y="243139"/>
                  </a:lnTo>
                  <a:lnTo>
                    <a:pt x="5511" y="245883"/>
                  </a:lnTo>
                  <a:lnTo>
                    <a:pt x="12733" y="228620"/>
                  </a:lnTo>
                  <a:lnTo>
                    <a:pt x="20361" y="167940"/>
                  </a:lnTo>
                  <a:lnTo>
                    <a:pt x="39020" y="106300"/>
                  </a:lnTo>
                  <a:lnTo>
                    <a:pt x="62946" y="61966"/>
                  </a:lnTo>
                  <a:lnTo>
                    <a:pt x="105848" y="13126"/>
                  </a:lnTo>
                  <a:lnTo>
                    <a:pt x="1300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87773" y="2598428"/>
              <a:ext cx="86890" cy="181468"/>
            </a:xfrm>
            <a:custGeom>
              <a:avLst/>
              <a:gdLst/>
              <a:ahLst/>
              <a:cxnLst/>
              <a:rect l="0" t="0" r="0" b="0"/>
              <a:pathLst>
                <a:path w="86890" h="181468">
                  <a:moveTo>
                    <a:pt x="0" y="126622"/>
                  </a:moveTo>
                  <a:lnTo>
                    <a:pt x="21837" y="133901"/>
                  </a:lnTo>
                  <a:lnTo>
                    <a:pt x="29793" y="131474"/>
                  </a:lnTo>
                  <a:lnTo>
                    <a:pt x="36620" y="125287"/>
                  </a:lnTo>
                  <a:lnTo>
                    <a:pt x="72815" y="69796"/>
                  </a:lnTo>
                  <a:lnTo>
                    <a:pt x="84668" y="43474"/>
                  </a:lnTo>
                  <a:lnTo>
                    <a:pt x="86889" y="16541"/>
                  </a:lnTo>
                  <a:lnTo>
                    <a:pt x="85348" y="2960"/>
                  </a:lnTo>
                  <a:lnTo>
                    <a:pt x="79751" y="0"/>
                  </a:lnTo>
                  <a:lnTo>
                    <a:pt x="71449" y="4121"/>
                  </a:lnTo>
                  <a:lnTo>
                    <a:pt x="51560" y="24949"/>
                  </a:lnTo>
                  <a:lnTo>
                    <a:pt x="32565" y="54520"/>
                  </a:lnTo>
                  <a:lnTo>
                    <a:pt x="19298" y="105428"/>
                  </a:lnTo>
                  <a:lnTo>
                    <a:pt x="22646" y="151827"/>
                  </a:lnTo>
                  <a:lnTo>
                    <a:pt x="30332" y="161707"/>
                  </a:lnTo>
                  <a:lnTo>
                    <a:pt x="82267" y="1814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62133" y="2587938"/>
              <a:ext cx="388092" cy="196440"/>
            </a:xfrm>
            <a:custGeom>
              <a:avLst/>
              <a:gdLst/>
              <a:ahLst/>
              <a:cxnLst/>
              <a:rect l="0" t="0" r="0" b="0"/>
              <a:pathLst>
                <a:path w="388092" h="196440">
                  <a:moveTo>
                    <a:pt x="140998" y="0"/>
                  </a:moveTo>
                  <a:lnTo>
                    <a:pt x="111883" y="7279"/>
                  </a:lnTo>
                  <a:lnTo>
                    <a:pt x="71940" y="33642"/>
                  </a:lnTo>
                  <a:lnTo>
                    <a:pt x="38439" y="63120"/>
                  </a:lnTo>
                  <a:lnTo>
                    <a:pt x="16493" y="105709"/>
                  </a:lnTo>
                  <a:lnTo>
                    <a:pt x="343" y="149644"/>
                  </a:lnTo>
                  <a:lnTo>
                    <a:pt x="0" y="162224"/>
                  </a:lnTo>
                  <a:lnTo>
                    <a:pt x="7745" y="184328"/>
                  </a:lnTo>
                  <a:lnTo>
                    <a:pt x="15600" y="188395"/>
                  </a:lnTo>
                  <a:lnTo>
                    <a:pt x="25407" y="188058"/>
                  </a:lnTo>
                  <a:lnTo>
                    <a:pt x="46967" y="179560"/>
                  </a:lnTo>
                  <a:lnTo>
                    <a:pt x="66706" y="165626"/>
                  </a:lnTo>
                  <a:lnTo>
                    <a:pt x="81573" y="145215"/>
                  </a:lnTo>
                  <a:lnTo>
                    <a:pt x="103530" y="94870"/>
                  </a:lnTo>
                  <a:lnTo>
                    <a:pt x="106879" y="92193"/>
                  </a:lnTo>
                  <a:lnTo>
                    <a:pt x="109111" y="96501"/>
                  </a:lnTo>
                  <a:lnTo>
                    <a:pt x="112694" y="147202"/>
                  </a:lnTo>
                  <a:lnTo>
                    <a:pt x="121308" y="172574"/>
                  </a:lnTo>
                  <a:lnTo>
                    <a:pt x="127872" y="183605"/>
                  </a:lnTo>
                  <a:lnTo>
                    <a:pt x="135294" y="187912"/>
                  </a:lnTo>
                  <a:lnTo>
                    <a:pt x="143290" y="187737"/>
                  </a:lnTo>
                  <a:lnTo>
                    <a:pt x="151667" y="184573"/>
                  </a:lnTo>
                  <a:lnTo>
                    <a:pt x="178014" y="158284"/>
                  </a:lnTo>
                  <a:lnTo>
                    <a:pt x="214214" y="99032"/>
                  </a:lnTo>
                  <a:lnTo>
                    <a:pt x="237002" y="64890"/>
                  </a:lnTo>
                  <a:lnTo>
                    <a:pt x="238517" y="66112"/>
                  </a:lnTo>
                  <a:lnTo>
                    <a:pt x="235656" y="122402"/>
                  </a:lnTo>
                  <a:lnTo>
                    <a:pt x="222102" y="178048"/>
                  </a:lnTo>
                  <a:lnTo>
                    <a:pt x="216654" y="196439"/>
                  </a:lnTo>
                  <a:lnTo>
                    <a:pt x="234954" y="146082"/>
                  </a:lnTo>
                  <a:lnTo>
                    <a:pt x="265806" y="88553"/>
                  </a:lnTo>
                  <a:lnTo>
                    <a:pt x="296301" y="56707"/>
                  </a:lnTo>
                  <a:lnTo>
                    <a:pt x="308519" y="46946"/>
                  </a:lnTo>
                  <a:lnTo>
                    <a:pt x="321235" y="41961"/>
                  </a:lnTo>
                  <a:lnTo>
                    <a:pt x="347551" y="40486"/>
                  </a:lnTo>
                  <a:lnTo>
                    <a:pt x="359443" y="45272"/>
                  </a:lnTo>
                  <a:lnTo>
                    <a:pt x="380783" y="62778"/>
                  </a:lnTo>
                  <a:lnTo>
                    <a:pt x="386169" y="73845"/>
                  </a:lnTo>
                  <a:lnTo>
                    <a:pt x="388091" y="98329"/>
                  </a:lnTo>
                  <a:lnTo>
                    <a:pt x="376986" y="160781"/>
                  </a:lnTo>
                  <a:lnTo>
                    <a:pt x="374088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88691" y="2327425"/>
              <a:ext cx="95979" cy="438759"/>
            </a:xfrm>
            <a:custGeom>
              <a:avLst/>
              <a:gdLst/>
              <a:ahLst/>
              <a:cxnLst/>
              <a:rect l="0" t="0" r="0" b="0"/>
              <a:pathLst>
                <a:path w="95979" h="438759">
                  <a:moveTo>
                    <a:pt x="95978" y="0"/>
                  </a:moveTo>
                  <a:lnTo>
                    <a:pt x="81064" y="52870"/>
                  </a:lnTo>
                  <a:lnTo>
                    <a:pt x="68199" y="113167"/>
                  </a:lnTo>
                  <a:lnTo>
                    <a:pt x="54740" y="171151"/>
                  </a:lnTo>
                  <a:lnTo>
                    <a:pt x="36542" y="231689"/>
                  </a:lnTo>
                  <a:lnTo>
                    <a:pt x="22845" y="288366"/>
                  </a:lnTo>
                  <a:lnTo>
                    <a:pt x="16417" y="346124"/>
                  </a:lnTo>
                  <a:lnTo>
                    <a:pt x="4823" y="406241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937868" y="2409692"/>
              <a:ext cx="342781" cy="27424"/>
            </a:xfrm>
            <a:custGeom>
              <a:avLst/>
              <a:gdLst/>
              <a:ahLst/>
              <a:cxnLst/>
              <a:rect l="0" t="0" r="0" b="0"/>
              <a:pathLst>
                <a:path w="342781" h="27424">
                  <a:moveTo>
                    <a:pt x="0" y="27423"/>
                  </a:moveTo>
                  <a:lnTo>
                    <a:pt x="57252" y="8339"/>
                  </a:lnTo>
                  <a:lnTo>
                    <a:pt x="103970" y="2471"/>
                  </a:lnTo>
                  <a:lnTo>
                    <a:pt x="156407" y="732"/>
                  </a:lnTo>
                  <a:lnTo>
                    <a:pt x="210538" y="217"/>
                  </a:lnTo>
                  <a:lnTo>
                    <a:pt x="265172" y="65"/>
                  </a:lnTo>
                  <a:lnTo>
                    <a:pt x="297624" y="29"/>
                  </a:lnTo>
                  <a:lnTo>
                    <a:pt x="3427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55549" y="2354847"/>
              <a:ext cx="158190" cy="397626"/>
            </a:xfrm>
            <a:custGeom>
              <a:avLst/>
              <a:gdLst/>
              <a:ahLst/>
              <a:cxnLst/>
              <a:rect l="0" t="0" r="0" b="0"/>
              <a:pathLst>
                <a:path w="158190" h="397626">
                  <a:moveTo>
                    <a:pt x="75922" y="0"/>
                  </a:moveTo>
                  <a:lnTo>
                    <a:pt x="64976" y="54732"/>
                  </a:lnTo>
                  <a:lnTo>
                    <a:pt x="52535" y="113889"/>
                  </a:lnTo>
                  <a:lnTo>
                    <a:pt x="34683" y="176367"/>
                  </a:lnTo>
                  <a:lnTo>
                    <a:pt x="21046" y="226948"/>
                  </a:lnTo>
                  <a:lnTo>
                    <a:pt x="11419" y="286115"/>
                  </a:lnTo>
                  <a:lnTo>
                    <a:pt x="4504" y="338179"/>
                  </a:lnTo>
                  <a:lnTo>
                    <a:pt x="0" y="359017"/>
                  </a:lnTo>
                  <a:lnTo>
                    <a:pt x="932" y="358175"/>
                  </a:lnTo>
                  <a:lnTo>
                    <a:pt x="21716" y="295325"/>
                  </a:lnTo>
                  <a:lnTo>
                    <a:pt x="39486" y="234550"/>
                  </a:lnTo>
                  <a:lnTo>
                    <a:pt x="56681" y="210380"/>
                  </a:lnTo>
                  <a:lnTo>
                    <a:pt x="67665" y="199669"/>
                  </a:lnTo>
                  <a:lnTo>
                    <a:pt x="79558" y="195575"/>
                  </a:lnTo>
                  <a:lnTo>
                    <a:pt x="104960" y="199151"/>
                  </a:lnTo>
                  <a:lnTo>
                    <a:pt x="115086" y="205894"/>
                  </a:lnTo>
                  <a:lnTo>
                    <a:pt x="130399" y="225574"/>
                  </a:lnTo>
                  <a:lnTo>
                    <a:pt x="147585" y="269627"/>
                  </a:lnTo>
                  <a:lnTo>
                    <a:pt x="155047" y="321275"/>
                  </a:lnTo>
                  <a:lnTo>
                    <a:pt x="156792" y="353027"/>
                  </a:lnTo>
                  <a:lnTo>
                    <a:pt x="158189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54872" y="2561879"/>
              <a:ext cx="150825" cy="191966"/>
            </a:xfrm>
            <a:custGeom>
              <a:avLst/>
              <a:gdLst/>
              <a:ahLst/>
              <a:cxnLst/>
              <a:rect l="0" t="0" r="0" b="0"/>
              <a:pathLst>
                <a:path w="150825" h="191966">
                  <a:moveTo>
                    <a:pt x="0" y="108326"/>
                  </a:moveTo>
                  <a:lnTo>
                    <a:pt x="50161" y="95856"/>
                  </a:lnTo>
                  <a:lnTo>
                    <a:pt x="73584" y="81963"/>
                  </a:lnTo>
                  <a:lnTo>
                    <a:pt x="103900" y="49733"/>
                  </a:lnTo>
                  <a:lnTo>
                    <a:pt x="124902" y="11237"/>
                  </a:lnTo>
                  <a:lnTo>
                    <a:pt x="122878" y="3990"/>
                  </a:lnTo>
                  <a:lnTo>
                    <a:pt x="115435" y="682"/>
                  </a:lnTo>
                  <a:lnTo>
                    <a:pt x="104379" y="0"/>
                  </a:lnTo>
                  <a:lnTo>
                    <a:pt x="83970" y="7368"/>
                  </a:lnTo>
                  <a:lnTo>
                    <a:pt x="74262" y="13598"/>
                  </a:lnTo>
                  <a:lnTo>
                    <a:pt x="46041" y="51482"/>
                  </a:lnTo>
                  <a:lnTo>
                    <a:pt x="25660" y="101301"/>
                  </a:lnTo>
                  <a:lnTo>
                    <a:pt x="24530" y="154657"/>
                  </a:lnTo>
                  <a:lnTo>
                    <a:pt x="30065" y="168159"/>
                  </a:lnTo>
                  <a:lnTo>
                    <a:pt x="48402" y="187224"/>
                  </a:lnTo>
                  <a:lnTo>
                    <a:pt x="59690" y="191394"/>
                  </a:lnTo>
                  <a:lnTo>
                    <a:pt x="84421" y="191965"/>
                  </a:lnTo>
                  <a:lnTo>
                    <a:pt x="106584" y="183078"/>
                  </a:lnTo>
                  <a:lnTo>
                    <a:pt x="132129" y="169069"/>
                  </a:lnTo>
                  <a:lnTo>
                    <a:pt x="150824" y="163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728874" y="2587938"/>
              <a:ext cx="77278" cy="170817"/>
            </a:xfrm>
            <a:custGeom>
              <a:avLst/>
              <a:gdLst/>
              <a:ahLst/>
              <a:cxnLst/>
              <a:rect l="0" t="0" r="0" b="0"/>
              <a:pathLst>
                <a:path w="77278" h="170817">
                  <a:moveTo>
                    <a:pt x="45377" y="0"/>
                  </a:moveTo>
                  <a:lnTo>
                    <a:pt x="19610" y="55597"/>
                  </a:lnTo>
                  <a:lnTo>
                    <a:pt x="0" y="117117"/>
                  </a:lnTo>
                  <a:lnTo>
                    <a:pt x="2865" y="148030"/>
                  </a:lnTo>
                  <a:lnTo>
                    <a:pt x="7895" y="162673"/>
                  </a:lnTo>
                  <a:lnTo>
                    <a:pt x="14295" y="169387"/>
                  </a:lnTo>
                  <a:lnTo>
                    <a:pt x="21608" y="170816"/>
                  </a:lnTo>
                  <a:lnTo>
                    <a:pt x="29531" y="168722"/>
                  </a:lnTo>
                  <a:lnTo>
                    <a:pt x="55240" y="151217"/>
                  </a:lnTo>
                  <a:lnTo>
                    <a:pt x="74875" y="119455"/>
                  </a:lnTo>
                  <a:lnTo>
                    <a:pt x="77277" y="90162"/>
                  </a:lnTo>
                  <a:lnTo>
                    <a:pt x="71743" y="59877"/>
                  </a:lnTo>
                  <a:lnTo>
                    <a:pt x="4537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62951" y="2519382"/>
              <a:ext cx="89547" cy="209844"/>
            </a:xfrm>
            <a:custGeom>
              <a:avLst/>
              <a:gdLst/>
              <a:ahLst/>
              <a:cxnLst/>
              <a:rect l="0" t="0" r="0" b="0"/>
              <a:pathLst>
                <a:path w="89547" h="209844">
                  <a:moveTo>
                    <a:pt x="7279" y="178245"/>
                  </a:moveTo>
                  <a:lnTo>
                    <a:pt x="7279" y="207361"/>
                  </a:lnTo>
                  <a:lnTo>
                    <a:pt x="5756" y="209843"/>
                  </a:lnTo>
                  <a:lnTo>
                    <a:pt x="0" y="196351"/>
                  </a:lnTo>
                  <a:lnTo>
                    <a:pt x="5784" y="136513"/>
                  </a:lnTo>
                  <a:lnTo>
                    <a:pt x="18854" y="77858"/>
                  </a:lnTo>
                  <a:lnTo>
                    <a:pt x="33244" y="45268"/>
                  </a:lnTo>
                  <a:lnTo>
                    <a:pt x="53859" y="23674"/>
                  </a:lnTo>
                  <a:lnTo>
                    <a:pt x="895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05645" y="2596561"/>
              <a:ext cx="138809" cy="171047"/>
            </a:xfrm>
            <a:custGeom>
              <a:avLst/>
              <a:gdLst/>
              <a:ahLst/>
              <a:cxnLst/>
              <a:rect l="0" t="0" r="0" b="0"/>
              <a:pathLst>
                <a:path w="138809" h="171047">
                  <a:moveTo>
                    <a:pt x="29119" y="128489"/>
                  </a:moveTo>
                  <a:lnTo>
                    <a:pt x="41589" y="97173"/>
                  </a:lnTo>
                  <a:lnTo>
                    <a:pt x="73155" y="43602"/>
                  </a:lnTo>
                  <a:lnTo>
                    <a:pt x="75097" y="17635"/>
                  </a:lnTo>
                  <a:lnTo>
                    <a:pt x="73483" y="4312"/>
                  </a:lnTo>
                  <a:lnTo>
                    <a:pt x="69359" y="0"/>
                  </a:lnTo>
                  <a:lnTo>
                    <a:pt x="63563" y="1696"/>
                  </a:lnTo>
                  <a:lnTo>
                    <a:pt x="40848" y="25919"/>
                  </a:lnTo>
                  <a:lnTo>
                    <a:pt x="5876" y="82329"/>
                  </a:lnTo>
                  <a:lnTo>
                    <a:pt x="0" y="116606"/>
                  </a:lnTo>
                  <a:lnTo>
                    <a:pt x="566" y="134278"/>
                  </a:lnTo>
                  <a:lnTo>
                    <a:pt x="5513" y="147583"/>
                  </a:lnTo>
                  <a:lnTo>
                    <a:pt x="23198" y="166429"/>
                  </a:lnTo>
                  <a:lnTo>
                    <a:pt x="34312" y="170540"/>
                  </a:lnTo>
                  <a:lnTo>
                    <a:pt x="58850" y="171046"/>
                  </a:lnTo>
                  <a:lnTo>
                    <a:pt x="108795" y="158957"/>
                  </a:lnTo>
                  <a:lnTo>
                    <a:pt x="138808" y="142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02846" y="2546599"/>
              <a:ext cx="311811" cy="205874"/>
            </a:xfrm>
            <a:custGeom>
              <a:avLst/>
              <a:gdLst/>
              <a:ahLst/>
              <a:cxnLst/>
              <a:rect l="0" t="0" r="0" b="0"/>
              <a:pathLst>
                <a:path w="311811" h="205874">
                  <a:moveTo>
                    <a:pt x="37586" y="41339"/>
                  </a:moveTo>
                  <a:lnTo>
                    <a:pt x="11818" y="100999"/>
                  </a:lnTo>
                  <a:lnTo>
                    <a:pt x="1006" y="152455"/>
                  </a:lnTo>
                  <a:lnTo>
                    <a:pt x="0" y="176038"/>
                  </a:lnTo>
                  <a:lnTo>
                    <a:pt x="1865" y="173795"/>
                  </a:lnTo>
                  <a:lnTo>
                    <a:pt x="20017" y="111765"/>
                  </a:lnTo>
                  <a:lnTo>
                    <a:pt x="34750" y="70839"/>
                  </a:lnTo>
                  <a:lnTo>
                    <a:pt x="49529" y="48864"/>
                  </a:lnTo>
                  <a:lnTo>
                    <a:pt x="60782" y="43309"/>
                  </a:lnTo>
                  <a:lnTo>
                    <a:pt x="89537" y="41199"/>
                  </a:lnTo>
                  <a:lnTo>
                    <a:pt x="101166" y="47339"/>
                  </a:lnTo>
                  <a:lnTo>
                    <a:pt x="118149" y="70412"/>
                  </a:lnTo>
                  <a:lnTo>
                    <a:pt x="136276" y="110384"/>
                  </a:lnTo>
                  <a:lnTo>
                    <a:pt x="144016" y="158452"/>
                  </a:lnTo>
                  <a:lnTo>
                    <a:pt x="143579" y="165118"/>
                  </a:lnTo>
                  <a:lnTo>
                    <a:pt x="141764" y="164992"/>
                  </a:lnTo>
                  <a:lnTo>
                    <a:pt x="139031" y="160338"/>
                  </a:lnTo>
                  <a:lnTo>
                    <a:pt x="142462" y="124672"/>
                  </a:lnTo>
                  <a:lnTo>
                    <a:pt x="168217" y="68972"/>
                  </a:lnTo>
                  <a:lnTo>
                    <a:pt x="211612" y="7512"/>
                  </a:lnTo>
                  <a:lnTo>
                    <a:pt x="223683" y="2029"/>
                  </a:lnTo>
                  <a:lnTo>
                    <a:pt x="253346" y="0"/>
                  </a:lnTo>
                  <a:lnTo>
                    <a:pt x="278717" y="8239"/>
                  </a:lnTo>
                  <a:lnTo>
                    <a:pt x="289748" y="14702"/>
                  </a:lnTo>
                  <a:lnTo>
                    <a:pt x="297102" y="25104"/>
                  </a:lnTo>
                  <a:lnTo>
                    <a:pt x="305273" y="52913"/>
                  </a:lnTo>
                  <a:lnTo>
                    <a:pt x="309873" y="102829"/>
                  </a:lnTo>
                  <a:lnTo>
                    <a:pt x="311237" y="156214"/>
                  </a:lnTo>
                  <a:lnTo>
                    <a:pt x="311810" y="205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33646" y="2958140"/>
            <a:ext cx="2434021" cy="411338"/>
            <a:chOff x="4133646" y="2958140"/>
            <a:chExt cx="2434021" cy="411338"/>
          </a:xfrm>
        </p:grpSpPr>
        <p:sp>
          <p:nvSpPr>
            <p:cNvPr id="29" name="Freeform 28"/>
            <p:cNvSpPr/>
            <p:nvPr/>
          </p:nvSpPr>
          <p:spPr>
            <a:xfrm>
              <a:off x="4133646" y="3019417"/>
              <a:ext cx="274419" cy="267793"/>
            </a:xfrm>
            <a:custGeom>
              <a:avLst/>
              <a:gdLst/>
              <a:ahLst/>
              <a:cxnLst/>
              <a:rect l="0" t="0" r="0" b="0"/>
              <a:pathLst>
                <a:path w="274419" h="267793">
                  <a:moveTo>
                    <a:pt x="185383" y="7279"/>
                  </a:moveTo>
                  <a:lnTo>
                    <a:pt x="163546" y="0"/>
                  </a:lnTo>
                  <a:lnTo>
                    <a:pt x="140638" y="490"/>
                  </a:lnTo>
                  <a:lnTo>
                    <a:pt x="88690" y="13217"/>
                  </a:lnTo>
                  <a:lnTo>
                    <a:pt x="34418" y="30401"/>
                  </a:lnTo>
                  <a:lnTo>
                    <a:pt x="7074" y="39392"/>
                  </a:lnTo>
                  <a:lnTo>
                    <a:pt x="1001" y="46969"/>
                  </a:lnTo>
                  <a:lnTo>
                    <a:pt x="0" y="56591"/>
                  </a:lnTo>
                  <a:lnTo>
                    <a:pt x="2379" y="67576"/>
                  </a:lnTo>
                  <a:lnTo>
                    <a:pt x="8535" y="76423"/>
                  </a:lnTo>
                  <a:lnTo>
                    <a:pt x="27564" y="90315"/>
                  </a:lnTo>
                  <a:lnTo>
                    <a:pt x="87966" y="103748"/>
                  </a:lnTo>
                  <a:lnTo>
                    <a:pt x="140606" y="124393"/>
                  </a:lnTo>
                  <a:lnTo>
                    <a:pt x="193275" y="149807"/>
                  </a:lnTo>
                  <a:lnTo>
                    <a:pt x="252789" y="185692"/>
                  </a:lnTo>
                  <a:lnTo>
                    <a:pt x="266883" y="194777"/>
                  </a:lnTo>
                  <a:lnTo>
                    <a:pt x="273233" y="205404"/>
                  </a:lnTo>
                  <a:lnTo>
                    <a:pt x="274418" y="217059"/>
                  </a:lnTo>
                  <a:lnTo>
                    <a:pt x="272162" y="229400"/>
                  </a:lnTo>
                  <a:lnTo>
                    <a:pt x="266087" y="239150"/>
                  </a:lnTo>
                  <a:lnTo>
                    <a:pt x="247151" y="254047"/>
                  </a:lnTo>
                  <a:lnTo>
                    <a:pt x="196236" y="263719"/>
                  </a:lnTo>
                  <a:lnTo>
                    <a:pt x="132907" y="266586"/>
                  </a:lnTo>
                  <a:lnTo>
                    <a:pt x="100613" y="267256"/>
                  </a:lnTo>
                  <a:lnTo>
                    <a:pt x="61982" y="2677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28718" y="3122675"/>
              <a:ext cx="178247" cy="233091"/>
            </a:xfrm>
            <a:custGeom>
              <a:avLst/>
              <a:gdLst/>
              <a:ahLst/>
              <a:cxnLst/>
              <a:rect l="0" t="0" r="0" b="0"/>
              <a:pathLst>
                <a:path w="178247" h="233091">
                  <a:moveTo>
                    <a:pt x="0" y="0"/>
                  </a:moveTo>
                  <a:lnTo>
                    <a:pt x="0" y="45309"/>
                  </a:lnTo>
                  <a:lnTo>
                    <a:pt x="0" y="102971"/>
                  </a:lnTo>
                  <a:lnTo>
                    <a:pt x="0" y="140727"/>
                  </a:lnTo>
                  <a:lnTo>
                    <a:pt x="4571" y="154757"/>
                  </a:lnTo>
                  <a:lnTo>
                    <a:pt x="21836" y="174408"/>
                  </a:lnTo>
                  <a:lnTo>
                    <a:pt x="32839" y="178734"/>
                  </a:lnTo>
                  <a:lnTo>
                    <a:pt x="57252" y="179478"/>
                  </a:lnTo>
                  <a:lnTo>
                    <a:pt x="79275" y="170668"/>
                  </a:lnTo>
                  <a:lnTo>
                    <a:pt x="99219" y="155073"/>
                  </a:lnTo>
                  <a:lnTo>
                    <a:pt x="126054" y="120597"/>
                  </a:lnTo>
                  <a:lnTo>
                    <a:pt x="149542" y="68002"/>
                  </a:lnTo>
                  <a:lnTo>
                    <a:pt x="156347" y="50028"/>
                  </a:lnTo>
                  <a:lnTo>
                    <a:pt x="143609" y="108589"/>
                  </a:lnTo>
                  <a:lnTo>
                    <a:pt x="153010" y="168380"/>
                  </a:lnTo>
                  <a:lnTo>
                    <a:pt x="165182" y="208331"/>
                  </a:lnTo>
                  <a:lnTo>
                    <a:pt x="178246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89231" y="3012985"/>
              <a:ext cx="177423" cy="337706"/>
            </a:xfrm>
            <a:custGeom>
              <a:avLst/>
              <a:gdLst/>
              <a:ahLst/>
              <a:cxnLst/>
              <a:rect l="0" t="0" r="0" b="0"/>
              <a:pathLst>
                <a:path w="177423" h="337706">
                  <a:moveTo>
                    <a:pt x="41133" y="0"/>
                  </a:moveTo>
                  <a:lnTo>
                    <a:pt x="30187" y="45309"/>
                  </a:lnTo>
                  <a:lnTo>
                    <a:pt x="17746" y="104494"/>
                  </a:lnTo>
                  <a:lnTo>
                    <a:pt x="8903" y="148007"/>
                  </a:lnTo>
                  <a:lnTo>
                    <a:pt x="3957" y="192736"/>
                  </a:lnTo>
                  <a:lnTo>
                    <a:pt x="1758" y="236484"/>
                  </a:lnTo>
                  <a:lnTo>
                    <a:pt x="521" y="295373"/>
                  </a:lnTo>
                  <a:lnTo>
                    <a:pt x="154" y="337705"/>
                  </a:lnTo>
                  <a:lnTo>
                    <a:pt x="4093" y="298839"/>
                  </a:lnTo>
                  <a:lnTo>
                    <a:pt x="19090" y="238968"/>
                  </a:lnTo>
                  <a:lnTo>
                    <a:pt x="39511" y="193699"/>
                  </a:lnTo>
                  <a:lnTo>
                    <a:pt x="60217" y="173434"/>
                  </a:lnTo>
                  <a:lnTo>
                    <a:pt x="72138" y="165897"/>
                  </a:lnTo>
                  <a:lnTo>
                    <a:pt x="105696" y="161585"/>
                  </a:lnTo>
                  <a:lnTo>
                    <a:pt x="125308" y="162568"/>
                  </a:lnTo>
                  <a:lnTo>
                    <a:pt x="141431" y="169318"/>
                  </a:lnTo>
                  <a:lnTo>
                    <a:pt x="167469" y="193067"/>
                  </a:lnTo>
                  <a:lnTo>
                    <a:pt x="174108" y="206408"/>
                  </a:lnTo>
                  <a:lnTo>
                    <a:pt x="177422" y="233419"/>
                  </a:lnTo>
                  <a:lnTo>
                    <a:pt x="169755" y="256597"/>
                  </a:lnTo>
                  <a:lnTo>
                    <a:pt x="154667" y="277054"/>
                  </a:lnTo>
                  <a:lnTo>
                    <a:pt x="132726" y="296303"/>
                  </a:lnTo>
                  <a:lnTo>
                    <a:pt x="103678" y="306888"/>
                  </a:lnTo>
                  <a:lnTo>
                    <a:pt x="71978" y="310070"/>
                  </a:lnTo>
                  <a:lnTo>
                    <a:pt x="22512" y="303762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01183" y="3122675"/>
              <a:ext cx="110776" cy="223005"/>
            </a:xfrm>
            <a:custGeom>
              <a:avLst/>
              <a:gdLst/>
              <a:ahLst/>
              <a:cxnLst/>
              <a:rect l="0" t="0" r="0" b="0"/>
              <a:pathLst>
                <a:path w="110776" h="223005">
                  <a:moveTo>
                    <a:pt x="103405" y="0"/>
                  </a:moveTo>
                  <a:lnTo>
                    <a:pt x="46153" y="38168"/>
                  </a:lnTo>
                  <a:lnTo>
                    <a:pt x="6714" y="64461"/>
                  </a:lnTo>
                  <a:lnTo>
                    <a:pt x="858" y="74967"/>
                  </a:lnTo>
                  <a:lnTo>
                    <a:pt x="0" y="86541"/>
                  </a:lnTo>
                  <a:lnTo>
                    <a:pt x="2476" y="98827"/>
                  </a:lnTo>
                  <a:lnTo>
                    <a:pt x="8697" y="108542"/>
                  </a:lnTo>
                  <a:lnTo>
                    <a:pt x="27796" y="123398"/>
                  </a:lnTo>
                  <a:lnTo>
                    <a:pt x="90571" y="154283"/>
                  </a:lnTo>
                  <a:lnTo>
                    <a:pt x="103990" y="162271"/>
                  </a:lnTo>
                  <a:lnTo>
                    <a:pt x="109889" y="172166"/>
                  </a:lnTo>
                  <a:lnTo>
                    <a:pt x="110775" y="183333"/>
                  </a:lnTo>
                  <a:lnTo>
                    <a:pt x="108318" y="195348"/>
                  </a:lnTo>
                  <a:lnTo>
                    <a:pt x="102110" y="204882"/>
                  </a:lnTo>
                  <a:lnTo>
                    <a:pt x="83025" y="219538"/>
                  </a:lnTo>
                  <a:lnTo>
                    <a:pt x="59308" y="223004"/>
                  </a:lnTo>
                  <a:lnTo>
                    <a:pt x="21138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55412" y="3026696"/>
              <a:ext cx="27423" cy="315359"/>
            </a:xfrm>
            <a:custGeom>
              <a:avLst/>
              <a:gdLst/>
              <a:ahLst/>
              <a:cxnLst/>
              <a:rect l="0" t="0" r="0" b="0"/>
              <a:pathLst>
                <a:path w="27423" h="315359">
                  <a:moveTo>
                    <a:pt x="27422" y="0"/>
                  </a:moveTo>
                  <a:lnTo>
                    <a:pt x="17999" y="53209"/>
                  </a:lnTo>
                  <a:lnTo>
                    <a:pt x="14981" y="105989"/>
                  </a:lnTo>
                  <a:lnTo>
                    <a:pt x="14088" y="160222"/>
                  </a:lnTo>
                  <a:lnTo>
                    <a:pt x="12299" y="213362"/>
                  </a:lnTo>
                  <a:lnTo>
                    <a:pt x="2881" y="273036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45722" y="3204942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13711"/>
                  </a:moveTo>
                  <a:lnTo>
                    <a:pt x="45309" y="13711"/>
                  </a:lnTo>
                  <a:lnTo>
                    <a:pt x="101448" y="12188"/>
                  </a:lnTo>
                  <a:lnTo>
                    <a:pt x="162907" y="2859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06235" y="3246076"/>
              <a:ext cx="54846" cy="123402"/>
            </a:xfrm>
            <a:custGeom>
              <a:avLst/>
              <a:gdLst/>
              <a:ahLst/>
              <a:cxnLst/>
              <a:rect l="0" t="0" r="0" b="0"/>
              <a:pathLst>
                <a:path w="54846" h="123402">
                  <a:moveTo>
                    <a:pt x="54845" y="0"/>
                  </a:moveTo>
                  <a:lnTo>
                    <a:pt x="28482" y="57252"/>
                  </a:lnTo>
                  <a:lnTo>
                    <a:pt x="4804" y="111530"/>
                  </a:lnTo>
                  <a:lnTo>
                    <a:pt x="0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06235" y="31638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511903" y="2971852"/>
              <a:ext cx="54846" cy="356492"/>
            </a:xfrm>
            <a:custGeom>
              <a:avLst/>
              <a:gdLst/>
              <a:ahLst/>
              <a:cxnLst/>
              <a:rect l="0" t="0" r="0" b="0"/>
              <a:pathLst>
                <a:path w="54846" h="356492">
                  <a:moveTo>
                    <a:pt x="54845" y="0"/>
                  </a:moveTo>
                  <a:lnTo>
                    <a:pt x="53321" y="53208"/>
                  </a:lnTo>
                  <a:lnTo>
                    <a:pt x="43899" y="105988"/>
                  </a:lnTo>
                  <a:lnTo>
                    <a:pt x="32981" y="160221"/>
                  </a:lnTo>
                  <a:lnTo>
                    <a:pt x="27546" y="214885"/>
                  </a:lnTo>
                  <a:lnTo>
                    <a:pt x="16964" y="268152"/>
                  </a:lnTo>
                  <a:lnTo>
                    <a:pt x="3802" y="323807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415924" y="3150097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41134"/>
                  </a:moveTo>
                  <a:lnTo>
                    <a:pt x="53209" y="39610"/>
                  </a:lnTo>
                  <a:lnTo>
                    <a:pt x="104466" y="30187"/>
                  </a:lnTo>
                  <a:lnTo>
                    <a:pt x="159440" y="13355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39848" y="3136386"/>
              <a:ext cx="187414" cy="182232"/>
            </a:xfrm>
            <a:custGeom>
              <a:avLst/>
              <a:gdLst/>
              <a:ahLst/>
              <a:cxnLst/>
              <a:rect l="0" t="0" r="0" b="0"/>
              <a:pathLst>
                <a:path w="187414" h="182232">
                  <a:moveTo>
                    <a:pt x="50300" y="0"/>
                  </a:moveTo>
                  <a:lnTo>
                    <a:pt x="35385" y="55597"/>
                  </a:lnTo>
                  <a:lnTo>
                    <a:pt x="10791" y="109838"/>
                  </a:lnTo>
                  <a:lnTo>
                    <a:pt x="0" y="158146"/>
                  </a:lnTo>
                  <a:lnTo>
                    <a:pt x="4579" y="169416"/>
                  </a:lnTo>
                  <a:lnTo>
                    <a:pt x="13725" y="176930"/>
                  </a:lnTo>
                  <a:lnTo>
                    <a:pt x="25917" y="181939"/>
                  </a:lnTo>
                  <a:lnTo>
                    <a:pt x="37092" y="182231"/>
                  </a:lnTo>
                  <a:lnTo>
                    <a:pt x="57633" y="174431"/>
                  </a:lnTo>
                  <a:lnTo>
                    <a:pt x="93607" y="145630"/>
                  </a:lnTo>
                  <a:lnTo>
                    <a:pt x="134509" y="85646"/>
                  </a:lnTo>
                  <a:lnTo>
                    <a:pt x="143003" y="75379"/>
                  </a:lnTo>
                  <a:lnTo>
                    <a:pt x="147142" y="74628"/>
                  </a:lnTo>
                  <a:lnTo>
                    <a:pt x="148377" y="80222"/>
                  </a:lnTo>
                  <a:lnTo>
                    <a:pt x="139415" y="132984"/>
                  </a:lnTo>
                  <a:lnTo>
                    <a:pt x="140179" y="146547"/>
                  </a:lnTo>
                  <a:lnTo>
                    <a:pt x="149154" y="169744"/>
                  </a:lnTo>
                  <a:lnTo>
                    <a:pt x="155813" y="175625"/>
                  </a:lnTo>
                  <a:lnTo>
                    <a:pt x="163300" y="178021"/>
                  </a:lnTo>
                  <a:lnTo>
                    <a:pt x="187413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23239" y="2958140"/>
              <a:ext cx="123402" cy="370204"/>
            </a:xfrm>
            <a:custGeom>
              <a:avLst/>
              <a:gdLst/>
              <a:ahLst/>
              <a:cxnLst/>
              <a:rect l="0" t="0" r="0" b="0"/>
              <a:pathLst>
                <a:path w="123402" h="370204">
                  <a:moveTo>
                    <a:pt x="123401" y="0"/>
                  </a:moveTo>
                  <a:lnTo>
                    <a:pt x="108844" y="14558"/>
                  </a:lnTo>
                  <a:lnTo>
                    <a:pt x="87573" y="67144"/>
                  </a:lnTo>
                  <a:lnTo>
                    <a:pt x="73345" y="112318"/>
                  </a:lnTo>
                  <a:lnTo>
                    <a:pt x="59480" y="169545"/>
                  </a:lnTo>
                  <a:lnTo>
                    <a:pt x="44199" y="218325"/>
                  </a:lnTo>
                  <a:lnTo>
                    <a:pt x="22576" y="270696"/>
                  </a:lnTo>
                  <a:lnTo>
                    <a:pt x="7366" y="321761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854683" y="3204942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13711"/>
                  </a:moveTo>
                  <a:lnTo>
                    <a:pt x="59660" y="9649"/>
                  </a:lnTo>
                  <a:lnTo>
                    <a:pt x="111116" y="2859"/>
                  </a:lnTo>
                  <a:lnTo>
                    <a:pt x="160895" y="84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42618" y="3232364"/>
              <a:ext cx="41135" cy="137114"/>
            </a:xfrm>
            <a:custGeom>
              <a:avLst/>
              <a:gdLst/>
              <a:ahLst/>
              <a:cxnLst/>
              <a:rect l="0" t="0" r="0" b="0"/>
              <a:pathLst>
                <a:path w="41135" h="137114">
                  <a:moveTo>
                    <a:pt x="41134" y="0"/>
                  </a:moveTo>
                  <a:lnTo>
                    <a:pt x="26219" y="55597"/>
                  </a:lnTo>
                  <a:lnTo>
                    <a:pt x="5936" y="118930"/>
                  </a:lnTo>
                  <a:lnTo>
                    <a:pt x="0" y="137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11174" y="31500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281636" y="3218653"/>
              <a:ext cx="67062" cy="100432"/>
            </a:xfrm>
            <a:custGeom>
              <a:avLst/>
              <a:gdLst/>
              <a:ahLst/>
              <a:cxnLst/>
              <a:rect l="0" t="0" r="0" b="0"/>
              <a:pathLst>
                <a:path w="67062" h="100432">
                  <a:moveTo>
                    <a:pt x="11805" y="13711"/>
                  </a:moveTo>
                  <a:lnTo>
                    <a:pt x="953" y="62519"/>
                  </a:lnTo>
                  <a:lnTo>
                    <a:pt x="0" y="78242"/>
                  </a:lnTo>
                  <a:lnTo>
                    <a:pt x="5459" y="88725"/>
                  </a:lnTo>
                  <a:lnTo>
                    <a:pt x="15192" y="95713"/>
                  </a:lnTo>
                  <a:lnTo>
                    <a:pt x="27774" y="100372"/>
                  </a:lnTo>
                  <a:lnTo>
                    <a:pt x="39209" y="100431"/>
                  </a:lnTo>
                  <a:lnTo>
                    <a:pt x="60040" y="92371"/>
                  </a:lnTo>
                  <a:lnTo>
                    <a:pt x="65291" y="84433"/>
                  </a:lnTo>
                  <a:lnTo>
                    <a:pt x="67061" y="63425"/>
                  </a:lnTo>
                  <a:lnTo>
                    <a:pt x="58708" y="42916"/>
                  </a:lnTo>
                  <a:lnTo>
                    <a:pt x="44839" y="25168"/>
                  </a:lnTo>
                  <a:lnTo>
                    <a:pt x="1180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05037" y="3188833"/>
              <a:ext cx="162630" cy="180645"/>
            </a:xfrm>
            <a:custGeom>
              <a:avLst/>
              <a:gdLst/>
              <a:ahLst/>
              <a:cxnLst/>
              <a:rect l="0" t="0" r="0" b="0"/>
              <a:pathLst>
                <a:path w="162630" h="180645">
                  <a:moveTo>
                    <a:pt x="11805" y="29820"/>
                  </a:moveTo>
                  <a:lnTo>
                    <a:pt x="7742" y="85418"/>
                  </a:lnTo>
                  <a:lnTo>
                    <a:pt x="4526" y="98878"/>
                  </a:lnTo>
                  <a:lnTo>
                    <a:pt x="2382" y="101758"/>
                  </a:lnTo>
                  <a:lnTo>
                    <a:pt x="0" y="88707"/>
                  </a:lnTo>
                  <a:lnTo>
                    <a:pt x="5937" y="54378"/>
                  </a:lnTo>
                  <a:lnTo>
                    <a:pt x="24624" y="22539"/>
                  </a:lnTo>
                  <a:lnTo>
                    <a:pt x="44925" y="7287"/>
                  </a:lnTo>
                  <a:lnTo>
                    <a:pt x="56737" y="1087"/>
                  </a:lnTo>
                  <a:lnTo>
                    <a:pt x="67659" y="0"/>
                  </a:lnTo>
                  <a:lnTo>
                    <a:pt x="87919" y="6918"/>
                  </a:lnTo>
                  <a:lnTo>
                    <a:pt x="103017" y="28274"/>
                  </a:lnTo>
                  <a:lnTo>
                    <a:pt x="113283" y="58079"/>
                  </a:lnTo>
                  <a:lnTo>
                    <a:pt x="122109" y="106072"/>
                  </a:lnTo>
                  <a:lnTo>
                    <a:pt x="146782" y="151130"/>
                  </a:lnTo>
                  <a:lnTo>
                    <a:pt x="162629" y="1806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01173" y="3506588"/>
            <a:ext cx="1653511" cy="589870"/>
            <a:chOff x="4201173" y="3506588"/>
            <a:chExt cx="1653511" cy="589870"/>
          </a:xfrm>
        </p:grpSpPr>
        <p:sp>
          <p:nvSpPr>
            <p:cNvPr id="47" name="Freeform 46"/>
            <p:cNvSpPr/>
            <p:nvPr/>
          </p:nvSpPr>
          <p:spPr>
            <a:xfrm>
              <a:off x="4201173" y="3506588"/>
              <a:ext cx="317060" cy="312457"/>
            </a:xfrm>
            <a:custGeom>
              <a:avLst/>
              <a:gdLst/>
              <a:ahLst/>
              <a:cxnLst/>
              <a:rect l="0" t="0" r="0" b="0"/>
              <a:pathLst>
                <a:path w="317060" h="312457">
                  <a:moveTo>
                    <a:pt x="254967" y="0"/>
                  </a:moveTo>
                  <a:lnTo>
                    <a:pt x="209659" y="10947"/>
                  </a:lnTo>
                  <a:lnTo>
                    <a:pt x="153520" y="23387"/>
                  </a:lnTo>
                  <a:lnTo>
                    <a:pt x="105063" y="36722"/>
                  </a:lnTo>
                  <a:lnTo>
                    <a:pt x="55835" y="51845"/>
                  </a:lnTo>
                  <a:lnTo>
                    <a:pt x="487" y="92217"/>
                  </a:lnTo>
                  <a:lnTo>
                    <a:pt x="0" y="99565"/>
                  </a:lnTo>
                  <a:lnTo>
                    <a:pt x="5769" y="105987"/>
                  </a:lnTo>
                  <a:lnTo>
                    <a:pt x="51534" y="127240"/>
                  </a:lnTo>
                  <a:lnTo>
                    <a:pt x="105653" y="134187"/>
                  </a:lnTo>
                  <a:lnTo>
                    <a:pt x="162652" y="150803"/>
                  </a:lnTo>
                  <a:lnTo>
                    <a:pt x="218136" y="167745"/>
                  </a:lnTo>
                  <a:lnTo>
                    <a:pt x="279007" y="198065"/>
                  </a:lnTo>
                  <a:lnTo>
                    <a:pt x="301707" y="215492"/>
                  </a:lnTo>
                  <a:lnTo>
                    <a:pt x="313827" y="241520"/>
                  </a:lnTo>
                  <a:lnTo>
                    <a:pt x="317059" y="256992"/>
                  </a:lnTo>
                  <a:lnTo>
                    <a:pt x="313120" y="270353"/>
                  </a:lnTo>
                  <a:lnTo>
                    <a:pt x="292493" y="293324"/>
                  </a:lnTo>
                  <a:lnTo>
                    <a:pt x="258950" y="305565"/>
                  </a:lnTo>
                  <a:lnTo>
                    <a:pt x="201302" y="312456"/>
                  </a:lnTo>
                  <a:lnTo>
                    <a:pt x="149690" y="310436"/>
                  </a:lnTo>
                  <a:lnTo>
                    <a:pt x="90433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606964" y="3698545"/>
              <a:ext cx="12865" cy="178247"/>
            </a:xfrm>
            <a:custGeom>
              <a:avLst/>
              <a:gdLst/>
              <a:ahLst/>
              <a:cxnLst/>
              <a:rect l="0" t="0" r="0" b="0"/>
              <a:pathLst>
                <a:path w="12865" h="178247">
                  <a:moveTo>
                    <a:pt x="0" y="0"/>
                  </a:moveTo>
                  <a:lnTo>
                    <a:pt x="10852" y="48807"/>
                  </a:lnTo>
                  <a:lnTo>
                    <a:pt x="12864" y="98252"/>
                  </a:lnTo>
                  <a:lnTo>
                    <a:pt x="9398" y="143372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65830" y="36985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02942" y="3716648"/>
              <a:ext cx="260514" cy="173855"/>
            </a:xfrm>
            <a:custGeom>
              <a:avLst/>
              <a:gdLst/>
              <a:ahLst/>
              <a:cxnLst/>
              <a:rect l="0" t="0" r="0" b="0"/>
              <a:pathLst>
                <a:path w="260514" h="173855">
                  <a:moveTo>
                    <a:pt x="0" y="50453"/>
                  </a:moveTo>
                  <a:lnTo>
                    <a:pt x="19084" y="107705"/>
                  </a:lnTo>
                  <a:lnTo>
                    <a:pt x="18817" y="111473"/>
                  </a:lnTo>
                  <a:lnTo>
                    <a:pt x="15591" y="109415"/>
                  </a:lnTo>
                  <a:lnTo>
                    <a:pt x="10394" y="103472"/>
                  </a:lnTo>
                  <a:lnTo>
                    <a:pt x="8453" y="94940"/>
                  </a:lnTo>
                  <a:lnTo>
                    <a:pt x="10359" y="73272"/>
                  </a:lnTo>
                  <a:lnTo>
                    <a:pt x="27275" y="35378"/>
                  </a:lnTo>
                  <a:lnTo>
                    <a:pt x="47162" y="16838"/>
                  </a:lnTo>
                  <a:lnTo>
                    <a:pt x="58864" y="9762"/>
                  </a:lnTo>
                  <a:lnTo>
                    <a:pt x="69712" y="8091"/>
                  </a:lnTo>
                  <a:lnTo>
                    <a:pt x="79991" y="10024"/>
                  </a:lnTo>
                  <a:lnTo>
                    <a:pt x="109015" y="27302"/>
                  </a:lnTo>
                  <a:lnTo>
                    <a:pt x="118381" y="35019"/>
                  </a:lnTo>
                  <a:lnTo>
                    <a:pt x="132850" y="59844"/>
                  </a:lnTo>
                  <a:lnTo>
                    <a:pt x="145498" y="108080"/>
                  </a:lnTo>
                  <a:lnTo>
                    <a:pt x="148456" y="130910"/>
                  </a:lnTo>
                  <a:lnTo>
                    <a:pt x="149246" y="128467"/>
                  </a:lnTo>
                  <a:lnTo>
                    <a:pt x="161562" y="73986"/>
                  </a:lnTo>
                  <a:lnTo>
                    <a:pt x="175672" y="28142"/>
                  </a:lnTo>
                  <a:lnTo>
                    <a:pt x="190305" y="4481"/>
                  </a:lnTo>
                  <a:lnTo>
                    <a:pt x="198473" y="0"/>
                  </a:lnTo>
                  <a:lnTo>
                    <a:pt x="206965" y="60"/>
                  </a:lnTo>
                  <a:lnTo>
                    <a:pt x="215674" y="3146"/>
                  </a:lnTo>
                  <a:lnTo>
                    <a:pt x="223003" y="11298"/>
                  </a:lnTo>
                  <a:lnTo>
                    <a:pt x="235209" y="36605"/>
                  </a:lnTo>
                  <a:lnTo>
                    <a:pt x="243367" y="92393"/>
                  </a:lnTo>
                  <a:lnTo>
                    <a:pt x="255546" y="153023"/>
                  </a:lnTo>
                  <a:lnTo>
                    <a:pt x="260513" y="1738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92527" y="3724266"/>
              <a:ext cx="152737" cy="302445"/>
            </a:xfrm>
            <a:custGeom>
              <a:avLst/>
              <a:gdLst/>
              <a:ahLst/>
              <a:cxnLst/>
              <a:rect l="0" t="0" r="0" b="0"/>
              <a:pathLst>
                <a:path w="152737" h="302445">
                  <a:moveTo>
                    <a:pt x="39484" y="70257"/>
                  </a:moveTo>
                  <a:lnTo>
                    <a:pt x="35422" y="125855"/>
                  </a:lnTo>
                  <a:lnTo>
                    <a:pt x="27679" y="187375"/>
                  </a:lnTo>
                  <a:lnTo>
                    <a:pt x="26338" y="240209"/>
                  </a:lnTo>
                  <a:lnTo>
                    <a:pt x="24361" y="301991"/>
                  </a:lnTo>
                  <a:lnTo>
                    <a:pt x="21784" y="302444"/>
                  </a:lnTo>
                  <a:lnTo>
                    <a:pt x="14859" y="290758"/>
                  </a:lnTo>
                  <a:lnTo>
                    <a:pt x="3919" y="256960"/>
                  </a:lnTo>
                  <a:lnTo>
                    <a:pt x="0" y="209029"/>
                  </a:lnTo>
                  <a:lnTo>
                    <a:pt x="362" y="156233"/>
                  </a:lnTo>
                  <a:lnTo>
                    <a:pt x="9441" y="101995"/>
                  </a:lnTo>
                  <a:lnTo>
                    <a:pt x="23304" y="50376"/>
                  </a:lnTo>
                  <a:lnTo>
                    <a:pt x="37879" y="25366"/>
                  </a:lnTo>
                  <a:lnTo>
                    <a:pt x="58576" y="8157"/>
                  </a:lnTo>
                  <a:lnTo>
                    <a:pt x="70493" y="1434"/>
                  </a:lnTo>
                  <a:lnTo>
                    <a:pt x="83009" y="0"/>
                  </a:lnTo>
                  <a:lnTo>
                    <a:pt x="109103" y="6531"/>
                  </a:lnTo>
                  <a:lnTo>
                    <a:pt x="127810" y="23653"/>
                  </a:lnTo>
                  <a:lnTo>
                    <a:pt x="152232" y="71885"/>
                  </a:lnTo>
                  <a:lnTo>
                    <a:pt x="152736" y="85054"/>
                  </a:lnTo>
                  <a:lnTo>
                    <a:pt x="145171" y="111873"/>
                  </a:lnTo>
                  <a:lnTo>
                    <a:pt x="135841" y="122377"/>
                  </a:lnTo>
                  <a:lnTo>
                    <a:pt x="109224" y="138110"/>
                  </a:lnTo>
                  <a:lnTo>
                    <a:pt x="59979" y="148254"/>
                  </a:lnTo>
                  <a:lnTo>
                    <a:pt x="36913" y="146564"/>
                  </a:lnTo>
                  <a:lnTo>
                    <a:pt x="12061" y="1388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237679" y="3616278"/>
              <a:ext cx="54846" cy="301647"/>
            </a:xfrm>
            <a:custGeom>
              <a:avLst/>
              <a:gdLst/>
              <a:ahLst/>
              <a:cxnLst/>
              <a:rect l="0" t="0" r="0" b="0"/>
              <a:pathLst>
                <a:path w="54846" h="301647">
                  <a:moveTo>
                    <a:pt x="54845" y="0"/>
                  </a:moveTo>
                  <a:lnTo>
                    <a:pt x="35761" y="57252"/>
                  </a:lnTo>
                  <a:lnTo>
                    <a:pt x="22614" y="103971"/>
                  </a:lnTo>
                  <a:lnTo>
                    <a:pt x="16350" y="163686"/>
                  </a:lnTo>
                  <a:lnTo>
                    <a:pt x="14493" y="222344"/>
                  </a:lnTo>
                  <a:lnTo>
                    <a:pt x="4442" y="281242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33657" y="3780812"/>
              <a:ext cx="27424" cy="137113"/>
            </a:xfrm>
            <a:custGeom>
              <a:avLst/>
              <a:gdLst/>
              <a:ahLst/>
              <a:cxnLst/>
              <a:rect l="0" t="0" r="0" b="0"/>
              <a:pathLst>
                <a:path w="27424" h="137113">
                  <a:moveTo>
                    <a:pt x="27423" y="0"/>
                  </a:moveTo>
                  <a:lnTo>
                    <a:pt x="12508" y="48807"/>
                  </a:lnTo>
                  <a:lnTo>
                    <a:pt x="3706" y="94190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457058" y="3566118"/>
              <a:ext cx="154435" cy="351807"/>
            </a:xfrm>
            <a:custGeom>
              <a:avLst/>
              <a:gdLst/>
              <a:ahLst/>
              <a:cxnLst/>
              <a:rect l="0" t="0" r="0" b="0"/>
              <a:pathLst>
                <a:path w="154435" h="351807">
                  <a:moveTo>
                    <a:pt x="137112" y="50160"/>
                  </a:moveTo>
                  <a:lnTo>
                    <a:pt x="151670" y="35602"/>
                  </a:lnTo>
                  <a:lnTo>
                    <a:pt x="154434" y="26744"/>
                  </a:lnTo>
                  <a:lnTo>
                    <a:pt x="153444" y="4713"/>
                  </a:lnTo>
                  <a:lnTo>
                    <a:pt x="149523" y="57"/>
                  </a:lnTo>
                  <a:lnTo>
                    <a:pt x="143863" y="0"/>
                  </a:lnTo>
                  <a:lnTo>
                    <a:pt x="137042" y="3008"/>
                  </a:lnTo>
                  <a:lnTo>
                    <a:pt x="104203" y="40677"/>
                  </a:lnTo>
                  <a:lnTo>
                    <a:pt x="78949" y="80359"/>
                  </a:lnTo>
                  <a:lnTo>
                    <a:pt x="61140" y="130034"/>
                  </a:lnTo>
                  <a:lnTo>
                    <a:pt x="46215" y="183347"/>
                  </a:lnTo>
                  <a:lnTo>
                    <a:pt x="33668" y="237737"/>
                  </a:lnTo>
                  <a:lnTo>
                    <a:pt x="27749" y="290924"/>
                  </a:lnTo>
                  <a:lnTo>
                    <a:pt x="17025" y="331736"/>
                  </a:lnTo>
                  <a:lnTo>
                    <a:pt x="0" y="3518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402213" y="3712256"/>
              <a:ext cx="233092" cy="68557"/>
            </a:xfrm>
            <a:custGeom>
              <a:avLst/>
              <a:gdLst/>
              <a:ahLst/>
              <a:cxnLst/>
              <a:rect l="0" t="0" r="0" b="0"/>
              <a:pathLst>
                <a:path w="233092" h="68557">
                  <a:moveTo>
                    <a:pt x="0" y="68556"/>
                  </a:moveTo>
                  <a:lnTo>
                    <a:pt x="52870" y="53641"/>
                  </a:lnTo>
                  <a:lnTo>
                    <a:pt x="105042" y="40777"/>
                  </a:lnTo>
                  <a:lnTo>
                    <a:pt x="163617" y="22782"/>
                  </a:lnTo>
                  <a:lnTo>
                    <a:pt x="220782" y="4054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629931" y="3721177"/>
              <a:ext cx="133165" cy="354504"/>
            </a:xfrm>
            <a:custGeom>
              <a:avLst/>
              <a:gdLst/>
              <a:ahLst/>
              <a:cxnLst/>
              <a:rect l="0" t="0" r="0" b="0"/>
              <a:pathLst>
                <a:path w="133165" h="354504">
                  <a:moveTo>
                    <a:pt x="19084" y="32213"/>
                  </a:moveTo>
                  <a:lnTo>
                    <a:pt x="4169" y="81020"/>
                  </a:lnTo>
                  <a:lnTo>
                    <a:pt x="0" y="96744"/>
                  </a:lnTo>
                  <a:lnTo>
                    <a:pt x="267" y="110273"/>
                  </a:lnTo>
                  <a:lnTo>
                    <a:pt x="8690" y="133431"/>
                  </a:lnTo>
                  <a:lnTo>
                    <a:pt x="15201" y="137779"/>
                  </a:lnTo>
                  <a:lnTo>
                    <a:pt x="22589" y="137630"/>
                  </a:lnTo>
                  <a:lnTo>
                    <a:pt x="38923" y="129339"/>
                  </a:lnTo>
                  <a:lnTo>
                    <a:pt x="65250" y="106018"/>
                  </a:lnTo>
                  <a:lnTo>
                    <a:pt x="110553" y="44810"/>
                  </a:lnTo>
                  <a:lnTo>
                    <a:pt x="133074" y="0"/>
                  </a:lnTo>
                  <a:lnTo>
                    <a:pt x="133164" y="1597"/>
                  </a:lnTo>
                  <a:lnTo>
                    <a:pt x="118406" y="61584"/>
                  </a:lnTo>
                  <a:lnTo>
                    <a:pt x="105558" y="122336"/>
                  </a:lnTo>
                  <a:lnTo>
                    <a:pt x="96619" y="166215"/>
                  </a:lnTo>
                  <a:lnTo>
                    <a:pt x="87568" y="211108"/>
                  </a:lnTo>
                  <a:lnTo>
                    <a:pt x="78467" y="254928"/>
                  </a:lnTo>
                  <a:lnTo>
                    <a:pt x="64778" y="312334"/>
                  </a:lnTo>
                  <a:lnTo>
                    <a:pt x="50543" y="354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622571" y="3876791"/>
              <a:ext cx="232113" cy="219667"/>
            </a:xfrm>
            <a:custGeom>
              <a:avLst/>
              <a:gdLst/>
              <a:ahLst/>
              <a:cxnLst/>
              <a:rect l="0" t="0" r="0" b="0"/>
              <a:pathLst>
                <a:path w="232113" h="219667">
                  <a:moveTo>
                    <a:pt x="3383" y="219666"/>
                  </a:moveTo>
                  <a:lnTo>
                    <a:pt x="2774" y="219036"/>
                  </a:lnTo>
                  <a:lnTo>
                    <a:pt x="0" y="210009"/>
                  </a:lnTo>
                  <a:lnTo>
                    <a:pt x="6494" y="155404"/>
                  </a:lnTo>
                  <a:lnTo>
                    <a:pt x="18085" y="129499"/>
                  </a:lnTo>
                  <a:lnTo>
                    <a:pt x="57632" y="80763"/>
                  </a:lnTo>
                  <a:lnTo>
                    <a:pt x="118878" y="38072"/>
                  </a:lnTo>
                  <a:lnTo>
                    <a:pt x="164029" y="12634"/>
                  </a:lnTo>
                  <a:lnTo>
                    <a:pt x="216857" y="2495"/>
                  </a:lnTo>
                  <a:lnTo>
                    <a:pt x="232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429636" y="360256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4184" y="4000191"/>
            <a:ext cx="991138" cy="479894"/>
            <a:chOff x="4264184" y="4000191"/>
            <a:chExt cx="991138" cy="479894"/>
          </a:xfrm>
        </p:grpSpPr>
        <p:sp>
          <p:nvSpPr>
            <p:cNvPr id="60" name="Freeform 59"/>
            <p:cNvSpPr/>
            <p:nvPr/>
          </p:nvSpPr>
          <p:spPr>
            <a:xfrm>
              <a:off x="4264184" y="4082459"/>
              <a:ext cx="220410" cy="246803"/>
            </a:xfrm>
            <a:custGeom>
              <a:avLst/>
              <a:gdLst/>
              <a:ahLst/>
              <a:cxnLst/>
              <a:rect l="0" t="0" r="0" b="0"/>
              <a:pathLst>
                <a:path w="220410" h="246803">
                  <a:moveTo>
                    <a:pt x="82267" y="0"/>
                  </a:moveTo>
                  <a:lnTo>
                    <a:pt x="25015" y="30890"/>
                  </a:lnTo>
                  <a:lnTo>
                    <a:pt x="22770" y="34304"/>
                  </a:lnTo>
                  <a:lnTo>
                    <a:pt x="27368" y="36581"/>
                  </a:lnTo>
                  <a:lnTo>
                    <a:pt x="78532" y="40234"/>
                  </a:lnTo>
                  <a:lnTo>
                    <a:pt x="136374" y="61325"/>
                  </a:lnTo>
                  <a:lnTo>
                    <a:pt x="176503" y="79955"/>
                  </a:lnTo>
                  <a:lnTo>
                    <a:pt x="198292" y="101045"/>
                  </a:lnTo>
                  <a:lnTo>
                    <a:pt x="220409" y="138613"/>
                  </a:lnTo>
                  <a:lnTo>
                    <a:pt x="220066" y="151824"/>
                  </a:lnTo>
                  <a:lnTo>
                    <a:pt x="207496" y="178690"/>
                  </a:lnTo>
                  <a:lnTo>
                    <a:pt x="167445" y="212232"/>
                  </a:lnTo>
                  <a:lnTo>
                    <a:pt x="124263" y="234189"/>
                  </a:lnTo>
                  <a:lnTo>
                    <a:pt x="75244" y="243065"/>
                  </a:lnTo>
                  <a:lnTo>
                    <a:pt x="44106" y="245141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06738" y="4124043"/>
              <a:ext cx="149375" cy="205219"/>
            </a:xfrm>
            <a:custGeom>
              <a:avLst/>
              <a:gdLst/>
              <a:ahLst/>
              <a:cxnLst/>
              <a:rect l="0" t="0" r="0" b="0"/>
              <a:pathLst>
                <a:path w="149375" h="205219">
                  <a:moveTo>
                    <a:pt x="17958" y="54394"/>
                  </a:moveTo>
                  <a:lnTo>
                    <a:pt x="16435" y="107603"/>
                  </a:lnTo>
                  <a:lnTo>
                    <a:pt x="11582" y="157336"/>
                  </a:lnTo>
                  <a:lnTo>
                    <a:pt x="20711" y="181905"/>
                  </a:lnTo>
                  <a:lnTo>
                    <a:pt x="30458" y="188153"/>
                  </a:lnTo>
                  <a:lnTo>
                    <a:pt x="57538" y="191032"/>
                  </a:lnTo>
                  <a:lnTo>
                    <a:pt x="85824" y="179108"/>
                  </a:lnTo>
                  <a:lnTo>
                    <a:pt x="133944" y="141491"/>
                  </a:lnTo>
                  <a:lnTo>
                    <a:pt x="145681" y="114940"/>
                  </a:lnTo>
                  <a:lnTo>
                    <a:pt x="149374" y="82827"/>
                  </a:lnTo>
                  <a:lnTo>
                    <a:pt x="145937" y="48241"/>
                  </a:lnTo>
                  <a:lnTo>
                    <a:pt x="135269" y="20682"/>
                  </a:lnTo>
                  <a:lnTo>
                    <a:pt x="128158" y="9068"/>
                  </a:lnTo>
                  <a:lnTo>
                    <a:pt x="117324" y="2848"/>
                  </a:lnTo>
                  <a:lnTo>
                    <a:pt x="89036" y="0"/>
                  </a:lnTo>
                  <a:lnTo>
                    <a:pt x="76007" y="4420"/>
                  </a:lnTo>
                  <a:lnTo>
                    <a:pt x="53407" y="21519"/>
                  </a:lnTo>
                  <a:lnTo>
                    <a:pt x="23553" y="56841"/>
                  </a:lnTo>
                  <a:lnTo>
                    <a:pt x="2689" y="110810"/>
                  </a:lnTo>
                  <a:lnTo>
                    <a:pt x="0" y="144977"/>
                  </a:lnTo>
                  <a:lnTo>
                    <a:pt x="3883" y="172350"/>
                  </a:lnTo>
                  <a:lnTo>
                    <a:pt x="17958" y="2052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16653" y="4000191"/>
              <a:ext cx="27424" cy="329071"/>
            </a:xfrm>
            <a:custGeom>
              <a:avLst/>
              <a:gdLst/>
              <a:ahLst/>
              <a:cxnLst/>
              <a:rect l="0" t="0" r="0" b="0"/>
              <a:pathLst>
                <a:path w="27424" h="329071">
                  <a:moveTo>
                    <a:pt x="0" y="0"/>
                  </a:moveTo>
                  <a:lnTo>
                    <a:pt x="9423" y="35887"/>
                  </a:lnTo>
                  <a:lnTo>
                    <a:pt x="13964" y="90531"/>
                  </a:lnTo>
                  <a:lnTo>
                    <a:pt x="22758" y="145994"/>
                  </a:lnTo>
                  <a:lnTo>
                    <a:pt x="26040" y="201021"/>
                  </a:lnTo>
                  <a:lnTo>
                    <a:pt x="27013" y="255920"/>
                  </a:lnTo>
                  <a:lnTo>
                    <a:pt x="27342" y="312815"/>
                  </a:lnTo>
                  <a:lnTo>
                    <a:pt x="27423" y="32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840054" y="4164726"/>
              <a:ext cx="123402" cy="179941"/>
            </a:xfrm>
            <a:custGeom>
              <a:avLst/>
              <a:gdLst/>
              <a:ahLst/>
              <a:cxnLst/>
              <a:rect l="0" t="0" r="0" b="0"/>
              <a:pathLst>
                <a:path w="123402" h="179941">
                  <a:moveTo>
                    <a:pt x="0" y="0"/>
                  </a:moveTo>
                  <a:lnTo>
                    <a:pt x="1524" y="51685"/>
                  </a:lnTo>
                  <a:lnTo>
                    <a:pt x="10853" y="113128"/>
                  </a:lnTo>
                  <a:lnTo>
                    <a:pt x="20426" y="176216"/>
                  </a:lnTo>
                  <a:lnTo>
                    <a:pt x="25805" y="179940"/>
                  </a:lnTo>
                  <a:lnTo>
                    <a:pt x="32438" y="176328"/>
                  </a:lnTo>
                  <a:lnTo>
                    <a:pt x="46410" y="156065"/>
                  </a:lnTo>
                  <a:lnTo>
                    <a:pt x="67793" y="97465"/>
                  </a:lnTo>
                  <a:lnTo>
                    <a:pt x="93966" y="4142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985626" y="4198907"/>
              <a:ext cx="128653" cy="204512"/>
            </a:xfrm>
            <a:custGeom>
              <a:avLst/>
              <a:gdLst/>
              <a:ahLst/>
              <a:cxnLst/>
              <a:rect l="0" t="0" r="0" b="0"/>
              <a:pathLst>
                <a:path w="128653" h="204512">
                  <a:moveTo>
                    <a:pt x="5251" y="157776"/>
                  </a:moveTo>
                  <a:lnTo>
                    <a:pt x="35081" y="108968"/>
                  </a:lnTo>
                  <a:lnTo>
                    <a:pt x="62434" y="49279"/>
                  </a:lnTo>
                  <a:lnTo>
                    <a:pt x="77716" y="7306"/>
                  </a:lnTo>
                  <a:lnTo>
                    <a:pt x="76413" y="1094"/>
                  </a:lnTo>
                  <a:lnTo>
                    <a:pt x="70974" y="0"/>
                  </a:lnTo>
                  <a:lnTo>
                    <a:pt x="62778" y="2317"/>
                  </a:lnTo>
                  <a:lnTo>
                    <a:pt x="45546" y="17080"/>
                  </a:lnTo>
                  <a:lnTo>
                    <a:pt x="22776" y="51087"/>
                  </a:lnTo>
                  <a:lnTo>
                    <a:pt x="1434" y="103524"/>
                  </a:lnTo>
                  <a:lnTo>
                    <a:pt x="0" y="130617"/>
                  </a:lnTo>
                  <a:lnTo>
                    <a:pt x="5964" y="157893"/>
                  </a:lnTo>
                  <a:lnTo>
                    <a:pt x="18771" y="185250"/>
                  </a:lnTo>
                  <a:lnTo>
                    <a:pt x="29499" y="194374"/>
                  </a:lnTo>
                  <a:lnTo>
                    <a:pt x="57670" y="204511"/>
                  </a:lnTo>
                  <a:lnTo>
                    <a:pt x="86440" y="200891"/>
                  </a:lnTo>
                  <a:lnTo>
                    <a:pt x="109891" y="190649"/>
                  </a:lnTo>
                  <a:lnTo>
                    <a:pt x="128652" y="1714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37679" y="4356683"/>
              <a:ext cx="17643" cy="123402"/>
            </a:xfrm>
            <a:custGeom>
              <a:avLst/>
              <a:gdLst/>
              <a:ahLst/>
              <a:cxnLst/>
              <a:rect l="0" t="0" r="0" b="0"/>
              <a:pathLst>
                <a:path w="17643" h="123402">
                  <a:moveTo>
                    <a:pt x="0" y="0"/>
                  </a:moveTo>
                  <a:lnTo>
                    <a:pt x="0" y="29115"/>
                  </a:lnTo>
                  <a:lnTo>
                    <a:pt x="8125" y="51534"/>
                  </a:lnTo>
                  <a:lnTo>
                    <a:pt x="14557" y="61779"/>
                  </a:lnTo>
                  <a:lnTo>
                    <a:pt x="17642" y="85349"/>
                  </a:lnTo>
                  <a:lnTo>
                    <a:pt x="13711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74791" y="4068748"/>
            <a:ext cx="2609409" cy="352181"/>
            <a:chOff x="5374791" y="4068748"/>
            <a:chExt cx="2609409" cy="352181"/>
          </a:xfrm>
        </p:grpSpPr>
        <p:sp>
          <p:nvSpPr>
            <p:cNvPr id="67" name="Freeform 66"/>
            <p:cNvSpPr/>
            <p:nvPr/>
          </p:nvSpPr>
          <p:spPr>
            <a:xfrm>
              <a:off x="5374791" y="4260704"/>
              <a:ext cx="301647" cy="13712"/>
            </a:xfrm>
            <a:custGeom>
              <a:avLst/>
              <a:gdLst/>
              <a:ahLst/>
              <a:cxnLst/>
              <a:rect l="0" t="0" r="0" b="0"/>
              <a:pathLst>
                <a:path w="301647" h="13712">
                  <a:moveTo>
                    <a:pt x="0" y="13711"/>
                  </a:moveTo>
                  <a:lnTo>
                    <a:pt x="43785" y="5812"/>
                  </a:lnTo>
                  <a:lnTo>
                    <a:pt x="93548" y="9170"/>
                  </a:lnTo>
                  <a:lnTo>
                    <a:pt x="148411" y="3394"/>
                  </a:lnTo>
                  <a:lnTo>
                    <a:pt x="210708" y="1006"/>
                  </a:lnTo>
                  <a:lnTo>
                    <a:pt x="263868" y="298"/>
                  </a:lnTo>
                  <a:lnTo>
                    <a:pt x="3016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31282" y="4123592"/>
              <a:ext cx="109691" cy="274225"/>
            </a:xfrm>
            <a:custGeom>
              <a:avLst/>
              <a:gdLst/>
              <a:ahLst/>
              <a:cxnLst/>
              <a:rect l="0" t="0" r="0" b="0"/>
              <a:pathLst>
                <a:path w="109691" h="274225">
                  <a:moveTo>
                    <a:pt x="109690" y="0"/>
                  </a:moveTo>
                  <a:lnTo>
                    <a:pt x="105628" y="55597"/>
                  </a:lnTo>
                  <a:lnTo>
                    <a:pt x="83327" y="117117"/>
                  </a:lnTo>
                  <a:lnTo>
                    <a:pt x="51105" y="177005"/>
                  </a:lnTo>
                  <a:lnTo>
                    <a:pt x="28489" y="232846"/>
                  </a:lnTo>
                  <a:lnTo>
                    <a:pt x="18756" y="255834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853659" y="4130025"/>
              <a:ext cx="179271" cy="248968"/>
            </a:xfrm>
            <a:custGeom>
              <a:avLst/>
              <a:gdLst/>
              <a:ahLst/>
              <a:cxnLst/>
              <a:rect l="0" t="0" r="0" b="0"/>
              <a:pathLst>
                <a:path w="179271" h="248968">
                  <a:moveTo>
                    <a:pt x="97003" y="7279"/>
                  </a:moveTo>
                  <a:lnTo>
                    <a:pt x="118839" y="0"/>
                  </a:lnTo>
                  <a:lnTo>
                    <a:pt x="129842" y="2426"/>
                  </a:lnTo>
                  <a:lnTo>
                    <a:pt x="154255" y="17310"/>
                  </a:lnTo>
                  <a:lnTo>
                    <a:pt x="161070" y="27677"/>
                  </a:lnTo>
                  <a:lnTo>
                    <a:pt x="164579" y="51385"/>
                  </a:lnTo>
                  <a:lnTo>
                    <a:pt x="157990" y="90426"/>
                  </a:lnTo>
                  <a:lnTo>
                    <a:pt x="139110" y="123661"/>
                  </a:lnTo>
                  <a:lnTo>
                    <a:pt x="94486" y="182558"/>
                  </a:lnTo>
                  <a:lnTo>
                    <a:pt x="41661" y="235721"/>
                  </a:lnTo>
                  <a:lnTo>
                    <a:pt x="28115" y="246411"/>
                  </a:lnTo>
                  <a:lnTo>
                    <a:pt x="17561" y="248967"/>
                  </a:lnTo>
                  <a:lnTo>
                    <a:pt x="9002" y="246101"/>
                  </a:lnTo>
                  <a:lnTo>
                    <a:pt x="1772" y="239620"/>
                  </a:lnTo>
                  <a:lnTo>
                    <a:pt x="0" y="229205"/>
                  </a:lnTo>
                  <a:lnTo>
                    <a:pt x="6155" y="201383"/>
                  </a:lnTo>
                  <a:lnTo>
                    <a:pt x="23109" y="176830"/>
                  </a:lnTo>
                  <a:lnTo>
                    <a:pt x="45880" y="157285"/>
                  </a:lnTo>
                  <a:lnTo>
                    <a:pt x="71234" y="143520"/>
                  </a:lnTo>
                  <a:lnTo>
                    <a:pt x="97738" y="140448"/>
                  </a:lnTo>
                  <a:lnTo>
                    <a:pt x="123228" y="145685"/>
                  </a:lnTo>
                  <a:lnTo>
                    <a:pt x="144714" y="158169"/>
                  </a:lnTo>
                  <a:lnTo>
                    <a:pt x="160357" y="177937"/>
                  </a:lnTo>
                  <a:lnTo>
                    <a:pt x="179270" y="2266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101485" y="4123592"/>
              <a:ext cx="123402" cy="260514"/>
            </a:xfrm>
            <a:custGeom>
              <a:avLst/>
              <a:gdLst/>
              <a:ahLst/>
              <a:cxnLst/>
              <a:rect l="0" t="0" r="0" b="0"/>
              <a:pathLst>
                <a:path w="123402" h="260514">
                  <a:moveTo>
                    <a:pt x="123401" y="0"/>
                  </a:moveTo>
                  <a:lnTo>
                    <a:pt x="108486" y="48808"/>
                  </a:lnTo>
                  <a:lnTo>
                    <a:pt x="91559" y="94190"/>
                  </a:lnTo>
                  <a:lnTo>
                    <a:pt x="67247" y="140645"/>
                  </a:lnTo>
                  <a:lnTo>
                    <a:pt x="31734" y="203658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457976" y="4123592"/>
              <a:ext cx="210552" cy="297337"/>
            </a:xfrm>
            <a:custGeom>
              <a:avLst/>
              <a:gdLst/>
              <a:ahLst/>
              <a:cxnLst/>
              <a:rect l="0" t="0" r="0" b="0"/>
              <a:pathLst>
                <a:path w="210552" h="297337">
                  <a:moveTo>
                    <a:pt x="95978" y="0"/>
                  </a:moveTo>
                  <a:lnTo>
                    <a:pt x="95978" y="29115"/>
                  </a:lnTo>
                  <a:lnTo>
                    <a:pt x="75609" y="84126"/>
                  </a:lnTo>
                  <a:lnTo>
                    <a:pt x="60150" y="134447"/>
                  </a:lnTo>
                  <a:lnTo>
                    <a:pt x="44398" y="186428"/>
                  </a:lnTo>
                  <a:lnTo>
                    <a:pt x="16613" y="245710"/>
                  </a:lnTo>
                  <a:lnTo>
                    <a:pt x="8907" y="263075"/>
                  </a:lnTo>
                  <a:lnTo>
                    <a:pt x="10560" y="250479"/>
                  </a:lnTo>
                  <a:lnTo>
                    <a:pt x="34982" y="202163"/>
                  </a:lnTo>
                  <a:lnTo>
                    <a:pt x="61824" y="156048"/>
                  </a:lnTo>
                  <a:lnTo>
                    <a:pt x="98046" y="123257"/>
                  </a:lnTo>
                  <a:lnTo>
                    <a:pt x="124320" y="109118"/>
                  </a:lnTo>
                  <a:lnTo>
                    <a:pt x="151231" y="105881"/>
                  </a:lnTo>
                  <a:lnTo>
                    <a:pt x="164807" y="107151"/>
                  </a:lnTo>
                  <a:lnTo>
                    <a:pt x="175380" y="114091"/>
                  </a:lnTo>
                  <a:lnTo>
                    <a:pt x="191191" y="138053"/>
                  </a:lnTo>
                  <a:lnTo>
                    <a:pt x="208657" y="178525"/>
                  </a:lnTo>
                  <a:lnTo>
                    <a:pt x="210551" y="205792"/>
                  </a:lnTo>
                  <a:lnTo>
                    <a:pt x="208923" y="219462"/>
                  </a:lnTo>
                  <a:lnTo>
                    <a:pt x="194927" y="246839"/>
                  </a:lnTo>
                  <a:lnTo>
                    <a:pt x="184796" y="260538"/>
                  </a:lnTo>
                  <a:lnTo>
                    <a:pt x="157289" y="279821"/>
                  </a:lnTo>
                  <a:lnTo>
                    <a:pt x="124752" y="291947"/>
                  </a:lnTo>
                  <a:lnTo>
                    <a:pt x="89977" y="297336"/>
                  </a:lnTo>
                  <a:lnTo>
                    <a:pt x="58271" y="291606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720959" y="4233282"/>
              <a:ext cx="101232" cy="163942"/>
            </a:xfrm>
            <a:custGeom>
              <a:avLst/>
              <a:gdLst/>
              <a:ahLst/>
              <a:cxnLst/>
              <a:rect l="0" t="0" r="0" b="0"/>
              <a:pathLst>
                <a:path w="101232" h="163942">
                  <a:moveTo>
                    <a:pt x="24952" y="27422"/>
                  </a:moveTo>
                  <a:lnTo>
                    <a:pt x="10037" y="87082"/>
                  </a:lnTo>
                  <a:lnTo>
                    <a:pt x="1235" y="138539"/>
                  </a:lnTo>
                  <a:lnTo>
                    <a:pt x="0" y="156345"/>
                  </a:lnTo>
                  <a:lnTo>
                    <a:pt x="3747" y="163645"/>
                  </a:lnTo>
                  <a:lnTo>
                    <a:pt x="10815" y="163941"/>
                  </a:lnTo>
                  <a:lnTo>
                    <a:pt x="30857" y="152083"/>
                  </a:lnTo>
                  <a:lnTo>
                    <a:pt x="87007" y="94339"/>
                  </a:lnTo>
                  <a:lnTo>
                    <a:pt x="98236" y="63765"/>
                  </a:lnTo>
                  <a:lnTo>
                    <a:pt x="101231" y="47080"/>
                  </a:lnTo>
                  <a:lnTo>
                    <a:pt x="98657" y="34434"/>
                  </a:lnTo>
                  <a:lnTo>
                    <a:pt x="92370" y="24479"/>
                  </a:lnTo>
                  <a:lnTo>
                    <a:pt x="76244" y="10880"/>
                  </a:lnTo>
                  <a:lnTo>
                    <a:pt x="5237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937868" y="4068748"/>
              <a:ext cx="54846" cy="329069"/>
            </a:xfrm>
            <a:custGeom>
              <a:avLst/>
              <a:gdLst/>
              <a:ahLst/>
              <a:cxnLst/>
              <a:rect l="0" t="0" r="0" b="0"/>
              <a:pathLst>
                <a:path w="54846" h="329069">
                  <a:moveTo>
                    <a:pt x="54845" y="0"/>
                  </a:moveTo>
                  <a:lnTo>
                    <a:pt x="53322" y="53208"/>
                  </a:lnTo>
                  <a:lnTo>
                    <a:pt x="43898" y="107512"/>
                  </a:lnTo>
                  <a:lnTo>
                    <a:pt x="32981" y="169644"/>
                  </a:lnTo>
                  <a:lnTo>
                    <a:pt x="27546" y="225802"/>
                  </a:lnTo>
                  <a:lnTo>
                    <a:pt x="12833" y="286495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855601" y="4181801"/>
              <a:ext cx="383915" cy="216016"/>
            </a:xfrm>
            <a:custGeom>
              <a:avLst/>
              <a:gdLst/>
              <a:ahLst/>
              <a:cxnLst/>
              <a:rect l="0" t="0" r="0" b="0"/>
              <a:pathLst>
                <a:path w="383915" h="216016">
                  <a:moveTo>
                    <a:pt x="0" y="92614"/>
                  </a:moveTo>
                  <a:lnTo>
                    <a:pt x="14557" y="114451"/>
                  </a:lnTo>
                  <a:lnTo>
                    <a:pt x="23416" y="119360"/>
                  </a:lnTo>
                  <a:lnTo>
                    <a:pt x="45447" y="120752"/>
                  </a:lnTo>
                  <a:lnTo>
                    <a:pt x="107776" y="107708"/>
                  </a:lnTo>
                  <a:lnTo>
                    <a:pt x="159228" y="84222"/>
                  </a:lnTo>
                  <a:lnTo>
                    <a:pt x="214268" y="40175"/>
                  </a:lnTo>
                  <a:lnTo>
                    <a:pt x="254932" y="1682"/>
                  </a:lnTo>
                  <a:lnTo>
                    <a:pt x="259839" y="0"/>
                  </a:lnTo>
                  <a:lnTo>
                    <a:pt x="261586" y="3449"/>
                  </a:lnTo>
                  <a:lnTo>
                    <a:pt x="256768" y="30140"/>
                  </a:lnTo>
                  <a:lnTo>
                    <a:pt x="248770" y="87384"/>
                  </a:lnTo>
                  <a:lnTo>
                    <a:pt x="247384" y="139477"/>
                  </a:lnTo>
                  <a:lnTo>
                    <a:pt x="246916" y="199486"/>
                  </a:lnTo>
                  <a:lnTo>
                    <a:pt x="246852" y="189879"/>
                  </a:lnTo>
                  <a:lnTo>
                    <a:pt x="254949" y="173423"/>
                  </a:lnTo>
                  <a:lnTo>
                    <a:pt x="272575" y="142964"/>
                  </a:lnTo>
                  <a:lnTo>
                    <a:pt x="291509" y="109056"/>
                  </a:lnTo>
                  <a:lnTo>
                    <a:pt x="309329" y="90781"/>
                  </a:lnTo>
                  <a:lnTo>
                    <a:pt x="332483" y="77581"/>
                  </a:lnTo>
                  <a:lnTo>
                    <a:pt x="342009" y="78022"/>
                  </a:lnTo>
                  <a:lnTo>
                    <a:pt x="349883" y="82886"/>
                  </a:lnTo>
                  <a:lnTo>
                    <a:pt x="356656" y="90699"/>
                  </a:lnTo>
                  <a:lnTo>
                    <a:pt x="364182" y="115631"/>
                  </a:lnTo>
                  <a:lnTo>
                    <a:pt x="368419" y="163928"/>
                  </a:lnTo>
                  <a:lnTo>
                    <a:pt x="370933" y="192865"/>
                  </a:lnTo>
                  <a:lnTo>
                    <a:pt x="373736" y="200582"/>
                  </a:lnTo>
                  <a:lnTo>
                    <a:pt x="383914" y="2160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390337" y="4164726"/>
              <a:ext cx="94913" cy="233091"/>
            </a:xfrm>
            <a:custGeom>
              <a:avLst/>
              <a:gdLst/>
              <a:ahLst/>
              <a:cxnLst/>
              <a:rect l="0" t="0" r="0" b="0"/>
              <a:pathLst>
                <a:path w="94913" h="233091">
                  <a:moveTo>
                    <a:pt x="54845" y="0"/>
                  </a:moveTo>
                  <a:lnTo>
                    <a:pt x="34476" y="23416"/>
                  </a:lnTo>
                  <a:lnTo>
                    <a:pt x="23956" y="45447"/>
                  </a:lnTo>
                  <a:lnTo>
                    <a:pt x="22328" y="70473"/>
                  </a:lnTo>
                  <a:lnTo>
                    <a:pt x="24026" y="83545"/>
                  </a:lnTo>
                  <a:lnTo>
                    <a:pt x="38100" y="106195"/>
                  </a:lnTo>
                  <a:lnTo>
                    <a:pt x="91292" y="156457"/>
                  </a:lnTo>
                  <a:lnTo>
                    <a:pt x="94912" y="180750"/>
                  </a:lnTo>
                  <a:lnTo>
                    <a:pt x="90697" y="190579"/>
                  </a:lnTo>
                  <a:lnTo>
                    <a:pt x="73826" y="205564"/>
                  </a:lnTo>
                  <a:lnTo>
                    <a:pt x="28802" y="226073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527450" y="4246993"/>
              <a:ext cx="41134" cy="150824"/>
            </a:xfrm>
            <a:custGeom>
              <a:avLst/>
              <a:gdLst/>
              <a:ahLst/>
              <a:cxnLst/>
              <a:rect l="0" t="0" r="0" b="0"/>
              <a:pathLst>
                <a:path w="41134" h="150824">
                  <a:moveTo>
                    <a:pt x="41133" y="0"/>
                  </a:moveTo>
                  <a:lnTo>
                    <a:pt x="22049" y="57252"/>
                  </a:lnTo>
                  <a:lnTo>
                    <a:pt x="5935" y="116541"/>
                  </a:lnTo>
                  <a:lnTo>
                    <a:pt x="0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619278" y="4096287"/>
              <a:ext cx="174732" cy="270751"/>
            </a:xfrm>
            <a:custGeom>
              <a:avLst/>
              <a:gdLst/>
              <a:ahLst/>
              <a:cxnLst/>
              <a:rect l="0" t="0" r="0" b="0"/>
              <a:pathLst>
                <a:path w="174732" h="270751">
                  <a:moveTo>
                    <a:pt x="127551" y="82150"/>
                  </a:moveTo>
                  <a:lnTo>
                    <a:pt x="67930" y="137708"/>
                  </a:lnTo>
                  <a:lnTo>
                    <a:pt x="24197" y="173699"/>
                  </a:lnTo>
                  <a:lnTo>
                    <a:pt x="2811" y="208301"/>
                  </a:lnTo>
                  <a:lnTo>
                    <a:pt x="0" y="238259"/>
                  </a:lnTo>
                  <a:lnTo>
                    <a:pt x="1383" y="254778"/>
                  </a:lnTo>
                  <a:lnTo>
                    <a:pt x="6876" y="264268"/>
                  </a:lnTo>
                  <a:lnTo>
                    <a:pt x="15108" y="269071"/>
                  </a:lnTo>
                  <a:lnTo>
                    <a:pt x="25166" y="270750"/>
                  </a:lnTo>
                  <a:lnTo>
                    <a:pt x="34919" y="268822"/>
                  </a:lnTo>
                  <a:lnTo>
                    <a:pt x="53881" y="258555"/>
                  </a:lnTo>
                  <a:lnTo>
                    <a:pt x="100056" y="203503"/>
                  </a:lnTo>
                  <a:lnTo>
                    <a:pt x="129399" y="150302"/>
                  </a:lnTo>
                  <a:lnTo>
                    <a:pt x="145026" y="102174"/>
                  </a:lnTo>
                  <a:lnTo>
                    <a:pt x="159305" y="49320"/>
                  </a:lnTo>
                  <a:lnTo>
                    <a:pt x="173184" y="2343"/>
                  </a:lnTo>
                  <a:lnTo>
                    <a:pt x="174731" y="0"/>
                  </a:lnTo>
                  <a:lnTo>
                    <a:pt x="162503" y="63226"/>
                  </a:lnTo>
                  <a:lnTo>
                    <a:pt x="145514" y="123778"/>
                  </a:lnTo>
                  <a:lnTo>
                    <a:pt x="131550" y="180652"/>
                  </a:lnTo>
                  <a:lnTo>
                    <a:pt x="127551" y="2055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791474" y="4153196"/>
              <a:ext cx="192726" cy="220404"/>
            </a:xfrm>
            <a:custGeom>
              <a:avLst/>
              <a:gdLst/>
              <a:ahLst/>
              <a:cxnLst/>
              <a:rect l="0" t="0" r="0" b="0"/>
              <a:pathLst>
                <a:path w="192726" h="220404">
                  <a:moveTo>
                    <a:pt x="10199" y="189776"/>
                  </a:moveTo>
                  <a:lnTo>
                    <a:pt x="48368" y="144329"/>
                  </a:lnTo>
                  <a:lnTo>
                    <a:pt x="67382" y="106230"/>
                  </a:lnTo>
                  <a:lnTo>
                    <a:pt x="75385" y="58717"/>
                  </a:lnTo>
                  <a:lnTo>
                    <a:pt x="71938" y="52129"/>
                  </a:lnTo>
                  <a:lnTo>
                    <a:pt x="65070" y="52307"/>
                  </a:lnTo>
                  <a:lnTo>
                    <a:pt x="55921" y="56996"/>
                  </a:lnTo>
                  <a:lnTo>
                    <a:pt x="28486" y="85432"/>
                  </a:lnTo>
                  <a:lnTo>
                    <a:pt x="8340" y="122804"/>
                  </a:lnTo>
                  <a:lnTo>
                    <a:pt x="0" y="170102"/>
                  </a:lnTo>
                  <a:lnTo>
                    <a:pt x="4924" y="181230"/>
                  </a:lnTo>
                  <a:lnTo>
                    <a:pt x="14299" y="188649"/>
                  </a:lnTo>
                  <a:lnTo>
                    <a:pt x="26644" y="193595"/>
                  </a:lnTo>
                  <a:lnTo>
                    <a:pt x="39444" y="193845"/>
                  </a:lnTo>
                  <a:lnTo>
                    <a:pt x="65854" y="185998"/>
                  </a:lnTo>
                  <a:lnTo>
                    <a:pt x="118525" y="156134"/>
                  </a:lnTo>
                  <a:lnTo>
                    <a:pt x="159851" y="116831"/>
                  </a:lnTo>
                  <a:lnTo>
                    <a:pt x="177260" y="90323"/>
                  </a:lnTo>
                  <a:lnTo>
                    <a:pt x="190076" y="58229"/>
                  </a:lnTo>
                  <a:lnTo>
                    <a:pt x="192725" y="27715"/>
                  </a:lnTo>
                  <a:lnTo>
                    <a:pt x="191298" y="13179"/>
                  </a:lnTo>
                  <a:lnTo>
                    <a:pt x="185777" y="5012"/>
                  </a:lnTo>
                  <a:lnTo>
                    <a:pt x="177525" y="1091"/>
                  </a:lnTo>
                  <a:lnTo>
                    <a:pt x="167454" y="0"/>
                  </a:lnTo>
                  <a:lnTo>
                    <a:pt x="148138" y="6914"/>
                  </a:lnTo>
                  <a:lnTo>
                    <a:pt x="138722" y="13023"/>
                  </a:lnTo>
                  <a:lnTo>
                    <a:pt x="135491" y="21666"/>
                  </a:lnTo>
                  <a:lnTo>
                    <a:pt x="140027" y="43458"/>
                  </a:lnTo>
                  <a:lnTo>
                    <a:pt x="172120" y="97249"/>
                  </a:lnTo>
                  <a:lnTo>
                    <a:pt x="192499" y="149324"/>
                  </a:lnTo>
                  <a:lnTo>
                    <a:pt x="192671" y="162808"/>
                  </a:lnTo>
                  <a:lnTo>
                    <a:pt x="184738" y="189978"/>
                  </a:lnTo>
                  <a:lnTo>
                    <a:pt x="166993" y="209163"/>
                  </a:lnTo>
                  <a:lnTo>
                    <a:pt x="155862" y="216412"/>
                  </a:lnTo>
                  <a:lnTo>
                    <a:pt x="131307" y="220403"/>
                  </a:lnTo>
                  <a:lnTo>
                    <a:pt x="69313" y="208197"/>
                  </a:lnTo>
                  <a:lnTo>
                    <a:pt x="51333" y="2034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568583" y="4096170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81916" y="4609917"/>
            <a:ext cx="1357410" cy="617018"/>
            <a:chOff x="4181916" y="4609917"/>
            <a:chExt cx="1357410" cy="617018"/>
          </a:xfrm>
        </p:grpSpPr>
        <p:sp>
          <p:nvSpPr>
            <p:cNvPr id="81" name="Freeform 80"/>
            <p:cNvSpPr/>
            <p:nvPr/>
          </p:nvSpPr>
          <p:spPr>
            <a:xfrm>
              <a:off x="4181916" y="4609917"/>
              <a:ext cx="246803" cy="360222"/>
            </a:xfrm>
            <a:custGeom>
              <a:avLst/>
              <a:gdLst/>
              <a:ahLst/>
              <a:cxnLst/>
              <a:rect l="0" t="0" r="0" b="0"/>
              <a:pathLst>
                <a:path w="246803" h="360222">
                  <a:moveTo>
                    <a:pt x="246802" y="7279"/>
                  </a:moveTo>
                  <a:lnTo>
                    <a:pt x="224966" y="0"/>
                  </a:lnTo>
                  <a:lnTo>
                    <a:pt x="202057" y="489"/>
                  </a:lnTo>
                  <a:lnTo>
                    <a:pt x="176641" y="7308"/>
                  </a:lnTo>
                  <a:lnTo>
                    <a:pt x="123084" y="36512"/>
                  </a:lnTo>
                  <a:lnTo>
                    <a:pt x="65750" y="80644"/>
                  </a:lnTo>
                  <a:lnTo>
                    <a:pt x="18514" y="133419"/>
                  </a:lnTo>
                  <a:lnTo>
                    <a:pt x="13866" y="146217"/>
                  </a:lnTo>
                  <a:lnTo>
                    <a:pt x="12765" y="172625"/>
                  </a:lnTo>
                  <a:lnTo>
                    <a:pt x="17651" y="183018"/>
                  </a:lnTo>
                  <a:lnTo>
                    <a:pt x="35267" y="198630"/>
                  </a:lnTo>
                  <a:lnTo>
                    <a:pt x="62394" y="206584"/>
                  </a:lnTo>
                  <a:lnTo>
                    <a:pt x="111927" y="211061"/>
                  </a:lnTo>
                  <a:lnTo>
                    <a:pt x="161135" y="216450"/>
                  </a:lnTo>
                  <a:lnTo>
                    <a:pt x="188923" y="225168"/>
                  </a:lnTo>
                  <a:lnTo>
                    <a:pt x="211429" y="239199"/>
                  </a:lnTo>
                  <a:lnTo>
                    <a:pt x="217126" y="250253"/>
                  </a:lnTo>
                  <a:lnTo>
                    <a:pt x="219394" y="278786"/>
                  </a:lnTo>
                  <a:lnTo>
                    <a:pt x="214819" y="291880"/>
                  </a:lnTo>
                  <a:lnTo>
                    <a:pt x="197547" y="314553"/>
                  </a:lnTo>
                  <a:lnTo>
                    <a:pt x="162129" y="337169"/>
                  </a:lnTo>
                  <a:lnTo>
                    <a:pt x="106168" y="356935"/>
                  </a:lnTo>
                  <a:lnTo>
                    <a:pt x="51093" y="360221"/>
                  </a:lnTo>
                  <a:lnTo>
                    <a:pt x="0" y="350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483563" y="4822864"/>
              <a:ext cx="13712" cy="164535"/>
            </a:xfrm>
            <a:custGeom>
              <a:avLst/>
              <a:gdLst/>
              <a:ahLst/>
              <a:cxnLst/>
              <a:rect l="0" t="0" r="0" b="0"/>
              <a:pathLst>
                <a:path w="13712" h="164535">
                  <a:moveTo>
                    <a:pt x="13711" y="0"/>
                  </a:moveTo>
                  <a:lnTo>
                    <a:pt x="9648" y="59659"/>
                  </a:lnTo>
                  <a:lnTo>
                    <a:pt x="2859" y="111116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52119" y="4768019"/>
              <a:ext cx="246803" cy="221969"/>
            </a:xfrm>
            <a:custGeom>
              <a:avLst/>
              <a:gdLst/>
              <a:ahLst/>
              <a:cxnLst/>
              <a:rect l="0" t="0" r="0" b="0"/>
              <a:pathLst>
                <a:path w="246803" h="221969">
                  <a:moveTo>
                    <a:pt x="0" y="0"/>
                  </a:moveTo>
                  <a:lnTo>
                    <a:pt x="26363" y="57252"/>
                  </a:lnTo>
                  <a:lnTo>
                    <a:pt x="36757" y="111249"/>
                  </a:lnTo>
                  <a:lnTo>
                    <a:pt x="32558" y="168213"/>
                  </a:lnTo>
                  <a:lnTo>
                    <a:pt x="21665" y="216406"/>
                  </a:lnTo>
                  <a:lnTo>
                    <a:pt x="17490" y="221968"/>
                  </a:lnTo>
                  <a:lnTo>
                    <a:pt x="13184" y="221105"/>
                  </a:lnTo>
                  <a:lnTo>
                    <a:pt x="8789" y="215959"/>
                  </a:lnTo>
                  <a:lnTo>
                    <a:pt x="7383" y="207958"/>
                  </a:lnTo>
                  <a:lnTo>
                    <a:pt x="16072" y="158216"/>
                  </a:lnTo>
                  <a:lnTo>
                    <a:pt x="32185" y="111880"/>
                  </a:lnTo>
                  <a:lnTo>
                    <a:pt x="64926" y="62556"/>
                  </a:lnTo>
                  <a:lnTo>
                    <a:pt x="75277" y="56939"/>
                  </a:lnTo>
                  <a:lnTo>
                    <a:pt x="98965" y="54759"/>
                  </a:lnTo>
                  <a:lnTo>
                    <a:pt x="108634" y="60882"/>
                  </a:lnTo>
                  <a:lnTo>
                    <a:pt x="123439" y="83934"/>
                  </a:lnTo>
                  <a:lnTo>
                    <a:pt x="133061" y="131174"/>
                  </a:lnTo>
                  <a:lnTo>
                    <a:pt x="128412" y="180119"/>
                  </a:lnTo>
                  <a:lnTo>
                    <a:pt x="148617" y="121359"/>
                  </a:lnTo>
                  <a:lnTo>
                    <a:pt x="188299" y="61854"/>
                  </a:lnTo>
                  <a:lnTo>
                    <a:pt x="195613" y="61041"/>
                  </a:lnTo>
                  <a:lnTo>
                    <a:pt x="202011" y="66593"/>
                  </a:lnTo>
                  <a:lnTo>
                    <a:pt x="218295" y="103522"/>
                  </a:lnTo>
                  <a:lnTo>
                    <a:pt x="232769" y="153058"/>
                  </a:lnTo>
                  <a:lnTo>
                    <a:pt x="246802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98921" y="4737626"/>
              <a:ext cx="201432" cy="376028"/>
            </a:xfrm>
            <a:custGeom>
              <a:avLst/>
              <a:gdLst/>
              <a:ahLst/>
              <a:cxnLst/>
              <a:rect l="0" t="0" r="0" b="0"/>
              <a:pathLst>
                <a:path w="201432" h="376028">
                  <a:moveTo>
                    <a:pt x="82267" y="153794"/>
                  </a:moveTo>
                  <a:lnTo>
                    <a:pt x="71414" y="202601"/>
                  </a:lnTo>
                  <a:lnTo>
                    <a:pt x="65340" y="252046"/>
                  </a:lnTo>
                  <a:lnTo>
                    <a:pt x="57954" y="305291"/>
                  </a:lnTo>
                  <a:lnTo>
                    <a:pt x="51703" y="355599"/>
                  </a:lnTo>
                  <a:lnTo>
                    <a:pt x="48180" y="370597"/>
                  </a:lnTo>
                  <a:lnTo>
                    <a:pt x="44307" y="376027"/>
                  </a:lnTo>
                  <a:lnTo>
                    <a:pt x="40202" y="375075"/>
                  </a:lnTo>
                  <a:lnTo>
                    <a:pt x="35942" y="369871"/>
                  </a:lnTo>
                  <a:lnTo>
                    <a:pt x="29105" y="306786"/>
                  </a:lnTo>
                  <a:lnTo>
                    <a:pt x="28170" y="264955"/>
                  </a:lnTo>
                  <a:lnTo>
                    <a:pt x="31817" y="220972"/>
                  </a:lnTo>
                  <a:lnTo>
                    <a:pt x="38516" y="176034"/>
                  </a:lnTo>
                  <a:lnTo>
                    <a:pt x="46572" y="130669"/>
                  </a:lnTo>
                  <a:lnTo>
                    <a:pt x="66951" y="76863"/>
                  </a:lnTo>
                  <a:lnTo>
                    <a:pt x="92286" y="31974"/>
                  </a:lnTo>
                  <a:lnTo>
                    <a:pt x="114142" y="11798"/>
                  </a:lnTo>
                  <a:lnTo>
                    <a:pt x="126369" y="4285"/>
                  </a:lnTo>
                  <a:lnTo>
                    <a:pt x="152142" y="0"/>
                  </a:lnTo>
                  <a:lnTo>
                    <a:pt x="165414" y="990"/>
                  </a:lnTo>
                  <a:lnTo>
                    <a:pt x="175785" y="6221"/>
                  </a:lnTo>
                  <a:lnTo>
                    <a:pt x="191370" y="24220"/>
                  </a:lnTo>
                  <a:lnTo>
                    <a:pt x="201431" y="74607"/>
                  </a:lnTo>
                  <a:lnTo>
                    <a:pt x="195659" y="103872"/>
                  </a:lnTo>
                  <a:lnTo>
                    <a:pt x="181415" y="127036"/>
                  </a:lnTo>
                  <a:lnTo>
                    <a:pt x="146176" y="157207"/>
                  </a:lnTo>
                  <a:lnTo>
                    <a:pt x="97817" y="182397"/>
                  </a:lnTo>
                  <a:lnTo>
                    <a:pt x="47941" y="189691"/>
                  </a:lnTo>
                  <a:lnTo>
                    <a:pt x="0" y="1812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045722" y="4658329"/>
              <a:ext cx="82268" cy="301648"/>
            </a:xfrm>
            <a:custGeom>
              <a:avLst/>
              <a:gdLst/>
              <a:ahLst/>
              <a:cxnLst/>
              <a:rect l="0" t="0" r="0" b="0"/>
              <a:pathLst>
                <a:path w="82268" h="301648">
                  <a:moveTo>
                    <a:pt x="82267" y="0"/>
                  </a:moveTo>
                  <a:lnTo>
                    <a:pt x="67352" y="59660"/>
                  </a:lnTo>
                  <a:lnTo>
                    <a:pt x="54488" y="111117"/>
                  </a:lnTo>
                  <a:lnTo>
                    <a:pt x="41028" y="160895"/>
                  </a:lnTo>
                  <a:lnTo>
                    <a:pt x="22831" y="218661"/>
                  </a:lnTo>
                  <a:lnTo>
                    <a:pt x="4060" y="279715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41700" y="4822864"/>
              <a:ext cx="54846" cy="123401"/>
            </a:xfrm>
            <a:custGeom>
              <a:avLst/>
              <a:gdLst/>
              <a:ahLst/>
              <a:cxnLst/>
              <a:rect l="0" t="0" r="0" b="0"/>
              <a:pathLst>
                <a:path w="54846" h="123401">
                  <a:moveTo>
                    <a:pt x="54845" y="0"/>
                  </a:moveTo>
                  <a:lnTo>
                    <a:pt x="35761" y="57252"/>
                  </a:lnTo>
                  <a:lnTo>
                    <a:pt x="18124" y="105594"/>
                  </a:lnTo>
                  <a:lnTo>
                    <a:pt x="0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51390" y="4644618"/>
              <a:ext cx="164535" cy="370204"/>
            </a:xfrm>
            <a:custGeom>
              <a:avLst/>
              <a:gdLst/>
              <a:ahLst/>
              <a:cxnLst/>
              <a:rect l="0" t="0" r="0" b="0"/>
              <a:pathLst>
                <a:path w="164535" h="370204">
                  <a:moveTo>
                    <a:pt x="164534" y="0"/>
                  </a:moveTo>
                  <a:lnTo>
                    <a:pt x="135420" y="14558"/>
                  </a:lnTo>
                  <a:lnTo>
                    <a:pt x="117063" y="33892"/>
                  </a:lnTo>
                  <a:lnTo>
                    <a:pt x="85586" y="90824"/>
                  </a:lnTo>
                  <a:lnTo>
                    <a:pt x="66323" y="150142"/>
                  </a:lnTo>
                  <a:lnTo>
                    <a:pt x="55884" y="193686"/>
                  </a:lnTo>
                  <a:lnTo>
                    <a:pt x="37379" y="256963"/>
                  </a:lnTo>
                  <a:lnTo>
                    <a:pt x="16662" y="310243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251390" y="4836575"/>
              <a:ext cx="109691" cy="41134"/>
            </a:xfrm>
            <a:custGeom>
              <a:avLst/>
              <a:gdLst/>
              <a:ahLst/>
              <a:cxnLst/>
              <a:rect l="0" t="0" r="0" b="0"/>
              <a:pathLst>
                <a:path w="109691" h="41134">
                  <a:moveTo>
                    <a:pt x="0" y="41133"/>
                  </a:moveTo>
                  <a:lnTo>
                    <a:pt x="59660" y="22156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384837" y="4781329"/>
              <a:ext cx="154489" cy="445606"/>
            </a:xfrm>
            <a:custGeom>
              <a:avLst/>
              <a:gdLst/>
              <a:ahLst/>
              <a:cxnLst/>
              <a:rect l="0" t="0" r="0" b="0"/>
              <a:pathLst>
                <a:path w="154489" h="445606">
                  <a:moveTo>
                    <a:pt x="31087" y="41535"/>
                  </a:moveTo>
                  <a:lnTo>
                    <a:pt x="12003" y="98787"/>
                  </a:lnTo>
                  <a:lnTo>
                    <a:pt x="11434" y="124872"/>
                  </a:lnTo>
                  <a:lnTo>
                    <a:pt x="13415" y="138227"/>
                  </a:lnTo>
                  <a:lnTo>
                    <a:pt x="20829" y="145606"/>
                  </a:lnTo>
                  <a:lnTo>
                    <a:pt x="31866" y="149002"/>
                  </a:lnTo>
                  <a:lnTo>
                    <a:pt x="45318" y="149743"/>
                  </a:lnTo>
                  <a:lnTo>
                    <a:pt x="55809" y="145666"/>
                  </a:lnTo>
                  <a:lnTo>
                    <a:pt x="71528" y="128949"/>
                  </a:lnTo>
                  <a:lnTo>
                    <a:pt x="94034" y="79453"/>
                  </a:lnTo>
                  <a:lnTo>
                    <a:pt x="113150" y="16637"/>
                  </a:lnTo>
                  <a:lnTo>
                    <a:pt x="117788" y="2084"/>
                  </a:lnTo>
                  <a:lnTo>
                    <a:pt x="120881" y="0"/>
                  </a:lnTo>
                  <a:lnTo>
                    <a:pt x="124317" y="17996"/>
                  </a:lnTo>
                  <a:lnTo>
                    <a:pt x="118973" y="63675"/>
                  </a:lnTo>
                  <a:lnTo>
                    <a:pt x="111789" y="106220"/>
                  </a:lnTo>
                  <a:lnTo>
                    <a:pt x="105042" y="155598"/>
                  </a:lnTo>
                  <a:lnTo>
                    <a:pt x="102043" y="208013"/>
                  </a:lnTo>
                  <a:lnTo>
                    <a:pt x="96647" y="253652"/>
                  </a:lnTo>
                  <a:lnTo>
                    <a:pt x="90695" y="295773"/>
                  </a:lnTo>
                  <a:lnTo>
                    <a:pt x="85820" y="359265"/>
                  </a:lnTo>
                  <a:lnTo>
                    <a:pt x="73881" y="408377"/>
                  </a:lnTo>
                  <a:lnTo>
                    <a:pt x="59755" y="437667"/>
                  </a:lnTo>
                  <a:lnTo>
                    <a:pt x="50199" y="444258"/>
                  </a:lnTo>
                  <a:lnTo>
                    <a:pt x="39258" y="445605"/>
                  </a:lnTo>
                  <a:lnTo>
                    <a:pt x="27394" y="443457"/>
                  </a:lnTo>
                  <a:lnTo>
                    <a:pt x="17961" y="435930"/>
                  </a:lnTo>
                  <a:lnTo>
                    <a:pt x="3417" y="411318"/>
                  </a:lnTo>
                  <a:lnTo>
                    <a:pt x="0" y="380066"/>
                  </a:lnTo>
                  <a:lnTo>
                    <a:pt x="6642" y="324148"/>
                  </a:lnTo>
                  <a:lnTo>
                    <a:pt x="22321" y="263400"/>
                  </a:lnTo>
                  <a:lnTo>
                    <a:pt x="46264" y="214931"/>
                  </a:lnTo>
                  <a:lnTo>
                    <a:pt x="54916" y="202836"/>
                  </a:lnTo>
                  <a:lnTo>
                    <a:pt x="66778" y="194773"/>
                  </a:lnTo>
                  <a:lnTo>
                    <a:pt x="109542" y="183425"/>
                  </a:lnTo>
                  <a:lnTo>
                    <a:pt x="154488" y="178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65101" y="4699463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52119" y="464461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277895" y="4946264"/>
            <a:ext cx="4625259" cy="699273"/>
            <a:chOff x="4277895" y="4946264"/>
            <a:chExt cx="4625259" cy="699273"/>
          </a:xfrm>
        </p:grpSpPr>
        <p:sp>
          <p:nvSpPr>
            <p:cNvPr id="93" name="Freeform 92"/>
            <p:cNvSpPr/>
            <p:nvPr/>
          </p:nvSpPr>
          <p:spPr>
            <a:xfrm>
              <a:off x="4277895" y="5151932"/>
              <a:ext cx="168863" cy="312197"/>
            </a:xfrm>
            <a:custGeom>
              <a:avLst/>
              <a:gdLst/>
              <a:ahLst/>
              <a:cxnLst/>
              <a:rect l="0" t="0" r="0" b="0"/>
              <a:pathLst>
                <a:path w="168863" h="312197">
                  <a:moveTo>
                    <a:pt x="150823" y="0"/>
                  </a:moveTo>
                  <a:lnTo>
                    <a:pt x="93571" y="38169"/>
                  </a:lnTo>
                  <a:lnTo>
                    <a:pt x="54131" y="57183"/>
                  </a:lnTo>
                  <a:lnTo>
                    <a:pt x="46752" y="65544"/>
                  </a:lnTo>
                  <a:lnTo>
                    <a:pt x="43356" y="75689"/>
                  </a:lnTo>
                  <a:lnTo>
                    <a:pt x="42615" y="87023"/>
                  </a:lnTo>
                  <a:lnTo>
                    <a:pt x="49917" y="107741"/>
                  </a:lnTo>
                  <a:lnTo>
                    <a:pt x="56130" y="117532"/>
                  </a:lnTo>
                  <a:lnTo>
                    <a:pt x="75221" y="132473"/>
                  </a:lnTo>
                  <a:lnTo>
                    <a:pt x="117438" y="161756"/>
                  </a:lnTo>
                  <a:lnTo>
                    <a:pt x="153595" y="198405"/>
                  </a:lnTo>
                  <a:lnTo>
                    <a:pt x="166274" y="222245"/>
                  </a:lnTo>
                  <a:lnTo>
                    <a:pt x="168862" y="248076"/>
                  </a:lnTo>
                  <a:lnTo>
                    <a:pt x="167420" y="261362"/>
                  </a:lnTo>
                  <a:lnTo>
                    <a:pt x="161887" y="271744"/>
                  </a:lnTo>
                  <a:lnTo>
                    <a:pt x="143553" y="287341"/>
                  </a:lnTo>
                  <a:lnTo>
                    <a:pt x="107535" y="304687"/>
                  </a:lnTo>
                  <a:lnTo>
                    <a:pt x="60639" y="312196"/>
                  </a:lnTo>
                  <a:lnTo>
                    <a:pt x="34060" y="305828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10985" y="5247685"/>
              <a:ext cx="127958" cy="205895"/>
            </a:xfrm>
            <a:custGeom>
              <a:avLst/>
              <a:gdLst/>
              <a:ahLst/>
              <a:cxnLst/>
              <a:rect l="0" t="0" r="0" b="0"/>
              <a:pathLst>
                <a:path w="127958" h="205895">
                  <a:moveTo>
                    <a:pt x="0" y="68782"/>
                  </a:moveTo>
                  <a:lnTo>
                    <a:pt x="0" y="121990"/>
                  </a:lnTo>
                  <a:lnTo>
                    <a:pt x="0" y="156923"/>
                  </a:lnTo>
                  <a:lnTo>
                    <a:pt x="4571" y="170200"/>
                  </a:lnTo>
                  <a:lnTo>
                    <a:pt x="21837" y="189014"/>
                  </a:lnTo>
                  <a:lnTo>
                    <a:pt x="32840" y="191593"/>
                  </a:lnTo>
                  <a:lnTo>
                    <a:pt x="57252" y="186334"/>
                  </a:lnTo>
                  <a:lnTo>
                    <a:pt x="67114" y="179143"/>
                  </a:lnTo>
                  <a:lnTo>
                    <a:pt x="106434" y="121910"/>
                  </a:lnTo>
                  <a:lnTo>
                    <a:pt x="125653" y="81985"/>
                  </a:lnTo>
                  <a:lnTo>
                    <a:pt x="127957" y="54845"/>
                  </a:lnTo>
                  <a:lnTo>
                    <a:pt x="126438" y="41209"/>
                  </a:lnTo>
                  <a:lnTo>
                    <a:pt x="112563" y="17933"/>
                  </a:lnTo>
                  <a:lnTo>
                    <a:pt x="102465" y="7460"/>
                  </a:lnTo>
                  <a:lnTo>
                    <a:pt x="91162" y="2002"/>
                  </a:lnTo>
                  <a:lnTo>
                    <a:pt x="66415" y="0"/>
                  </a:lnTo>
                  <a:lnTo>
                    <a:pt x="44245" y="8250"/>
                  </a:lnTo>
                  <a:lnTo>
                    <a:pt x="34067" y="14717"/>
                  </a:lnTo>
                  <a:lnTo>
                    <a:pt x="18696" y="34089"/>
                  </a:lnTo>
                  <a:lnTo>
                    <a:pt x="8309" y="59457"/>
                  </a:lnTo>
                  <a:lnTo>
                    <a:pt x="2462" y="107999"/>
                  </a:lnTo>
                  <a:lnTo>
                    <a:pt x="4549" y="170870"/>
                  </a:lnTo>
                  <a:lnTo>
                    <a:pt x="13711" y="2058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675520" y="5110799"/>
              <a:ext cx="41134" cy="356492"/>
            </a:xfrm>
            <a:custGeom>
              <a:avLst/>
              <a:gdLst/>
              <a:ahLst/>
              <a:cxnLst/>
              <a:rect l="0" t="0" r="0" b="0"/>
              <a:pathLst>
                <a:path w="41134" h="356492">
                  <a:moveTo>
                    <a:pt x="41133" y="0"/>
                  </a:moveTo>
                  <a:lnTo>
                    <a:pt x="30281" y="48807"/>
                  </a:lnTo>
                  <a:lnTo>
                    <a:pt x="28269" y="98252"/>
                  </a:lnTo>
                  <a:lnTo>
                    <a:pt x="23610" y="147434"/>
                  </a:lnTo>
                  <a:lnTo>
                    <a:pt x="16644" y="195015"/>
                  </a:lnTo>
                  <a:lnTo>
                    <a:pt x="10517" y="247708"/>
                  </a:lnTo>
                  <a:lnTo>
                    <a:pt x="3116" y="301915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744243" y="5234200"/>
              <a:ext cx="109523" cy="204602"/>
            </a:xfrm>
            <a:custGeom>
              <a:avLst/>
              <a:gdLst/>
              <a:ahLst/>
              <a:cxnLst/>
              <a:rect l="0" t="0" r="0" b="0"/>
              <a:pathLst>
                <a:path w="109523" h="204602">
                  <a:moveTo>
                    <a:pt x="13544" y="13711"/>
                  </a:moveTo>
                  <a:lnTo>
                    <a:pt x="4121" y="49597"/>
                  </a:lnTo>
                  <a:lnTo>
                    <a:pt x="1103" y="104241"/>
                  </a:lnTo>
                  <a:lnTo>
                    <a:pt x="209" y="159704"/>
                  </a:lnTo>
                  <a:lnTo>
                    <a:pt x="0" y="196412"/>
                  </a:lnTo>
                  <a:lnTo>
                    <a:pt x="2991" y="204067"/>
                  </a:lnTo>
                  <a:lnTo>
                    <a:pt x="8032" y="204601"/>
                  </a:lnTo>
                  <a:lnTo>
                    <a:pt x="14440" y="200386"/>
                  </a:lnTo>
                  <a:lnTo>
                    <a:pt x="25622" y="183515"/>
                  </a:lnTo>
                  <a:lnTo>
                    <a:pt x="49892" y="122289"/>
                  </a:lnTo>
                  <a:lnTo>
                    <a:pt x="72409" y="68336"/>
                  </a:lnTo>
                  <a:lnTo>
                    <a:pt x="92940" y="31420"/>
                  </a:lnTo>
                  <a:lnTo>
                    <a:pt x="1095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884639" y="5291365"/>
              <a:ext cx="106239" cy="161764"/>
            </a:xfrm>
            <a:custGeom>
              <a:avLst/>
              <a:gdLst/>
              <a:ahLst/>
              <a:cxnLst/>
              <a:rect l="0" t="0" r="0" b="0"/>
              <a:pathLst>
                <a:path w="106239" h="161764">
                  <a:moveTo>
                    <a:pt x="10260" y="66235"/>
                  </a:moveTo>
                  <a:lnTo>
                    <a:pt x="32096" y="51678"/>
                  </a:lnTo>
                  <a:lnTo>
                    <a:pt x="38529" y="41296"/>
                  </a:lnTo>
                  <a:lnTo>
                    <a:pt x="45676" y="13510"/>
                  </a:lnTo>
                  <a:lnTo>
                    <a:pt x="43011" y="5186"/>
                  </a:lnTo>
                  <a:lnTo>
                    <a:pt x="36665" y="1160"/>
                  </a:lnTo>
                  <a:lnTo>
                    <a:pt x="27863" y="0"/>
                  </a:lnTo>
                  <a:lnTo>
                    <a:pt x="20472" y="3797"/>
                  </a:lnTo>
                  <a:lnTo>
                    <a:pt x="8197" y="20203"/>
                  </a:lnTo>
                  <a:lnTo>
                    <a:pt x="0" y="62414"/>
                  </a:lnTo>
                  <a:lnTo>
                    <a:pt x="4850" y="113516"/>
                  </a:lnTo>
                  <a:lnTo>
                    <a:pt x="15981" y="141078"/>
                  </a:lnTo>
                  <a:lnTo>
                    <a:pt x="23215" y="152694"/>
                  </a:lnTo>
                  <a:lnTo>
                    <a:pt x="32608" y="158914"/>
                  </a:lnTo>
                  <a:lnTo>
                    <a:pt x="55232" y="161763"/>
                  </a:lnTo>
                  <a:lnTo>
                    <a:pt x="106238" y="148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059433" y="5385023"/>
              <a:ext cx="53999" cy="260514"/>
            </a:xfrm>
            <a:custGeom>
              <a:avLst/>
              <a:gdLst/>
              <a:ahLst/>
              <a:cxnLst/>
              <a:rect l="0" t="0" r="0" b="0"/>
              <a:pathLst>
                <a:path w="53999" h="260514">
                  <a:moveTo>
                    <a:pt x="41134" y="0"/>
                  </a:moveTo>
                  <a:lnTo>
                    <a:pt x="51986" y="48807"/>
                  </a:lnTo>
                  <a:lnTo>
                    <a:pt x="53998" y="98252"/>
                  </a:lnTo>
                  <a:lnTo>
                    <a:pt x="50531" y="151497"/>
                  </a:lnTo>
                  <a:lnTo>
                    <a:pt x="42264" y="184639"/>
                  </a:lnTo>
                  <a:lnTo>
                    <a:pt x="16192" y="230742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333657" y="5151932"/>
              <a:ext cx="68557" cy="342782"/>
            </a:xfrm>
            <a:custGeom>
              <a:avLst/>
              <a:gdLst/>
              <a:ahLst/>
              <a:cxnLst/>
              <a:rect l="0" t="0" r="0" b="0"/>
              <a:pathLst>
                <a:path w="68557" h="342782">
                  <a:moveTo>
                    <a:pt x="68556" y="0"/>
                  </a:moveTo>
                  <a:lnTo>
                    <a:pt x="53641" y="55597"/>
                  </a:lnTo>
                  <a:lnTo>
                    <a:pt x="40777" y="104327"/>
                  </a:lnTo>
                  <a:lnTo>
                    <a:pt x="27317" y="167008"/>
                  </a:lnTo>
                  <a:lnTo>
                    <a:pt x="17743" y="229761"/>
                  </a:lnTo>
                  <a:lnTo>
                    <a:pt x="10844" y="286949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278813" y="5289045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53208" y="24375"/>
                  </a:lnTo>
                  <a:lnTo>
                    <a:pt x="115855" y="571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429354" y="5234200"/>
              <a:ext cx="164817" cy="246802"/>
            </a:xfrm>
            <a:custGeom>
              <a:avLst/>
              <a:gdLst/>
              <a:ahLst/>
              <a:cxnLst/>
              <a:rect l="0" t="0" r="0" b="0"/>
              <a:pathLst>
                <a:path w="164817" h="246802">
                  <a:moveTo>
                    <a:pt x="164816" y="0"/>
                  </a:moveTo>
                  <a:lnTo>
                    <a:pt x="133501" y="12470"/>
                  </a:lnTo>
                  <a:lnTo>
                    <a:pt x="79930" y="58593"/>
                  </a:lnTo>
                  <a:lnTo>
                    <a:pt x="28710" y="110430"/>
                  </a:lnTo>
                  <a:lnTo>
                    <a:pt x="7330" y="137441"/>
                  </a:lnTo>
                  <a:lnTo>
                    <a:pt x="1934" y="151042"/>
                  </a:lnTo>
                  <a:lnTo>
                    <a:pt x="0" y="178343"/>
                  </a:lnTo>
                  <a:lnTo>
                    <a:pt x="4664" y="185928"/>
                  </a:lnTo>
                  <a:lnTo>
                    <a:pt x="12344" y="189461"/>
                  </a:lnTo>
                  <a:lnTo>
                    <a:pt x="22035" y="190293"/>
                  </a:lnTo>
                  <a:lnTo>
                    <a:pt x="44989" y="179029"/>
                  </a:lnTo>
                  <a:lnTo>
                    <a:pt x="99496" y="132645"/>
                  </a:lnTo>
                  <a:lnTo>
                    <a:pt x="146359" y="79572"/>
                  </a:lnTo>
                  <a:lnTo>
                    <a:pt x="150988" y="77423"/>
                  </a:lnTo>
                  <a:lnTo>
                    <a:pt x="152550" y="82085"/>
                  </a:lnTo>
                  <a:lnTo>
                    <a:pt x="140349" y="140417"/>
                  </a:lnTo>
                  <a:lnTo>
                    <a:pt x="130821" y="188196"/>
                  </a:lnTo>
                  <a:lnTo>
                    <a:pt x="137394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665675" y="5151932"/>
              <a:ext cx="147875" cy="300399"/>
            </a:xfrm>
            <a:custGeom>
              <a:avLst/>
              <a:gdLst/>
              <a:ahLst/>
              <a:cxnLst/>
              <a:rect l="0" t="0" r="0" b="0"/>
              <a:pathLst>
                <a:path w="147875" h="300399">
                  <a:moveTo>
                    <a:pt x="51896" y="0"/>
                  </a:moveTo>
                  <a:lnTo>
                    <a:pt x="36981" y="48808"/>
                  </a:lnTo>
                  <a:lnTo>
                    <a:pt x="24117" y="98253"/>
                  </a:lnTo>
                  <a:lnTo>
                    <a:pt x="14719" y="155560"/>
                  </a:lnTo>
                  <a:lnTo>
                    <a:pt x="7872" y="216721"/>
                  </a:lnTo>
                  <a:lnTo>
                    <a:pt x="257" y="273436"/>
                  </a:lnTo>
                  <a:lnTo>
                    <a:pt x="0" y="299773"/>
                  </a:lnTo>
                  <a:lnTo>
                    <a:pt x="2064" y="300398"/>
                  </a:lnTo>
                  <a:lnTo>
                    <a:pt x="4963" y="296244"/>
                  </a:lnTo>
                  <a:lnTo>
                    <a:pt x="20563" y="245791"/>
                  </a:lnTo>
                  <a:lnTo>
                    <a:pt x="35333" y="194874"/>
                  </a:lnTo>
                  <a:lnTo>
                    <a:pt x="56806" y="141193"/>
                  </a:lnTo>
                  <a:lnTo>
                    <a:pt x="68924" y="98880"/>
                  </a:lnTo>
                  <a:lnTo>
                    <a:pt x="66295" y="100960"/>
                  </a:lnTo>
                  <a:lnTo>
                    <a:pt x="47461" y="140805"/>
                  </a:lnTo>
                  <a:lnTo>
                    <a:pt x="30594" y="203633"/>
                  </a:lnTo>
                  <a:lnTo>
                    <a:pt x="27194" y="238788"/>
                  </a:lnTo>
                  <a:lnTo>
                    <a:pt x="33808" y="266600"/>
                  </a:lnTo>
                  <a:lnTo>
                    <a:pt x="39837" y="278282"/>
                  </a:lnTo>
                  <a:lnTo>
                    <a:pt x="49951" y="284547"/>
                  </a:lnTo>
                  <a:lnTo>
                    <a:pt x="77438" y="287445"/>
                  </a:lnTo>
                  <a:lnTo>
                    <a:pt x="105905" y="279592"/>
                  </a:lnTo>
                  <a:lnTo>
                    <a:pt x="147874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850482" y="5276815"/>
              <a:ext cx="141314" cy="140304"/>
            </a:xfrm>
            <a:custGeom>
              <a:avLst/>
              <a:gdLst/>
              <a:ahLst/>
              <a:cxnLst/>
              <a:rect l="0" t="0" r="0" b="0"/>
              <a:pathLst>
                <a:path w="141314" h="140304">
                  <a:moveTo>
                    <a:pt x="31623" y="108208"/>
                  </a:moveTo>
                  <a:lnTo>
                    <a:pt x="62513" y="50956"/>
                  </a:lnTo>
                  <a:lnTo>
                    <a:pt x="77001" y="11516"/>
                  </a:lnTo>
                  <a:lnTo>
                    <a:pt x="74063" y="4137"/>
                  </a:lnTo>
                  <a:lnTo>
                    <a:pt x="66010" y="740"/>
                  </a:lnTo>
                  <a:lnTo>
                    <a:pt x="54547" y="0"/>
                  </a:lnTo>
                  <a:lnTo>
                    <a:pt x="33687" y="7302"/>
                  </a:lnTo>
                  <a:lnTo>
                    <a:pt x="23858" y="13515"/>
                  </a:lnTo>
                  <a:lnTo>
                    <a:pt x="8875" y="32606"/>
                  </a:lnTo>
                  <a:lnTo>
                    <a:pt x="2747" y="44095"/>
                  </a:lnTo>
                  <a:lnTo>
                    <a:pt x="0" y="73112"/>
                  </a:lnTo>
                  <a:lnTo>
                    <a:pt x="1400" y="89381"/>
                  </a:lnTo>
                  <a:lnTo>
                    <a:pt x="6904" y="101750"/>
                  </a:lnTo>
                  <a:lnTo>
                    <a:pt x="25207" y="119557"/>
                  </a:lnTo>
                  <a:lnTo>
                    <a:pt x="61208" y="138146"/>
                  </a:lnTo>
                  <a:lnTo>
                    <a:pt x="87429" y="140303"/>
                  </a:lnTo>
                  <a:lnTo>
                    <a:pt x="141313" y="135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70040" y="5213210"/>
              <a:ext cx="150825" cy="240370"/>
            </a:xfrm>
            <a:custGeom>
              <a:avLst/>
              <a:gdLst/>
              <a:ahLst/>
              <a:cxnLst/>
              <a:rect l="0" t="0" r="0" b="0"/>
              <a:pathLst>
                <a:path w="150825" h="240370">
                  <a:moveTo>
                    <a:pt x="150824" y="7278"/>
                  </a:moveTo>
                  <a:lnTo>
                    <a:pt x="128988" y="0"/>
                  </a:lnTo>
                  <a:lnTo>
                    <a:pt x="102017" y="4551"/>
                  </a:lnTo>
                  <a:lnTo>
                    <a:pt x="42327" y="32300"/>
                  </a:lnTo>
                  <a:lnTo>
                    <a:pt x="34312" y="42241"/>
                  </a:lnTo>
                  <a:lnTo>
                    <a:pt x="30492" y="53439"/>
                  </a:lnTo>
                  <a:lnTo>
                    <a:pt x="29469" y="65475"/>
                  </a:lnTo>
                  <a:lnTo>
                    <a:pt x="34881" y="73498"/>
                  </a:lnTo>
                  <a:lnTo>
                    <a:pt x="44583" y="78847"/>
                  </a:lnTo>
                  <a:lnTo>
                    <a:pt x="68566" y="87838"/>
                  </a:lnTo>
                  <a:lnTo>
                    <a:pt x="89382" y="101990"/>
                  </a:lnTo>
                  <a:lnTo>
                    <a:pt x="104727" y="122499"/>
                  </a:lnTo>
                  <a:lnTo>
                    <a:pt x="110951" y="134366"/>
                  </a:lnTo>
                  <a:lnTo>
                    <a:pt x="113805" y="159740"/>
                  </a:lnTo>
                  <a:lnTo>
                    <a:pt x="108472" y="184729"/>
                  </a:lnTo>
                  <a:lnTo>
                    <a:pt x="95946" y="205991"/>
                  </a:lnTo>
                  <a:lnTo>
                    <a:pt x="76159" y="221535"/>
                  </a:lnTo>
                  <a:lnTo>
                    <a:pt x="52131" y="231998"/>
                  </a:lnTo>
                  <a:lnTo>
                    <a:pt x="0" y="2403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335378" y="5247911"/>
              <a:ext cx="171559" cy="364262"/>
            </a:xfrm>
            <a:custGeom>
              <a:avLst/>
              <a:gdLst/>
              <a:ahLst/>
              <a:cxnLst/>
              <a:rect l="0" t="0" r="0" b="0"/>
              <a:pathLst>
                <a:path w="171559" h="364262">
                  <a:moveTo>
                    <a:pt x="136309" y="0"/>
                  </a:moveTo>
                  <a:lnTo>
                    <a:pt x="80711" y="18978"/>
                  </a:lnTo>
                  <a:lnTo>
                    <a:pt x="26471" y="51314"/>
                  </a:lnTo>
                  <a:lnTo>
                    <a:pt x="7257" y="73081"/>
                  </a:lnTo>
                  <a:lnTo>
                    <a:pt x="0" y="85284"/>
                  </a:lnTo>
                  <a:lnTo>
                    <a:pt x="1256" y="91896"/>
                  </a:lnTo>
                  <a:lnTo>
                    <a:pt x="8187" y="94780"/>
                  </a:lnTo>
                  <a:lnTo>
                    <a:pt x="18901" y="95180"/>
                  </a:lnTo>
                  <a:lnTo>
                    <a:pt x="42994" y="87498"/>
                  </a:lnTo>
                  <a:lnTo>
                    <a:pt x="78190" y="66043"/>
                  </a:lnTo>
                  <a:lnTo>
                    <a:pt x="88423" y="57740"/>
                  </a:lnTo>
                  <a:lnTo>
                    <a:pt x="96767" y="56775"/>
                  </a:lnTo>
                  <a:lnTo>
                    <a:pt x="103854" y="60702"/>
                  </a:lnTo>
                  <a:lnTo>
                    <a:pt x="110102" y="67890"/>
                  </a:lnTo>
                  <a:lnTo>
                    <a:pt x="111221" y="78777"/>
                  </a:lnTo>
                  <a:lnTo>
                    <a:pt x="95185" y="135971"/>
                  </a:lnTo>
                  <a:lnTo>
                    <a:pt x="76895" y="191731"/>
                  </a:lnTo>
                  <a:lnTo>
                    <a:pt x="70462" y="247581"/>
                  </a:lnTo>
                  <a:lnTo>
                    <a:pt x="73019" y="290313"/>
                  </a:lnTo>
                  <a:lnTo>
                    <a:pt x="80757" y="330126"/>
                  </a:lnTo>
                  <a:lnTo>
                    <a:pt x="94354" y="357976"/>
                  </a:lnTo>
                  <a:lnTo>
                    <a:pt x="103768" y="363575"/>
                  </a:lnTo>
                  <a:lnTo>
                    <a:pt x="114615" y="364261"/>
                  </a:lnTo>
                  <a:lnTo>
                    <a:pt x="126417" y="361671"/>
                  </a:lnTo>
                  <a:lnTo>
                    <a:pt x="147655" y="342543"/>
                  </a:lnTo>
                  <a:lnTo>
                    <a:pt x="164204" y="313729"/>
                  </a:lnTo>
                  <a:lnTo>
                    <a:pt x="171558" y="280610"/>
                  </a:lnTo>
                  <a:lnTo>
                    <a:pt x="168420" y="234982"/>
                  </a:lnTo>
                  <a:lnTo>
                    <a:pt x="150563" y="192517"/>
                  </a:lnTo>
                  <a:lnTo>
                    <a:pt x="130456" y="172909"/>
                  </a:lnTo>
                  <a:lnTo>
                    <a:pt x="67753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17484" y="5206777"/>
              <a:ext cx="138381" cy="246803"/>
            </a:xfrm>
            <a:custGeom>
              <a:avLst/>
              <a:gdLst/>
              <a:ahLst/>
              <a:cxnLst/>
              <a:rect l="0" t="0" r="0" b="0"/>
              <a:pathLst>
                <a:path w="138381" h="246803">
                  <a:moveTo>
                    <a:pt x="63893" y="0"/>
                  </a:moveTo>
                  <a:lnTo>
                    <a:pt x="43523" y="34363"/>
                  </a:lnTo>
                  <a:lnTo>
                    <a:pt x="26542" y="81108"/>
                  </a:lnTo>
                  <a:lnTo>
                    <a:pt x="5936" y="133552"/>
                  </a:lnTo>
                  <a:lnTo>
                    <a:pt x="0" y="186162"/>
                  </a:lnTo>
                  <a:lnTo>
                    <a:pt x="4012" y="216804"/>
                  </a:lnTo>
                  <a:lnTo>
                    <a:pt x="10261" y="223756"/>
                  </a:lnTo>
                  <a:lnTo>
                    <a:pt x="18998" y="225344"/>
                  </a:lnTo>
                  <a:lnTo>
                    <a:pt x="29392" y="223356"/>
                  </a:lnTo>
                  <a:lnTo>
                    <a:pt x="49067" y="208959"/>
                  </a:lnTo>
                  <a:lnTo>
                    <a:pt x="86525" y="155197"/>
                  </a:lnTo>
                  <a:lnTo>
                    <a:pt x="112318" y="96843"/>
                  </a:lnTo>
                  <a:lnTo>
                    <a:pt x="132084" y="41305"/>
                  </a:lnTo>
                  <a:lnTo>
                    <a:pt x="138380" y="22928"/>
                  </a:lnTo>
                  <a:lnTo>
                    <a:pt x="118015" y="84412"/>
                  </a:lnTo>
                  <a:lnTo>
                    <a:pt x="100313" y="144815"/>
                  </a:lnTo>
                  <a:lnTo>
                    <a:pt x="93981" y="197455"/>
                  </a:lnTo>
                  <a:lnTo>
                    <a:pt x="91315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74996" y="5206777"/>
              <a:ext cx="221739" cy="223452"/>
            </a:xfrm>
            <a:custGeom>
              <a:avLst/>
              <a:gdLst/>
              <a:ahLst/>
              <a:cxnLst/>
              <a:rect l="0" t="0" r="0" b="0"/>
              <a:pathLst>
                <a:path w="221739" h="223452">
                  <a:moveTo>
                    <a:pt x="98338" y="41134"/>
                  </a:moveTo>
                  <a:lnTo>
                    <a:pt x="76501" y="48413"/>
                  </a:lnTo>
                  <a:lnTo>
                    <a:pt x="57656" y="64174"/>
                  </a:lnTo>
                  <a:lnTo>
                    <a:pt x="40646" y="87937"/>
                  </a:lnTo>
                  <a:lnTo>
                    <a:pt x="13250" y="148784"/>
                  </a:lnTo>
                  <a:lnTo>
                    <a:pt x="5050" y="163175"/>
                  </a:lnTo>
                  <a:lnTo>
                    <a:pt x="0" y="195415"/>
                  </a:lnTo>
                  <a:lnTo>
                    <a:pt x="786" y="212544"/>
                  </a:lnTo>
                  <a:lnTo>
                    <a:pt x="4358" y="220916"/>
                  </a:lnTo>
                  <a:lnTo>
                    <a:pt x="9785" y="223451"/>
                  </a:lnTo>
                  <a:lnTo>
                    <a:pt x="16451" y="222094"/>
                  </a:lnTo>
                  <a:lnTo>
                    <a:pt x="22418" y="216618"/>
                  </a:lnTo>
                  <a:lnTo>
                    <a:pt x="42941" y="174992"/>
                  </a:lnTo>
                  <a:lnTo>
                    <a:pt x="61665" y="122759"/>
                  </a:lnTo>
                  <a:lnTo>
                    <a:pt x="64748" y="121449"/>
                  </a:lnTo>
                  <a:lnTo>
                    <a:pt x="68174" y="140307"/>
                  </a:lnTo>
                  <a:lnTo>
                    <a:pt x="70102" y="186471"/>
                  </a:lnTo>
                  <a:lnTo>
                    <a:pt x="74943" y="195917"/>
                  </a:lnTo>
                  <a:lnTo>
                    <a:pt x="82741" y="200691"/>
                  </a:lnTo>
                  <a:lnTo>
                    <a:pt x="92510" y="202350"/>
                  </a:lnTo>
                  <a:lnTo>
                    <a:pt x="100547" y="197362"/>
                  </a:lnTo>
                  <a:lnTo>
                    <a:pt x="136697" y="143598"/>
                  </a:lnTo>
                  <a:lnTo>
                    <a:pt x="142192" y="142960"/>
                  </a:lnTo>
                  <a:lnTo>
                    <a:pt x="145856" y="148628"/>
                  </a:lnTo>
                  <a:lnTo>
                    <a:pt x="148298" y="158501"/>
                  </a:lnTo>
                  <a:lnTo>
                    <a:pt x="144457" y="194232"/>
                  </a:lnTo>
                  <a:lnTo>
                    <a:pt x="141271" y="198044"/>
                  </a:lnTo>
                  <a:lnTo>
                    <a:pt x="137625" y="196015"/>
                  </a:lnTo>
                  <a:lnTo>
                    <a:pt x="133670" y="190092"/>
                  </a:lnTo>
                  <a:lnTo>
                    <a:pt x="133338" y="171323"/>
                  </a:lnTo>
                  <a:lnTo>
                    <a:pt x="145539" y="114755"/>
                  </a:lnTo>
                  <a:lnTo>
                    <a:pt x="173566" y="57369"/>
                  </a:lnTo>
                  <a:lnTo>
                    <a:pt x="2217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908929" y="5243492"/>
              <a:ext cx="97496" cy="194761"/>
            </a:xfrm>
            <a:custGeom>
              <a:avLst/>
              <a:gdLst/>
              <a:ahLst/>
              <a:cxnLst/>
              <a:rect l="0" t="0" r="0" b="0"/>
              <a:pathLst>
                <a:path w="97496" h="194761">
                  <a:moveTo>
                    <a:pt x="28939" y="141531"/>
                  </a:moveTo>
                  <a:lnTo>
                    <a:pt x="49308" y="118115"/>
                  </a:lnTo>
                  <a:lnTo>
                    <a:pt x="74316" y="57986"/>
                  </a:lnTo>
                  <a:lnTo>
                    <a:pt x="80978" y="10473"/>
                  </a:lnTo>
                  <a:lnTo>
                    <a:pt x="77343" y="2361"/>
                  </a:lnTo>
                  <a:lnTo>
                    <a:pt x="70350" y="0"/>
                  </a:lnTo>
                  <a:lnTo>
                    <a:pt x="61116" y="1473"/>
                  </a:lnTo>
                  <a:lnTo>
                    <a:pt x="42731" y="19360"/>
                  </a:lnTo>
                  <a:lnTo>
                    <a:pt x="6102" y="80497"/>
                  </a:lnTo>
                  <a:lnTo>
                    <a:pt x="0" y="119483"/>
                  </a:lnTo>
                  <a:lnTo>
                    <a:pt x="3889" y="157631"/>
                  </a:lnTo>
                  <a:lnTo>
                    <a:pt x="15775" y="184741"/>
                  </a:lnTo>
                  <a:lnTo>
                    <a:pt x="24733" y="191667"/>
                  </a:lnTo>
                  <a:lnTo>
                    <a:pt x="35276" y="194760"/>
                  </a:lnTo>
                  <a:lnTo>
                    <a:pt x="57654" y="194134"/>
                  </a:lnTo>
                  <a:lnTo>
                    <a:pt x="97495" y="182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09485" y="5193066"/>
              <a:ext cx="130031" cy="210574"/>
            </a:xfrm>
            <a:custGeom>
              <a:avLst/>
              <a:gdLst/>
              <a:ahLst/>
              <a:cxnLst/>
              <a:rect l="0" t="0" r="0" b="0"/>
              <a:pathLst>
                <a:path w="130031" h="210574">
                  <a:moveTo>
                    <a:pt x="20339" y="137112"/>
                  </a:moveTo>
                  <a:lnTo>
                    <a:pt x="5425" y="192709"/>
                  </a:lnTo>
                  <a:lnTo>
                    <a:pt x="0" y="210573"/>
                  </a:lnTo>
                  <a:lnTo>
                    <a:pt x="18316" y="150407"/>
                  </a:lnTo>
                  <a:lnTo>
                    <a:pt x="49168" y="89408"/>
                  </a:lnTo>
                  <a:lnTo>
                    <a:pt x="93651" y="29604"/>
                  </a:lnTo>
                  <a:lnTo>
                    <a:pt x="1300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261754" y="5275072"/>
              <a:ext cx="105180" cy="151085"/>
            </a:xfrm>
            <a:custGeom>
              <a:avLst/>
              <a:gdLst/>
              <a:ahLst/>
              <a:cxnLst/>
              <a:rect l="0" t="0" r="0" b="0"/>
              <a:pathLst>
                <a:path w="105180" h="151085">
                  <a:moveTo>
                    <a:pt x="18894" y="151084"/>
                  </a:moveTo>
                  <a:lnTo>
                    <a:pt x="40730" y="143806"/>
                  </a:lnTo>
                  <a:lnTo>
                    <a:pt x="59576" y="128044"/>
                  </a:lnTo>
                  <a:lnTo>
                    <a:pt x="83253" y="93476"/>
                  </a:lnTo>
                  <a:lnTo>
                    <a:pt x="104903" y="40849"/>
                  </a:lnTo>
                  <a:lnTo>
                    <a:pt x="105179" y="28843"/>
                  </a:lnTo>
                  <a:lnTo>
                    <a:pt x="97361" y="7378"/>
                  </a:lnTo>
                  <a:lnTo>
                    <a:pt x="89487" y="1959"/>
                  </a:lnTo>
                  <a:lnTo>
                    <a:pt x="68551" y="0"/>
                  </a:lnTo>
                  <a:lnTo>
                    <a:pt x="48073" y="8271"/>
                  </a:lnTo>
                  <a:lnTo>
                    <a:pt x="38347" y="14742"/>
                  </a:lnTo>
                  <a:lnTo>
                    <a:pt x="23477" y="34119"/>
                  </a:lnTo>
                  <a:lnTo>
                    <a:pt x="1518" y="83800"/>
                  </a:lnTo>
                  <a:lnTo>
                    <a:pt x="0" y="110516"/>
                  </a:lnTo>
                  <a:lnTo>
                    <a:pt x="1727" y="124039"/>
                  </a:lnTo>
                  <a:lnTo>
                    <a:pt x="7450" y="133054"/>
                  </a:lnTo>
                  <a:lnTo>
                    <a:pt x="15834" y="139064"/>
                  </a:lnTo>
                  <a:lnTo>
                    <a:pt x="46316" y="1510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393540" y="5234200"/>
              <a:ext cx="102977" cy="219380"/>
            </a:xfrm>
            <a:custGeom>
              <a:avLst/>
              <a:gdLst/>
              <a:ahLst/>
              <a:cxnLst/>
              <a:rect l="0" t="0" r="0" b="0"/>
              <a:pathLst>
                <a:path w="102977" h="219380">
                  <a:moveTo>
                    <a:pt x="51642" y="0"/>
                  </a:moveTo>
                  <a:lnTo>
                    <a:pt x="32665" y="48807"/>
                  </a:lnTo>
                  <a:lnTo>
                    <a:pt x="13011" y="98252"/>
                  </a:lnTo>
                  <a:lnTo>
                    <a:pt x="1602" y="151496"/>
                  </a:lnTo>
                  <a:lnTo>
                    <a:pt x="0" y="169553"/>
                  </a:lnTo>
                  <a:lnTo>
                    <a:pt x="3503" y="183115"/>
                  </a:lnTo>
                  <a:lnTo>
                    <a:pt x="10408" y="193679"/>
                  </a:lnTo>
                  <a:lnTo>
                    <a:pt x="19583" y="202246"/>
                  </a:lnTo>
                  <a:lnTo>
                    <a:pt x="28746" y="204910"/>
                  </a:lnTo>
                  <a:lnTo>
                    <a:pt x="37902" y="203639"/>
                  </a:lnTo>
                  <a:lnTo>
                    <a:pt x="56200" y="194102"/>
                  </a:lnTo>
                  <a:lnTo>
                    <a:pt x="74489" y="179706"/>
                  </a:lnTo>
                  <a:lnTo>
                    <a:pt x="94636" y="147193"/>
                  </a:lnTo>
                  <a:lnTo>
                    <a:pt x="102976" y="101335"/>
                  </a:lnTo>
                  <a:lnTo>
                    <a:pt x="98168" y="56432"/>
                  </a:lnTo>
                  <a:lnTo>
                    <a:pt x="91800" y="45239"/>
                  </a:lnTo>
                  <a:lnTo>
                    <a:pt x="72538" y="28739"/>
                  </a:lnTo>
                  <a:lnTo>
                    <a:pt x="62525" y="28300"/>
                  </a:lnTo>
                  <a:lnTo>
                    <a:pt x="52804" y="32578"/>
                  </a:lnTo>
                  <a:lnTo>
                    <a:pt x="24565" y="60435"/>
                  </a:lnTo>
                  <a:lnTo>
                    <a:pt x="15309" y="72282"/>
                  </a:lnTo>
                  <a:lnTo>
                    <a:pt x="5025" y="101697"/>
                  </a:lnTo>
                  <a:lnTo>
                    <a:pt x="1978" y="135083"/>
                  </a:lnTo>
                  <a:lnTo>
                    <a:pt x="5701" y="170234"/>
                  </a:lnTo>
                  <a:lnTo>
                    <a:pt x="11875" y="183569"/>
                  </a:lnTo>
                  <a:lnTo>
                    <a:pt x="30921" y="202447"/>
                  </a:lnTo>
                  <a:lnTo>
                    <a:pt x="65354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568583" y="5110799"/>
              <a:ext cx="54846" cy="329070"/>
            </a:xfrm>
            <a:custGeom>
              <a:avLst/>
              <a:gdLst/>
              <a:ahLst/>
              <a:cxnLst/>
              <a:rect l="0" t="0" r="0" b="0"/>
              <a:pathLst>
                <a:path w="54846" h="329070">
                  <a:moveTo>
                    <a:pt x="54845" y="0"/>
                  </a:moveTo>
                  <a:lnTo>
                    <a:pt x="34475" y="45309"/>
                  </a:lnTo>
                  <a:lnTo>
                    <a:pt x="20541" y="104494"/>
                  </a:lnTo>
                  <a:lnTo>
                    <a:pt x="14212" y="167227"/>
                  </a:lnTo>
                  <a:lnTo>
                    <a:pt x="4888" y="219161"/>
                  </a:lnTo>
                  <a:lnTo>
                    <a:pt x="1448" y="276868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486316" y="5261622"/>
              <a:ext cx="150824" cy="54846"/>
            </a:xfrm>
            <a:custGeom>
              <a:avLst/>
              <a:gdLst/>
              <a:ahLst/>
              <a:cxnLst/>
              <a:rect l="0" t="0" r="0" b="0"/>
              <a:pathLst>
                <a:path w="150824" h="54846">
                  <a:moveTo>
                    <a:pt x="0" y="54845"/>
                  </a:moveTo>
                  <a:lnTo>
                    <a:pt x="57252" y="35761"/>
                  </a:lnTo>
                  <a:lnTo>
                    <a:pt x="119655" y="1360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733118" y="5097088"/>
              <a:ext cx="115762" cy="329123"/>
            </a:xfrm>
            <a:custGeom>
              <a:avLst/>
              <a:gdLst/>
              <a:ahLst/>
              <a:cxnLst/>
              <a:rect l="0" t="0" r="0" b="0"/>
              <a:pathLst>
                <a:path w="115762" h="329123">
                  <a:moveTo>
                    <a:pt x="41133" y="0"/>
                  </a:moveTo>
                  <a:lnTo>
                    <a:pt x="30187" y="45309"/>
                  </a:lnTo>
                  <a:lnTo>
                    <a:pt x="19269" y="104494"/>
                  </a:lnTo>
                  <a:lnTo>
                    <a:pt x="16181" y="148006"/>
                  </a:lnTo>
                  <a:lnTo>
                    <a:pt x="14442" y="208049"/>
                  </a:lnTo>
                  <a:lnTo>
                    <a:pt x="6648" y="264434"/>
                  </a:lnTo>
                  <a:lnTo>
                    <a:pt x="5956" y="272268"/>
                  </a:lnTo>
                  <a:lnTo>
                    <a:pt x="7017" y="272920"/>
                  </a:lnTo>
                  <a:lnTo>
                    <a:pt x="15790" y="247938"/>
                  </a:lnTo>
                  <a:lnTo>
                    <a:pt x="32403" y="192181"/>
                  </a:lnTo>
                  <a:lnTo>
                    <a:pt x="39884" y="181442"/>
                  </a:lnTo>
                  <a:lnTo>
                    <a:pt x="60383" y="165447"/>
                  </a:lnTo>
                  <a:lnTo>
                    <a:pt x="84728" y="161385"/>
                  </a:lnTo>
                  <a:lnTo>
                    <a:pt x="97619" y="162435"/>
                  </a:lnTo>
                  <a:lnTo>
                    <a:pt x="106213" y="169229"/>
                  </a:lnTo>
                  <a:lnTo>
                    <a:pt x="115761" y="193027"/>
                  </a:lnTo>
                  <a:lnTo>
                    <a:pt x="113858" y="240686"/>
                  </a:lnTo>
                  <a:lnTo>
                    <a:pt x="96367" y="286123"/>
                  </a:lnTo>
                  <a:lnTo>
                    <a:pt x="64608" y="321253"/>
                  </a:lnTo>
                  <a:lnTo>
                    <a:pt x="52212" y="326905"/>
                  </a:lnTo>
                  <a:lnTo>
                    <a:pt x="26253" y="329122"/>
                  </a:lnTo>
                  <a:lnTo>
                    <a:pt x="17501" y="327581"/>
                  </a:lnTo>
                  <a:lnTo>
                    <a:pt x="11667" y="325029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872700" y="5220488"/>
              <a:ext cx="83918" cy="146705"/>
            </a:xfrm>
            <a:custGeom>
              <a:avLst/>
              <a:gdLst/>
              <a:ahLst/>
              <a:cxnLst/>
              <a:rect l="0" t="0" r="0" b="0"/>
              <a:pathLst>
                <a:path w="83918" h="146705">
                  <a:moveTo>
                    <a:pt x="24952" y="0"/>
                  </a:moveTo>
                  <a:lnTo>
                    <a:pt x="10037" y="59660"/>
                  </a:lnTo>
                  <a:lnTo>
                    <a:pt x="1235" y="111117"/>
                  </a:lnTo>
                  <a:lnTo>
                    <a:pt x="0" y="128923"/>
                  </a:lnTo>
                  <a:lnTo>
                    <a:pt x="5270" y="139270"/>
                  </a:lnTo>
                  <a:lnTo>
                    <a:pt x="14877" y="144645"/>
                  </a:lnTo>
                  <a:lnTo>
                    <a:pt x="27377" y="146704"/>
                  </a:lnTo>
                  <a:lnTo>
                    <a:pt x="38756" y="145031"/>
                  </a:lnTo>
                  <a:lnTo>
                    <a:pt x="59525" y="135046"/>
                  </a:lnTo>
                  <a:lnTo>
                    <a:pt x="74850" y="116389"/>
                  </a:lnTo>
                  <a:lnTo>
                    <a:pt x="81070" y="105015"/>
                  </a:lnTo>
                  <a:lnTo>
                    <a:pt x="83917" y="76127"/>
                  </a:lnTo>
                  <a:lnTo>
                    <a:pt x="82544" y="59893"/>
                  </a:lnTo>
                  <a:lnTo>
                    <a:pt x="75534" y="47546"/>
                  </a:lnTo>
                  <a:lnTo>
                    <a:pt x="24952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048475" y="5042243"/>
              <a:ext cx="7280" cy="342781"/>
            </a:xfrm>
            <a:custGeom>
              <a:avLst/>
              <a:gdLst/>
              <a:ahLst/>
              <a:cxnLst/>
              <a:rect l="0" t="0" r="0" b="0"/>
              <a:pathLst>
                <a:path w="7280" h="342781">
                  <a:moveTo>
                    <a:pt x="0" y="0"/>
                  </a:moveTo>
                  <a:lnTo>
                    <a:pt x="7279" y="21836"/>
                  </a:lnTo>
                  <a:lnTo>
                    <a:pt x="3018" y="82631"/>
                  </a:lnTo>
                  <a:lnTo>
                    <a:pt x="895" y="144499"/>
                  </a:lnTo>
                  <a:lnTo>
                    <a:pt x="398" y="188638"/>
                  </a:lnTo>
                  <a:lnTo>
                    <a:pt x="177" y="233647"/>
                  </a:lnTo>
                  <a:lnTo>
                    <a:pt x="53" y="293686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966208" y="5116736"/>
              <a:ext cx="260514" cy="281999"/>
            </a:xfrm>
            <a:custGeom>
              <a:avLst/>
              <a:gdLst/>
              <a:ahLst/>
              <a:cxnLst/>
              <a:rect l="0" t="0" r="0" b="0"/>
              <a:pathLst>
                <a:path w="260514" h="281999">
                  <a:moveTo>
                    <a:pt x="0" y="158597"/>
                  </a:moveTo>
                  <a:lnTo>
                    <a:pt x="50162" y="155551"/>
                  </a:lnTo>
                  <a:lnTo>
                    <a:pt x="111180" y="120429"/>
                  </a:lnTo>
                  <a:lnTo>
                    <a:pt x="143986" y="86857"/>
                  </a:lnTo>
                  <a:lnTo>
                    <a:pt x="182368" y="26668"/>
                  </a:lnTo>
                  <a:lnTo>
                    <a:pt x="204012" y="0"/>
                  </a:lnTo>
                  <a:lnTo>
                    <a:pt x="186867" y="61426"/>
                  </a:lnTo>
                  <a:lnTo>
                    <a:pt x="173521" y="120327"/>
                  </a:lnTo>
                  <a:lnTo>
                    <a:pt x="167197" y="176373"/>
                  </a:lnTo>
                  <a:lnTo>
                    <a:pt x="165060" y="237717"/>
                  </a:lnTo>
                  <a:lnTo>
                    <a:pt x="164768" y="228294"/>
                  </a:lnTo>
                  <a:lnTo>
                    <a:pt x="179480" y="170653"/>
                  </a:lnTo>
                  <a:lnTo>
                    <a:pt x="196771" y="117137"/>
                  </a:lnTo>
                  <a:lnTo>
                    <a:pt x="213902" y="98021"/>
                  </a:lnTo>
                  <a:lnTo>
                    <a:pt x="224869" y="90791"/>
                  </a:lnTo>
                  <a:lnTo>
                    <a:pt x="232180" y="92064"/>
                  </a:lnTo>
                  <a:lnTo>
                    <a:pt x="237053" y="99007"/>
                  </a:lnTo>
                  <a:lnTo>
                    <a:pt x="243913" y="137894"/>
                  </a:lnTo>
                  <a:lnTo>
                    <a:pt x="245946" y="188011"/>
                  </a:lnTo>
                  <a:lnTo>
                    <a:pt x="250611" y="237392"/>
                  </a:lnTo>
                  <a:lnTo>
                    <a:pt x="260513" y="2819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95966" y="5124510"/>
              <a:ext cx="93542" cy="233091"/>
            </a:xfrm>
            <a:custGeom>
              <a:avLst/>
              <a:gdLst/>
              <a:ahLst/>
              <a:cxnLst/>
              <a:rect l="0" t="0" r="0" b="0"/>
              <a:pathLst>
                <a:path w="93542" h="233091">
                  <a:moveTo>
                    <a:pt x="81578" y="0"/>
                  </a:moveTo>
                  <a:lnTo>
                    <a:pt x="52462" y="0"/>
                  </a:lnTo>
                  <a:lnTo>
                    <a:pt x="42362" y="4570"/>
                  </a:lnTo>
                  <a:lnTo>
                    <a:pt x="2629" y="49973"/>
                  </a:lnTo>
                  <a:lnTo>
                    <a:pt x="0" y="59214"/>
                  </a:lnTo>
                  <a:lnTo>
                    <a:pt x="1293" y="68422"/>
                  </a:lnTo>
                  <a:lnTo>
                    <a:pt x="5203" y="77608"/>
                  </a:lnTo>
                  <a:lnTo>
                    <a:pt x="25797" y="91876"/>
                  </a:lnTo>
                  <a:lnTo>
                    <a:pt x="81393" y="113450"/>
                  </a:lnTo>
                  <a:lnTo>
                    <a:pt x="89073" y="124384"/>
                  </a:lnTo>
                  <a:lnTo>
                    <a:pt x="93541" y="156847"/>
                  </a:lnTo>
                  <a:lnTo>
                    <a:pt x="86387" y="184478"/>
                  </a:lnTo>
                  <a:lnTo>
                    <a:pt x="80214" y="196111"/>
                  </a:lnTo>
                  <a:lnTo>
                    <a:pt x="61167" y="213101"/>
                  </a:lnTo>
                  <a:lnTo>
                    <a:pt x="26733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432389" y="5179355"/>
              <a:ext cx="54846" cy="164535"/>
            </a:xfrm>
            <a:custGeom>
              <a:avLst/>
              <a:gdLst/>
              <a:ahLst/>
              <a:cxnLst/>
              <a:rect l="0" t="0" r="0" b="0"/>
              <a:pathLst>
                <a:path w="54846" h="164535">
                  <a:moveTo>
                    <a:pt x="54845" y="0"/>
                  </a:moveTo>
                  <a:lnTo>
                    <a:pt x="35761" y="57252"/>
                  </a:lnTo>
                  <a:lnTo>
                    <a:pt x="18123" y="118065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497643" y="4976597"/>
              <a:ext cx="178584" cy="336075"/>
            </a:xfrm>
            <a:custGeom>
              <a:avLst/>
              <a:gdLst/>
              <a:ahLst/>
              <a:cxnLst/>
              <a:rect l="0" t="0" r="0" b="0"/>
              <a:pathLst>
                <a:path w="178584" h="336075">
                  <a:moveTo>
                    <a:pt x="140414" y="79357"/>
                  </a:moveTo>
                  <a:lnTo>
                    <a:pt x="92116" y="141618"/>
                  </a:lnTo>
                  <a:lnTo>
                    <a:pt x="56024" y="188028"/>
                  </a:lnTo>
                  <a:lnTo>
                    <a:pt x="19431" y="238850"/>
                  </a:lnTo>
                  <a:lnTo>
                    <a:pt x="3869" y="269073"/>
                  </a:lnTo>
                  <a:lnTo>
                    <a:pt x="0" y="301803"/>
                  </a:lnTo>
                  <a:lnTo>
                    <a:pt x="1100" y="319062"/>
                  </a:lnTo>
                  <a:lnTo>
                    <a:pt x="7928" y="329045"/>
                  </a:lnTo>
                  <a:lnTo>
                    <a:pt x="18573" y="334177"/>
                  </a:lnTo>
                  <a:lnTo>
                    <a:pt x="31764" y="336074"/>
                  </a:lnTo>
                  <a:lnTo>
                    <a:pt x="58608" y="325996"/>
                  </a:lnTo>
                  <a:lnTo>
                    <a:pt x="82727" y="306281"/>
                  </a:lnTo>
                  <a:lnTo>
                    <a:pt x="123263" y="250358"/>
                  </a:lnTo>
                  <a:lnTo>
                    <a:pt x="147973" y="191904"/>
                  </a:lnTo>
                  <a:lnTo>
                    <a:pt x="163462" y="130704"/>
                  </a:lnTo>
                  <a:lnTo>
                    <a:pt x="170603" y="78321"/>
                  </a:lnTo>
                  <a:lnTo>
                    <a:pt x="178305" y="24205"/>
                  </a:lnTo>
                  <a:lnTo>
                    <a:pt x="178583" y="0"/>
                  </a:lnTo>
                  <a:lnTo>
                    <a:pt x="176524" y="2077"/>
                  </a:lnTo>
                  <a:lnTo>
                    <a:pt x="162274" y="63753"/>
                  </a:lnTo>
                  <a:lnTo>
                    <a:pt x="149261" y="115867"/>
                  </a:lnTo>
                  <a:lnTo>
                    <a:pt x="140283" y="158046"/>
                  </a:lnTo>
                  <a:lnTo>
                    <a:pt x="132739" y="205738"/>
                  </a:lnTo>
                  <a:lnTo>
                    <a:pt x="129385" y="252326"/>
                  </a:lnTo>
                  <a:lnTo>
                    <a:pt x="126703" y="312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692902" y="5082660"/>
              <a:ext cx="210252" cy="250722"/>
            </a:xfrm>
            <a:custGeom>
              <a:avLst/>
              <a:gdLst/>
              <a:ahLst/>
              <a:cxnLst/>
              <a:rect l="0" t="0" r="0" b="0"/>
              <a:pathLst>
                <a:path w="210252" h="250722">
                  <a:moveTo>
                    <a:pt x="0" y="192673"/>
                  </a:moveTo>
                  <a:lnTo>
                    <a:pt x="38168" y="135421"/>
                  </a:lnTo>
                  <a:lnTo>
                    <a:pt x="71920" y="82508"/>
                  </a:lnTo>
                  <a:lnTo>
                    <a:pt x="84269" y="55350"/>
                  </a:lnTo>
                  <a:lnTo>
                    <a:pt x="82078" y="49327"/>
                  </a:lnTo>
                  <a:lnTo>
                    <a:pt x="74523" y="48358"/>
                  </a:lnTo>
                  <a:lnTo>
                    <a:pt x="63394" y="50759"/>
                  </a:lnTo>
                  <a:lnTo>
                    <a:pt x="42902" y="65615"/>
                  </a:lnTo>
                  <a:lnTo>
                    <a:pt x="25161" y="87452"/>
                  </a:lnTo>
                  <a:lnTo>
                    <a:pt x="12198" y="112392"/>
                  </a:lnTo>
                  <a:lnTo>
                    <a:pt x="9484" y="138711"/>
                  </a:lnTo>
                  <a:lnTo>
                    <a:pt x="10892" y="152128"/>
                  </a:lnTo>
                  <a:lnTo>
                    <a:pt x="24647" y="175161"/>
                  </a:lnTo>
                  <a:lnTo>
                    <a:pt x="34713" y="185569"/>
                  </a:lnTo>
                  <a:lnTo>
                    <a:pt x="45993" y="190984"/>
                  </a:lnTo>
                  <a:lnTo>
                    <a:pt x="70715" y="192938"/>
                  </a:lnTo>
                  <a:lnTo>
                    <a:pt x="110330" y="178194"/>
                  </a:lnTo>
                  <a:lnTo>
                    <a:pt x="163137" y="136492"/>
                  </a:lnTo>
                  <a:lnTo>
                    <a:pt x="184734" y="116414"/>
                  </a:lnTo>
                  <a:lnTo>
                    <a:pt x="206744" y="73422"/>
                  </a:lnTo>
                  <a:lnTo>
                    <a:pt x="209701" y="43695"/>
                  </a:lnTo>
                  <a:lnTo>
                    <a:pt x="208356" y="29369"/>
                  </a:lnTo>
                  <a:lnTo>
                    <a:pt x="202890" y="18295"/>
                  </a:lnTo>
                  <a:lnTo>
                    <a:pt x="184628" y="1927"/>
                  </a:lnTo>
                  <a:lnTo>
                    <a:pt x="174883" y="0"/>
                  </a:lnTo>
                  <a:lnTo>
                    <a:pt x="165339" y="1763"/>
                  </a:lnTo>
                  <a:lnTo>
                    <a:pt x="155931" y="5984"/>
                  </a:lnTo>
                  <a:lnTo>
                    <a:pt x="151181" y="13369"/>
                  </a:lnTo>
                  <a:lnTo>
                    <a:pt x="149967" y="33762"/>
                  </a:lnTo>
                  <a:lnTo>
                    <a:pt x="165127" y="70939"/>
                  </a:lnTo>
                  <a:lnTo>
                    <a:pt x="202285" y="127196"/>
                  </a:lnTo>
                  <a:lnTo>
                    <a:pt x="207983" y="139881"/>
                  </a:lnTo>
                  <a:lnTo>
                    <a:pt x="210251" y="166163"/>
                  </a:lnTo>
                  <a:lnTo>
                    <a:pt x="204658" y="193079"/>
                  </a:lnTo>
                  <a:lnTo>
                    <a:pt x="192016" y="220276"/>
                  </a:lnTo>
                  <a:lnTo>
                    <a:pt x="172179" y="239473"/>
                  </a:lnTo>
                  <a:lnTo>
                    <a:pt x="160489" y="246725"/>
                  </a:lnTo>
                  <a:lnTo>
                    <a:pt x="135314" y="250721"/>
                  </a:lnTo>
                  <a:lnTo>
                    <a:pt x="95978" y="2475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473522" y="4946264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227125" y="5601608"/>
            <a:ext cx="2381675" cy="444460"/>
            <a:chOff x="4227125" y="5601608"/>
            <a:chExt cx="2381675" cy="444460"/>
          </a:xfrm>
        </p:grpSpPr>
        <p:sp>
          <p:nvSpPr>
            <p:cNvPr id="124" name="Freeform 123"/>
            <p:cNvSpPr/>
            <p:nvPr/>
          </p:nvSpPr>
          <p:spPr>
            <a:xfrm>
              <a:off x="4227125" y="5683876"/>
              <a:ext cx="205974" cy="326534"/>
            </a:xfrm>
            <a:custGeom>
              <a:avLst/>
              <a:gdLst/>
              <a:ahLst/>
              <a:cxnLst/>
              <a:rect l="0" t="0" r="0" b="0"/>
              <a:pathLst>
                <a:path w="205974" h="326534">
                  <a:moveTo>
                    <a:pt x="78192" y="0"/>
                  </a:moveTo>
                  <a:lnTo>
                    <a:pt x="57823" y="23416"/>
                  </a:lnTo>
                  <a:lnTo>
                    <a:pt x="37549" y="74535"/>
                  </a:lnTo>
                  <a:lnTo>
                    <a:pt x="23493" y="129235"/>
                  </a:lnTo>
                  <a:lnTo>
                    <a:pt x="9679" y="189622"/>
                  </a:lnTo>
                  <a:lnTo>
                    <a:pt x="0" y="246110"/>
                  </a:lnTo>
                  <a:lnTo>
                    <a:pt x="1195" y="297379"/>
                  </a:lnTo>
                  <a:lnTo>
                    <a:pt x="4009" y="312513"/>
                  </a:lnTo>
                  <a:lnTo>
                    <a:pt x="11978" y="321078"/>
                  </a:lnTo>
                  <a:lnTo>
                    <a:pt x="23385" y="325265"/>
                  </a:lnTo>
                  <a:lnTo>
                    <a:pt x="37084" y="326533"/>
                  </a:lnTo>
                  <a:lnTo>
                    <a:pt x="49263" y="322807"/>
                  </a:lnTo>
                  <a:lnTo>
                    <a:pt x="70921" y="306481"/>
                  </a:lnTo>
                  <a:lnTo>
                    <a:pt x="109652" y="247813"/>
                  </a:lnTo>
                  <a:lnTo>
                    <a:pt x="137449" y="193949"/>
                  </a:lnTo>
                  <a:lnTo>
                    <a:pt x="164983" y="133470"/>
                  </a:lnTo>
                  <a:lnTo>
                    <a:pt x="190915" y="83727"/>
                  </a:lnTo>
                  <a:lnTo>
                    <a:pt x="205877" y="43259"/>
                  </a:lnTo>
                  <a:lnTo>
                    <a:pt x="205973" y="45597"/>
                  </a:lnTo>
                  <a:lnTo>
                    <a:pt x="187900" y="100414"/>
                  </a:lnTo>
                  <a:lnTo>
                    <a:pt x="170960" y="148075"/>
                  </a:lnTo>
                  <a:lnTo>
                    <a:pt x="163571" y="198421"/>
                  </a:lnTo>
                  <a:lnTo>
                    <a:pt x="154103" y="251933"/>
                  </a:lnTo>
                  <a:lnTo>
                    <a:pt x="154079" y="275997"/>
                  </a:lnTo>
                  <a:lnTo>
                    <a:pt x="16046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69852" y="5711298"/>
              <a:ext cx="164535" cy="301648"/>
            </a:xfrm>
            <a:custGeom>
              <a:avLst/>
              <a:gdLst/>
              <a:ahLst/>
              <a:cxnLst/>
              <a:rect l="0" t="0" r="0" b="0"/>
              <a:pathLst>
                <a:path w="164535" h="301648">
                  <a:moveTo>
                    <a:pt x="164534" y="0"/>
                  </a:moveTo>
                  <a:lnTo>
                    <a:pt x="107282" y="26363"/>
                  </a:lnTo>
                  <a:lnTo>
                    <a:pt x="65315" y="61632"/>
                  </a:lnTo>
                  <a:lnTo>
                    <a:pt x="46295" y="85284"/>
                  </a:lnTo>
                  <a:lnTo>
                    <a:pt x="43051" y="96466"/>
                  </a:lnTo>
                  <a:lnTo>
                    <a:pt x="43935" y="106967"/>
                  </a:lnTo>
                  <a:lnTo>
                    <a:pt x="47571" y="117016"/>
                  </a:lnTo>
                  <a:lnTo>
                    <a:pt x="63800" y="132243"/>
                  </a:lnTo>
                  <a:lnTo>
                    <a:pt x="127045" y="179022"/>
                  </a:lnTo>
                  <a:lnTo>
                    <a:pt x="139541" y="187904"/>
                  </a:lnTo>
                  <a:lnTo>
                    <a:pt x="146349" y="198396"/>
                  </a:lnTo>
                  <a:lnTo>
                    <a:pt x="149850" y="222241"/>
                  </a:lnTo>
                  <a:lnTo>
                    <a:pt x="142265" y="244011"/>
                  </a:lnTo>
                  <a:lnTo>
                    <a:pt x="135977" y="254082"/>
                  </a:lnTo>
                  <a:lnTo>
                    <a:pt x="116803" y="269335"/>
                  </a:lnTo>
                  <a:lnTo>
                    <a:pt x="67252" y="291540"/>
                  </a:lnTo>
                  <a:lnTo>
                    <a:pt x="40554" y="297155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675520" y="5802342"/>
              <a:ext cx="95979" cy="224315"/>
            </a:xfrm>
            <a:custGeom>
              <a:avLst/>
              <a:gdLst/>
              <a:ahLst/>
              <a:cxnLst/>
              <a:rect l="0" t="0" r="0" b="0"/>
              <a:pathLst>
                <a:path w="95979" h="224315">
                  <a:moveTo>
                    <a:pt x="0" y="114624"/>
                  </a:moveTo>
                  <a:lnTo>
                    <a:pt x="21836" y="107345"/>
                  </a:lnTo>
                  <a:lnTo>
                    <a:pt x="40682" y="91584"/>
                  </a:lnTo>
                  <a:lnTo>
                    <a:pt x="64359" y="57015"/>
                  </a:lnTo>
                  <a:lnTo>
                    <a:pt x="86008" y="4388"/>
                  </a:lnTo>
                  <a:lnTo>
                    <a:pt x="84761" y="0"/>
                  </a:lnTo>
                  <a:lnTo>
                    <a:pt x="79359" y="1645"/>
                  </a:lnTo>
                  <a:lnTo>
                    <a:pt x="71188" y="7312"/>
                  </a:lnTo>
                  <a:lnTo>
                    <a:pt x="36180" y="58669"/>
                  </a:lnTo>
                  <a:lnTo>
                    <a:pt x="12074" y="102107"/>
                  </a:lnTo>
                  <a:lnTo>
                    <a:pt x="5366" y="135468"/>
                  </a:lnTo>
                  <a:lnTo>
                    <a:pt x="10510" y="166545"/>
                  </a:lnTo>
                  <a:lnTo>
                    <a:pt x="16147" y="181231"/>
                  </a:lnTo>
                  <a:lnTo>
                    <a:pt x="34599" y="201611"/>
                  </a:lnTo>
                  <a:lnTo>
                    <a:pt x="56511" y="214224"/>
                  </a:lnTo>
                  <a:lnTo>
                    <a:pt x="95978" y="224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949079" y="5769955"/>
              <a:ext cx="220045" cy="276113"/>
            </a:xfrm>
            <a:custGeom>
              <a:avLst/>
              <a:gdLst/>
              <a:ahLst/>
              <a:cxnLst/>
              <a:rect l="0" t="0" r="0" b="0"/>
              <a:pathLst>
                <a:path w="220045" h="276113">
                  <a:moveTo>
                    <a:pt x="220044" y="23610"/>
                  </a:moveTo>
                  <a:lnTo>
                    <a:pt x="205486" y="9053"/>
                  </a:lnTo>
                  <a:lnTo>
                    <a:pt x="182089" y="1906"/>
                  </a:lnTo>
                  <a:lnTo>
                    <a:pt x="167318" y="0"/>
                  </a:lnTo>
                  <a:lnTo>
                    <a:pt x="142781" y="6007"/>
                  </a:lnTo>
                  <a:lnTo>
                    <a:pt x="102202" y="34691"/>
                  </a:lnTo>
                  <a:lnTo>
                    <a:pt x="51577" y="86836"/>
                  </a:lnTo>
                  <a:lnTo>
                    <a:pt x="17273" y="135783"/>
                  </a:lnTo>
                  <a:lnTo>
                    <a:pt x="7167" y="153237"/>
                  </a:lnTo>
                  <a:lnTo>
                    <a:pt x="0" y="188881"/>
                  </a:lnTo>
                  <a:lnTo>
                    <a:pt x="3416" y="223511"/>
                  </a:lnTo>
                  <a:lnTo>
                    <a:pt x="15091" y="254137"/>
                  </a:lnTo>
                  <a:lnTo>
                    <a:pt x="27040" y="264133"/>
                  </a:lnTo>
                  <a:lnTo>
                    <a:pt x="60630" y="275238"/>
                  </a:lnTo>
                  <a:lnTo>
                    <a:pt x="84700" y="276112"/>
                  </a:lnTo>
                  <a:lnTo>
                    <a:pt x="110354" y="2704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151902" y="5777290"/>
              <a:ext cx="195468" cy="235656"/>
            </a:xfrm>
            <a:custGeom>
              <a:avLst/>
              <a:gdLst/>
              <a:ahLst/>
              <a:cxnLst/>
              <a:rect l="0" t="0" r="0" b="0"/>
              <a:pathLst>
                <a:path w="195468" h="235656">
                  <a:moveTo>
                    <a:pt x="195467" y="43698"/>
                  </a:moveTo>
                  <a:lnTo>
                    <a:pt x="188188" y="21861"/>
                  </a:lnTo>
                  <a:lnTo>
                    <a:pt x="172426" y="7078"/>
                  </a:lnTo>
                  <a:lnTo>
                    <a:pt x="161825" y="1003"/>
                  </a:lnTo>
                  <a:lnTo>
                    <a:pt x="150187" y="0"/>
                  </a:lnTo>
                  <a:lnTo>
                    <a:pt x="125068" y="7011"/>
                  </a:lnTo>
                  <a:lnTo>
                    <a:pt x="85231" y="35366"/>
                  </a:lnTo>
                  <a:lnTo>
                    <a:pt x="44482" y="87271"/>
                  </a:lnTo>
                  <a:lnTo>
                    <a:pt x="18019" y="143615"/>
                  </a:lnTo>
                  <a:lnTo>
                    <a:pt x="530" y="191626"/>
                  </a:lnTo>
                  <a:lnTo>
                    <a:pt x="0" y="204779"/>
                  </a:lnTo>
                  <a:lnTo>
                    <a:pt x="7536" y="227518"/>
                  </a:lnTo>
                  <a:lnTo>
                    <a:pt x="15335" y="231754"/>
                  </a:lnTo>
                  <a:lnTo>
                    <a:pt x="25104" y="231530"/>
                  </a:lnTo>
                  <a:lnTo>
                    <a:pt x="36188" y="228335"/>
                  </a:lnTo>
                  <a:lnTo>
                    <a:pt x="73623" y="202001"/>
                  </a:lnTo>
                  <a:lnTo>
                    <a:pt x="125912" y="138855"/>
                  </a:lnTo>
                  <a:lnTo>
                    <a:pt x="163277" y="91947"/>
                  </a:lnTo>
                  <a:lnTo>
                    <a:pt x="167913" y="89576"/>
                  </a:lnTo>
                  <a:lnTo>
                    <a:pt x="169480" y="92564"/>
                  </a:lnTo>
                  <a:lnTo>
                    <a:pt x="158810" y="144024"/>
                  </a:lnTo>
                  <a:lnTo>
                    <a:pt x="156323" y="175632"/>
                  </a:lnTo>
                  <a:lnTo>
                    <a:pt x="163343" y="201868"/>
                  </a:lnTo>
                  <a:lnTo>
                    <a:pt x="181755" y="2356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415924" y="5629031"/>
              <a:ext cx="123402" cy="356492"/>
            </a:xfrm>
            <a:custGeom>
              <a:avLst/>
              <a:gdLst/>
              <a:ahLst/>
              <a:cxnLst/>
              <a:rect l="0" t="0" r="0" b="0"/>
              <a:pathLst>
                <a:path w="123402" h="356492">
                  <a:moveTo>
                    <a:pt x="123401" y="0"/>
                  </a:moveTo>
                  <a:lnTo>
                    <a:pt x="103032" y="23416"/>
                  </a:lnTo>
                  <a:lnTo>
                    <a:pt x="82758" y="78598"/>
                  </a:lnTo>
                  <a:lnTo>
                    <a:pt x="64639" y="136025"/>
                  </a:lnTo>
                  <a:lnTo>
                    <a:pt x="44036" y="187572"/>
                  </a:lnTo>
                  <a:lnTo>
                    <a:pt x="28282" y="243979"/>
                  </a:lnTo>
                  <a:lnTo>
                    <a:pt x="13966" y="306396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507642" y="5793565"/>
              <a:ext cx="155085" cy="220532"/>
            </a:xfrm>
            <a:custGeom>
              <a:avLst/>
              <a:gdLst/>
              <a:ahLst/>
              <a:cxnLst/>
              <a:rect l="0" t="0" r="0" b="0"/>
              <a:pathLst>
                <a:path w="155085" h="220532">
                  <a:moveTo>
                    <a:pt x="155084" y="0"/>
                  </a:moveTo>
                  <a:lnTo>
                    <a:pt x="155084" y="29116"/>
                  </a:lnTo>
                  <a:lnTo>
                    <a:pt x="146959" y="51535"/>
                  </a:lnTo>
                  <a:lnTo>
                    <a:pt x="140526" y="61779"/>
                  </a:lnTo>
                  <a:lnTo>
                    <a:pt x="134715" y="62515"/>
                  </a:lnTo>
                  <a:lnTo>
                    <a:pt x="129317" y="56911"/>
                  </a:lnTo>
                  <a:lnTo>
                    <a:pt x="124194" y="47082"/>
                  </a:lnTo>
                  <a:lnTo>
                    <a:pt x="114686" y="40529"/>
                  </a:lnTo>
                  <a:lnTo>
                    <a:pt x="87871" y="33248"/>
                  </a:lnTo>
                  <a:lnTo>
                    <a:pt x="75235" y="35876"/>
                  </a:lnTo>
                  <a:lnTo>
                    <a:pt x="53071" y="50985"/>
                  </a:lnTo>
                  <a:lnTo>
                    <a:pt x="15539" y="107347"/>
                  </a:lnTo>
                  <a:lnTo>
                    <a:pt x="2672" y="136072"/>
                  </a:lnTo>
                  <a:lnTo>
                    <a:pt x="0" y="168135"/>
                  </a:lnTo>
                  <a:lnTo>
                    <a:pt x="1421" y="185216"/>
                  </a:lnTo>
                  <a:lnTo>
                    <a:pt x="6938" y="198127"/>
                  </a:lnTo>
                  <a:lnTo>
                    <a:pt x="25256" y="216536"/>
                  </a:lnTo>
                  <a:lnTo>
                    <a:pt x="36539" y="220531"/>
                  </a:lnTo>
                  <a:lnTo>
                    <a:pt x="79362" y="220058"/>
                  </a:lnTo>
                  <a:lnTo>
                    <a:pt x="100239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731282" y="5839946"/>
              <a:ext cx="95980" cy="159288"/>
            </a:xfrm>
            <a:custGeom>
              <a:avLst/>
              <a:gdLst/>
              <a:ahLst/>
              <a:cxnLst/>
              <a:rect l="0" t="0" r="0" b="0"/>
              <a:pathLst>
                <a:path w="95980" h="159288">
                  <a:moveTo>
                    <a:pt x="0" y="22175"/>
                  </a:moveTo>
                  <a:lnTo>
                    <a:pt x="7279" y="339"/>
                  </a:lnTo>
                  <a:lnTo>
                    <a:pt x="7900" y="0"/>
                  </a:lnTo>
                  <a:lnTo>
                    <a:pt x="1341" y="59072"/>
                  </a:lnTo>
                  <a:lnTo>
                    <a:pt x="7677" y="110466"/>
                  </a:lnTo>
                  <a:lnTo>
                    <a:pt x="12735" y="119122"/>
                  </a:lnTo>
                  <a:lnTo>
                    <a:pt x="19155" y="121846"/>
                  </a:lnTo>
                  <a:lnTo>
                    <a:pt x="26481" y="120615"/>
                  </a:lnTo>
                  <a:lnTo>
                    <a:pt x="32889" y="115224"/>
                  </a:lnTo>
                  <a:lnTo>
                    <a:pt x="66210" y="61117"/>
                  </a:lnTo>
                  <a:lnTo>
                    <a:pt x="84788" y="21526"/>
                  </a:lnTo>
                  <a:lnTo>
                    <a:pt x="86995" y="20219"/>
                  </a:lnTo>
                  <a:lnTo>
                    <a:pt x="83653" y="68790"/>
                  </a:lnTo>
                  <a:lnTo>
                    <a:pt x="86741" y="115715"/>
                  </a:lnTo>
                  <a:lnTo>
                    <a:pt x="95979" y="1592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936950" y="5601608"/>
              <a:ext cx="95980" cy="342781"/>
            </a:xfrm>
            <a:custGeom>
              <a:avLst/>
              <a:gdLst/>
              <a:ahLst/>
              <a:cxnLst/>
              <a:rect l="0" t="0" r="0" b="0"/>
              <a:pathLst>
                <a:path w="95980" h="342781">
                  <a:moveTo>
                    <a:pt x="95979" y="0"/>
                  </a:moveTo>
                  <a:lnTo>
                    <a:pt x="70211" y="59660"/>
                  </a:lnTo>
                  <a:lnTo>
                    <a:pt x="50602" y="121644"/>
                  </a:lnTo>
                  <a:lnTo>
                    <a:pt x="29382" y="171293"/>
                  </a:lnTo>
                  <a:lnTo>
                    <a:pt x="11076" y="231877"/>
                  </a:lnTo>
                  <a:lnTo>
                    <a:pt x="4923" y="275716"/>
                  </a:lnTo>
                  <a:lnTo>
                    <a:pt x="1459" y="322909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60082" y="5806977"/>
              <a:ext cx="168826" cy="189876"/>
            </a:xfrm>
            <a:custGeom>
              <a:avLst/>
              <a:gdLst/>
              <a:ahLst/>
              <a:cxnLst/>
              <a:rect l="0" t="0" r="0" b="0"/>
              <a:pathLst>
                <a:path w="168826" h="189876">
                  <a:moveTo>
                    <a:pt x="168825" y="14011"/>
                  </a:moveTo>
                  <a:lnTo>
                    <a:pt x="154268" y="28568"/>
                  </a:lnTo>
                  <a:lnTo>
                    <a:pt x="146932" y="29809"/>
                  </a:lnTo>
                  <a:lnTo>
                    <a:pt x="138995" y="27590"/>
                  </a:lnTo>
                  <a:lnTo>
                    <a:pt x="104364" y="2135"/>
                  </a:lnTo>
                  <a:lnTo>
                    <a:pt x="95382" y="0"/>
                  </a:lnTo>
                  <a:lnTo>
                    <a:pt x="86347" y="1623"/>
                  </a:lnTo>
                  <a:lnTo>
                    <a:pt x="77276" y="5753"/>
                  </a:lnTo>
                  <a:lnTo>
                    <a:pt x="49953" y="33400"/>
                  </a:lnTo>
                  <a:lnTo>
                    <a:pt x="14947" y="94635"/>
                  </a:lnTo>
                  <a:lnTo>
                    <a:pt x="0" y="145896"/>
                  </a:lnTo>
                  <a:lnTo>
                    <a:pt x="1368" y="176222"/>
                  </a:lnTo>
                  <a:lnTo>
                    <a:pt x="6913" y="184614"/>
                  </a:lnTo>
                  <a:lnTo>
                    <a:pt x="15180" y="188685"/>
                  </a:lnTo>
                  <a:lnTo>
                    <a:pt x="25261" y="189875"/>
                  </a:lnTo>
                  <a:lnTo>
                    <a:pt x="44588" y="183073"/>
                  </a:lnTo>
                  <a:lnTo>
                    <a:pt x="54007" y="176993"/>
                  </a:lnTo>
                  <a:lnTo>
                    <a:pt x="68536" y="158051"/>
                  </a:lnTo>
                  <a:lnTo>
                    <a:pt x="104554" y="95385"/>
                  </a:lnTo>
                  <a:lnTo>
                    <a:pt x="130794" y="41257"/>
                  </a:lnTo>
                  <a:lnTo>
                    <a:pt x="138901" y="27604"/>
                  </a:lnTo>
                  <a:lnTo>
                    <a:pt x="142782" y="24597"/>
                  </a:lnTo>
                  <a:lnTo>
                    <a:pt x="143846" y="28685"/>
                  </a:lnTo>
                  <a:lnTo>
                    <a:pt x="132301" y="87546"/>
                  </a:lnTo>
                  <a:lnTo>
                    <a:pt x="129057" y="140072"/>
                  </a:lnTo>
                  <a:lnTo>
                    <a:pt x="127691" y="1785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211174" y="5656453"/>
              <a:ext cx="95980" cy="329070"/>
            </a:xfrm>
            <a:custGeom>
              <a:avLst/>
              <a:gdLst/>
              <a:ahLst/>
              <a:cxnLst/>
              <a:rect l="0" t="0" r="0" b="0"/>
              <a:pathLst>
                <a:path w="95980" h="329070">
                  <a:moveTo>
                    <a:pt x="95979" y="0"/>
                  </a:moveTo>
                  <a:lnTo>
                    <a:pt x="83509" y="45309"/>
                  </a:lnTo>
                  <a:lnTo>
                    <a:pt x="63169" y="102971"/>
                  </a:lnTo>
                  <a:lnTo>
                    <a:pt x="46816" y="157805"/>
                  </a:lnTo>
                  <a:lnTo>
                    <a:pt x="32323" y="205198"/>
                  </a:lnTo>
                  <a:lnTo>
                    <a:pt x="18380" y="255634"/>
                  </a:lnTo>
                  <a:lnTo>
                    <a:pt x="4082" y="306269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156329" y="5793565"/>
              <a:ext cx="191958" cy="82268"/>
            </a:xfrm>
            <a:custGeom>
              <a:avLst/>
              <a:gdLst/>
              <a:ahLst/>
              <a:cxnLst/>
              <a:rect l="0" t="0" r="0" b="0"/>
              <a:pathLst>
                <a:path w="191958" h="82268">
                  <a:moveTo>
                    <a:pt x="0" y="82267"/>
                  </a:moveTo>
                  <a:lnTo>
                    <a:pt x="48807" y="52437"/>
                  </a:lnTo>
                  <a:lnTo>
                    <a:pt x="98253" y="30772"/>
                  </a:lnTo>
                  <a:lnTo>
                    <a:pt x="147435" y="14704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315423" y="5834699"/>
              <a:ext cx="73998" cy="157953"/>
            </a:xfrm>
            <a:custGeom>
              <a:avLst/>
              <a:gdLst/>
              <a:ahLst/>
              <a:cxnLst/>
              <a:rect l="0" t="0" r="0" b="0"/>
              <a:pathLst>
                <a:path w="73998" h="157953">
                  <a:moveTo>
                    <a:pt x="46574" y="0"/>
                  </a:moveTo>
                  <a:lnTo>
                    <a:pt x="20807" y="55597"/>
                  </a:lnTo>
                  <a:lnTo>
                    <a:pt x="1197" y="109839"/>
                  </a:lnTo>
                  <a:lnTo>
                    <a:pt x="0" y="137178"/>
                  </a:lnTo>
                  <a:lnTo>
                    <a:pt x="1813" y="150867"/>
                  </a:lnTo>
                  <a:lnTo>
                    <a:pt x="6070" y="156947"/>
                  </a:lnTo>
                  <a:lnTo>
                    <a:pt x="11954" y="157952"/>
                  </a:lnTo>
                  <a:lnTo>
                    <a:pt x="26617" y="150945"/>
                  </a:lnTo>
                  <a:lnTo>
                    <a:pt x="43291" y="137674"/>
                  </a:lnTo>
                  <a:lnTo>
                    <a:pt x="62529" y="105793"/>
                  </a:lnTo>
                  <a:lnTo>
                    <a:pt x="71731" y="47699"/>
                  </a:lnTo>
                  <a:lnTo>
                    <a:pt x="7399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430554" y="5760765"/>
              <a:ext cx="178246" cy="249391"/>
            </a:xfrm>
            <a:custGeom>
              <a:avLst/>
              <a:gdLst/>
              <a:ahLst/>
              <a:cxnLst/>
              <a:rect l="0" t="0" r="0" b="0"/>
              <a:pathLst>
                <a:path w="178246" h="249391">
                  <a:moveTo>
                    <a:pt x="0" y="101356"/>
                  </a:moveTo>
                  <a:lnTo>
                    <a:pt x="0" y="154565"/>
                  </a:lnTo>
                  <a:lnTo>
                    <a:pt x="0" y="207345"/>
                  </a:lnTo>
                  <a:lnTo>
                    <a:pt x="0" y="243425"/>
                  </a:lnTo>
                  <a:lnTo>
                    <a:pt x="1523" y="249390"/>
                  </a:lnTo>
                  <a:lnTo>
                    <a:pt x="4063" y="247273"/>
                  </a:lnTo>
                  <a:lnTo>
                    <a:pt x="21863" y="193360"/>
                  </a:lnTo>
                  <a:lnTo>
                    <a:pt x="27298" y="144528"/>
                  </a:lnTo>
                  <a:lnTo>
                    <a:pt x="39404" y="92989"/>
                  </a:lnTo>
                  <a:lnTo>
                    <a:pt x="70019" y="33856"/>
                  </a:lnTo>
                  <a:lnTo>
                    <a:pt x="78673" y="19793"/>
                  </a:lnTo>
                  <a:lnTo>
                    <a:pt x="90535" y="10418"/>
                  </a:lnTo>
                  <a:lnTo>
                    <a:pt x="119966" y="0"/>
                  </a:lnTo>
                  <a:lnTo>
                    <a:pt x="133298" y="269"/>
                  </a:lnTo>
                  <a:lnTo>
                    <a:pt x="178245" y="19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525614" y="6197623"/>
            <a:ext cx="483190" cy="350059"/>
            <a:chOff x="5525614" y="6197623"/>
            <a:chExt cx="483190" cy="350059"/>
          </a:xfrm>
        </p:grpSpPr>
        <p:sp>
          <p:nvSpPr>
            <p:cNvPr id="139" name="Freeform 138"/>
            <p:cNvSpPr/>
            <p:nvPr/>
          </p:nvSpPr>
          <p:spPr>
            <a:xfrm>
              <a:off x="5525614" y="6204901"/>
              <a:ext cx="95980" cy="342781"/>
            </a:xfrm>
            <a:custGeom>
              <a:avLst/>
              <a:gdLst/>
              <a:ahLst/>
              <a:cxnLst/>
              <a:rect l="0" t="0" r="0" b="0"/>
              <a:pathLst>
                <a:path w="95980" h="342781">
                  <a:moveTo>
                    <a:pt x="95979" y="0"/>
                  </a:moveTo>
                  <a:lnTo>
                    <a:pt x="81421" y="14558"/>
                  </a:lnTo>
                  <a:lnTo>
                    <a:pt x="65089" y="52726"/>
                  </a:lnTo>
                  <a:lnTo>
                    <a:pt x="57880" y="102629"/>
                  </a:lnTo>
                  <a:lnTo>
                    <a:pt x="48466" y="156010"/>
                  </a:lnTo>
                  <a:lnTo>
                    <a:pt x="36028" y="210422"/>
                  </a:lnTo>
                  <a:lnTo>
                    <a:pt x="22693" y="265138"/>
                  </a:lnTo>
                  <a:lnTo>
                    <a:pt x="6063" y="322704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621593" y="6225045"/>
              <a:ext cx="144322" cy="308926"/>
            </a:xfrm>
            <a:custGeom>
              <a:avLst/>
              <a:gdLst/>
              <a:ahLst/>
              <a:cxnLst/>
              <a:rect l="0" t="0" r="0" b="0"/>
              <a:pathLst>
                <a:path w="144322" h="308926">
                  <a:moveTo>
                    <a:pt x="123401" y="7279"/>
                  </a:moveTo>
                  <a:lnTo>
                    <a:pt x="101564" y="0"/>
                  </a:lnTo>
                  <a:lnTo>
                    <a:pt x="78656" y="489"/>
                  </a:lnTo>
                  <a:lnTo>
                    <a:pt x="66148" y="2752"/>
                  </a:lnTo>
                  <a:lnTo>
                    <a:pt x="56286" y="8831"/>
                  </a:lnTo>
                  <a:lnTo>
                    <a:pt x="41266" y="27774"/>
                  </a:lnTo>
                  <a:lnTo>
                    <a:pt x="24245" y="64134"/>
                  </a:lnTo>
                  <a:lnTo>
                    <a:pt x="16832" y="118410"/>
                  </a:lnTo>
                  <a:lnTo>
                    <a:pt x="14635" y="175457"/>
                  </a:lnTo>
                  <a:lnTo>
                    <a:pt x="17374" y="184906"/>
                  </a:lnTo>
                  <a:lnTo>
                    <a:pt x="22247" y="188159"/>
                  </a:lnTo>
                  <a:lnTo>
                    <a:pt x="28542" y="187281"/>
                  </a:lnTo>
                  <a:lnTo>
                    <a:pt x="43662" y="174117"/>
                  </a:lnTo>
                  <a:lnTo>
                    <a:pt x="51960" y="164208"/>
                  </a:lnTo>
                  <a:lnTo>
                    <a:pt x="77430" y="153199"/>
                  </a:lnTo>
                  <a:lnTo>
                    <a:pt x="92754" y="150263"/>
                  </a:lnTo>
                  <a:lnTo>
                    <a:pt x="106016" y="151352"/>
                  </a:lnTo>
                  <a:lnTo>
                    <a:pt x="128877" y="160688"/>
                  </a:lnTo>
                  <a:lnTo>
                    <a:pt x="136193" y="170491"/>
                  </a:lnTo>
                  <a:lnTo>
                    <a:pt x="144321" y="197632"/>
                  </a:lnTo>
                  <a:lnTo>
                    <a:pt x="139808" y="225945"/>
                  </a:lnTo>
                  <a:lnTo>
                    <a:pt x="126122" y="252240"/>
                  </a:lnTo>
                  <a:lnTo>
                    <a:pt x="104805" y="274083"/>
                  </a:lnTo>
                  <a:lnTo>
                    <a:pt x="67109" y="296232"/>
                  </a:lnTo>
                  <a:lnTo>
                    <a:pt x="40490" y="303284"/>
                  </a:lnTo>
                  <a:lnTo>
                    <a:pt x="0" y="3089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813549" y="6465414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889065" y="6197623"/>
              <a:ext cx="119739" cy="350059"/>
            </a:xfrm>
            <a:custGeom>
              <a:avLst/>
              <a:gdLst/>
              <a:ahLst/>
              <a:cxnLst/>
              <a:rect l="0" t="0" r="0" b="0"/>
              <a:pathLst>
                <a:path w="119739" h="350059">
                  <a:moveTo>
                    <a:pt x="116441" y="7278"/>
                  </a:moveTo>
                  <a:lnTo>
                    <a:pt x="94605" y="0"/>
                  </a:lnTo>
                  <a:lnTo>
                    <a:pt x="71696" y="489"/>
                  </a:lnTo>
                  <a:lnTo>
                    <a:pt x="47804" y="7308"/>
                  </a:lnTo>
                  <a:lnTo>
                    <a:pt x="27028" y="20495"/>
                  </a:lnTo>
                  <a:lnTo>
                    <a:pt x="20269" y="31324"/>
                  </a:lnTo>
                  <a:lnTo>
                    <a:pt x="10757" y="75680"/>
                  </a:lnTo>
                  <a:lnTo>
                    <a:pt x="6415" y="125894"/>
                  </a:lnTo>
                  <a:lnTo>
                    <a:pt x="0" y="155974"/>
                  </a:lnTo>
                  <a:lnTo>
                    <a:pt x="2251" y="164301"/>
                  </a:lnTo>
                  <a:lnTo>
                    <a:pt x="8321" y="168328"/>
                  </a:lnTo>
                  <a:lnTo>
                    <a:pt x="63608" y="182300"/>
                  </a:lnTo>
                  <a:lnTo>
                    <a:pt x="89913" y="190692"/>
                  </a:lnTo>
                  <a:lnTo>
                    <a:pt x="100279" y="198111"/>
                  </a:lnTo>
                  <a:lnTo>
                    <a:pt x="115860" y="218540"/>
                  </a:lnTo>
                  <a:lnTo>
                    <a:pt x="119738" y="246917"/>
                  </a:lnTo>
                  <a:lnTo>
                    <a:pt x="118639" y="263016"/>
                  </a:lnTo>
                  <a:lnTo>
                    <a:pt x="113336" y="275272"/>
                  </a:lnTo>
                  <a:lnTo>
                    <a:pt x="95256" y="292953"/>
                  </a:lnTo>
                  <a:lnTo>
                    <a:pt x="37252" y="332588"/>
                  </a:lnTo>
                  <a:lnTo>
                    <a:pt x="6751" y="350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9700"/>
            <a:ext cx="9064752" cy="5498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778500"/>
            <a:ext cx="9284716" cy="1087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21500"/>
            <a:ext cx="9361932" cy="3512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19100" y="10833100"/>
            <a:ext cx="432812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Assignment: Practice problems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2216" y="2056963"/>
            <a:ext cx="2123989" cy="602157"/>
          </a:xfrm>
          <a:custGeom>
            <a:avLst/>
            <a:gdLst/>
            <a:ahLst/>
            <a:cxnLst/>
            <a:rect l="0" t="0" r="0" b="0"/>
            <a:pathLst>
              <a:path w="2123989" h="602157">
                <a:moveTo>
                  <a:pt x="1723736" y="123118"/>
                </a:moveTo>
                <a:lnTo>
                  <a:pt x="1668138" y="119055"/>
                </a:lnTo>
                <a:lnTo>
                  <a:pt x="1619409" y="108203"/>
                </a:lnTo>
                <a:lnTo>
                  <a:pt x="1576819" y="99731"/>
                </a:lnTo>
                <a:lnTo>
                  <a:pt x="1527421" y="90887"/>
                </a:lnTo>
                <a:lnTo>
                  <a:pt x="1470935" y="81879"/>
                </a:lnTo>
                <a:lnTo>
                  <a:pt x="1411806" y="74320"/>
                </a:lnTo>
                <a:lnTo>
                  <a:pt x="1355057" y="70961"/>
                </a:lnTo>
                <a:lnTo>
                  <a:pt x="1295303" y="65405"/>
                </a:lnTo>
                <a:lnTo>
                  <a:pt x="1234721" y="59381"/>
                </a:lnTo>
                <a:lnTo>
                  <a:pt x="1177327" y="56704"/>
                </a:lnTo>
                <a:lnTo>
                  <a:pt x="1129474" y="51451"/>
                </a:lnTo>
                <a:lnTo>
                  <a:pt x="1083323" y="44039"/>
                </a:lnTo>
                <a:lnTo>
                  <a:pt x="1027264" y="35666"/>
                </a:lnTo>
                <a:lnTo>
                  <a:pt x="970864" y="30929"/>
                </a:lnTo>
                <a:lnTo>
                  <a:pt x="918374" y="27300"/>
                </a:lnTo>
                <a:lnTo>
                  <a:pt x="874733" y="20609"/>
                </a:lnTo>
                <a:lnTo>
                  <a:pt x="822836" y="16620"/>
                </a:lnTo>
                <a:lnTo>
                  <a:pt x="764224" y="13323"/>
                </a:lnTo>
                <a:lnTo>
                  <a:pt x="702626" y="6780"/>
                </a:lnTo>
                <a:lnTo>
                  <a:pt x="655952" y="6919"/>
                </a:lnTo>
                <a:lnTo>
                  <a:pt x="599918" y="11500"/>
                </a:lnTo>
                <a:lnTo>
                  <a:pt x="536595" y="12857"/>
                </a:lnTo>
                <a:lnTo>
                  <a:pt x="489229" y="14698"/>
                </a:lnTo>
                <a:lnTo>
                  <a:pt x="447864" y="20594"/>
                </a:lnTo>
                <a:lnTo>
                  <a:pt x="401042" y="28293"/>
                </a:lnTo>
                <a:lnTo>
                  <a:pt x="352810" y="36793"/>
                </a:lnTo>
                <a:lnTo>
                  <a:pt x="292919" y="50143"/>
                </a:lnTo>
                <a:lnTo>
                  <a:pt x="242504" y="66795"/>
                </a:lnTo>
                <a:lnTo>
                  <a:pt x="183724" y="96273"/>
                </a:lnTo>
                <a:lnTo>
                  <a:pt x="125435" y="125489"/>
                </a:lnTo>
                <a:lnTo>
                  <a:pt x="69572" y="167428"/>
                </a:lnTo>
                <a:lnTo>
                  <a:pt x="32275" y="213605"/>
                </a:lnTo>
                <a:lnTo>
                  <a:pt x="9205" y="258603"/>
                </a:lnTo>
                <a:lnTo>
                  <a:pt x="0" y="308160"/>
                </a:lnTo>
                <a:lnTo>
                  <a:pt x="5972" y="339424"/>
                </a:lnTo>
                <a:lnTo>
                  <a:pt x="20306" y="368554"/>
                </a:lnTo>
                <a:lnTo>
                  <a:pt x="72491" y="431017"/>
                </a:lnTo>
                <a:lnTo>
                  <a:pt x="122686" y="460472"/>
                </a:lnTo>
                <a:lnTo>
                  <a:pt x="185997" y="486775"/>
                </a:lnTo>
                <a:lnTo>
                  <a:pt x="246577" y="502579"/>
                </a:lnTo>
                <a:lnTo>
                  <a:pt x="298852" y="509775"/>
                </a:lnTo>
                <a:lnTo>
                  <a:pt x="352936" y="521556"/>
                </a:lnTo>
                <a:lnTo>
                  <a:pt x="407555" y="534695"/>
                </a:lnTo>
                <a:lnTo>
                  <a:pt x="466396" y="544174"/>
                </a:lnTo>
                <a:lnTo>
                  <a:pt x="528011" y="546983"/>
                </a:lnTo>
                <a:lnTo>
                  <a:pt x="588924" y="551877"/>
                </a:lnTo>
                <a:lnTo>
                  <a:pt x="632840" y="558956"/>
                </a:lnTo>
                <a:lnTo>
                  <a:pt x="677749" y="567180"/>
                </a:lnTo>
                <a:lnTo>
                  <a:pt x="723100" y="571851"/>
                </a:lnTo>
                <a:lnTo>
                  <a:pt x="768647" y="575451"/>
                </a:lnTo>
                <a:lnTo>
                  <a:pt x="814282" y="582128"/>
                </a:lnTo>
                <a:lnTo>
                  <a:pt x="875519" y="587174"/>
                </a:lnTo>
                <a:lnTo>
                  <a:pt x="917641" y="588355"/>
                </a:lnTo>
                <a:lnTo>
                  <a:pt x="961752" y="588879"/>
                </a:lnTo>
                <a:lnTo>
                  <a:pt x="1006749" y="589113"/>
                </a:lnTo>
                <a:lnTo>
                  <a:pt x="1052138" y="593279"/>
                </a:lnTo>
                <a:lnTo>
                  <a:pt x="1097702" y="598685"/>
                </a:lnTo>
                <a:lnTo>
                  <a:pt x="1143344" y="601088"/>
                </a:lnTo>
                <a:lnTo>
                  <a:pt x="1189021" y="602156"/>
                </a:lnTo>
                <a:lnTo>
                  <a:pt x="1236236" y="601107"/>
                </a:lnTo>
                <a:lnTo>
                  <a:pt x="1287690" y="595562"/>
                </a:lnTo>
                <a:lnTo>
                  <a:pt x="1336965" y="592083"/>
                </a:lnTo>
                <a:lnTo>
                  <a:pt x="1384256" y="590536"/>
                </a:lnTo>
                <a:lnTo>
                  <a:pt x="1430665" y="589849"/>
                </a:lnTo>
                <a:lnTo>
                  <a:pt x="1476683" y="585481"/>
                </a:lnTo>
                <a:lnTo>
                  <a:pt x="1522526" y="579985"/>
                </a:lnTo>
                <a:lnTo>
                  <a:pt x="1568292" y="577542"/>
                </a:lnTo>
                <a:lnTo>
                  <a:pt x="1614024" y="572394"/>
                </a:lnTo>
                <a:lnTo>
                  <a:pt x="1658217" y="566551"/>
                </a:lnTo>
                <a:lnTo>
                  <a:pt x="1717357" y="561738"/>
                </a:lnTo>
                <a:lnTo>
                  <a:pt x="1774997" y="551340"/>
                </a:lnTo>
                <a:lnTo>
                  <a:pt x="1836595" y="538611"/>
                </a:lnTo>
                <a:lnTo>
                  <a:pt x="1888194" y="523667"/>
                </a:lnTo>
                <a:lnTo>
                  <a:pt x="1947324" y="500619"/>
                </a:lnTo>
                <a:lnTo>
                  <a:pt x="1998191" y="472970"/>
                </a:lnTo>
                <a:lnTo>
                  <a:pt x="2057105" y="436508"/>
                </a:lnTo>
                <a:lnTo>
                  <a:pt x="2101814" y="396759"/>
                </a:lnTo>
                <a:lnTo>
                  <a:pt x="2119275" y="369661"/>
                </a:lnTo>
                <a:lnTo>
                  <a:pt x="2123988" y="334257"/>
                </a:lnTo>
                <a:lnTo>
                  <a:pt x="2123112" y="314152"/>
                </a:lnTo>
                <a:lnTo>
                  <a:pt x="2109951" y="279625"/>
                </a:lnTo>
                <a:lnTo>
                  <a:pt x="2062248" y="217080"/>
                </a:lnTo>
                <a:lnTo>
                  <a:pt x="2033089" y="189384"/>
                </a:lnTo>
                <a:lnTo>
                  <a:pt x="1969747" y="153305"/>
                </a:lnTo>
                <a:lnTo>
                  <a:pt x="1915536" y="127614"/>
                </a:lnTo>
                <a:lnTo>
                  <a:pt x="1856754" y="98841"/>
                </a:lnTo>
                <a:lnTo>
                  <a:pt x="1794191" y="78035"/>
                </a:lnTo>
                <a:lnTo>
                  <a:pt x="1744442" y="63887"/>
                </a:lnTo>
                <a:lnTo>
                  <a:pt x="1691107" y="50046"/>
                </a:lnTo>
                <a:lnTo>
                  <a:pt x="1629431" y="36297"/>
                </a:lnTo>
                <a:lnTo>
                  <a:pt x="1570192" y="22574"/>
                </a:lnTo>
                <a:lnTo>
                  <a:pt x="1506766" y="16138"/>
                </a:lnTo>
                <a:lnTo>
                  <a:pt x="1447009" y="6953"/>
                </a:lnTo>
                <a:lnTo>
                  <a:pt x="1405234" y="2933"/>
                </a:lnTo>
                <a:lnTo>
                  <a:pt x="1361277" y="1146"/>
                </a:lnTo>
                <a:lnTo>
                  <a:pt x="1316349" y="353"/>
                </a:lnTo>
                <a:lnTo>
                  <a:pt x="1270990" y="0"/>
                </a:lnTo>
                <a:lnTo>
                  <a:pt x="1225439" y="1366"/>
                </a:lnTo>
                <a:lnTo>
                  <a:pt x="1179803" y="7052"/>
                </a:lnTo>
                <a:lnTo>
                  <a:pt x="1118565" y="11539"/>
                </a:lnTo>
                <a:lnTo>
                  <a:pt x="1058794" y="22478"/>
                </a:lnTo>
                <a:lnTo>
                  <a:pt x="1038175" y="271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76788" y="2944297"/>
            <a:ext cx="2989043" cy="552060"/>
            <a:chOff x="1576788" y="2944297"/>
            <a:chExt cx="2989043" cy="552060"/>
          </a:xfrm>
        </p:grpSpPr>
        <p:sp>
          <p:nvSpPr>
            <p:cNvPr id="7" name="Freeform 6"/>
            <p:cNvSpPr/>
            <p:nvPr/>
          </p:nvSpPr>
          <p:spPr>
            <a:xfrm>
              <a:off x="1576788" y="3057598"/>
              <a:ext cx="54846" cy="397626"/>
            </a:xfrm>
            <a:custGeom>
              <a:avLst/>
              <a:gdLst/>
              <a:ahLst/>
              <a:cxnLst/>
              <a:rect l="0" t="0" r="0" b="0"/>
              <a:pathLst>
                <a:path w="54846" h="397626">
                  <a:moveTo>
                    <a:pt x="54845" y="0"/>
                  </a:moveTo>
                  <a:lnTo>
                    <a:pt x="54845" y="59660"/>
                  </a:lnTo>
                  <a:lnTo>
                    <a:pt x="47566" y="121643"/>
                  </a:lnTo>
                  <a:lnTo>
                    <a:pt x="43040" y="178571"/>
                  </a:lnTo>
                  <a:lnTo>
                    <a:pt x="34420" y="236403"/>
                  </a:lnTo>
                  <a:lnTo>
                    <a:pt x="17858" y="299592"/>
                  </a:lnTo>
                  <a:lnTo>
                    <a:pt x="3979" y="356085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49322" y="3098732"/>
              <a:ext cx="180431" cy="397625"/>
            </a:xfrm>
            <a:custGeom>
              <a:avLst/>
              <a:gdLst/>
              <a:ahLst/>
              <a:cxnLst/>
              <a:rect l="0" t="0" r="0" b="0"/>
              <a:pathLst>
                <a:path w="180431" h="397625">
                  <a:moveTo>
                    <a:pt x="101690" y="0"/>
                  </a:moveTo>
                  <a:lnTo>
                    <a:pt x="81321" y="34362"/>
                  </a:lnTo>
                  <a:lnTo>
                    <a:pt x="61047" y="94189"/>
                  </a:lnTo>
                  <a:lnTo>
                    <a:pt x="42928" y="144706"/>
                  </a:lnTo>
                  <a:lnTo>
                    <a:pt x="22325" y="203856"/>
                  </a:lnTo>
                  <a:lnTo>
                    <a:pt x="6572" y="259975"/>
                  </a:lnTo>
                  <a:lnTo>
                    <a:pt x="0" y="295314"/>
                  </a:lnTo>
                  <a:lnTo>
                    <a:pt x="2158" y="326254"/>
                  </a:lnTo>
                  <a:lnTo>
                    <a:pt x="7913" y="337856"/>
                  </a:lnTo>
                  <a:lnTo>
                    <a:pt x="26495" y="354811"/>
                  </a:lnTo>
                  <a:lnTo>
                    <a:pt x="37849" y="358418"/>
                  </a:lnTo>
                  <a:lnTo>
                    <a:pt x="62652" y="358363"/>
                  </a:lnTo>
                  <a:lnTo>
                    <a:pt x="84848" y="345135"/>
                  </a:lnTo>
                  <a:lnTo>
                    <a:pt x="133271" y="286439"/>
                  </a:lnTo>
                  <a:lnTo>
                    <a:pt x="166102" y="232794"/>
                  </a:lnTo>
                  <a:lnTo>
                    <a:pt x="176022" y="204013"/>
                  </a:lnTo>
                  <a:lnTo>
                    <a:pt x="180430" y="170908"/>
                  </a:lnTo>
                  <a:lnTo>
                    <a:pt x="177036" y="164213"/>
                  </a:lnTo>
                  <a:lnTo>
                    <a:pt x="170202" y="164320"/>
                  </a:lnTo>
                  <a:lnTo>
                    <a:pt x="138748" y="186307"/>
                  </a:lnTo>
                  <a:lnTo>
                    <a:pt x="116637" y="209251"/>
                  </a:lnTo>
                  <a:lnTo>
                    <a:pt x="95624" y="249386"/>
                  </a:lnTo>
                  <a:lnTo>
                    <a:pt x="79749" y="299196"/>
                  </a:lnTo>
                  <a:lnTo>
                    <a:pt x="64799" y="362496"/>
                  </a:lnTo>
                  <a:lnTo>
                    <a:pt x="60557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6296" y="2944297"/>
              <a:ext cx="174920" cy="257908"/>
            </a:xfrm>
            <a:custGeom>
              <a:avLst/>
              <a:gdLst/>
              <a:ahLst/>
              <a:cxnLst/>
              <a:rect l="0" t="0" r="0" b="0"/>
              <a:pathLst>
                <a:path w="174920" h="257908">
                  <a:moveTo>
                    <a:pt x="24095" y="17322"/>
                  </a:moveTo>
                  <a:lnTo>
                    <a:pt x="38653" y="2765"/>
                  </a:lnTo>
                  <a:lnTo>
                    <a:pt x="47512" y="0"/>
                  </a:lnTo>
                  <a:lnTo>
                    <a:pt x="69542" y="991"/>
                  </a:lnTo>
                  <a:lnTo>
                    <a:pt x="90506" y="10572"/>
                  </a:lnTo>
                  <a:lnTo>
                    <a:pt x="100362" y="17392"/>
                  </a:lnTo>
                  <a:lnTo>
                    <a:pt x="115376" y="37159"/>
                  </a:lnTo>
                  <a:lnTo>
                    <a:pt x="137427" y="87089"/>
                  </a:lnTo>
                  <a:lnTo>
                    <a:pt x="138959" y="113839"/>
                  </a:lnTo>
                  <a:lnTo>
                    <a:pt x="133037" y="140962"/>
                  </a:lnTo>
                  <a:lnTo>
                    <a:pt x="104409" y="195615"/>
                  </a:lnTo>
                  <a:lnTo>
                    <a:pt x="85689" y="221488"/>
                  </a:lnTo>
                  <a:lnTo>
                    <a:pt x="62135" y="243143"/>
                  </a:lnTo>
                  <a:lnTo>
                    <a:pt x="32369" y="254799"/>
                  </a:lnTo>
                  <a:lnTo>
                    <a:pt x="15900" y="257907"/>
                  </a:lnTo>
                  <a:lnTo>
                    <a:pt x="6444" y="253886"/>
                  </a:lnTo>
                  <a:lnTo>
                    <a:pt x="1663" y="245111"/>
                  </a:lnTo>
                  <a:lnTo>
                    <a:pt x="0" y="233167"/>
                  </a:lnTo>
                  <a:lnTo>
                    <a:pt x="6277" y="211771"/>
                  </a:lnTo>
                  <a:lnTo>
                    <a:pt x="12216" y="201800"/>
                  </a:lnTo>
                  <a:lnTo>
                    <a:pt x="31004" y="186658"/>
                  </a:lnTo>
                  <a:lnTo>
                    <a:pt x="56112" y="176373"/>
                  </a:lnTo>
                  <a:lnTo>
                    <a:pt x="87584" y="171803"/>
                  </a:lnTo>
                  <a:lnTo>
                    <a:pt x="117822" y="177896"/>
                  </a:lnTo>
                  <a:lnTo>
                    <a:pt x="143448" y="190761"/>
                  </a:lnTo>
                  <a:lnTo>
                    <a:pt x="174919" y="222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40594" y="3071309"/>
              <a:ext cx="54846" cy="329070"/>
            </a:xfrm>
            <a:custGeom>
              <a:avLst/>
              <a:gdLst/>
              <a:ahLst/>
              <a:cxnLst/>
              <a:rect l="0" t="0" r="0" b="0"/>
              <a:pathLst>
                <a:path w="54846" h="329070">
                  <a:moveTo>
                    <a:pt x="54845" y="0"/>
                  </a:moveTo>
                  <a:lnTo>
                    <a:pt x="45422" y="45309"/>
                  </a:lnTo>
                  <a:lnTo>
                    <a:pt x="40881" y="102971"/>
                  </a:lnTo>
                  <a:lnTo>
                    <a:pt x="32087" y="159328"/>
                  </a:lnTo>
                  <a:lnTo>
                    <a:pt x="27281" y="213097"/>
                  </a:lnTo>
                  <a:lnTo>
                    <a:pt x="12780" y="272983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44615" y="3235844"/>
              <a:ext cx="205669" cy="41134"/>
            </a:xfrm>
            <a:custGeom>
              <a:avLst/>
              <a:gdLst/>
              <a:ahLst/>
              <a:cxnLst/>
              <a:rect l="0" t="0" r="0" b="0"/>
              <a:pathLst>
                <a:path w="205669" h="41134">
                  <a:moveTo>
                    <a:pt x="0" y="41133"/>
                  </a:moveTo>
                  <a:lnTo>
                    <a:pt x="54733" y="30187"/>
                  </a:lnTo>
                  <a:lnTo>
                    <a:pt x="115412" y="17746"/>
                  </a:lnTo>
                  <a:lnTo>
                    <a:pt x="168092" y="5935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21792" y="3153576"/>
              <a:ext cx="230139" cy="107885"/>
            </a:xfrm>
            <a:custGeom>
              <a:avLst/>
              <a:gdLst/>
              <a:ahLst/>
              <a:cxnLst/>
              <a:rect l="0" t="0" r="0" b="0"/>
              <a:pathLst>
                <a:path w="230139" h="107885">
                  <a:moveTo>
                    <a:pt x="93026" y="0"/>
                  </a:moveTo>
                  <a:lnTo>
                    <a:pt x="46252" y="56197"/>
                  </a:lnTo>
                  <a:lnTo>
                    <a:pt x="1477" y="104696"/>
                  </a:lnTo>
                  <a:lnTo>
                    <a:pt x="0" y="107884"/>
                  </a:lnTo>
                  <a:lnTo>
                    <a:pt x="3587" y="106963"/>
                  </a:lnTo>
                  <a:lnTo>
                    <a:pt x="10548" y="103301"/>
                  </a:lnTo>
                  <a:lnTo>
                    <a:pt x="65505" y="97425"/>
                  </a:lnTo>
                  <a:lnTo>
                    <a:pt x="117203" y="96407"/>
                  </a:lnTo>
                  <a:lnTo>
                    <a:pt x="169592" y="96105"/>
                  </a:lnTo>
                  <a:lnTo>
                    <a:pt x="230138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83374" y="3071309"/>
              <a:ext cx="137113" cy="356492"/>
            </a:xfrm>
            <a:custGeom>
              <a:avLst/>
              <a:gdLst/>
              <a:ahLst/>
              <a:cxnLst/>
              <a:rect l="0" t="0" r="0" b="0"/>
              <a:pathLst>
                <a:path w="137113" h="356492">
                  <a:moveTo>
                    <a:pt x="137112" y="0"/>
                  </a:moveTo>
                  <a:lnTo>
                    <a:pt x="116743" y="34363"/>
                  </a:lnTo>
                  <a:lnTo>
                    <a:pt x="99761" y="81107"/>
                  </a:lnTo>
                  <a:lnTo>
                    <a:pt x="77633" y="133552"/>
                  </a:lnTo>
                  <a:lnTo>
                    <a:pt x="60750" y="187686"/>
                  </a:lnTo>
                  <a:lnTo>
                    <a:pt x="44576" y="240797"/>
                  </a:lnTo>
                  <a:lnTo>
                    <a:pt x="22687" y="287679"/>
                  </a:lnTo>
                  <a:lnTo>
                    <a:pt x="4933" y="341093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43175" y="3068745"/>
              <a:ext cx="111291" cy="307713"/>
            </a:xfrm>
            <a:custGeom>
              <a:avLst/>
              <a:gdLst/>
              <a:ahLst/>
              <a:cxnLst/>
              <a:rect l="0" t="0" r="0" b="0"/>
              <a:pathLst>
                <a:path w="111291" h="307713">
                  <a:moveTo>
                    <a:pt x="82979" y="43698"/>
                  </a:moveTo>
                  <a:lnTo>
                    <a:pt x="90258" y="21862"/>
                  </a:lnTo>
                  <a:lnTo>
                    <a:pt x="87832" y="13906"/>
                  </a:lnTo>
                  <a:lnTo>
                    <a:pt x="81643" y="7078"/>
                  </a:lnTo>
                  <a:lnTo>
                    <a:pt x="72948" y="1003"/>
                  </a:lnTo>
                  <a:lnTo>
                    <a:pt x="62580" y="0"/>
                  </a:lnTo>
                  <a:lnTo>
                    <a:pt x="38873" y="7010"/>
                  </a:lnTo>
                  <a:lnTo>
                    <a:pt x="17165" y="28408"/>
                  </a:lnTo>
                  <a:lnTo>
                    <a:pt x="7110" y="42645"/>
                  </a:lnTo>
                  <a:lnTo>
                    <a:pt x="0" y="74715"/>
                  </a:lnTo>
                  <a:lnTo>
                    <a:pt x="3443" y="107757"/>
                  </a:lnTo>
                  <a:lnTo>
                    <a:pt x="15129" y="137678"/>
                  </a:lnTo>
                  <a:lnTo>
                    <a:pt x="56881" y="192603"/>
                  </a:lnTo>
                  <a:lnTo>
                    <a:pt x="105404" y="243941"/>
                  </a:lnTo>
                  <a:lnTo>
                    <a:pt x="110116" y="254890"/>
                  </a:lnTo>
                  <a:lnTo>
                    <a:pt x="111290" y="279243"/>
                  </a:lnTo>
                  <a:lnTo>
                    <a:pt x="106424" y="289089"/>
                  </a:lnTo>
                  <a:lnTo>
                    <a:pt x="88828" y="304091"/>
                  </a:lnTo>
                  <a:lnTo>
                    <a:pt x="61711" y="307712"/>
                  </a:lnTo>
                  <a:lnTo>
                    <a:pt x="32393" y="302720"/>
                  </a:lnTo>
                  <a:lnTo>
                    <a:pt x="9206" y="290345"/>
                  </a:lnTo>
                  <a:lnTo>
                    <a:pt x="3328" y="278208"/>
                  </a:lnTo>
                  <a:lnTo>
                    <a:pt x="859" y="244411"/>
                  </a:lnTo>
                  <a:lnTo>
                    <a:pt x="12965" y="212124"/>
                  </a:lnTo>
                  <a:lnTo>
                    <a:pt x="59935" y="151135"/>
                  </a:lnTo>
                  <a:lnTo>
                    <a:pt x="88527" y="116774"/>
                  </a:lnTo>
                  <a:lnTo>
                    <a:pt x="96690" y="985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0282" y="3002753"/>
              <a:ext cx="161231" cy="155070"/>
            </a:xfrm>
            <a:custGeom>
              <a:avLst/>
              <a:gdLst/>
              <a:ahLst/>
              <a:cxnLst/>
              <a:rect l="0" t="0" r="0" b="0"/>
              <a:pathLst>
                <a:path w="161231" h="155070">
                  <a:moveTo>
                    <a:pt x="10406" y="0"/>
                  </a:moveTo>
                  <a:lnTo>
                    <a:pt x="66003" y="4063"/>
                  </a:lnTo>
                  <a:lnTo>
                    <a:pt x="91485" y="12470"/>
                  </a:lnTo>
                  <a:lnTo>
                    <a:pt x="112966" y="26363"/>
                  </a:lnTo>
                  <a:lnTo>
                    <a:pt x="119913" y="37380"/>
                  </a:lnTo>
                  <a:lnTo>
                    <a:pt x="127632" y="65872"/>
                  </a:lnTo>
                  <a:lnTo>
                    <a:pt x="126643" y="78955"/>
                  </a:lnTo>
                  <a:lnTo>
                    <a:pt x="117420" y="101616"/>
                  </a:lnTo>
                  <a:lnTo>
                    <a:pt x="95097" y="131504"/>
                  </a:lnTo>
                  <a:lnTo>
                    <a:pt x="61906" y="152378"/>
                  </a:lnTo>
                  <a:lnTo>
                    <a:pt x="32280" y="155069"/>
                  </a:lnTo>
                  <a:lnTo>
                    <a:pt x="15848" y="153654"/>
                  </a:lnTo>
                  <a:lnTo>
                    <a:pt x="6417" y="148140"/>
                  </a:lnTo>
                  <a:lnTo>
                    <a:pt x="1653" y="139893"/>
                  </a:lnTo>
                  <a:lnTo>
                    <a:pt x="0" y="129826"/>
                  </a:lnTo>
                  <a:lnTo>
                    <a:pt x="6516" y="121590"/>
                  </a:lnTo>
                  <a:lnTo>
                    <a:pt x="34068" y="108377"/>
                  </a:lnTo>
                  <a:lnTo>
                    <a:pt x="67642" y="105552"/>
                  </a:lnTo>
                  <a:lnTo>
                    <a:pt x="116742" y="112526"/>
                  </a:lnTo>
                  <a:lnTo>
                    <a:pt x="161230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92335" y="3167287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3208" y="0"/>
                  </a:lnTo>
                  <a:lnTo>
                    <a:pt x="107730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37490" y="3263266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59659" y="16570"/>
                  </a:lnTo>
                  <a:lnTo>
                    <a:pt x="121644" y="6997"/>
                  </a:lnTo>
                  <a:lnTo>
                    <a:pt x="150042" y="3110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65387" y="3095120"/>
              <a:ext cx="214129" cy="271926"/>
            </a:xfrm>
            <a:custGeom>
              <a:avLst/>
              <a:gdLst/>
              <a:ahLst/>
              <a:cxnLst/>
              <a:rect l="0" t="0" r="0" b="0"/>
              <a:pathLst>
                <a:path w="214129" h="271926">
                  <a:moveTo>
                    <a:pt x="138284" y="17323"/>
                  </a:moveTo>
                  <a:lnTo>
                    <a:pt x="123726" y="2765"/>
                  </a:lnTo>
                  <a:lnTo>
                    <a:pt x="114867" y="0"/>
                  </a:lnTo>
                  <a:lnTo>
                    <a:pt x="92837" y="991"/>
                  </a:lnTo>
                  <a:lnTo>
                    <a:pt x="54739" y="17393"/>
                  </a:lnTo>
                  <a:lnTo>
                    <a:pt x="21783" y="41550"/>
                  </a:lnTo>
                  <a:lnTo>
                    <a:pt x="0" y="75283"/>
                  </a:lnTo>
                  <a:lnTo>
                    <a:pt x="1914" y="83385"/>
                  </a:lnTo>
                  <a:lnTo>
                    <a:pt x="9284" y="88787"/>
                  </a:lnTo>
                  <a:lnTo>
                    <a:pt x="20291" y="92388"/>
                  </a:lnTo>
                  <a:lnTo>
                    <a:pt x="81743" y="90268"/>
                  </a:lnTo>
                  <a:lnTo>
                    <a:pt x="133041" y="99198"/>
                  </a:lnTo>
                  <a:lnTo>
                    <a:pt x="176341" y="120464"/>
                  </a:lnTo>
                  <a:lnTo>
                    <a:pt x="198871" y="137305"/>
                  </a:lnTo>
                  <a:lnTo>
                    <a:pt x="210915" y="167134"/>
                  </a:lnTo>
                  <a:lnTo>
                    <a:pt x="214128" y="185753"/>
                  </a:lnTo>
                  <a:lnTo>
                    <a:pt x="209571" y="214566"/>
                  </a:lnTo>
                  <a:lnTo>
                    <a:pt x="204090" y="226515"/>
                  </a:lnTo>
                  <a:lnTo>
                    <a:pt x="181750" y="247917"/>
                  </a:lnTo>
                  <a:lnTo>
                    <a:pt x="151508" y="264538"/>
                  </a:lnTo>
                  <a:lnTo>
                    <a:pt x="117755" y="271925"/>
                  </a:lnTo>
                  <a:lnTo>
                    <a:pt x="90565" y="267083"/>
                  </a:lnTo>
                  <a:lnTo>
                    <a:pt x="56017" y="2504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08916" y="3112443"/>
              <a:ext cx="198643" cy="235465"/>
            </a:xfrm>
            <a:custGeom>
              <a:avLst/>
              <a:gdLst/>
              <a:ahLst/>
              <a:cxnLst/>
              <a:rect l="0" t="0" r="0" b="0"/>
              <a:pathLst>
                <a:path w="198643" h="235465">
                  <a:moveTo>
                    <a:pt x="86712" y="0"/>
                  </a:moveTo>
                  <a:lnTo>
                    <a:pt x="56882" y="55597"/>
                  </a:lnTo>
                  <a:lnTo>
                    <a:pt x="22250" y="117117"/>
                  </a:lnTo>
                  <a:lnTo>
                    <a:pt x="2442" y="162672"/>
                  </a:lnTo>
                  <a:lnTo>
                    <a:pt x="0" y="191129"/>
                  </a:lnTo>
                  <a:lnTo>
                    <a:pt x="1482" y="205116"/>
                  </a:lnTo>
                  <a:lnTo>
                    <a:pt x="7039" y="215964"/>
                  </a:lnTo>
                  <a:lnTo>
                    <a:pt x="25403" y="232080"/>
                  </a:lnTo>
                  <a:lnTo>
                    <a:pt x="36698" y="235464"/>
                  </a:lnTo>
                  <a:lnTo>
                    <a:pt x="61436" y="235161"/>
                  </a:lnTo>
                  <a:lnTo>
                    <a:pt x="101059" y="219146"/>
                  </a:lnTo>
                  <a:lnTo>
                    <a:pt x="153870" y="184914"/>
                  </a:lnTo>
                  <a:lnTo>
                    <a:pt x="175467" y="161404"/>
                  </a:lnTo>
                  <a:lnTo>
                    <a:pt x="197477" y="115194"/>
                  </a:lnTo>
                  <a:lnTo>
                    <a:pt x="198642" y="99648"/>
                  </a:lnTo>
                  <a:lnTo>
                    <a:pt x="191811" y="70187"/>
                  </a:lnTo>
                  <a:lnTo>
                    <a:pt x="174556" y="45921"/>
                  </a:lnTo>
                  <a:lnTo>
                    <a:pt x="163556" y="35184"/>
                  </a:lnTo>
                  <a:lnTo>
                    <a:pt x="135084" y="23255"/>
                  </a:lnTo>
                  <a:lnTo>
                    <a:pt x="92919" y="16539"/>
                  </a:lnTo>
                  <a:lnTo>
                    <a:pt x="59289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46451" y="3011275"/>
              <a:ext cx="219380" cy="166122"/>
            </a:xfrm>
            <a:custGeom>
              <a:avLst/>
              <a:gdLst/>
              <a:ahLst/>
              <a:cxnLst/>
              <a:rect l="0" t="0" r="0" b="0"/>
              <a:pathLst>
                <a:path w="219380" h="166122">
                  <a:moveTo>
                    <a:pt x="0" y="60034"/>
                  </a:moveTo>
                  <a:lnTo>
                    <a:pt x="7279" y="38198"/>
                  </a:lnTo>
                  <a:lnTo>
                    <a:pt x="23040" y="23415"/>
                  </a:lnTo>
                  <a:lnTo>
                    <a:pt x="70399" y="1510"/>
                  </a:lnTo>
                  <a:lnTo>
                    <a:pt x="96797" y="0"/>
                  </a:lnTo>
                  <a:lnTo>
                    <a:pt x="150985" y="11443"/>
                  </a:lnTo>
                  <a:lnTo>
                    <a:pt x="184726" y="31248"/>
                  </a:lnTo>
                  <a:lnTo>
                    <a:pt x="191706" y="42367"/>
                  </a:lnTo>
                  <a:lnTo>
                    <a:pt x="199463" y="70972"/>
                  </a:lnTo>
                  <a:lnTo>
                    <a:pt x="198484" y="84084"/>
                  </a:lnTo>
                  <a:lnTo>
                    <a:pt x="189272" y="106778"/>
                  </a:lnTo>
                  <a:lnTo>
                    <a:pt x="159676" y="136685"/>
                  </a:lnTo>
                  <a:lnTo>
                    <a:pt x="114683" y="157565"/>
                  </a:lnTo>
                  <a:lnTo>
                    <a:pt x="62757" y="166121"/>
                  </a:lnTo>
                  <a:lnTo>
                    <a:pt x="54025" y="162751"/>
                  </a:lnTo>
                  <a:lnTo>
                    <a:pt x="51251" y="155935"/>
                  </a:lnTo>
                  <a:lnTo>
                    <a:pt x="52449" y="146820"/>
                  </a:lnTo>
                  <a:lnTo>
                    <a:pt x="57818" y="139220"/>
                  </a:lnTo>
                  <a:lnTo>
                    <a:pt x="75971" y="126713"/>
                  </a:lnTo>
                  <a:lnTo>
                    <a:pt x="111887" y="111107"/>
                  </a:lnTo>
                  <a:lnTo>
                    <a:pt x="158753" y="104113"/>
                  </a:lnTo>
                  <a:lnTo>
                    <a:pt x="219379" y="1148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99039" y="3606046"/>
            <a:ext cx="1219801" cy="411947"/>
            <a:chOff x="1399039" y="3606046"/>
            <a:chExt cx="1219801" cy="411947"/>
          </a:xfrm>
        </p:grpSpPr>
        <p:sp>
          <p:nvSpPr>
            <p:cNvPr id="22" name="Freeform 21"/>
            <p:cNvSpPr/>
            <p:nvPr/>
          </p:nvSpPr>
          <p:spPr>
            <a:xfrm>
              <a:off x="1399039" y="3652991"/>
              <a:ext cx="239492" cy="365002"/>
            </a:xfrm>
            <a:custGeom>
              <a:avLst/>
              <a:gdLst/>
              <a:ahLst/>
              <a:cxnLst/>
              <a:rect l="0" t="0" r="0" b="0"/>
              <a:pathLst>
                <a:path w="239492" h="365002">
                  <a:moveTo>
                    <a:pt x="54348" y="7900"/>
                  </a:moveTo>
                  <a:lnTo>
                    <a:pt x="96611" y="0"/>
                  </a:lnTo>
                  <a:lnTo>
                    <a:pt x="123406" y="3373"/>
                  </a:lnTo>
                  <a:lnTo>
                    <a:pt x="150550" y="18076"/>
                  </a:lnTo>
                  <a:lnTo>
                    <a:pt x="187464" y="52049"/>
                  </a:lnTo>
                  <a:lnTo>
                    <a:pt x="227234" y="104473"/>
                  </a:lnTo>
                  <a:lnTo>
                    <a:pt x="237829" y="139690"/>
                  </a:lnTo>
                  <a:lnTo>
                    <a:pt x="239491" y="179210"/>
                  </a:lnTo>
                  <a:lnTo>
                    <a:pt x="223296" y="232672"/>
                  </a:lnTo>
                  <a:lnTo>
                    <a:pt x="181697" y="289567"/>
                  </a:lnTo>
                  <a:lnTo>
                    <a:pt x="133164" y="336915"/>
                  </a:lnTo>
                  <a:lnTo>
                    <a:pt x="101057" y="357766"/>
                  </a:lnTo>
                  <a:lnTo>
                    <a:pt x="66475" y="365001"/>
                  </a:lnTo>
                  <a:lnTo>
                    <a:pt x="48721" y="364798"/>
                  </a:lnTo>
                  <a:lnTo>
                    <a:pt x="33839" y="360092"/>
                  </a:lnTo>
                  <a:lnTo>
                    <a:pt x="9178" y="342675"/>
                  </a:lnTo>
                  <a:lnTo>
                    <a:pt x="2906" y="328585"/>
                  </a:lnTo>
                  <a:lnTo>
                    <a:pt x="0" y="292617"/>
                  </a:lnTo>
                  <a:lnTo>
                    <a:pt x="7849" y="259365"/>
                  </a:lnTo>
                  <a:lnTo>
                    <a:pt x="23018" y="230875"/>
                  </a:lnTo>
                  <a:lnTo>
                    <a:pt x="44994" y="208057"/>
                  </a:lnTo>
                  <a:lnTo>
                    <a:pt x="74058" y="195883"/>
                  </a:lnTo>
                  <a:lnTo>
                    <a:pt x="105765" y="191997"/>
                  </a:lnTo>
                  <a:lnTo>
                    <a:pt x="135092" y="195348"/>
                  </a:lnTo>
                  <a:lnTo>
                    <a:pt x="159298" y="205978"/>
                  </a:lnTo>
                  <a:lnTo>
                    <a:pt x="180213" y="222383"/>
                  </a:lnTo>
                  <a:lnTo>
                    <a:pt x="199665" y="244908"/>
                  </a:lnTo>
                  <a:lnTo>
                    <a:pt x="210341" y="278279"/>
                  </a:lnTo>
                  <a:lnTo>
                    <a:pt x="216352" y="323642"/>
                  </a:lnTo>
                  <a:lnTo>
                    <a:pt x="218883" y="350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64537" y="3670671"/>
              <a:ext cx="222983" cy="324663"/>
            </a:xfrm>
            <a:custGeom>
              <a:avLst/>
              <a:gdLst/>
              <a:ahLst/>
              <a:cxnLst/>
              <a:rect l="0" t="0" r="0" b="0"/>
              <a:pathLst>
                <a:path w="222983" h="324663">
                  <a:moveTo>
                    <a:pt x="200186" y="17642"/>
                  </a:moveTo>
                  <a:lnTo>
                    <a:pt x="178350" y="3085"/>
                  </a:lnTo>
                  <a:lnTo>
                    <a:pt x="155442" y="0"/>
                  </a:lnTo>
                  <a:lnTo>
                    <a:pt x="130025" y="5231"/>
                  </a:lnTo>
                  <a:lnTo>
                    <a:pt x="91545" y="25306"/>
                  </a:lnTo>
                  <a:lnTo>
                    <a:pt x="60169" y="52075"/>
                  </a:lnTo>
                  <a:lnTo>
                    <a:pt x="13019" y="114544"/>
                  </a:lnTo>
                  <a:lnTo>
                    <a:pt x="2741" y="145516"/>
                  </a:lnTo>
                  <a:lnTo>
                    <a:pt x="0" y="162306"/>
                  </a:lnTo>
                  <a:lnTo>
                    <a:pt x="2743" y="170453"/>
                  </a:lnTo>
                  <a:lnTo>
                    <a:pt x="9142" y="172837"/>
                  </a:lnTo>
                  <a:lnTo>
                    <a:pt x="17979" y="171380"/>
                  </a:lnTo>
                  <a:lnTo>
                    <a:pt x="35923" y="157573"/>
                  </a:lnTo>
                  <a:lnTo>
                    <a:pt x="79547" y="118748"/>
                  </a:lnTo>
                  <a:lnTo>
                    <a:pt x="113561" y="112344"/>
                  </a:lnTo>
                  <a:lnTo>
                    <a:pt x="151022" y="116100"/>
                  </a:lnTo>
                  <a:lnTo>
                    <a:pt x="182906" y="127926"/>
                  </a:lnTo>
                  <a:lnTo>
                    <a:pt x="204186" y="147401"/>
                  </a:lnTo>
                  <a:lnTo>
                    <a:pt x="211994" y="158993"/>
                  </a:lnTo>
                  <a:lnTo>
                    <a:pt x="222982" y="204422"/>
                  </a:lnTo>
                  <a:lnTo>
                    <a:pt x="217427" y="234720"/>
                  </a:lnTo>
                  <a:lnTo>
                    <a:pt x="197170" y="273411"/>
                  </a:lnTo>
                  <a:lnTo>
                    <a:pt x="189035" y="284133"/>
                  </a:lnTo>
                  <a:lnTo>
                    <a:pt x="163745" y="300109"/>
                  </a:lnTo>
                  <a:lnTo>
                    <a:pt x="115247" y="317668"/>
                  </a:lnTo>
                  <a:lnTo>
                    <a:pt x="83215" y="324662"/>
                  </a:lnTo>
                  <a:lnTo>
                    <a:pt x="35652" y="3192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65254" y="3674602"/>
              <a:ext cx="182301" cy="301647"/>
            </a:xfrm>
            <a:custGeom>
              <a:avLst/>
              <a:gdLst/>
              <a:ahLst/>
              <a:cxnLst/>
              <a:rect l="0" t="0" r="0" b="0"/>
              <a:pathLst>
                <a:path w="182301" h="301647">
                  <a:moveTo>
                    <a:pt x="50293" y="0"/>
                  </a:moveTo>
                  <a:lnTo>
                    <a:pt x="35378" y="48807"/>
                  </a:lnTo>
                  <a:lnTo>
                    <a:pt x="18451" y="98252"/>
                  </a:lnTo>
                  <a:lnTo>
                    <a:pt x="5671" y="135076"/>
                  </a:lnTo>
                  <a:lnTo>
                    <a:pt x="0" y="197109"/>
                  </a:lnTo>
                  <a:lnTo>
                    <a:pt x="4073" y="235888"/>
                  </a:lnTo>
                  <a:lnTo>
                    <a:pt x="11862" y="248667"/>
                  </a:lnTo>
                  <a:lnTo>
                    <a:pt x="23149" y="257186"/>
                  </a:lnTo>
                  <a:lnTo>
                    <a:pt x="36767" y="262865"/>
                  </a:lnTo>
                  <a:lnTo>
                    <a:pt x="50416" y="263605"/>
                  </a:lnTo>
                  <a:lnTo>
                    <a:pt x="77770" y="256301"/>
                  </a:lnTo>
                  <a:lnTo>
                    <a:pt x="118865" y="235059"/>
                  </a:lnTo>
                  <a:lnTo>
                    <a:pt x="162750" y="189637"/>
                  </a:lnTo>
                  <a:lnTo>
                    <a:pt x="182033" y="163503"/>
                  </a:lnTo>
                  <a:lnTo>
                    <a:pt x="182300" y="156230"/>
                  </a:lnTo>
                  <a:lnTo>
                    <a:pt x="176384" y="152904"/>
                  </a:lnTo>
                  <a:lnTo>
                    <a:pt x="166347" y="152210"/>
                  </a:lnTo>
                  <a:lnTo>
                    <a:pt x="147068" y="159565"/>
                  </a:lnTo>
                  <a:lnTo>
                    <a:pt x="128344" y="174513"/>
                  </a:lnTo>
                  <a:lnTo>
                    <a:pt x="102196" y="210148"/>
                  </a:lnTo>
                  <a:lnTo>
                    <a:pt x="78940" y="267887"/>
                  </a:lnTo>
                  <a:lnTo>
                    <a:pt x="6400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26883" y="3606046"/>
              <a:ext cx="68557" cy="301647"/>
            </a:xfrm>
            <a:custGeom>
              <a:avLst/>
              <a:gdLst/>
              <a:ahLst/>
              <a:cxnLst/>
              <a:rect l="0" t="0" r="0" b="0"/>
              <a:pathLst>
                <a:path w="68557" h="301647">
                  <a:moveTo>
                    <a:pt x="68556" y="0"/>
                  </a:moveTo>
                  <a:lnTo>
                    <a:pt x="57609" y="45309"/>
                  </a:lnTo>
                  <a:lnTo>
                    <a:pt x="45169" y="104494"/>
                  </a:lnTo>
                  <a:lnTo>
                    <a:pt x="36325" y="148006"/>
                  </a:lnTo>
                  <a:lnTo>
                    <a:pt x="22781" y="208049"/>
                  </a:lnTo>
                  <a:lnTo>
                    <a:pt x="9119" y="264435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03482" y="3743158"/>
              <a:ext cx="315358" cy="27423"/>
            </a:xfrm>
            <a:custGeom>
              <a:avLst/>
              <a:gdLst/>
              <a:ahLst/>
              <a:cxnLst/>
              <a:rect l="0" t="0" r="0" b="0"/>
              <a:pathLst>
                <a:path w="315358" h="27423">
                  <a:moveTo>
                    <a:pt x="0" y="27422"/>
                  </a:moveTo>
                  <a:lnTo>
                    <a:pt x="59660" y="16570"/>
                  </a:lnTo>
                  <a:lnTo>
                    <a:pt x="111116" y="10495"/>
                  </a:lnTo>
                  <a:lnTo>
                    <a:pt x="169020" y="3110"/>
                  </a:lnTo>
                  <a:lnTo>
                    <a:pt x="230357" y="922"/>
                  </a:lnTo>
                  <a:lnTo>
                    <a:pt x="279000" y="273"/>
                  </a:lnTo>
                  <a:lnTo>
                    <a:pt x="3153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64187" y="3551201"/>
            <a:ext cx="1568554" cy="397626"/>
            <a:chOff x="2764187" y="3551201"/>
            <a:chExt cx="1568554" cy="397626"/>
          </a:xfrm>
        </p:grpSpPr>
        <p:sp>
          <p:nvSpPr>
            <p:cNvPr id="28" name="Freeform 27"/>
            <p:cNvSpPr/>
            <p:nvPr/>
          </p:nvSpPr>
          <p:spPr>
            <a:xfrm>
              <a:off x="2764187" y="3564912"/>
              <a:ext cx="248741" cy="357922"/>
            </a:xfrm>
            <a:custGeom>
              <a:avLst/>
              <a:gdLst/>
              <a:ahLst/>
              <a:cxnLst/>
              <a:rect l="0" t="0" r="0" b="0"/>
              <a:pathLst>
                <a:path w="248741" h="357922">
                  <a:moveTo>
                    <a:pt x="170010" y="0"/>
                  </a:moveTo>
                  <a:lnTo>
                    <a:pt x="219984" y="38168"/>
                  </a:lnTo>
                  <a:lnTo>
                    <a:pt x="240339" y="71740"/>
                  </a:lnTo>
                  <a:lnTo>
                    <a:pt x="248740" y="125191"/>
                  </a:lnTo>
                  <a:lnTo>
                    <a:pt x="236672" y="181992"/>
                  </a:lnTo>
                  <a:lnTo>
                    <a:pt x="213799" y="222860"/>
                  </a:lnTo>
                  <a:lnTo>
                    <a:pt x="158906" y="284331"/>
                  </a:lnTo>
                  <a:lnTo>
                    <a:pt x="121524" y="314290"/>
                  </a:lnTo>
                  <a:lnTo>
                    <a:pt x="61576" y="351710"/>
                  </a:lnTo>
                  <a:lnTo>
                    <a:pt x="33456" y="357921"/>
                  </a:lnTo>
                  <a:lnTo>
                    <a:pt x="19559" y="357445"/>
                  </a:lnTo>
                  <a:lnTo>
                    <a:pt x="10294" y="349510"/>
                  </a:lnTo>
                  <a:lnTo>
                    <a:pt x="0" y="320380"/>
                  </a:lnTo>
                  <a:lnTo>
                    <a:pt x="302" y="306518"/>
                  </a:lnTo>
                  <a:lnTo>
                    <a:pt x="8762" y="282991"/>
                  </a:lnTo>
                  <a:lnTo>
                    <a:pt x="30656" y="252616"/>
                  </a:lnTo>
                  <a:lnTo>
                    <a:pt x="55769" y="237706"/>
                  </a:lnTo>
                  <a:lnTo>
                    <a:pt x="70997" y="231597"/>
                  </a:lnTo>
                  <a:lnTo>
                    <a:pt x="104168" y="228872"/>
                  </a:lnTo>
                  <a:lnTo>
                    <a:pt x="153041" y="235903"/>
                  </a:lnTo>
                  <a:lnTo>
                    <a:pt x="180750" y="245005"/>
                  </a:lnTo>
                  <a:lnTo>
                    <a:pt x="203221" y="259207"/>
                  </a:lnTo>
                  <a:lnTo>
                    <a:pt x="219303" y="279738"/>
                  </a:lnTo>
                  <a:lnTo>
                    <a:pt x="230004" y="304097"/>
                  </a:lnTo>
                  <a:lnTo>
                    <a:pt x="238566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26154" y="3615826"/>
              <a:ext cx="153935" cy="299408"/>
            </a:xfrm>
            <a:custGeom>
              <a:avLst/>
              <a:gdLst/>
              <a:ahLst/>
              <a:cxnLst/>
              <a:rect l="0" t="0" r="0" b="0"/>
              <a:pathLst>
                <a:path w="153935" h="299408">
                  <a:moveTo>
                    <a:pt x="27422" y="17643"/>
                  </a:moveTo>
                  <a:lnTo>
                    <a:pt x="49259" y="3085"/>
                  </a:lnTo>
                  <a:lnTo>
                    <a:pt x="72167" y="0"/>
                  </a:lnTo>
                  <a:lnTo>
                    <a:pt x="84674" y="1311"/>
                  </a:lnTo>
                  <a:lnTo>
                    <a:pt x="106697" y="10892"/>
                  </a:lnTo>
                  <a:lnTo>
                    <a:pt x="116835" y="17712"/>
                  </a:lnTo>
                  <a:lnTo>
                    <a:pt x="122071" y="28354"/>
                  </a:lnTo>
                  <a:lnTo>
                    <a:pt x="123825" y="56427"/>
                  </a:lnTo>
                  <a:lnTo>
                    <a:pt x="115464" y="81092"/>
                  </a:lnTo>
                  <a:lnTo>
                    <a:pt x="100068" y="102210"/>
                  </a:lnTo>
                  <a:lnTo>
                    <a:pt x="65705" y="129706"/>
                  </a:lnTo>
                  <a:lnTo>
                    <a:pt x="35719" y="145132"/>
                  </a:lnTo>
                  <a:lnTo>
                    <a:pt x="37523" y="145292"/>
                  </a:lnTo>
                  <a:lnTo>
                    <a:pt x="80538" y="141883"/>
                  </a:lnTo>
                  <a:lnTo>
                    <a:pt x="122889" y="148571"/>
                  </a:lnTo>
                  <a:lnTo>
                    <a:pt x="133724" y="155202"/>
                  </a:lnTo>
                  <a:lnTo>
                    <a:pt x="149825" y="174759"/>
                  </a:lnTo>
                  <a:lnTo>
                    <a:pt x="153934" y="198685"/>
                  </a:lnTo>
                  <a:lnTo>
                    <a:pt x="149159" y="224554"/>
                  </a:lnTo>
                  <a:lnTo>
                    <a:pt x="136880" y="251286"/>
                  </a:lnTo>
                  <a:lnTo>
                    <a:pt x="113141" y="274338"/>
                  </a:lnTo>
                  <a:lnTo>
                    <a:pt x="82278" y="291694"/>
                  </a:lnTo>
                  <a:lnTo>
                    <a:pt x="48248" y="299407"/>
                  </a:lnTo>
                  <a:lnTo>
                    <a:pt x="24998" y="298773"/>
                  </a:lnTo>
                  <a:lnTo>
                    <a:pt x="0" y="2918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97545" y="3644952"/>
              <a:ext cx="175900" cy="217694"/>
            </a:xfrm>
            <a:custGeom>
              <a:avLst/>
              <a:gdLst/>
              <a:ahLst/>
              <a:cxnLst/>
              <a:rect l="0" t="0" r="0" b="0"/>
              <a:pathLst>
                <a:path w="175900" h="217694">
                  <a:moveTo>
                    <a:pt x="43967" y="43361"/>
                  </a:moveTo>
                  <a:lnTo>
                    <a:pt x="29052" y="98958"/>
                  </a:lnTo>
                  <a:lnTo>
                    <a:pt x="4457" y="153199"/>
                  </a:lnTo>
                  <a:lnTo>
                    <a:pt x="0" y="184602"/>
                  </a:lnTo>
                  <a:lnTo>
                    <a:pt x="944" y="201507"/>
                  </a:lnTo>
                  <a:lnTo>
                    <a:pt x="7668" y="211254"/>
                  </a:lnTo>
                  <a:lnTo>
                    <a:pt x="18244" y="216228"/>
                  </a:lnTo>
                  <a:lnTo>
                    <a:pt x="44722" y="217693"/>
                  </a:lnTo>
                  <a:lnTo>
                    <a:pt x="71725" y="213266"/>
                  </a:lnTo>
                  <a:lnTo>
                    <a:pt x="94898" y="198095"/>
                  </a:lnTo>
                  <a:lnTo>
                    <a:pt x="144000" y="139572"/>
                  </a:lnTo>
                  <a:lnTo>
                    <a:pt x="162568" y="118622"/>
                  </a:lnTo>
                  <a:lnTo>
                    <a:pt x="172851" y="91029"/>
                  </a:lnTo>
                  <a:lnTo>
                    <a:pt x="175899" y="59977"/>
                  </a:lnTo>
                  <a:lnTo>
                    <a:pt x="172174" y="30941"/>
                  </a:lnTo>
                  <a:lnTo>
                    <a:pt x="166001" y="19846"/>
                  </a:lnTo>
                  <a:lnTo>
                    <a:pt x="146955" y="3456"/>
                  </a:lnTo>
                  <a:lnTo>
                    <a:pt x="135478" y="0"/>
                  </a:lnTo>
                  <a:lnTo>
                    <a:pt x="110537" y="222"/>
                  </a:lnTo>
                  <a:lnTo>
                    <a:pt x="84218" y="13524"/>
                  </a:lnTo>
                  <a:lnTo>
                    <a:pt x="60333" y="34671"/>
                  </a:lnTo>
                  <a:lnTo>
                    <a:pt x="32585" y="85487"/>
                  </a:lnTo>
                  <a:lnTo>
                    <a:pt x="23674" y="113881"/>
                  </a:lnTo>
                  <a:lnTo>
                    <a:pt x="20180" y="161081"/>
                  </a:lnTo>
                  <a:lnTo>
                    <a:pt x="30255" y="2078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637166" y="3606046"/>
              <a:ext cx="243105" cy="137526"/>
            </a:xfrm>
            <a:custGeom>
              <a:avLst/>
              <a:gdLst/>
              <a:ahLst/>
              <a:cxnLst/>
              <a:rect l="0" t="0" r="0" b="0"/>
              <a:pathLst>
                <a:path w="243105" h="137526">
                  <a:moveTo>
                    <a:pt x="64858" y="0"/>
                  </a:moveTo>
                  <a:lnTo>
                    <a:pt x="45775" y="57252"/>
                  </a:lnTo>
                  <a:lnTo>
                    <a:pt x="17190" y="108642"/>
                  </a:lnTo>
                  <a:lnTo>
                    <a:pt x="0" y="130045"/>
                  </a:lnTo>
                  <a:lnTo>
                    <a:pt x="291" y="135447"/>
                  </a:lnTo>
                  <a:lnTo>
                    <a:pt x="6579" y="137525"/>
                  </a:lnTo>
                  <a:lnTo>
                    <a:pt x="40481" y="133172"/>
                  </a:lnTo>
                  <a:lnTo>
                    <a:pt x="100161" y="125331"/>
                  </a:lnTo>
                  <a:lnTo>
                    <a:pt x="161208" y="131681"/>
                  </a:lnTo>
                  <a:lnTo>
                    <a:pt x="218182" y="125488"/>
                  </a:lnTo>
                  <a:lnTo>
                    <a:pt x="243104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56869" y="3551201"/>
              <a:ext cx="178247" cy="397626"/>
            </a:xfrm>
            <a:custGeom>
              <a:avLst/>
              <a:gdLst/>
              <a:ahLst/>
              <a:cxnLst/>
              <a:rect l="0" t="0" r="0" b="0"/>
              <a:pathLst>
                <a:path w="178247" h="397626">
                  <a:moveTo>
                    <a:pt x="178246" y="0"/>
                  </a:moveTo>
                  <a:lnTo>
                    <a:pt x="157877" y="34363"/>
                  </a:lnTo>
                  <a:lnTo>
                    <a:pt x="140895" y="81108"/>
                  </a:lnTo>
                  <a:lnTo>
                    <a:pt x="118767" y="133552"/>
                  </a:lnTo>
                  <a:lnTo>
                    <a:pt x="101884" y="186162"/>
                  </a:lnTo>
                  <a:lnTo>
                    <a:pt x="85710" y="232897"/>
                  </a:lnTo>
                  <a:lnTo>
                    <a:pt x="62297" y="284662"/>
                  </a:lnTo>
                  <a:lnTo>
                    <a:pt x="36063" y="337071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85938" y="3675449"/>
              <a:ext cx="246803" cy="12865"/>
            </a:xfrm>
            <a:custGeom>
              <a:avLst/>
              <a:gdLst/>
              <a:ahLst/>
              <a:cxnLst/>
              <a:rect l="0" t="0" r="0" b="0"/>
              <a:pathLst>
                <a:path w="246803" h="12865">
                  <a:moveTo>
                    <a:pt x="0" y="12864"/>
                  </a:moveTo>
                  <a:lnTo>
                    <a:pt x="59660" y="2012"/>
                  </a:lnTo>
                  <a:lnTo>
                    <a:pt x="111116" y="0"/>
                  </a:lnTo>
                  <a:lnTo>
                    <a:pt x="160894" y="3467"/>
                  </a:lnTo>
                  <a:lnTo>
                    <a:pt x="204589" y="10080"/>
                  </a:lnTo>
                  <a:lnTo>
                    <a:pt x="246802" y="128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085938" y="3784291"/>
              <a:ext cx="205669" cy="13713"/>
            </a:xfrm>
            <a:custGeom>
              <a:avLst/>
              <a:gdLst/>
              <a:ahLst/>
              <a:cxnLst/>
              <a:rect l="0" t="0" r="0" b="0"/>
              <a:pathLst>
                <a:path w="205669" h="13713">
                  <a:moveTo>
                    <a:pt x="0" y="13712"/>
                  </a:moveTo>
                  <a:lnTo>
                    <a:pt x="59660" y="9649"/>
                  </a:lnTo>
                  <a:lnTo>
                    <a:pt x="115179" y="2859"/>
                  </a:lnTo>
                  <a:lnTo>
                    <a:pt x="167684" y="84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27602" y="3578623"/>
            <a:ext cx="971031" cy="385717"/>
            <a:chOff x="4427602" y="3578623"/>
            <a:chExt cx="971031" cy="385717"/>
          </a:xfrm>
        </p:grpSpPr>
        <p:sp>
          <p:nvSpPr>
            <p:cNvPr id="36" name="Freeform 35"/>
            <p:cNvSpPr/>
            <p:nvPr/>
          </p:nvSpPr>
          <p:spPr>
            <a:xfrm>
              <a:off x="4427602" y="3578623"/>
              <a:ext cx="228001" cy="385717"/>
            </a:xfrm>
            <a:custGeom>
              <a:avLst/>
              <a:gdLst/>
              <a:ahLst/>
              <a:cxnLst/>
              <a:rect l="0" t="0" r="0" b="0"/>
              <a:pathLst>
                <a:path w="228001" h="385717">
                  <a:moveTo>
                    <a:pt x="69672" y="0"/>
                  </a:moveTo>
                  <a:lnTo>
                    <a:pt x="125269" y="4063"/>
                  </a:lnTo>
                  <a:lnTo>
                    <a:pt x="165873" y="18978"/>
                  </a:lnTo>
                  <a:lnTo>
                    <a:pt x="191649" y="35858"/>
                  </a:lnTo>
                  <a:lnTo>
                    <a:pt x="213260" y="58594"/>
                  </a:lnTo>
                  <a:lnTo>
                    <a:pt x="224897" y="87996"/>
                  </a:lnTo>
                  <a:lnTo>
                    <a:pt x="228000" y="104368"/>
                  </a:lnTo>
                  <a:lnTo>
                    <a:pt x="217810" y="163804"/>
                  </a:lnTo>
                  <a:lnTo>
                    <a:pt x="199497" y="207375"/>
                  </a:lnTo>
                  <a:lnTo>
                    <a:pt x="167554" y="262543"/>
                  </a:lnTo>
                  <a:lnTo>
                    <a:pt x="120197" y="318390"/>
                  </a:lnTo>
                  <a:lnTo>
                    <a:pt x="66997" y="365430"/>
                  </a:lnTo>
                  <a:lnTo>
                    <a:pt x="27746" y="385716"/>
                  </a:lnTo>
                  <a:lnTo>
                    <a:pt x="17346" y="383592"/>
                  </a:lnTo>
                  <a:lnTo>
                    <a:pt x="8889" y="376082"/>
                  </a:lnTo>
                  <a:lnTo>
                    <a:pt x="1728" y="364982"/>
                  </a:lnTo>
                  <a:lnTo>
                    <a:pt x="0" y="353011"/>
                  </a:lnTo>
                  <a:lnTo>
                    <a:pt x="6206" y="327523"/>
                  </a:lnTo>
                  <a:lnTo>
                    <a:pt x="36541" y="266019"/>
                  </a:lnTo>
                  <a:lnTo>
                    <a:pt x="90869" y="211566"/>
                  </a:lnTo>
                  <a:lnTo>
                    <a:pt x="103609" y="206553"/>
                  </a:lnTo>
                  <a:lnTo>
                    <a:pt x="134014" y="205046"/>
                  </a:lnTo>
                  <a:lnTo>
                    <a:pt x="159715" y="213517"/>
                  </a:lnTo>
                  <a:lnTo>
                    <a:pt x="170834" y="220042"/>
                  </a:lnTo>
                  <a:lnTo>
                    <a:pt x="187252" y="239479"/>
                  </a:lnTo>
                  <a:lnTo>
                    <a:pt x="210204" y="289198"/>
                  </a:lnTo>
                  <a:lnTo>
                    <a:pt x="211859" y="311857"/>
                  </a:lnTo>
                  <a:lnTo>
                    <a:pt x="206784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730364" y="3626190"/>
              <a:ext cx="179052" cy="295215"/>
            </a:xfrm>
            <a:custGeom>
              <a:avLst/>
              <a:gdLst/>
              <a:ahLst/>
              <a:cxnLst/>
              <a:rect l="0" t="0" r="0" b="0"/>
              <a:pathLst>
                <a:path w="179052" h="295215">
                  <a:moveTo>
                    <a:pt x="164535" y="7279"/>
                  </a:moveTo>
                  <a:lnTo>
                    <a:pt x="142699" y="0"/>
                  </a:lnTo>
                  <a:lnTo>
                    <a:pt x="119790" y="489"/>
                  </a:lnTo>
                  <a:lnTo>
                    <a:pt x="95898" y="7308"/>
                  </a:lnTo>
                  <a:lnTo>
                    <a:pt x="46296" y="45049"/>
                  </a:lnTo>
                  <a:lnTo>
                    <a:pt x="25736" y="78901"/>
                  </a:lnTo>
                  <a:lnTo>
                    <a:pt x="26298" y="85496"/>
                  </a:lnTo>
                  <a:lnTo>
                    <a:pt x="31243" y="88369"/>
                  </a:lnTo>
                  <a:lnTo>
                    <a:pt x="48926" y="87499"/>
                  </a:lnTo>
                  <a:lnTo>
                    <a:pt x="84577" y="81491"/>
                  </a:lnTo>
                  <a:lnTo>
                    <a:pt x="110716" y="84951"/>
                  </a:lnTo>
                  <a:lnTo>
                    <a:pt x="133506" y="95628"/>
                  </a:lnTo>
                  <a:lnTo>
                    <a:pt x="172963" y="127310"/>
                  </a:lnTo>
                  <a:lnTo>
                    <a:pt x="177771" y="139097"/>
                  </a:lnTo>
                  <a:lnTo>
                    <a:pt x="179051" y="168445"/>
                  </a:lnTo>
                  <a:lnTo>
                    <a:pt x="171206" y="211948"/>
                  </a:lnTo>
                  <a:lnTo>
                    <a:pt x="155312" y="235863"/>
                  </a:lnTo>
                  <a:lnTo>
                    <a:pt x="133014" y="255124"/>
                  </a:lnTo>
                  <a:lnTo>
                    <a:pt x="81458" y="279903"/>
                  </a:lnTo>
                  <a:lnTo>
                    <a:pt x="40894" y="290677"/>
                  </a:lnTo>
                  <a:lnTo>
                    <a:pt x="0" y="2952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61869" y="3633254"/>
              <a:ext cx="189199" cy="247834"/>
            </a:xfrm>
            <a:custGeom>
              <a:avLst/>
              <a:gdLst/>
              <a:ahLst/>
              <a:cxnLst/>
              <a:rect l="0" t="0" r="0" b="0"/>
              <a:pathLst>
                <a:path w="189199" h="247834">
                  <a:moveTo>
                    <a:pt x="97564" y="215"/>
                  </a:moveTo>
                  <a:lnTo>
                    <a:pt x="67734" y="59874"/>
                  </a:lnTo>
                  <a:lnTo>
                    <a:pt x="42006" y="111331"/>
                  </a:lnTo>
                  <a:lnTo>
                    <a:pt x="15086" y="161109"/>
                  </a:lnTo>
                  <a:lnTo>
                    <a:pt x="6015" y="176033"/>
                  </a:lnTo>
                  <a:lnTo>
                    <a:pt x="0" y="204804"/>
                  </a:lnTo>
                  <a:lnTo>
                    <a:pt x="528" y="218875"/>
                  </a:lnTo>
                  <a:lnTo>
                    <a:pt x="5451" y="229779"/>
                  </a:lnTo>
                  <a:lnTo>
                    <a:pt x="23109" y="245957"/>
                  </a:lnTo>
                  <a:lnTo>
                    <a:pt x="35740" y="247833"/>
                  </a:lnTo>
                  <a:lnTo>
                    <a:pt x="66024" y="241793"/>
                  </a:lnTo>
                  <a:lnTo>
                    <a:pt x="110056" y="213984"/>
                  </a:lnTo>
                  <a:lnTo>
                    <a:pt x="162833" y="163641"/>
                  </a:lnTo>
                  <a:lnTo>
                    <a:pt x="178878" y="136834"/>
                  </a:lnTo>
                  <a:lnTo>
                    <a:pt x="189198" y="81489"/>
                  </a:lnTo>
                  <a:lnTo>
                    <a:pt x="184977" y="31406"/>
                  </a:lnTo>
                  <a:lnTo>
                    <a:pt x="178691" y="19485"/>
                  </a:lnTo>
                  <a:lnTo>
                    <a:pt x="159520" y="2178"/>
                  </a:lnTo>
                  <a:lnTo>
                    <a:pt x="148009" y="0"/>
                  </a:lnTo>
                  <a:lnTo>
                    <a:pt x="123031" y="5705"/>
                  </a:lnTo>
                  <a:lnTo>
                    <a:pt x="100758" y="22460"/>
                  </a:lnTo>
                  <a:lnTo>
                    <a:pt x="61632" y="70456"/>
                  </a:lnTo>
                  <a:lnTo>
                    <a:pt x="33766" y="124961"/>
                  </a:lnTo>
                  <a:lnTo>
                    <a:pt x="9522" y="186682"/>
                  </a:lnTo>
                  <a:lnTo>
                    <a:pt x="1586" y="219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182834" y="3606046"/>
              <a:ext cx="215799" cy="299160"/>
            </a:xfrm>
            <a:custGeom>
              <a:avLst/>
              <a:gdLst/>
              <a:ahLst/>
              <a:cxnLst/>
              <a:rect l="0" t="0" r="0" b="0"/>
              <a:pathLst>
                <a:path w="215799" h="299160">
                  <a:moveTo>
                    <a:pt x="95979" y="0"/>
                  </a:moveTo>
                  <a:lnTo>
                    <a:pt x="66149" y="59660"/>
                  </a:lnTo>
                  <a:lnTo>
                    <a:pt x="40420" y="111116"/>
                  </a:lnTo>
                  <a:lnTo>
                    <a:pt x="17563" y="164957"/>
                  </a:lnTo>
                  <a:lnTo>
                    <a:pt x="5204" y="219505"/>
                  </a:lnTo>
                  <a:lnTo>
                    <a:pt x="5604" y="270199"/>
                  </a:lnTo>
                  <a:lnTo>
                    <a:pt x="8307" y="285252"/>
                  </a:lnTo>
                  <a:lnTo>
                    <a:pt x="16202" y="293764"/>
                  </a:lnTo>
                  <a:lnTo>
                    <a:pt x="27560" y="297915"/>
                  </a:lnTo>
                  <a:lnTo>
                    <a:pt x="41225" y="299159"/>
                  </a:lnTo>
                  <a:lnTo>
                    <a:pt x="68597" y="292416"/>
                  </a:lnTo>
                  <a:lnTo>
                    <a:pt x="95997" y="277739"/>
                  </a:lnTo>
                  <a:lnTo>
                    <a:pt x="146765" y="231076"/>
                  </a:lnTo>
                  <a:lnTo>
                    <a:pt x="186585" y="170569"/>
                  </a:lnTo>
                  <a:lnTo>
                    <a:pt x="207292" y="117910"/>
                  </a:lnTo>
                  <a:lnTo>
                    <a:pt x="215798" y="63713"/>
                  </a:lnTo>
                  <a:lnTo>
                    <a:pt x="209662" y="35426"/>
                  </a:lnTo>
                  <a:lnTo>
                    <a:pt x="203760" y="23618"/>
                  </a:lnTo>
                  <a:lnTo>
                    <a:pt x="193732" y="15745"/>
                  </a:lnTo>
                  <a:lnTo>
                    <a:pt x="166339" y="6998"/>
                  </a:lnTo>
                  <a:lnTo>
                    <a:pt x="137914" y="11236"/>
                  </a:lnTo>
                  <a:lnTo>
                    <a:pt x="110046" y="24799"/>
                  </a:lnTo>
                  <a:lnTo>
                    <a:pt x="48459" y="76449"/>
                  </a:lnTo>
                  <a:lnTo>
                    <a:pt x="19098" y="112028"/>
                  </a:lnTo>
                  <a:lnTo>
                    <a:pt x="8488" y="138151"/>
                  </a:lnTo>
                  <a:lnTo>
                    <a:pt x="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17026" y="3948826"/>
            <a:ext cx="2864749" cy="685561"/>
            <a:chOff x="2317026" y="3948826"/>
            <a:chExt cx="2864749" cy="685561"/>
          </a:xfrm>
        </p:grpSpPr>
        <p:sp>
          <p:nvSpPr>
            <p:cNvPr id="41" name="Freeform 40"/>
            <p:cNvSpPr/>
            <p:nvPr/>
          </p:nvSpPr>
          <p:spPr>
            <a:xfrm>
              <a:off x="3189418" y="4155244"/>
              <a:ext cx="246656" cy="355779"/>
            </a:xfrm>
            <a:custGeom>
              <a:avLst/>
              <a:gdLst/>
              <a:ahLst/>
              <a:cxnLst/>
              <a:rect l="0" t="0" r="0" b="0"/>
              <a:pathLst>
                <a:path w="246656" h="355779">
                  <a:moveTo>
                    <a:pt x="73848" y="108940"/>
                  </a:moveTo>
                  <a:lnTo>
                    <a:pt x="44018" y="157747"/>
                  </a:lnTo>
                  <a:lnTo>
                    <a:pt x="16665" y="217436"/>
                  </a:lnTo>
                  <a:lnTo>
                    <a:pt x="1383" y="266688"/>
                  </a:lnTo>
                  <a:lnTo>
                    <a:pt x="0" y="297881"/>
                  </a:lnTo>
                  <a:lnTo>
                    <a:pt x="5987" y="325455"/>
                  </a:lnTo>
                  <a:lnTo>
                    <a:pt x="18804" y="347867"/>
                  </a:lnTo>
                  <a:lnTo>
                    <a:pt x="31058" y="353539"/>
                  </a:lnTo>
                  <a:lnTo>
                    <a:pt x="64986" y="355778"/>
                  </a:lnTo>
                  <a:lnTo>
                    <a:pt x="112356" y="341194"/>
                  </a:lnTo>
                  <a:lnTo>
                    <a:pt x="155337" y="310297"/>
                  </a:lnTo>
                  <a:lnTo>
                    <a:pt x="199860" y="257388"/>
                  </a:lnTo>
                  <a:lnTo>
                    <a:pt x="227137" y="207430"/>
                  </a:lnTo>
                  <a:lnTo>
                    <a:pt x="244022" y="152510"/>
                  </a:lnTo>
                  <a:lnTo>
                    <a:pt x="246655" y="90195"/>
                  </a:lnTo>
                  <a:lnTo>
                    <a:pt x="229492" y="35507"/>
                  </a:lnTo>
                  <a:lnTo>
                    <a:pt x="213611" y="9778"/>
                  </a:lnTo>
                  <a:lnTo>
                    <a:pt x="203587" y="3222"/>
                  </a:lnTo>
                  <a:lnTo>
                    <a:pt x="180260" y="0"/>
                  </a:lnTo>
                  <a:lnTo>
                    <a:pt x="150596" y="11771"/>
                  </a:lnTo>
                  <a:lnTo>
                    <a:pt x="120146" y="33761"/>
                  </a:lnTo>
                  <a:lnTo>
                    <a:pt x="85873" y="80401"/>
                  </a:lnTo>
                  <a:lnTo>
                    <a:pt x="57944" y="132815"/>
                  </a:lnTo>
                  <a:lnTo>
                    <a:pt x="40867" y="186940"/>
                  </a:lnTo>
                  <a:lnTo>
                    <a:pt x="35130" y="240048"/>
                  </a:lnTo>
                  <a:lnTo>
                    <a:pt x="32714" y="3008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57201" y="4140783"/>
              <a:ext cx="227499" cy="425048"/>
            </a:xfrm>
            <a:custGeom>
              <a:avLst/>
              <a:gdLst/>
              <a:ahLst/>
              <a:cxnLst/>
              <a:rect l="0" t="0" r="0" b="0"/>
              <a:pathLst>
                <a:path w="227499" h="425048">
                  <a:moveTo>
                    <a:pt x="114108" y="0"/>
                  </a:moveTo>
                  <a:lnTo>
                    <a:pt x="87745" y="57252"/>
                  </a:lnTo>
                  <a:lnTo>
                    <a:pt x="70072" y="111249"/>
                  </a:lnTo>
                  <a:lnTo>
                    <a:pt x="55942" y="153548"/>
                  </a:lnTo>
                  <a:lnTo>
                    <a:pt x="30857" y="216124"/>
                  </a:lnTo>
                  <a:lnTo>
                    <a:pt x="8189" y="273259"/>
                  </a:lnTo>
                  <a:lnTo>
                    <a:pt x="0" y="308835"/>
                  </a:lnTo>
                  <a:lnTo>
                    <a:pt x="1439" y="339881"/>
                  </a:lnTo>
                  <a:lnTo>
                    <a:pt x="11220" y="364851"/>
                  </a:lnTo>
                  <a:lnTo>
                    <a:pt x="18094" y="375776"/>
                  </a:lnTo>
                  <a:lnTo>
                    <a:pt x="27246" y="381535"/>
                  </a:lnTo>
                  <a:lnTo>
                    <a:pt x="49604" y="383872"/>
                  </a:lnTo>
                  <a:lnTo>
                    <a:pt x="87886" y="369344"/>
                  </a:lnTo>
                  <a:lnTo>
                    <a:pt x="140244" y="335614"/>
                  </a:lnTo>
                  <a:lnTo>
                    <a:pt x="191034" y="273280"/>
                  </a:lnTo>
                  <a:lnTo>
                    <a:pt x="217269" y="219193"/>
                  </a:lnTo>
                  <a:lnTo>
                    <a:pt x="227498" y="191874"/>
                  </a:lnTo>
                  <a:lnTo>
                    <a:pt x="226264" y="185808"/>
                  </a:lnTo>
                  <a:lnTo>
                    <a:pt x="220872" y="184810"/>
                  </a:lnTo>
                  <a:lnTo>
                    <a:pt x="204216" y="191827"/>
                  </a:lnTo>
                  <a:lnTo>
                    <a:pt x="176185" y="215955"/>
                  </a:lnTo>
                  <a:lnTo>
                    <a:pt x="130602" y="277159"/>
                  </a:lnTo>
                  <a:lnTo>
                    <a:pt x="101221" y="329938"/>
                  </a:lnTo>
                  <a:lnTo>
                    <a:pt x="81344" y="380108"/>
                  </a:lnTo>
                  <a:lnTo>
                    <a:pt x="72975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654313" y="4179579"/>
              <a:ext cx="226124" cy="413675"/>
            </a:xfrm>
            <a:custGeom>
              <a:avLst/>
              <a:gdLst/>
              <a:ahLst/>
              <a:cxnLst/>
              <a:rect l="0" t="0" r="0" b="0"/>
              <a:pathLst>
                <a:path w="226124" h="413675">
                  <a:moveTo>
                    <a:pt x="197617" y="57182"/>
                  </a:moveTo>
                  <a:lnTo>
                    <a:pt x="136879" y="11932"/>
                  </a:lnTo>
                  <a:lnTo>
                    <a:pt x="112731" y="0"/>
                  </a:lnTo>
                  <a:lnTo>
                    <a:pt x="101416" y="779"/>
                  </a:lnTo>
                  <a:lnTo>
                    <a:pt x="80719" y="13832"/>
                  </a:lnTo>
                  <a:lnTo>
                    <a:pt x="59215" y="46877"/>
                  </a:lnTo>
                  <a:lnTo>
                    <a:pt x="28878" y="108412"/>
                  </a:lnTo>
                  <a:lnTo>
                    <a:pt x="6635" y="166158"/>
                  </a:lnTo>
                  <a:lnTo>
                    <a:pt x="0" y="184836"/>
                  </a:lnTo>
                  <a:lnTo>
                    <a:pt x="6353" y="169656"/>
                  </a:lnTo>
                  <a:lnTo>
                    <a:pt x="19171" y="148304"/>
                  </a:lnTo>
                  <a:lnTo>
                    <a:pt x="58076" y="117867"/>
                  </a:lnTo>
                  <a:lnTo>
                    <a:pt x="90910" y="111068"/>
                  </a:lnTo>
                  <a:lnTo>
                    <a:pt x="154364" y="119116"/>
                  </a:lnTo>
                  <a:lnTo>
                    <a:pt x="189710" y="138334"/>
                  </a:lnTo>
                  <a:lnTo>
                    <a:pt x="219480" y="177883"/>
                  </a:lnTo>
                  <a:lnTo>
                    <a:pt x="226123" y="214930"/>
                  </a:lnTo>
                  <a:lnTo>
                    <a:pt x="222474" y="255264"/>
                  </a:lnTo>
                  <a:lnTo>
                    <a:pt x="210696" y="293503"/>
                  </a:lnTo>
                  <a:lnTo>
                    <a:pt x="191242" y="322685"/>
                  </a:lnTo>
                  <a:lnTo>
                    <a:pt x="137644" y="374438"/>
                  </a:lnTo>
                  <a:lnTo>
                    <a:pt x="86914" y="398531"/>
                  </a:lnTo>
                  <a:lnTo>
                    <a:pt x="50556" y="409187"/>
                  </a:lnTo>
                  <a:lnTo>
                    <a:pt x="19371" y="4136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17026" y="4215056"/>
              <a:ext cx="220615" cy="419331"/>
            </a:xfrm>
            <a:custGeom>
              <a:avLst/>
              <a:gdLst/>
              <a:ahLst/>
              <a:cxnLst/>
              <a:rect l="0" t="0" r="0" b="0"/>
              <a:pathLst>
                <a:path w="220615" h="419331">
                  <a:moveTo>
                    <a:pt x="41301" y="21705"/>
                  </a:moveTo>
                  <a:lnTo>
                    <a:pt x="55858" y="7148"/>
                  </a:lnTo>
                  <a:lnTo>
                    <a:pt x="83318" y="0"/>
                  </a:lnTo>
                  <a:lnTo>
                    <a:pt x="133478" y="40"/>
                  </a:lnTo>
                  <a:lnTo>
                    <a:pt x="148456" y="2691"/>
                  </a:lnTo>
                  <a:lnTo>
                    <a:pt x="173224" y="17825"/>
                  </a:lnTo>
                  <a:lnTo>
                    <a:pt x="213951" y="64780"/>
                  </a:lnTo>
                  <a:lnTo>
                    <a:pt x="220614" y="99250"/>
                  </a:lnTo>
                  <a:lnTo>
                    <a:pt x="211737" y="161480"/>
                  </a:lnTo>
                  <a:lnTo>
                    <a:pt x="193873" y="220037"/>
                  </a:lnTo>
                  <a:lnTo>
                    <a:pt x="182237" y="250011"/>
                  </a:lnTo>
                  <a:lnTo>
                    <a:pt x="141149" y="303838"/>
                  </a:lnTo>
                  <a:lnTo>
                    <a:pt x="111524" y="350813"/>
                  </a:lnTo>
                  <a:lnTo>
                    <a:pt x="69894" y="379901"/>
                  </a:lnTo>
                  <a:lnTo>
                    <a:pt x="41821" y="393173"/>
                  </a:lnTo>
                  <a:lnTo>
                    <a:pt x="29460" y="394275"/>
                  </a:lnTo>
                  <a:lnTo>
                    <a:pt x="7600" y="387374"/>
                  </a:lnTo>
                  <a:lnTo>
                    <a:pt x="2075" y="376697"/>
                  </a:lnTo>
                  <a:lnTo>
                    <a:pt x="0" y="344522"/>
                  </a:lnTo>
                  <a:lnTo>
                    <a:pt x="14675" y="298139"/>
                  </a:lnTo>
                  <a:lnTo>
                    <a:pt x="45599" y="255451"/>
                  </a:lnTo>
                  <a:lnTo>
                    <a:pt x="83708" y="228414"/>
                  </a:lnTo>
                  <a:lnTo>
                    <a:pt x="96995" y="226543"/>
                  </a:lnTo>
                  <a:lnTo>
                    <a:pt x="123945" y="232590"/>
                  </a:lnTo>
                  <a:lnTo>
                    <a:pt x="147095" y="253560"/>
                  </a:lnTo>
                  <a:lnTo>
                    <a:pt x="157534" y="267683"/>
                  </a:lnTo>
                  <a:lnTo>
                    <a:pt x="169133" y="303688"/>
                  </a:lnTo>
                  <a:lnTo>
                    <a:pt x="175663" y="362722"/>
                  </a:lnTo>
                  <a:lnTo>
                    <a:pt x="178413" y="419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756869" y="4168205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0"/>
                  </a:moveTo>
                  <a:lnTo>
                    <a:pt x="59660" y="4063"/>
                  </a:lnTo>
                  <a:lnTo>
                    <a:pt x="115179" y="10853"/>
                  </a:lnTo>
                  <a:lnTo>
                    <a:pt x="167684" y="12864"/>
                  </a:lnTo>
                  <a:lnTo>
                    <a:pt x="20566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770580" y="4277895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9660" y="0"/>
                  </a:lnTo>
                  <a:lnTo>
                    <a:pt x="111116" y="0"/>
                  </a:lnTo>
                  <a:lnTo>
                    <a:pt x="152770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147493" y="4031093"/>
              <a:ext cx="237870" cy="417639"/>
            </a:xfrm>
            <a:custGeom>
              <a:avLst/>
              <a:gdLst/>
              <a:ahLst/>
              <a:cxnLst/>
              <a:rect l="0" t="0" r="0" b="0"/>
              <a:pathLst>
                <a:path w="237870" h="417639">
                  <a:moveTo>
                    <a:pt x="157824" y="0"/>
                  </a:moveTo>
                  <a:lnTo>
                    <a:pt x="189140" y="12470"/>
                  </a:lnTo>
                  <a:lnTo>
                    <a:pt x="207798" y="26363"/>
                  </a:lnTo>
                  <a:lnTo>
                    <a:pt x="228153" y="58594"/>
                  </a:lnTo>
                  <a:lnTo>
                    <a:pt x="237733" y="121377"/>
                  </a:lnTo>
                  <a:lnTo>
                    <a:pt x="237869" y="172906"/>
                  </a:lnTo>
                  <a:lnTo>
                    <a:pt x="232502" y="203295"/>
                  </a:lnTo>
                  <a:lnTo>
                    <a:pt x="206358" y="253378"/>
                  </a:lnTo>
                  <a:lnTo>
                    <a:pt x="176947" y="312425"/>
                  </a:lnTo>
                  <a:lnTo>
                    <a:pt x="123980" y="375638"/>
                  </a:lnTo>
                  <a:lnTo>
                    <a:pt x="100125" y="400041"/>
                  </a:lnTo>
                  <a:lnTo>
                    <a:pt x="70226" y="413933"/>
                  </a:lnTo>
                  <a:lnTo>
                    <a:pt x="53721" y="417638"/>
                  </a:lnTo>
                  <a:lnTo>
                    <a:pt x="39672" y="417061"/>
                  </a:lnTo>
                  <a:lnTo>
                    <a:pt x="15935" y="408295"/>
                  </a:lnTo>
                  <a:lnTo>
                    <a:pt x="8387" y="398644"/>
                  </a:lnTo>
                  <a:lnTo>
                    <a:pt x="0" y="371671"/>
                  </a:lnTo>
                  <a:lnTo>
                    <a:pt x="4397" y="339370"/>
                  </a:lnTo>
                  <a:lnTo>
                    <a:pt x="32047" y="276259"/>
                  </a:lnTo>
                  <a:lnTo>
                    <a:pt x="65204" y="240972"/>
                  </a:lnTo>
                  <a:lnTo>
                    <a:pt x="111253" y="218498"/>
                  </a:lnTo>
                  <a:lnTo>
                    <a:pt x="145759" y="215433"/>
                  </a:lnTo>
                  <a:lnTo>
                    <a:pt x="163492" y="216748"/>
                  </a:lnTo>
                  <a:lnTo>
                    <a:pt x="178361" y="223719"/>
                  </a:lnTo>
                  <a:lnTo>
                    <a:pt x="203007" y="247715"/>
                  </a:lnTo>
                  <a:lnTo>
                    <a:pt x="215992" y="278692"/>
                  </a:lnTo>
                  <a:lnTo>
                    <a:pt x="220240" y="312773"/>
                  </a:lnTo>
                  <a:lnTo>
                    <a:pt x="210553" y="376181"/>
                  </a:lnTo>
                  <a:lnTo>
                    <a:pt x="198958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34059" y="4125580"/>
              <a:ext cx="176967" cy="320794"/>
            </a:xfrm>
            <a:custGeom>
              <a:avLst/>
              <a:gdLst/>
              <a:ahLst/>
              <a:cxnLst/>
              <a:rect l="0" t="0" r="0" b="0"/>
              <a:pathLst>
                <a:path w="176967" h="320794">
                  <a:moveTo>
                    <a:pt x="168883" y="42625"/>
                  </a:moveTo>
                  <a:lnTo>
                    <a:pt x="130715" y="4457"/>
                  </a:lnTo>
                  <a:lnTo>
                    <a:pt x="119062" y="422"/>
                  </a:lnTo>
                  <a:lnTo>
                    <a:pt x="89865" y="0"/>
                  </a:lnTo>
                  <a:lnTo>
                    <a:pt x="76594" y="5068"/>
                  </a:lnTo>
                  <a:lnTo>
                    <a:pt x="53723" y="22886"/>
                  </a:lnTo>
                  <a:lnTo>
                    <a:pt x="30997" y="65892"/>
                  </a:lnTo>
                  <a:lnTo>
                    <a:pt x="9669" y="124071"/>
                  </a:lnTo>
                  <a:lnTo>
                    <a:pt x="112" y="151950"/>
                  </a:lnTo>
                  <a:lnTo>
                    <a:pt x="0" y="158166"/>
                  </a:lnTo>
                  <a:lnTo>
                    <a:pt x="2973" y="159262"/>
                  </a:lnTo>
                  <a:lnTo>
                    <a:pt x="14402" y="152355"/>
                  </a:lnTo>
                  <a:lnTo>
                    <a:pt x="62624" y="114553"/>
                  </a:lnTo>
                  <a:lnTo>
                    <a:pt x="88141" y="109125"/>
                  </a:lnTo>
                  <a:lnTo>
                    <a:pt x="101343" y="109811"/>
                  </a:lnTo>
                  <a:lnTo>
                    <a:pt x="124139" y="118697"/>
                  </a:lnTo>
                  <a:lnTo>
                    <a:pt x="134483" y="125333"/>
                  </a:lnTo>
                  <a:lnTo>
                    <a:pt x="163600" y="163786"/>
                  </a:lnTo>
                  <a:lnTo>
                    <a:pt x="176966" y="213775"/>
                  </a:lnTo>
                  <a:lnTo>
                    <a:pt x="171968" y="245140"/>
                  </a:lnTo>
                  <a:lnTo>
                    <a:pt x="152023" y="284430"/>
                  </a:lnTo>
                  <a:lnTo>
                    <a:pt x="133967" y="303964"/>
                  </a:lnTo>
                  <a:lnTo>
                    <a:pt x="110708" y="317724"/>
                  </a:lnTo>
                  <a:lnTo>
                    <a:pt x="85136" y="320793"/>
                  </a:lnTo>
                  <a:lnTo>
                    <a:pt x="49106" y="313955"/>
                  </a:lnTo>
                  <a:lnTo>
                    <a:pt x="18060" y="303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89753" y="4142687"/>
              <a:ext cx="178032" cy="312875"/>
            </a:xfrm>
            <a:custGeom>
              <a:avLst/>
              <a:gdLst/>
              <a:ahLst/>
              <a:cxnLst/>
              <a:rect l="0" t="0" r="0" b="0"/>
              <a:pathLst>
                <a:path w="178032" h="312875">
                  <a:moveTo>
                    <a:pt x="50301" y="66652"/>
                  </a:moveTo>
                  <a:lnTo>
                    <a:pt x="39355" y="119860"/>
                  </a:lnTo>
                  <a:lnTo>
                    <a:pt x="25391" y="172640"/>
                  </a:lnTo>
                  <a:lnTo>
                    <a:pt x="5680" y="226873"/>
                  </a:lnTo>
                  <a:lnTo>
                    <a:pt x="0" y="263294"/>
                  </a:lnTo>
                  <a:lnTo>
                    <a:pt x="5601" y="291668"/>
                  </a:lnTo>
                  <a:lnTo>
                    <a:pt x="11360" y="303500"/>
                  </a:lnTo>
                  <a:lnTo>
                    <a:pt x="19770" y="309865"/>
                  </a:lnTo>
                  <a:lnTo>
                    <a:pt x="29947" y="312584"/>
                  </a:lnTo>
                  <a:lnTo>
                    <a:pt x="41303" y="312874"/>
                  </a:lnTo>
                  <a:lnTo>
                    <a:pt x="62044" y="305071"/>
                  </a:lnTo>
                  <a:lnTo>
                    <a:pt x="81419" y="289923"/>
                  </a:lnTo>
                  <a:lnTo>
                    <a:pt x="127883" y="237172"/>
                  </a:lnTo>
                  <a:lnTo>
                    <a:pt x="148107" y="201475"/>
                  </a:lnTo>
                  <a:lnTo>
                    <a:pt x="163749" y="154673"/>
                  </a:lnTo>
                  <a:lnTo>
                    <a:pt x="178031" y="102212"/>
                  </a:lnTo>
                  <a:lnTo>
                    <a:pt x="177355" y="55352"/>
                  </a:lnTo>
                  <a:lnTo>
                    <a:pt x="160227" y="12521"/>
                  </a:lnTo>
                  <a:lnTo>
                    <a:pt x="149484" y="4666"/>
                  </a:lnTo>
                  <a:lnTo>
                    <a:pt x="121297" y="0"/>
                  </a:lnTo>
                  <a:lnTo>
                    <a:pt x="92519" y="11130"/>
                  </a:lnTo>
                  <a:lnTo>
                    <a:pt x="54685" y="43091"/>
                  </a:lnTo>
                  <a:lnTo>
                    <a:pt x="35491" y="69892"/>
                  </a:lnTo>
                  <a:lnTo>
                    <a:pt x="10756" y="132688"/>
                  </a:lnTo>
                  <a:lnTo>
                    <a:pt x="3780" y="161510"/>
                  </a:lnTo>
                  <a:lnTo>
                    <a:pt x="11714" y="217254"/>
                  </a:lnTo>
                  <a:lnTo>
                    <a:pt x="22879" y="272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949744" y="4113368"/>
              <a:ext cx="232031" cy="315338"/>
            </a:xfrm>
            <a:custGeom>
              <a:avLst/>
              <a:gdLst/>
              <a:ahLst/>
              <a:cxnLst/>
              <a:rect l="0" t="0" r="0" b="0"/>
              <a:pathLst>
                <a:path w="232031" h="315338">
                  <a:moveTo>
                    <a:pt x="82267" y="54837"/>
                  </a:moveTo>
                  <a:lnTo>
                    <a:pt x="63289" y="103644"/>
                  </a:lnTo>
                  <a:lnTo>
                    <a:pt x="50980" y="135945"/>
                  </a:lnTo>
                  <a:lnTo>
                    <a:pt x="42527" y="188390"/>
                  </a:lnTo>
                  <a:lnTo>
                    <a:pt x="34098" y="241000"/>
                  </a:lnTo>
                  <a:lnTo>
                    <a:pt x="36991" y="271641"/>
                  </a:lnTo>
                  <a:lnTo>
                    <a:pt x="51480" y="296432"/>
                  </a:lnTo>
                  <a:lnTo>
                    <a:pt x="61742" y="307308"/>
                  </a:lnTo>
                  <a:lnTo>
                    <a:pt x="73154" y="313036"/>
                  </a:lnTo>
                  <a:lnTo>
                    <a:pt x="98022" y="315337"/>
                  </a:lnTo>
                  <a:lnTo>
                    <a:pt x="137717" y="308068"/>
                  </a:lnTo>
                  <a:lnTo>
                    <a:pt x="160741" y="292308"/>
                  </a:lnTo>
                  <a:lnTo>
                    <a:pt x="190833" y="253678"/>
                  </a:lnTo>
                  <a:lnTo>
                    <a:pt x="221019" y="193309"/>
                  </a:lnTo>
                  <a:lnTo>
                    <a:pt x="229514" y="143940"/>
                  </a:lnTo>
                  <a:lnTo>
                    <a:pt x="232030" y="90717"/>
                  </a:lnTo>
                  <a:lnTo>
                    <a:pt x="225497" y="43632"/>
                  </a:lnTo>
                  <a:lnTo>
                    <a:pt x="206634" y="8014"/>
                  </a:lnTo>
                  <a:lnTo>
                    <a:pt x="195648" y="2293"/>
                  </a:lnTo>
                  <a:lnTo>
                    <a:pt x="167191" y="0"/>
                  </a:lnTo>
                  <a:lnTo>
                    <a:pt x="116909" y="14552"/>
                  </a:lnTo>
                  <a:lnTo>
                    <a:pt x="77974" y="38161"/>
                  </a:lnTo>
                  <a:lnTo>
                    <a:pt x="47140" y="71733"/>
                  </a:lnTo>
                  <a:lnTo>
                    <a:pt x="20370" y="124022"/>
                  </a:lnTo>
                  <a:lnTo>
                    <a:pt x="4475" y="170237"/>
                  </a:lnTo>
                  <a:lnTo>
                    <a:pt x="0" y="1919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39136" y="3948826"/>
              <a:ext cx="260514" cy="438760"/>
            </a:xfrm>
            <a:custGeom>
              <a:avLst/>
              <a:gdLst/>
              <a:ahLst/>
              <a:cxnLst/>
              <a:rect l="0" t="0" r="0" b="0"/>
              <a:pathLst>
                <a:path w="260514" h="438760">
                  <a:moveTo>
                    <a:pt x="260513" y="0"/>
                  </a:moveTo>
                  <a:lnTo>
                    <a:pt x="229197" y="23416"/>
                  </a:lnTo>
                  <a:lnTo>
                    <a:pt x="188028" y="74536"/>
                  </a:lnTo>
                  <a:lnTo>
                    <a:pt x="153722" y="129235"/>
                  </a:lnTo>
                  <a:lnTo>
                    <a:pt x="124260" y="185560"/>
                  </a:lnTo>
                  <a:lnTo>
                    <a:pt x="87008" y="245538"/>
                  </a:lnTo>
                  <a:lnTo>
                    <a:pt x="59731" y="302920"/>
                  </a:lnTo>
                  <a:lnTo>
                    <a:pt x="35303" y="355176"/>
                  </a:lnTo>
                  <a:lnTo>
                    <a:pt x="11815" y="410608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3279710" y="5191457"/>
            <a:ext cx="664768" cy="488515"/>
          </a:xfrm>
          <a:custGeom>
            <a:avLst/>
            <a:gdLst/>
            <a:ahLst/>
            <a:cxnLst/>
            <a:rect l="0" t="0" r="0" b="0"/>
            <a:pathLst>
              <a:path w="664768" h="488515">
                <a:moveTo>
                  <a:pt x="422314" y="12441"/>
                </a:moveTo>
                <a:lnTo>
                  <a:pt x="386428" y="3018"/>
                </a:lnTo>
                <a:lnTo>
                  <a:pt x="331784" y="0"/>
                </a:lnTo>
                <a:lnTo>
                  <a:pt x="276321" y="630"/>
                </a:lnTo>
                <a:lnTo>
                  <a:pt x="221294" y="11311"/>
                </a:lnTo>
                <a:lnTo>
                  <a:pt x="166395" y="33096"/>
                </a:lnTo>
                <a:lnTo>
                  <a:pt x="114580" y="58848"/>
                </a:lnTo>
                <a:lnTo>
                  <a:pt x="64169" y="98910"/>
                </a:lnTo>
                <a:lnTo>
                  <a:pt x="28262" y="141149"/>
                </a:lnTo>
                <a:lnTo>
                  <a:pt x="11043" y="174764"/>
                </a:lnTo>
                <a:lnTo>
                  <a:pt x="1349" y="227949"/>
                </a:lnTo>
                <a:lnTo>
                  <a:pt x="0" y="282302"/>
                </a:lnTo>
                <a:lnTo>
                  <a:pt x="10095" y="337001"/>
                </a:lnTo>
                <a:lnTo>
                  <a:pt x="23789" y="373530"/>
                </a:lnTo>
                <a:lnTo>
                  <a:pt x="63186" y="421077"/>
                </a:lnTo>
                <a:lnTo>
                  <a:pt x="113454" y="456832"/>
                </a:lnTo>
                <a:lnTo>
                  <a:pt x="159664" y="479444"/>
                </a:lnTo>
                <a:lnTo>
                  <a:pt x="216860" y="488514"/>
                </a:lnTo>
                <a:lnTo>
                  <a:pt x="263969" y="486573"/>
                </a:lnTo>
                <a:lnTo>
                  <a:pt x="313852" y="480632"/>
                </a:lnTo>
                <a:lnTo>
                  <a:pt x="361413" y="472914"/>
                </a:lnTo>
                <a:lnTo>
                  <a:pt x="416457" y="460003"/>
                </a:lnTo>
                <a:lnTo>
                  <a:pt x="474479" y="440469"/>
                </a:lnTo>
                <a:lnTo>
                  <a:pt x="524986" y="404786"/>
                </a:lnTo>
                <a:lnTo>
                  <a:pt x="585463" y="354178"/>
                </a:lnTo>
                <a:lnTo>
                  <a:pt x="627572" y="306499"/>
                </a:lnTo>
                <a:lnTo>
                  <a:pt x="654437" y="253778"/>
                </a:lnTo>
                <a:lnTo>
                  <a:pt x="664767" y="199563"/>
                </a:lnTo>
                <a:lnTo>
                  <a:pt x="660549" y="152183"/>
                </a:lnTo>
                <a:lnTo>
                  <a:pt x="642372" y="101920"/>
                </a:lnTo>
                <a:lnTo>
                  <a:pt x="617689" y="62990"/>
                </a:lnTo>
                <a:lnTo>
                  <a:pt x="576520" y="32158"/>
                </a:lnTo>
                <a:lnTo>
                  <a:pt x="525727" y="18283"/>
                </a:lnTo>
                <a:lnTo>
                  <a:pt x="464804" y="14172"/>
                </a:lnTo>
                <a:lnTo>
                  <a:pt x="413068" y="20233"/>
                </a:lnTo>
                <a:lnTo>
                  <a:pt x="354235" y="38956"/>
                </a:lnTo>
                <a:lnTo>
                  <a:pt x="303117" y="63801"/>
                </a:lnTo>
                <a:lnTo>
                  <a:pt x="244899" y="99493"/>
                </a:lnTo>
                <a:lnTo>
                  <a:pt x="189388" y="135884"/>
                </a:lnTo>
                <a:lnTo>
                  <a:pt x="164922" y="154142"/>
                </a:lnTo>
                <a:lnTo>
                  <a:pt x="134379" y="1906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570818" y="5149289"/>
            <a:ext cx="802137" cy="560841"/>
          </a:xfrm>
          <a:custGeom>
            <a:avLst/>
            <a:gdLst/>
            <a:ahLst/>
            <a:cxnLst/>
            <a:rect l="0" t="0" r="0" b="0"/>
            <a:pathLst>
              <a:path w="802137" h="560841">
                <a:moveTo>
                  <a:pt x="681490" y="54609"/>
                </a:moveTo>
                <a:lnTo>
                  <a:pt x="624238" y="35525"/>
                </a:lnTo>
                <a:lnTo>
                  <a:pt x="569801" y="17887"/>
                </a:lnTo>
                <a:lnTo>
                  <a:pt x="518056" y="5811"/>
                </a:lnTo>
                <a:lnTo>
                  <a:pt x="456681" y="1556"/>
                </a:lnTo>
                <a:lnTo>
                  <a:pt x="397701" y="295"/>
                </a:lnTo>
                <a:lnTo>
                  <a:pt x="354771" y="0"/>
                </a:lnTo>
                <a:lnTo>
                  <a:pt x="310301" y="3932"/>
                </a:lnTo>
                <a:lnTo>
                  <a:pt x="266669" y="12280"/>
                </a:lnTo>
                <a:lnTo>
                  <a:pt x="207844" y="35635"/>
                </a:lnTo>
                <a:lnTo>
                  <a:pt x="151820" y="70823"/>
                </a:lnTo>
                <a:lnTo>
                  <a:pt x="98149" y="110195"/>
                </a:lnTo>
                <a:lnTo>
                  <a:pt x="54147" y="152330"/>
                </a:lnTo>
                <a:lnTo>
                  <a:pt x="22659" y="201209"/>
                </a:lnTo>
                <a:lnTo>
                  <a:pt x="4527" y="246838"/>
                </a:lnTo>
                <a:lnTo>
                  <a:pt x="0" y="299799"/>
                </a:lnTo>
                <a:lnTo>
                  <a:pt x="9154" y="361533"/>
                </a:lnTo>
                <a:lnTo>
                  <a:pt x="32010" y="419096"/>
                </a:lnTo>
                <a:lnTo>
                  <a:pt x="65527" y="471700"/>
                </a:lnTo>
                <a:lnTo>
                  <a:pt x="98480" y="507937"/>
                </a:lnTo>
                <a:lnTo>
                  <a:pt x="158602" y="543416"/>
                </a:lnTo>
                <a:lnTo>
                  <a:pt x="191629" y="553698"/>
                </a:lnTo>
                <a:lnTo>
                  <a:pt x="236778" y="558267"/>
                </a:lnTo>
                <a:lnTo>
                  <a:pt x="299028" y="560840"/>
                </a:lnTo>
                <a:lnTo>
                  <a:pt x="349512" y="557379"/>
                </a:lnTo>
                <a:lnTo>
                  <a:pt x="401402" y="550763"/>
                </a:lnTo>
                <a:lnTo>
                  <a:pt x="457834" y="538473"/>
                </a:lnTo>
                <a:lnTo>
                  <a:pt x="510949" y="525183"/>
                </a:lnTo>
                <a:lnTo>
                  <a:pt x="570614" y="502981"/>
                </a:lnTo>
                <a:lnTo>
                  <a:pt x="626411" y="476985"/>
                </a:lnTo>
                <a:lnTo>
                  <a:pt x="684318" y="437569"/>
                </a:lnTo>
                <a:lnTo>
                  <a:pt x="740995" y="389646"/>
                </a:lnTo>
                <a:lnTo>
                  <a:pt x="775802" y="341943"/>
                </a:lnTo>
                <a:lnTo>
                  <a:pt x="795595" y="281766"/>
                </a:lnTo>
                <a:lnTo>
                  <a:pt x="802136" y="224664"/>
                </a:lnTo>
                <a:lnTo>
                  <a:pt x="801028" y="169151"/>
                </a:lnTo>
                <a:lnTo>
                  <a:pt x="789970" y="132431"/>
                </a:lnTo>
                <a:lnTo>
                  <a:pt x="770837" y="103924"/>
                </a:lnTo>
                <a:lnTo>
                  <a:pt x="717462" y="52639"/>
                </a:lnTo>
                <a:lnTo>
                  <a:pt x="692907" y="39514"/>
                </a:lnTo>
                <a:lnTo>
                  <a:pt x="638830" y="30839"/>
                </a:lnTo>
                <a:lnTo>
                  <a:pt x="596513" y="32873"/>
                </a:lnTo>
                <a:lnTo>
                  <a:pt x="556885" y="40378"/>
                </a:lnTo>
                <a:lnTo>
                  <a:pt x="502555" y="65960"/>
                </a:lnTo>
                <a:lnTo>
                  <a:pt x="475516" y="79459"/>
                </a:lnTo>
                <a:lnTo>
                  <a:pt x="420917" y="121302"/>
                </a:lnTo>
                <a:lnTo>
                  <a:pt x="366120" y="166639"/>
                </a:lnTo>
                <a:lnTo>
                  <a:pt x="303385" y="229028"/>
                </a:lnTo>
                <a:lnTo>
                  <a:pt x="258493" y="282881"/>
                </a:lnTo>
                <a:lnTo>
                  <a:pt x="229020" y="3151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5232579" y="9269029"/>
            <a:ext cx="1540756" cy="425049"/>
            <a:chOff x="5232579" y="9269029"/>
            <a:chExt cx="1540756" cy="425049"/>
          </a:xfrm>
        </p:grpSpPr>
        <p:sp>
          <p:nvSpPr>
            <p:cNvPr id="55" name="Freeform 54"/>
            <p:cNvSpPr/>
            <p:nvPr/>
          </p:nvSpPr>
          <p:spPr>
            <a:xfrm>
              <a:off x="5232579" y="9402158"/>
              <a:ext cx="232895" cy="250786"/>
            </a:xfrm>
            <a:custGeom>
              <a:avLst/>
              <a:gdLst/>
              <a:ahLst/>
              <a:cxnLst/>
              <a:rect l="0" t="0" r="0" b="0"/>
              <a:pathLst>
                <a:path w="232895" h="250786">
                  <a:moveTo>
                    <a:pt x="87367" y="45117"/>
                  </a:moveTo>
                  <a:lnTo>
                    <a:pt x="49199" y="90563"/>
                  </a:lnTo>
                  <a:lnTo>
                    <a:pt x="30185" y="128662"/>
                  </a:lnTo>
                  <a:lnTo>
                    <a:pt x="22181" y="176174"/>
                  </a:lnTo>
                  <a:lnTo>
                    <a:pt x="28434" y="202898"/>
                  </a:lnTo>
                  <a:lnTo>
                    <a:pt x="34367" y="214290"/>
                  </a:lnTo>
                  <a:lnTo>
                    <a:pt x="44417" y="221885"/>
                  </a:lnTo>
                  <a:lnTo>
                    <a:pt x="71833" y="230323"/>
                  </a:lnTo>
                  <a:lnTo>
                    <a:pt x="100268" y="225948"/>
                  </a:lnTo>
                  <a:lnTo>
                    <a:pt x="155763" y="198313"/>
                  </a:lnTo>
                  <a:lnTo>
                    <a:pt x="219092" y="145472"/>
                  </a:lnTo>
                  <a:lnTo>
                    <a:pt x="229702" y="119173"/>
                  </a:lnTo>
                  <a:lnTo>
                    <a:pt x="232894" y="88694"/>
                  </a:lnTo>
                  <a:lnTo>
                    <a:pt x="229235" y="59915"/>
                  </a:lnTo>
                  <a:lnTo>
                    <a:pt x="218468" y="35951"/>
                  </a:lnTo>
                  <a:lnTo>
                    <a:pt x="211331" y="25295"/>
                  </a:lnTo>
                  <a:lnTo>
                    <a:pt x="187151" y="9393"/>
                  </a:lnTo>
                  <a:lnTo>
                    <a:pt x="172171" y="3019"/>
                  </a:lnTo>
                  <a:lnTo>
                    <a:pt x="139277" y="0"/>
                  </a:lnTo>
                  <a:lnTo>
                    <a:pt x="105868" y="5260"/>
                  </a:lnTo>
                  <a:lnTo>
                    <a:pt x="75785" y="17754"/>
                  </a:lnTo>
                  <a:lnTo>
                    <a:pt x="51242" y="41589"/>
                  </a:lnTo>
                  <a:lnTo>
                    <a:pt x="24357" y="89267"/>
                  </a:lnTo>
                  <a:lnTo>
                    <a:pt x="1625" y="152694"/>
                  </a:lnTo>
                  <a:lnTo>
                    <a:pt x="0" y="181290"/>
                  </a:lnTo>
                  <a:lnTo>
                    <a:pt x="7652" y="219021"/>
                  </a:lnTo>
                  <a:lnTo>
                    <a:pt x="18811" y="2507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498192" y="9269029"/>
              <a:ext cx="239516" cy="406991"/>
            </a:xfrm>
            <a:custGeom>
              <a:avLst/>
              <a:gdLst/>
              <a:ahLst/>
              <a:cxnLst/>
              <a:rect l="0" t="0" r="0" b="0"/>
              <a:pathLst>
                <a:path w="239516" h="406991">
                  <a:moveTo>
                    <a:pt x="41133" y="0"/>
                  </a:moveTo>
                  <a:lnTo>
                    <a:pt x="41133" y="45309"/>
                  </a:lnTo>
                  <a:lnTo>
                    <a:pt x="39610" y="104494"/>
                  </a:lnTo>
                  <a:lnTo>
                    <a:pt x="33854" y="148006"/>
                  </a:lnTo>
                  <a:lnTo>
                    <a:pt x="30281" y="192736"/>
                  </a:lnTo>
                  <a:lnTo>
                    <a:pt x="28693" y="238007"/>
                  </a:lnTo>
                  <a:lnTo>
                    <a:pt x="27987" y="283519"/>
                  </a:lnTo>
                  <a:lnTo>
                    <a:pt x="20311" y="337409"/>
                  </a:lnTo>
                  <a:lnTo>
                    <a:pt x="15666" y="389601"/>
                  </a:lnTo>
                  <a:lnTo>
                    <a:pt x="16538" y="395323"/>
                  </a:lnTo>
                  <a:lnTo>
                    <a:pt x="18643" y="393043"/>
                  </a:lnTo>
                  <a:lnTo>
                    <a:pt x="32967" y="345600"/>
                  </a:lnTo>
                  <a:lnTo>
                    <a:pt x="45993" y="295203"/>
                  </a:lnTo>
                  <a:lnTo>
                    <a:pt x="66780" y="248955"/>
                  </a:lnTo>
                  <a:lnTo>
                    <a:pt x="99514" y="213585"/>
                  </a:lnTo>
                  <a:lnTo>
                    <a:pt x="129035" y="201570"/>
                  </a:lnTo>
                  <a:lnTo>
                    <a:pt x="145438" y="198365"/>
                  </a:lnTo>
                  <a:lnTo>
                    <a:pt x="175852" y="202930"/>
                  </a:lnTo>
                  <a:lnTo>
                    <a:pt x="203081" y="216639"/>
                  </a:lnTo>
                  <a:lnTo>
                    <a:pt x="225339" y="237967"/>
                  </a:lnTo>
                  <a:lnTo>
                    <a:pt x="237263" y="270805"/>
                  </a:lnTo>
                  <a:lnTo>
                    <a:pt x="239515" y="306221"/>
                  </a:lnTo>
                  <a:lnTo>
                    <a:pt x="230360" y="332118"/>
                  </a:lnTo>
                  <a:lnTo>
                    <a:pt x="200796" y="371106"/>
                  </a:lnTo>
                  <a:lnTo>
                    <a:pt x="172018" y="389901"/>
                  </a:lnTo>
                  <a:lnTo>
                    <a:pt x="137391" y="401809"/>
                  </a:lnTo>
                  <a:lnTo>
                    <a:pt x="76594" y="406990"/>
                  </a:lnTo>
                  <a:lnTo>
                    <a:pt x="16935" y="399927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868394" y="9269029"/>
              <a:ext cx="41135" cy="411337"/>
            </a:xfrm>
            <a:custGeom>
              <a:avLst/>
              <a:gdLst/>
              <a:ahLst/>
              <a:cxnLst/>
              <a:rect l="0" t="0" r="0" b="0"/>
              <a:pathLst>
                <a:path w="41135" h="411337">
                  <a:moveTo>
                    <a:pt x="41134" y="0"/>
                  </a:moveTo>
                  <a:lnTo>
                    <a:pt x="37072" y="59660"/>
                  </a:lnTo>
                  <a:lnTo>
                    <a:pt x="26219" y="115179"/>
                  </a:lnTo>
                  <a:lnTo>
                    <a:pt x="19270" y="157834"/>
                  </a:lnTo>
                  <a:lnTo>
                    <a:pt x="16182" y="202182"/>
                  </a:lnTo>
                  <a:lnTo>
                    <a:pt x="10747" y="247284"/>
                  </a:lnTo>
                  <a:lnTo>
                    <a:pt x="4777" y="291197"/>
                  </a:lnTo>
                  <a:lnTo>
                    <a:pt x="1415" y="348655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731282" y="9488408"/>
              <a:ext cx="260514" cy="27424"/>
            </a:xfrm>
            <a:custGeom>
              <a:avLst/>
              <a:gdLst/>
              <a:ahLst/>
              <a:cxnLst/>
              <a:rect l="0" t="0" r="0" b="0"/>
              <a:pathLst>
                <a:path w="260514" h="27424">
                  <a:moveTo>
                    <a:pt x="0" y="27423"/>
                  </a:moveTo>
                  <a:lnTo>
                    <a:pt x="59659" y="27423"/>
                  </a:lnTo>
                  <a:lnTo>
                    <a:pt x="121644" y="20143"/>
                  </a:lnTo>
                  <a:lnTo>
                    <a:pt x="171293" y="8339"/>
                  </a:lnTo>
                  <a:lnTo>
                    <a:pt x="224598" y="2471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055370" y="9460986"/>
              <a:ext cx="251784" cy="233092"/>
            </a:xfrm>
            <a:custGeom>
              <a:avLst/>
              <a:gdLst/>
              <a:ahLst/>
              <a:cxnLst/>
              <a:rect l="0" t="0" r="0" b="0"/>
              <a:pathLst>
                <a:path w="251784" h="233092">
                  <a:moveTo>
                    <a:pt x="46115" y="0"/>
                  </a:moveTo>
                  <a:lnTo>
                    <a:pt x="27137" y="59659"/>
                  </a:lnTo>
                  <a:lnTo>
                    <a:pt x="7483" y="111116"/>
                  </a:lnTo>
                  <a:lnTo>
                    <a:pt x="0" y="146886"/>
                  </a:lnTo>
                  <a:lnTo>
                    <a:pt x="1751" y="183097"/>
                  </a:lnTo>
                  <a:lnTo>
                    <a:pt x="7398" y="196714"/>
                  </a:lnTo>
                  <a:lnTo>
                    <a:pt x="25860" y="215908"/>
                  </a:lnTo>
                  <a:lnTo>
                    <a:pt x="37182" y="218588"/>
                  </a:lnTo>
                  <a:lnTo>
                    <a:pt x="61950" y="213441"/>
                  </a:lnTo>
                  <a:lnTo>
                    <a:pt x="94310" y="193414"/>
                  </a:lnTo>
                  <a:lnTo>
                    <a:pt x="132541" y="156301"/>
                  </a:lnTo>
                  <a:lnTo>
                    <a:pt x="165372" y="97511"/>
                  </a:lnTo>
                  <a:lnTo>
                    <a:pt x="186978" y="34158"/>
                  </a:lnTo>
                  <a:lnTo>
                    <a:pt x="188775" y="30389"/>
                  </a:lnTo>
                  <a:lnTo>
                    <a:pt x="176980" y="83862"/>
                  </a:lnTo>
                  <a:lnTo>
                    <a:pt x="169467" y="146850"/>
                  </a:lnTo>
                  <a:lnTo>
                    <a:pt x="162892" y="176480"/>
                  </a:lnTo>
                  <a:lnTo>
                    <a:pt x="167080" y="204883"/>
                  </a:lnTo>
                  <a:lnTo>
                    <a:pt x="172462" y="218856"/>
                  </a:lnTo>
                  <a:lnTo>
                    <a:pt x="180621" y="226647"/>
                  </a:lnTo>
                  <a:lnTo>
                    <a:pt x="190630" y="230319"/>
                  </a:lnTo>
                  <a:lnTo>
                    <a:pt x="251783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320864" y="9425570"/>
              <a:ext cx="178247" cy="246137"/>
            </a:xfrm>
            <a:custGeom>
              <a:avLst/>
              <a:gdLst/>
              <a:ahLst/>
              <a:cxnLst/>
              <a:rect l="0" t="0" r="0" b="0"/>
              <a:pathLst>
                <a:path w="178247" h="246137">
                  <a:moveTo>
                    <a:pt x="178246" y="35416"/>
                  </a:moveTo>
                  <a:lnTo>
                    <a:pt x="170966" y="13579"/>
                  </a:lnTo>
                  <a:lnTo>
                    <a:pt x="161205" y="7147"/>
                  </a:lnTo>
                  <a:lnTo>
                    <a:pt x="130046" y="0"/>
                  </a:lnTo>
                  <a:lnTo>
                    <a:pt x="102994" y="4948"/>
                  </a:lnTo>
                  <a:lnTo>
                    <a:pt x="70634" y="24865"/>
                  </a:lnTo>
                  <a:lnTo>
                    <a:pt x="52721" y="42914"/>
                  </a:lnTo>
                  <a:lnTo>
                    <a:pt x="39682" y="66171"/>
                  </a:lnTo>
                  <a:lnTo>
                    <a:pt x="38642" y="77248"/>
                  </a:lnTo>
                  <a:lnTo>
                    <a:pt x="45612" y="97680"/>
                  </a:lnTo>
                  <a:lnTo>
                    <a:pt x="73945" y="126314"/>
                  </a:lnTo>
                  <a:lnTo>
                    <a:pt x="124465" y="161763"/>
                  </a:lnTo>
                  <a:lnTo>
                    <a:pt x="151296" y="174345"/>
                  </a:lnTo>
                  <a:lnTo>
                    <a:pt x="158756" y="182880"/>
                  </a:lnTo>
                  <a:lnTo>
                    <a:pt x="162205" y="193141"/>
                  </a:lnTo>
                  <a:lnTo>
                    <a:pt x="162982" y="204551"/>
                  </a:lnTo>
                  <a:lnTo>
                    <a:pt x="158929" y="213682"/>
                  </a:lnTo>
                  <a:lnTo>
                    <a:pt x="142238" y="227890"/>
                  </a:lnTo>
                  <a:lnTo>
                    <a:pt x="107146" y="244453"/>
                  </a:lnTo>
                  <a:lnTo>
                    <a:pt x="77074" y="246136"/>
                  </a:lnTo>
                  <a:lnTo>
                    <a:pt x="34009" y="242581"/>
                  </a:lnTo>
                  <a:lnTo>
                    <a:pt x="0" y="2410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12820" y="9459947"/>
              <a:ext cx="260515" cy="179286"/>
            </a:xfrm>
            <a:custGeom>
              <a:avLst/>
              <a:gdLst/>
              <a:ahLst/>
              <a:cxnLst/>
              <a:rect l="0" t="0" r="0" b="0"/>
              <a:pathLst>
                <a:path w="260515" h="179286">
                  <a:moveTo>
                    <a:pt x="0" y="124440"/>
                  </a:moveTo>
                  <a:lnTo>
                    <a:pt x="52871" y="109525"/>
                  </a:lnTo>
                  <a:lnTo>
                    <a:pt x="105043" y="92598"/>
                  </a:lnTo>
                  <a:lnTo>
                    <a:pt x="156338" y="59580"/>
                  </a:lnTo>
                  <a:lnTo>
                    <a:pt x="186312" y="32773"/>
                  </a:lnTo>
                  <a:lnTo>
                    <a:pt x="189717" y="23718"/>
                  </a:lnTo>
                  <a:lnTo>
                    <a:pt x="188940" y="14634"/>
                  </a:lnTo>
                  <a:lnTo>
                    <a:pt x="185375" y="5533"/>
                  </a:lnTo>
                  <a:lnTo>
                    <a:pt x="178428" y="988"/>
                  </a:lnTo>
                  <a:lnTo>
                    <a:pt x="158522" y="0"/>
                  </a:lnTo>
                  <a:lnTo>
                    <a:pt x="114341" y="15289"/>
                  </a:lnTo>
                  <a:lnTo>
                    <a:pt x="88398" y="34794"/>
                  </a:lnTo>
                  <a:lnTo>
                    <a:pt x="46916" y="84557"/>
                  </a:lnTo>
                  <a:lnTo>
                    <a:pt x="41942" y="97852"/>
                  </a:lnTo>
                  <a:lnTo>
                    <a:pt x="40478" y="124811"/>
                  </a:lnTo>
                  <a:lnTo>
                    <a:pt x="45267" y="135351"/>
                  </a:lnTo>
                  <a:lnTo>
                    <a:pt x="62776" y="151125"/>
                  </a:lnTo>
                  <a:lnTo>
                    <a:pt x="98329" y="168571"/>
                  </a:lnTo>
                  <a:lnTo>
                    <a:pt x="152366" y="176111"/>
                  </a:lnTo>
                  <a:lnTo>
                    <a:pt x="209342" y="178344"/>
                  </a:lnTo>
                  <a:lnTo>
                    <a:pt x="260514" y="1792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63806" y="9780205"/>
            <a:ext cx="3578624" cy="434898"/>
            <a:chOff x="863806" y="9780205"/>
            <a:chExt cx="3578624" cy="434898"/>
          </a:xfrm>
        </p:grpSpPr>
        <p:sp>
          <p:nvSpPr>
            <p:cNvPr id="63" name="Freeform 62"/>
            <p:cNvSpPr/>
            <p:nvPr/>
          </p:nvSpPr>
          <p:spPr>
            <a:xfrm>
              <a:off x="863806" y="10173968"/>
              <a:ext cx="3578624" cy="41135"/>
            </a:xfrm>
            <a:custGeom>
              <a:avLst/>
              <a:gdLst/>
              <a:ahLst/>
              <a:cxnLst/>
              <a:rect l="0" t="0" r="0" b="0"/>
              <a:pathLst>
                <a:path w="3578624" h="41135">
                  <a:moveTo>
                    <a:pt x="0" y="41134"/>
                  </a:moveTo>
                  <a:lnTo>
                    <a:pt x="57252" y="22051"/>
                  </a:lnTo>
                  <a:lnTo>
                    <a:pt x="103970" y="16183"/>
                  </a:lnTo>
                  <a:lnTo>
                    <a:pt x="156407" y="21723"/>
                  </a:lnTo>
                  <a:lnTo>
                    <a:pt x="210539" y="25734"/>
                  </a:lnTo>
                  <a:lnTo>
                    <a:pt x="265172" y="26923"/>
                  </a:lnTo>
                  <a:lnTo>
                    <a:pt x="319954" y="27275"/>
                  </a:lnTo>
                  <a:lnTo>
                    <a:pt x="374780" y="27379"/>
                  </a:lnTo>
                  <a:lnTo>
                    <a:pt x="429620" y="27411"/>
                  </a:lnTo>
                  <a:lnTo>
                    <a:pt x="484463" y="27419"/>
                  </a:lnTo>
                  <a:lnTo>
                    <a:pt x="546586" y="27422"/>
                  </a:lnTo>
                  <a:lnTo>
                    <a:pt x="605957" y="27423"/>
                  </a:lnTo>
                  <a:lnTo>
                    <a:pt x="669422" y="27423"/>
                  </a:lnTo>
                  <a:lnTo>
                    <a:pt x="713935" y="27423"/>
                  </a:lnTo>
                  <a:lnTo>
                    <a:pt x="757586" y="27423"/>
                  </a:lnTo>
                  <a:lnTo>
                    <a:pt x="817945" y="27423"/>
                  </a:lnTo>
                  <a:lnTo>
                    <a:pt x="861197" y="27423"/>
                  </a:lnTo>
                  <a:lnTo>
                    <a:pt x="905811" y="27423"/>
                  </a:lnTo>
                  <a:lnTo>
                    <a:pt x="949507" y="27423"/>
                  </a:lnTo>
                  <a:lnTo>
                    <a:pt x="1009891" y="27423"/>
                  </a:lnTo>
                  <a:lnTo>
                    <a:pt x="1053149" y="27423"/>
                  </a:lnTo>
                  <a:lnTo>
                    <a:pt x="1113049" y="27423"/>
                  </a:lnTo>
                  <a:lnTo>
                    <a:pt x="1169392" y="27423"/>
                  </a:lnTo>
                  <a:lnTo>
                    <a:pt x="1224680" y="27423"/>
                  </a:lnTo>
                  <a:lnTo>
                    <a:pt x="1279656" y="27423"/>
                  </a:lnTo>
                  <a:lnTo>
                    <a:pt x="1334540" y="27423"/>
                  </a:lnTo>
                  <a:lnTo>
                    <a:pt x="1389397" y="27423"/>
                  </a:lnTo>
                  <a:lnTo>
                    <a:pt x="1451524" y="27423"/>
                  </a:lnTo>
                  <a:lnTo>
                    <a:pt x="1510896" y="27423"/>
                  </a:lnTo>
                  <a:lnTo>
                    <a:pt x="1567082" y="27423"/>
                  </a:lnTo>
                  <a:lnTo>
                    <a:pt x="1629603" y="27423"/>
                  </a:lnTo>
                  <a:lnTo>
                    <a:pt x="1689092" y="20145"/>
                  </a:lnTo>
                  <a:lnTo>
                    <a:pt x="1752592" y="15618"/>
                  </a:lnTo>
                  <a:lnTo>
                    <a:pt x="1812371" y="14277"/>
                  </a:lnTo>
                  <a:lnTo>
                    <a:pt x="1854151" y="13963"/>
                  </a:lnTo>
                  <a:lnTo>
                    <a:pt x="1916436" y="13786"/>
                  </a:lnTo>
                  <a:lnTo>
                    <a:pt x="1977547" y="13734"/>
                  </a:lnTo>
                  <a:lnTo>
                    <a:pt x="2039835" y="13718"/>
                  </a:lnTo>
                  <a:lnTo>
                    <a:pt x="2100948" y="13714"/>
                  </a:lnTo>
                  <a:lnTo>
                    <a:pt x="2144910" y="13713"/>
                  </a:lnTo>
                  <a:lnTo>
                    <a:pt x="2189841" y="13712"/>
                  </a:lnTo>
                  <a:lnTo>
                    <a:pt x="2250682" y="13712"/>
                  </a:lnTo>
                  <a:lnTo>
                    <a:pt x="2292711" y="13712"/>
                  </a:lnTo>
                  <a:lnTo>
                    <a:pt x="2336781" y="13712"/>
                  </a:lnTo>
                  <a:lnTo>
                    <a:pt x="2381759" y="13712"/>
                  </a:lnTo>
                  <a:lnTo>
                    <a:pt x="2442627" y="13712"/>
                  </a:lnTo>
                  <a:lnTo>
                    <a:pt x="2484662" y="13712"/>
                  </a:lnTo>
                  <a:lnTo>
                    <a:pt x="2547090" y="13712"/>
                  </a:lnTo>
                  <a:lnTo>
                    <a:pt x="2608244" y="13712"/>
                  </a:lnTo>
                  <a:lnTo>
                    <a:pt x="2670545" y="13712"/>
                  </a:lnTo>
                  <a:lnTo>
                    <a:pt x="2727598" y="13712"/>
                  </a:lnTo>
                  <a:lnTo>
                    <a:pt x="2783098" y="13712"/>
                  </a:lnTo>
                  <a:lnTo>
                    <a:pt x="2838137" y="13712"/>
                  </a:lnTo>
                  <a:lnTo>
                    <a:pt x="2893039" y="13712"/>
                  </a:lnTo>
                  <a:lnTo>
                    <a:pt x="2947901" y="13712"/>
                  </a:lnTo>
                  <a:lnTo>
                    <a:pt x="3002751" y="13712"/>
                  </a:lnTo>
                  <a:lnTo>
                    <a:pt x="3057597" y="13712"/>
                  </a:lnTo>
                  <a:lnTo>
                    <a:pt x="3116505" y="13712"/>
                  </a:lnTo>
                  <a:lnTo>
                    <a:pt x="3178140" y="13712"/>
                  </a:lnTo>
                  <a:lnTo>
                    <a:pt x="3230934" y="9649"/>
                  </a:lnTo>
                  <a:lnTo>
                    <a:pt x="3279585" y="2859"/>
                  </a:lnTo>
                  <a:lnTo>
                    <a:pt x="3336657" y="847"/>
                  </a:lnTo>
                  <a:lnTo>
                    <a:pt x="3397748" y="251"/>
                  </a:lnTo>
                  <a:lnTo>
                    <a:pt x="3454444" y="75"/>
                  </a:lnTo>
                  <a:lnTo>
                    <a:pt x="3509836" y="22"/>
                  </a:lnTo>
                  <a:lnTo>
                    <a:pt x="3552656" y="6"/>
                  </a:lnTo>
                  <a:lnTo>
                    <a:pt x="35786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32362" y="9817477"/>
              <a:ext cx="54846" cy="329070"/>
            </a:xfrm>
            <a:custGeom>
              <a:avLst/>
              <a:gdLst/>
              <a:ahLst/>
              <a:cxnLst/>
              <a:rect l="0" t="0" r="0" b="0"/>
              <a:pathLst>
                <a:path w="54846" h="329070">
                  <a:moveTo>
                    <a:pt x="54845" y="0"/>
                  </a:moveTo>
                  <a:lnTo>
                    <a:pt x="34475" y="23417"/>
                  </a:lnTo>
                  <a:lnTo>
                    <a:pt x="23955" y="45447"/>
                  </a:lnTo>
                  <a:lnTo>
                    <a:pt x="16746" y="98103"/>
                  </a:lnTo>
                  <a:lnTo>
                    <a:pt x="15060" y="140088"/>
                  </a:lnTo>
                  <a:lnTo>
                    <a:pt x="12787" y="184139"/>
                  </a:lnTo>
                  <a:lnTo>
                    <a:pt x="6699" y="229108"/>
                  </a:lnTo>
                  <a:lnTo>
                    <a:pt x="1985" y="289971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055762" y="9968300"/>
              <a:ext cx="114094" cy="137114"/>
            </a:xfrm>
            <a:custGeom>
              <a:avLst/>
              <a:gdLst/>
              <a:ahLst/>
              <a:cxnLst/>
              <a:rect l="0" t="0" r="0" b="0"/>
              <a:pathLst>
                <a:path w="114094" h="137114">
                  <a:moveTo>
                    <a:pt x="0" y="0"/>
                  </a:moveTo>
                  <a:lnTo>
                    <a:pt x="9423" y="35886"/>
                  </a:lnTo>
                  <a:lnTo>
                    <a:pt x="10918" y="89007"/>
                  </a:lnTo>
                  <a:lnTo>
                    <a:pt x="5868" y="120303"/>
                  </a:lnTo>
                  <a:lnTo>
                    <a:pt x="3912" y="124382"/>
                  </a:lnTo>
                  <a:lnTo>
                    <a:pt x="2608" y="121008"/>
                  </a:lnTo>
                  <a:lnTo>
                    <a:pt x="1739" y="112665"/>
                  </a:lnTo>
                  <a:lnTo>
                    <a:pt x="15073" y="71808"/>
                  </a:lnTo>
                  <a:lnTo>
                    <a:pt x="46876" y="25300"/>
                  </a:lnTo>
                  <a:lnTo>
                    <a:pt x="64507" y="5659"/>
                  </a:lnTo>
                  <a:lnTo>
                    <a:pt x="73474" y="2250"/>
                  </a:lnTo>
                  <a:lnTo>
                    <a:pt x="82499" y="3023"/>
                  </a:lnTo>
                  <a:lnTo>
                    <a:pt x="91563" y="6586"/>
                  </a:lnTo>
                  <a:lnTo>
                    <a:pt x="105696" y="22733"/>
                  </a:lnTo>
                  <a:lnTo>
                    <a:pt x="111598" y="33437"/>
                  </a:lnTo>
                  <a:lnTo>
                    <a:pt x="114093" y="61580"/>
                  </a:lnTo>
                  <a:lnTo>
                    <a:pt x="110995" y="103560"/>
                  </a:lnTo>
                  <a:lnTo>
                    <a:pt x="109690" y="137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19557" y="9794739"/>
              <a:ext cx="160905" cy="296963"/>
            </a:xfrm>
            <a:custGeom>
              <a:avLst/>
              <a:gdLst/>
              <a:ahLst/>
              <a:cxnLst/>
              <a:rect l="0" t="0" r="0" b="0"/>
              <a:pathLst>
                <a:path w="160905" h="296963">
                  <a:moveTo>
                    <a:pt x="37852" y="63872"/>
                  </a:moveTo>
                  <a:lnTo>
                    <a:pt x="37852" y="123531"/>
                  </a:lnTo>
                  <a:lnTo>
                    <a:pt x="33789" y="174987"/>
                  </a:lnTo>
                  <a:lnTo>
                    <a:pt x="22937" y="224766"/>
                  </a:lnTo>
                  <a:lnTo>
                    <a:pt x="5621" y="282532"/>
                  </a:lnTo>
                  <a:lnTo>
                    <a:pt x="2654" y="285819"/>
                  </a:lnTo>
                  <a:lnTo>
                    <a:pt x="675" y="281916"/>
                  </a:lnTo>
                  <a:lnTo>
                    <a:pt x="0" y="262853"/>
                  </a:lnTo>
                  <a:lnTo>
                    <a:pt x="11981" y="209312"/>
                  </a:lnTo>
                  <a:lnTo>
                    <a:pt x="24600" y="158256"/>
                  </a:lnTo>
                  <a:lnTo>
                    <a:pt x="42051" y="108595"/>
                  </a:lnTo>
                  <a:lnTo>
                    <a:pt x="66518" y="60873"/>
                  </a:lnTo>
                  <a:lnTo>
                    <a:pt x="85632" y="29023"/>
                  </a:lnTo>
                  <a:lnTo>
                    <a:pt x="109362" y="4711"/>
                  </a:lnTo>
                  <a:lnTo>
                    <a:pt x="120565" y="55"/>
                  </a:lnTo>
                  <a:lnTo>
                    <a:pt x="131081" y="0"/>
                  </a:lnTo>
                  <a:lnTo>
                    <a:pt x="141138" y="3009"/>
                  </a:lnTo>
                  <a:lnTo>
                    <a:pt x="147843" y="12632"/>
                  </a:lnTo>
                  <a:lnTo>
                    <a:pt x="157279" y="61046"/>
                  </a:lnTo>
                  <a:lnTo>
                    <a:pt x="160075" y="114663"/>
                  </a:lnTo>
                  <a:lnTo>
                    <a:pt x="160904" y="170667"/>
                  </a:lnTo>
                  <a:lnTo>
                    <a:pt x="159626" y="231781"/>
                  </a:lnTo>
                  <a:lnTo>
                    <a:pt x="150380" y="282733"/>
                  </a:lnTo>
                  <a:lnTo>
                    <a:pt x="147542" y="2969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57409" y="10036856"/>
              <a:ext cx="164535" cy="41135"/>
            </a:xfrm>
            <a:custGeom>
              <a:avLst/>
              <a:gdLst/>
              <a:ahLst/>
              <a:cxnLst/>
              <a:rect l="0" t="0" r="0" b="0"/>
              <a:pathLst>
                <a:path w="164535" h="41135">
                  <a:moveTo>
                    <a:pt x="0" y="41134"/>
                  </a:moveTo>
                  <a:lnTo>
                    <a:pt x="59660" y="26219"/>
                  </a:lnTo>
                  <a:lnTo>
                    <a:pt x="121643" y="8904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32913" y="9780205"/>
              <a:ext cx="114912" cy="311497"/>
            </a:xfrm>
            <a:custGeom>
              <a:avLst/>
              <a:gdLst/>
              <a:ahLst/>
              <a:cxnLst/>
              <a:rect l="0" t="0" r="0" b="0"/>
              <a:pathLst>
                <a:path w="114912" h="311497">
                  <a:moveTo>
                    <a:pt x="26142" y="119540"/>
                  </a:moveTo>
                  <a:lnTo>
                    <a:pt x="15290" y="168347"/>
                  </a:lnTo>
                  <a:lnTo>
                    <a:pt x="13278" y="217792"/>
                  </a:lnTo>
                  <a:lnTo>
                    <a:pt x="12682" y="271037"/>
                  </a:lnTo>
                  <a:lnTo>
                    <a:pt x="11019" y="296561"/>
                  </a:lnTo>
                  <a:lnTo>
                    <a:pt x="8443" y="296969"/>
                  </a:lnTo>
                  <a:lnTo>
                    <a:pt x="5202" y="292671"/>
                  </a:lnTo>
                  <a:lnTo>
                    <a:pt x="0" y="232564"/>
                  </a:lnTo>
                  <a:lnTo>
                    <a:pt x="623" y="178589"/>
                  </a:lnTo>
                  <a:lnTo>
                    <a:pt x="9779" y="124001"/>
                  </a:lnTo>
                  <a:lnTo>
                    <a:pt x="22140" y="70756"/>
                  </a:lnTo>
                  <a:lnTo>
                    <a:pt x="36975" y="26881"/>
                  </a:lnTo>
                  <a:lnTo>
                    <a:pt x="51778" y="4216"/>
                  </a:lnTo>
                  <a:lnTo>
                    <a:pt x="61514" y="0"/>
                  </a:lnTo>
                  <a:lnTo>
                    <a:pt x="72576" y="236"/>
                  </a:lnTo>
                  <a:lnTo>
                    <a:pt x="84520" y="3440"/>
                  </a:lnTo>
                  <a:lnTo>
                    <a:pt x="92483" y="11671"/>
                  </a:lnTo>
                  <a:lnTo>
                    <a:pt x="109326" y="68666"/>
                  </a:lnTo>
                  <a:lnTo>
                    <a:pt x="114911" y="103023"/>
                  </a:lnTo>
                  <a:lnTo>
                    <a:pt x="111013" y="156626"/>
                  </a:lnTo>
                  <a:lnTo>
                    <a:pt x="109181" y="211103"/>
                  </a:lnTo>
                  <a:lnTo>
                    <a:pt x="108638" y="262791"/>
                  </a:lnTo>
                  <a:lnTo>
                    <a:pt x="108410" y="3114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45344" y="9954589"/>
              <a:ext cx="164536" cy="54846"/>
            </a:xfrm>
            <a:custGeom>
              <a:avLst/>
              <a:gdLst/>
              <a:ahLst/>
              <a:cxnLst/>
              <a:rect l="0" t="0" r="0" b="0"/>
              <a:pathLst>
                <a:path w="164536" h="54846">
                  <a:moveTo>
                    <a:pt x="0" y="54845"/>
                  </a:moveTo>
                  <a:lnTo>
                    <a:pt x="57252" y="23955"/>
                  </a:lnTo>
                  <a:lnTo>
                    <a:pt x="118065" y="6312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892892" y="9815783"/>
              <a:ext cx="148390" cy="234786"/>
            </a:xfrm>
            <a:custGeom>
              <a:avLst/>
              <a:gdLst/>
              <a:ahLst/>
              <a:cxnLst/>
              <a:rect l="0" t="0" r="0" b="0"/>
              <a:pathLst>
                <a:path w="148390" h="234786">
                  <a:moveTo>
                    <a:pt x="40387" y="56538"/>
                  </a:moveTo>
                  <a:lnTo>
                    <a:pt x="30964" y="92425"/>
                  </a:lnTo>
                  <a:lnTo>
                    <a:pt x="26423" y="145546"/>
                  </a:lnTo>
                  <a:lnTo>
                    <a:pt x="16106" y="193108"/>
                  </a:lnTo>
                  <a:lnTo>
                    <a:pt x="7759" y="227433"/>
                  </a:lnTo>
                  <a:lnTo>
                    <a:pt x="4924" y="232931"/>
                  </a:lnTo>
                  <a:lnTo>
                    <a:pt x="3034" y="230501"/>
                  </a:lnTo>
                  <a:lnTo>
                    <a:pt x="0" y="175539"/>
                  </a:lnTo>
                  <a:lnTo>
                    <a:pt x="6754" y="120575"/>
                  </a:lnTo>
                  <a:lnTo>
                    <a:pt x="18403" y="65695"/>
                  </a:lnTo>
                  <a:lnTo>
                    <a:pt x="38783" y="25397"/>
                  </a:lnTo>
                  <a:lnTo>
                    <a:pt x="59479" y="8166"/>
                  </a:lnTo>
                  <a:lnTo>
                    <a:pt x="71397" y="1438"/>
                  </a:lnTo>
                  <a:lnTo>
                    <a:pt x="82389" y="0"/>
                  </a:lnTo>
                  <a:lnTo>
                    <a:pt x="102727" y="6527"/>
                  </a:lnTo>
                  <a:lnTo>
                    <a:pt x="107846" y="14057"/>
                  </a:lnTo>
                  <a:lnTo>
                    <a:pt x="109471" y="34610"/>
                  </a:lnTo>
                  <a:lnTo>
                    <a:pt x="101053" y="54918"/>
                  </a:lnTo>
                  <a:lnTo>
                    <a:pt x="63543" y="100061"/>
                  </a:lnTo>
                  <a:lnTo>
                    <a:pt x="19739" y="135948"/>
                  </a:lnTo>
                  <a:lnTo>
                    <a:pt x="19005" y="135377"/>
                  </a:lnTo>
                  <a:lnTo>
                    <a:pt x="21562" y="131950"/>
                  </a:lnTo>
                  <a:lnTo>
                    <a:pt x="54276" y="119847"/>
                  </a:lnTo>
                  <a:lnTo>
                    <a:pt x="81600" y="119208"/>
                  </a:lnTo>
                  <a:lnTo>
                    <a:pt x="108978" y="125526"/>
                  </a:lnTo>
                  <a:lnTo>
                    <a:pt x="136381" y="138489"/>
                  </a:lnTo>
                  <a:lnTo>
                    <a:pt x="143994" y="149259"/>
                  </a:lnTo>
                  <a:lnTo>
                    <a:pt x="148389" y="177476"/>
                  </a:lnTo>
                  <a:lnTo>
                    <a:pt x="142858" y="188961"/>
                  </a:lnTo>
                  <a:lnTo>
                    <a:pt x="120462" y="205786"/>
                  </a:lnTo>
                  <a:lnTo>
                    <a:pt x="68900" y="227477"/>
                  </a:lnTo>
                  <a:lnTo>
                    <a:pt x="26676" y="2347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81356" y="9831188"/>
              <a:ext cx="208416" cy="181447"/>
            </a:xfrm>
            <a:custGeom>
              <a:avLst/>
              <a:gdLst/>
              <a:ahLst/>
              <a:cxnLst/>
              <a:rect l="0" t="0" r="0" b="0"/>
              <a:pathLst>
                <a:path w="208416" h="181447">
                  <a:moveTo>
                    <a:pt x="98725" y="0"/>
                  </a:moveTo>
                  <a:lnTo>
                    <a:pt x="76889" y="7279"/>
                  </a:lnTo>
                  <a:lnTo>
                    <a:pt x="58043" y="23041"/>
                  </a:lnTo>
                  <a:lnTo>
                    <a:pt x="13470" y="83496"/>
                  </a:lnTo>
                  <a:lnTo>
                    <a:pt x="911" y="110235"/>
                  </a:lnTo>
                  <a:lnTo>
                    <a:pt x="0" y="123765"/>
                  </a:lnTo>
                  <a:lnTo>
                    <a:pt x="7112" y="150986"/>
                  </a:lnTo>
                  <a:lnTo>
                    <a:pt x="17844" y="161596"/>
                  </a:lnTo>
                  <a:lnTo>
                    <a:pt x="50083" y="177448"/>
                  </a:lnTo>
                  <a:lnTo>
                    <a:pt x="81677" y="181446"/>
                  </a:lnTo>
                  <a:lnTo>
                    <a:pt x="129221" y="175131"/>
                  </a:lnTo>
                  <a:lnTo>
                    <a:pt x="173778" y="167675"/>
                  </a:lnTo>
                  <a:lnTo>
                    <a:pt x="208415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542248" y="9686798"/>
            <a:ext cx="1831626" cy="340428"/>
            <a:chOff x="2542248" y="9686798"/>
            <a:chExt cx="1831626" cy="340428"/>
          </a:xfrm>
        </p:grpSpPr>
        <p:sp>
          <p:nvSpPr>
            <p:cNvPr id="73" name="Freeform 72"/>
            <p:cNvSpPr/>
            <p:nvPr/>
          </p:nvSpPr>
          <p:spPr>
            <a:xfrm>
              <a:off x="2542248" y="9789129"/>
              <a:ext cx="186282" cy="209538"/>
            </a:xfrm>
            <a:custGeom>
              <a:avLst/>
              <a:gdLst/>
              <a:ahLst/>
              <a:cxnLst/>
              <a:rect l="0" t="0" r="0" b="0"/>
              <a:pathLst>
                <a:path w="186282" h="209538">
                  <a:moveTo>
                    <a:pt x="186281" y="55771"/>
                  </a:moveTo>
                  <a:lnTo>
                    <a:pt x="173811" y="24455"/>
                  </a:lnTo>
                  <a:lnTo>
                    <a:pt x="159918" y="5797"/>
                  </a:lnTo>
                  <a:lnTo>
                    <a:pt x="148901" y="1127"/>
                  </a:lnTo>
                  <a:lnTo>
                    <a:pt x="120409" y="0"/>
                  </a:lnTo>
                  <a:lnTo>
                    <a:pt x="77387" y="15209"/>
                  </a:lnTo>
                  <a:lnTo>
                    <a:pt x="42972" y="46291"/>
                  </a:lnTo>
                  <a:lnTo>
                    <a:pt x="13478" y="84447"/>
                  </a:lnTo>
                  <a:lnTo>
                    <a:pt x="2837" y="115235"/>
                  </a:lnTo>
                  <a:lnTo>
                    <a:pt x="0" y="131977"/>
                  </a:lnTo>
                  <a:lnTo>
                    <a:pt x="4972" y="162767"/>
                  </a:lnTo>
                  <a:lnTo>
                    <a:pt x="10563" y="177376"/>
                  </a:lnTo>
                  <a:lnTo>
                    <a:pt x="20385" y="188639"/>
                  </a:lnTo>
                  <a:lnTo>
                    <a:pt x="47548" y="205216"/>
                  </a:lnTo>
                  <a:lnTo>
                    <a:pt x="79934" y="209537"/>
                  </a:lnTo>
                  <a:lnTo>
                    <a:pt x="143099" y="199897"/>
                  </a:lnTo>
                  <a:lnTo>
                    <a:pt x="186281" y="1928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824507" y="9686798"/>
              <a:ext cx="109691" cy="145054"/>
            </a:xfrm>
            <a:custGeom>
              <a:avLst/>
              <a:gdLst/>
              <a:ahLst/>
              <a:cxnLst/>
              <a:rect l="0" t="0" r="0" b="0"/>
              <a:pathLst>
                <a:path w="109691" h="145054">
                  <a:moveTo>
                    <a:pt x="0" y="7279"/>
                  </a:moveTo>
                  <a:lnTo>
                    <a:pt x="21837" y="0"/>
                  </a:lnTo>
                  <a:lnTo>
                    <a:pt x="44745" y="489"/>
                  </a:lnTo>
                  <a:lnTo>
                    <a:pt x="57253" y="2752"/>
                  </a:lnTo>
                  <a:lnTo>
                    <a:pt x="79275" y="17455"/>
                  </a:lnTo>
                  <a:lnTo>
                    <a:pt x="89413" y="27773"/>
                  </a:lnTo>
                  <a:lnTo>
                    <a:pt x="100678" y="55490"/>
                  </a:lnTo>
                  <a:lnTo>
                    <a:pt x="103682" y="71413"/>
                  </a:lnTo>
                  <a:lnTo>
                    <a:pt x="98895" y="97229"/>
                  </a:lnTo>
                  <a:lnTo>
                    <a:pt x="79069" y="128893"/>
                  </a:lnTo>
                  <a:lnTo>
                    <a:pt x="70995" y="138629"/>
                  </a:lnTo>
                  <a:lnTo>
                    <a:pt x="61041" y="143597"/>
                  </a:lnTo>
                  <a:lnTo>
                    <a:pt x="37794" y="145053"/>
                  </a:lnTo>
                  <a:lnTo>
                    <a:pt x="32813" y="140262"/>
                  </a:lnTo>
                  <a:lnTo>
                    <a:pt x="32540" y="132497"/>
                  </a:lnTo>
                  <a:lnTo>
                    <a:pt x="35405" y="122751"/>
                  </a:lnTo>
                  <a:lnTo>
                    <a:pt x="41885" y="117776"/>
                  </a:lnTo>
                  <a:lnTo>
                    <a:pt x="50776" y="115983"/>
                  </a:lnTo>
                  <a:lnTo>
                    <a:pt x="61273" y="116311"/>
                  </a:lnTo>
                  <a:lnTo>
                    <a:pt x="81062" y="124802"/>
                  </a:lnTo>
                  <a:lnTo>
                    <a:pt x="109690" y="144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08500" y="9844900"/>
              <a:ext cx="172500" cy="143209"/>
            </a:xfrm>
            <a:custGeom>
              <a:avLst/>
              <a:gdLst/>
              <a:ahLst/>
              <a:cxnLst/>
              <a:rect l="0" t="0" r="0" b="0"/>
              <a:pathLst>
                <a:path w="172500" h="143209">
                  <a:moveTo>
                    <a:pt x="103943" y="0"/>
                  </a:moveTo>
                  <a:lnTo>
                    <a:pt x="82050" y="24939"/>
                  </a:lnTo>
                  <a:lnTo>
                    <a:pt x="44322" y="77263"/>
                  </a:lnTo>
                  <a:lnTo>
                    <a:pt x="589" y="125121"/>
                  </a:lnTo>
                  <a:lnTo>
                    <a:pt x="0" y="133689"/>
                  </a:lnTo>
                  <a:lnTo>
                    <a:pt x="5702" y="139400"/>
                  </a:lnTo>
                  <a:lnTo>
                    <a:pt x="15597" y="143208"/>
                  </a:lnTo>
                  <a:lnTo>
                    <a:pt x="75263" y="139896"/>
                  </a:lnTo>
                  <a:lnTo>
                    <a:pt x="137606" y="137662"/>
                  </a:lnTo>
                  <a:lnTo>
                    <a:pt x="172499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327707" y="9842336"/>
              <a:ext cx="196073" cy="180810"/>
            </a:xfrm>
            <a:custGeom>
              <a:avLst/>
              <a:gdLst/>
              <a:ahLst/>
              <a:cxnLst/>
              <a:rect l="0" t="0" r="0" b="0"/>
              <a:pathLst>
                <a:path w="196073" h="180810">
                  <a:moveTo>
                    <a:pt x="168649" y="43697"/>
                  </a:moveTo>
                  <a:lnTo>
                    <a:pt x="154092" y="21861"/>
                  </a:lnTo>
                  <a:lnTo>
                    <a:pt x="134757" y="7078"/>
                  </a:lnTo>
                  <a:lnTo>
                    <a:pt x="123203" y="1003"/>
                  </a:lnTo>
                  <a:lnTo>
                    <a:pt x="112452" y="0"/>
                  </a:lnTo>
                  <a:lnTo>
                    <a:pt x="92383" y="7010"/>
                  </a:lnTo>
                  <a:lnTo>
                    <a:pt x="45249" y="37861"/>
                  </a:lnTo>
                  <a:lnTo>
                    <a:pt x="16133" y="73453"/>
                  </a:lnTo>
                  <a:lnTo>
                    <a:pt x="2855" y="99578"/>
                  </a:lnTo>
                  <a:lnTo>
                    <a:pt x="0" y="126425"/>
                  </a:lnTo>
                  <a:lnTo>
                    <a:pt x="1372" y="139983"/>
                  </a:lnTo>
                  <a:lnTo>
                    <a:pt x="8380" y="150545"/>
                  </a:lnTo>
                  <a:lnTo>
                    <a:pt x="32417" y="166342"/>
                  </a:lnTo>
                  <a:lnTo>
                    <a:pt x="59351" y="170316"/>
                  </a:lnTo>
                  <a:lnTo>
                    <a:pt x="86556" y="165482"/>
                  </a:lnTo>
                  <a:lnTo>
                    <a:pt x="113882" y="153176"/>
                  </a:lnTo>
                  <a:lnTo>
                    <a:pt x="147682" y="121840"/>
                  </a:lnTo>
                  <a:lnTo>
                    <a:pt x="159331" y="92646"/>
                  </a:lnTo>
                  <a:lnTo>
                    <a:pt x="162437" y="76330"/>
                  </a:lnTo>
                  <a:lnTo>
                    <a:pt x="166031" y="71546"/>
                  </a:lnTo>
                  <a:lnTo>
                    <a:pt x="169951" y="74451"/>
                  </a:lnTo>
                  <a:lnTo>
                    <a:pt x="187188" y="122898"/>
                  </a:lnTo>
                  <a:lnTo>
                    <a:pt x="196072" y="1808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74487" y="9707787"/>
              <a:ext cx="127538" cy="205669"/>
            </a:xfrm>
            <a:custGeom>
              <a:avLst/>
              <a:gdLst/>
              <a:ahLst/>
              <a:cxnLst/>
              <a:rect l="0" t="0" r="0" b="0"/>
              <a:pathLst>
                <a:path w="127538" h="205669">
                  <a:moveTo>
                    <a:pt x="45270" y="0"/>
                  </a:moveTo>
                  <a:lnTo>
                    <a:pt x="67107" y="7279"/>
                  </a:lnTo>
                  <a:lnTo>
                    <a:pt x="81890" y="23040"/>
                  </a:lnTo>
                  <a:lnTo>
                    <a:pt x="93539" y="48327"/>
                  </a:lnTo>
                  <a:lnTo>
                    <a:pt x="103794" y="84956"/>
                  </a:lnTo>
                  <a:lnTo>
                    <a:pt x="101243" y="118502"/>
                  </a:lnTo>
                  <a:lnTo>
                    <a:pt x="88428" y="147123"/>
                  </a:lnTo>
                  <a:lnTo>
                    <a:pt x="67498" y="170000"/>
                  </a:lnTo>
                  <a:lnTo>
                    <a:pt x="38899" y="182198"/>
                  </a:lnTo>
                  <a:lnTo>
                    <a:pt x="22741" y="185451"/>
                  </a:lnTo>
                  <a:lnTo>
                    <a:pt x="11969" y="181526"/>
                  </a:lnTo>
                  <a:lnTo>
                    <a:pt x="4788" y="172816"/>
                  </a:lnTo>
                  <a:lnTo>
                    <a:pt x="0" y="160915"/>
                  </a:lnTo>
                  <a:lnTo>
                    <a:pt x="1379" y="151457"/>
                  </a:lnTo>
                  <a:lnTo>
                    <a:pt x="6868" y="143629"/>
                  </a:lnTo>
                  <a:lnTo>
                    <a:pt x="15099" y="136887"/>
                  </a:lnTo>
                  <a:lnTo>
                    <a:pt x="40494" y="129395"/>
                  </a:lnTo>
                  <a:lnTo>
                    <a:pt x="55797" y="127396"/>
                  </a:lnTo>
                  <a:lnTo>
                    <a:pt x="84988" y="133302"/>
                  </a:lnTo>
                  <a:lnTo>
                    <a:pt x="99171" y="139142"/>
                  </a:lnTo>
                  <a:lnTo>
                    <a:pt x="108627" y="149130"/>
                  </a:lnTo>
                  <a:lnTo>
                    <a:pt x="127537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66559" y="9748921"/>
              <a:ext cx="27423" cy="233092"/>
            </a:xfrm>
            <a:custGeom>
              <a:avLst/>
              <a:gdLst/>
              <a:ahLst/>
              <a:cxnLst/>
              <a:rect l="0" t="0" r="0" b="0"/>
              <a:pathLst>
                <a:path w="27423" h="233092">
                  <a:moveTo>
                    <a:pt x="27422" y="0"/>
                  </a:moveTo>
                  <a:lnTo>
                    <a:pt x="25899" y="53209"/>
                  </a:lnTo>
                  <a:lnTo>
                    <a:pt x="18000" y="105988"/>
                  </a:lnTo>
                  <a:lnTo>
                    <a:pt x="13458" y="158698"/>
                  </a:lnTo>
                  <a:lnTo>
                    <a:pt x="3110" y="210101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811714" y="9899745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4732" y="0"/>
                  </a:lnTo>
                  <a:lnTo>
                    <a:pt x="113888" y="0"/>
                  </a:lnTo>
                  <a:lnTo>
                    <a:pt x="130770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044804" y="9762632"/>
              <a:ext cx="139156" cy="264594"/>
            </a:xfrm>
            <a:custGeom>
              <a:avLst/>
              <a:gdLst/>
              <a:ahLst/>
              <a:cxnLst/>
              <a:rect l="0" t="0" r="0" b="0"/>
              <a:pathLst>
                <a:path w="139156" h="264594">
                  <a:moveTo>
                    <a:pt x="27423" y="0"/>
                  </a:moveTo>
                  <a:lnTo>
                    <a:pt x="16570" y="48808"/>
                  </a:lnTo>
                  <a:lnTo>
                    <a:pt x="6997" y="108497"/>
                  </a:lnTo>
                  <a:lnTo>
                    <a:pt x="2073" y="157749"/>
                  </a:lnTo>
                  <a:lnTo>
                    <a:pt x="4429" y="164581"/>
                  </a:lnTo>
                  <a:lnTo>
                    <a:pt x="9047" y="164566"/>
                  </a:lnTo>
                  <a:lnTo>
                    <a:pt x="49943" y="133787"/>
                  </a:lnTo>
                  <a:lnTo>
                    <a:pt x="79073" y="128017"/>
                  </a:lnTo>
                  <a:lnTo>
                    <a:pt x="104207" y="133578"/>
                  </a:lnTo>
                  <a:lnTo>
                    <a:pt x="115176" y="139326"/>
                  </a:lnTo>
                  <a:lnTo>
                    <a:pt x="131425" y="157901"/>
                  </a:lnTo>
                  <a:lnTo>
                    <a:pt x="137891" y="169253"/>
                  </a:lnTo>
                  <a:lnTo>
                    <a:pt x="139155" y="181392"/>
                  </a:lnTo>
                  <a:lnTo>
                    <a:pt x="132434" y="207067"/>
                  </a:lnTo>
                  <a:lnTo>
                    <a:pt x="111520" y="239937"/>
                  </a:lnTo>
                  <a:lnTo>
                    <a:pt x="90699" y="255431"/>
                  </a:lnTo>
                  <a:lnTo>
                    <a:pt x="78747" y="261696"/>
                  </a:lnTo>
                  <a:lnTo>
                    <a:pt x="49218" y="264593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236761" y="9717568"/>
              <a:ext cx="137113" cy="135446"/>
            </a:xfrm>
            <a:custGeom>
              <a:avLst/>
              <a:gdLst/>
              <a:ahLst/>
              <a:cxnLst/>
              <a:rect l="0" t="0" r="0" b="0"/>
              <a:pathLst>
                <a:path w="137113" h="135446">
                  <a:moveTo>
                    <a:pt x="0" y="17642"/>
                  </a:moveTo>
                  <a:lnTo>
                    <a:pt x="21836" y="3084"/>
                  </a:lnTo>
                  <a:lnTo>
                    <a:pt x="48808" y="0"/>
                  </a:lnTo>
                  <a:lnTo>
                    <a:pt x="64531" y="1310"/>
                  </a:lnTo>
                  <a:lnTo>
                    <a:pt x="90127" y="14953"/>
                  </a:lnTo>
                  <a:lnTo>
                    <a:pt x="101219" y="24990"/>
                  </a:lnTo>
                  <a:lnTo>
                    <a:pt x="107089" y="36252"/>
                  </a:lnTo>
                  <a:lnTo>
                    <a:pt x="109550" y="60953"/>
                  </a:lnTo>
                  <a:lnTo>
                    <a:pt x="101503" y="83103"/>
                  </a:lnTo>
                  <a:lnTo>
                    <a:pt x="86246" y="103104"/>
                  </a:lnTo>
                  <a:lnTo>
                    <a:pt x="64231" y="122150"/>
                  </a:lnTo>
                  <a:lnTo>
                    <a:pt x="35149" y="132645"/>
                  </a:lnTo>
                  <a:lnTo>
                    <a:pt x="18862" y="135445"/>
                  </a:lnTo>
                  <a:lnTo>
                    <a:pt x="11051" y="134264"/>
                  </a:lnTo>
                  <a:lnTo>
                    <a:pt x="8891" y="130429"/>
                  </a:lnTo>
                  <a:lnTo>
                    <a:pt x="10498" y="124827"/>
                  </a:lnTo>
                  <a:lnTo>
                    <a:pt x="24471" y="114538"/>
                  </a:lnTo>
                  <a:lnTo>
                    <a:pt x="34595" y="109662"/>
                  </a:lnTo>
                  <a:lnTo>
                    <a:pt x="62096" y="108306"/>
                  </a:lnTo>
                  <a:lnTo>
                    <a:pt x="103713" y="116109"/>
                  </a:lnTo>
                  <a:lnTo>
                    <a:pt x="137112" y="1273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61337" y="9872321"/>
            <a:ext cx="1182929" cy="425049"/>
            <a:chOff x="5261337" y="9872321"/>
            <a:chExt cx="1182929" cy="425049"/>
          </a:xfrm>
        </p:grpSpPr>
        <p:sp>
          <p:nvSpPr>
            <p:cNvPr id="83" name="Freeform 82"/>
            <p:cNvSpPr/>
            <p:nvPr/>
          </p:nvSpPr>
          <p:spPr>
            <a:xfrm>
              <a:off x="5261337" y="9954425"/>
              <a:ext cx="209433" cy="288100"/>
            </a:xfrm>
            <a:custGeom>
              <a:avLst/>
              <a:gdLst/>
              <a:ahLst/>
              <a:cxnLst/>
              <a:rect l="0" t="0" r="0" b="0"/>
              <a:pathLst>
                <a:path w="209433" h="288100">
                  <a:moveTo>
                    <a:pt x="209432" y="96143"/>
                  </a:moveTo>
                  <a:lnTo>
                    <a:pt x="198580" y="47336"/>
                  </a:lnTo>
                  <a:lnTo>
                    <a:pt x="197627" y="31612"/>
                  </a:lnTo>
                  <a:lnTo>
                    <a:pt x="192421" y="19606"/>
                  </a:lnTo>
                  <a:lnTo>
                    <a:pt x="174449" y="2203"/>
                  </a:lnTo>
                  <a:lnTo>
                    <a:pt x="163258" y="0"/>
                  </a:lnTo>
                  <a:lnTo>
                    <a:pt x="138636" y="5677"/>
                  </a:lnTo>
                  <a:lnTo>
                    <a:pt x="99079" y="33282"/>
                  </a:lnTo>
                  <a:lnTo>
                    <a:pt x="46290" y="94503"/>
                  </a:lnTo>
                  <a:lnTo>
                    <a:pt x="16196" y="147286"/>
                  </a:lnTo>
                  <a:lnTo>
                    <a:pt x="0" y="199995"/>
                  </a:lnTo>
                  <a:lnTo>
                    <a:pt x="1076" y="230660"/>
                  </a:lnTo>
                  <a:lnTo>
                    <a:pt x="10695" y="255461"/>
                  </a:lnTo>
                  <a:lnTo>
                    <a:pt x="17525" y="266341"/>
                  </a:lnTo>
                  <a:lnTo>
                    <a:pt x="26650" y="272070"/>
                  </a:lnTo>
                  <a:lnTo>
                    <a:pt x="48975" y="274373"/>
                  </a:lnTo>
                  <a:lnTo>
                    <a:pt x="70070" y="266257"/>
                  </a:lnTo>
                  <a:lnTo>
                    <a:pt x="89602" y="250970"/>
                  </a:lnTo>
                  <a:lnTo>
                    <a:pt x="126968" y="199853"/>
                  </a:lnTo>
                  <a:lnTo>
                    <a:pt x="163689" y="138804"/>
                  </a:lnTo>
                  <a:lnTo>
                    <a:pt x="183860" y="96595"/>
                  </a:lnTo>
                  <a:lnTo>
                    <a:pt x="189337" y="93397"/>
                  </a:lnTo>
                  <a:lnTo>
                    <a:pt x="194512" y="97359"/>
                  </a:lnTo>
                  <a:lnTo>
                    <a:pt x="199485" y="106094"/>
                  </a:lnTo>
                  <a:lnTo>
                    <a:pt x="196886" y="132051"/>
                  </a:lnTo>
                  <a:lnTo>
                    <a:pt x="182355" y="180924"/>
                  </a:lnTo>
                  <a:lnTo>
                    <a:pt x="168401" y="229937"/>
                  </a:lnTo>
                  <a:lnTo>
                    <a:pt x="154587" y="2880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493080" y="10043122"/>
              <a:ext cx="142225" cy="217995"/>
            </a:xfrm>
            <a:custGeom>
              <a:avLst/>
              <a:gdLst/>
              <a:ahLst/>
              <a:cxnLst/>
              <a:rect l="0" t="0" r="0" b="0"/>
              <a:pathLst>
                <a:path w="142225" h="217995">
                  <a:moveTo>
                    <a:pt x="142224" y="48579"/>
                  </a:moveTo>
                  <a:lnTo>
                    <a:pt x="121854" y="25163"/>
                  </a:lnTo>
                  <a:lnTo>
                    <a:pt x="111334" y="3132"/>
                  </a:lnTo>
                  <a:lnTo>
                    <a:pt x="103349" y="0"/>
                  </a:lnTo>
                  <a:lnTo>
                    <a:pt x="93455" y="2482"/>
                  </a:lnTo>
                  <a:lnTo>
                    <a:pt x="44737" y="39304"/>
                  </a:lnTo>
                  <a:lnTo>
                    <a:pt x="26278" y="68325"/>
                  </a:lnTo>
                  <a:lnTo>
                    <a:pt x="7321" y="118924"/>
                  </a:lnTo>
                  <a:lnTo>
                    <a:pt x="0" y="154494"/>
                  </a:lnTo>
                  <a:lnTo>
                    <a:pt x="1824" y="190615"/>
                  </a:lnTo>
                  <a:lnTo>
                    <a:pt x="9014" y="202685"/>
                  </a:lnTo>
                  <a:lnTo>
                    <a:pt x="19901" y="210731"/>
                  </a:lnTo>
                  <a:lnTo>
                    <a:pt x="33253" y="216096"/>
                  </a:lnTo>
                  <a:lnTo>
                    <a:pt x="60276" y="217994"/>
                  </a:lnTo>
                  <a:lnTo>
                    <a:pt x="101090" y="213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739702" y="10009434"/>
              <a:ext cx="142404" cy="260514"/>
            </a:xfrm>
            <a:custGeom>
              <a:avLst/>
              <a:gdLst/>
              <a:ahLst/>
              <a:cxnLst/>
              <a:rect l="0" t="0" r="0" b="0"/>
              <a:pathLst>
                <a:path w="142404" h="260514">
                  <a:moveTo>
                    <a:pt x="73847" y="0"/>
                  </a:moveTo>
                  <a:lnTo>
                    <a:pt x="44017" y="59660"/>
                  </a:lnTo>
                  <a:lnTo>
                    <a:pt x="16665" y="121644"/>
                  </a:lnTo>
                  <a:lnTo>
                    <a:pt x="1383" y="171293"/>
                  </a:lnTo>
                  <a:lnTo>
                    <a:pt x="0" y="202578"/>
                  </a:lnTo>
                  <a:lnTo>
                    <a:pt x="1764" y="217319"/>
                  </a:lnTo>
                  <a:lnTo>
                    <a:pt x="7510" y="224099"/>
                  </a:lnTo>
                  <a:lnTo>
                    <a:pt x="15911" y="225573"/>
                  </a:lnTo>
                  <a:lnTo>
                    <a:pt x="26082" y="223509"/>
                  </a:lnTo>
                  <a:lnTo>
                    <a:pt x="45509" y="209027"/>
                  </a:lnTo>
                  <a:lnTo>
                    <a:pt x="82807" y="155210"/>
                  </a:lnTo>
                  <a:lnTo>
                    <a:pt x="110092" y="98368"/>
                  </a:lnTo>
                  <a:lnTo>
                    <a:pt x="126012" y="76220"/>
                  </a:lnTo>
                  <a:lnTo>
                    <a:pt x="129952" y="73665"/>
                  </a:lnTo>
                  <a:lnTo>
                    <a:pt x="131056" y="76533"/>
                  </a:lnTo>
                  <a:lnTo>
                    <a:pt x="118057" y="137203"/>
                  </a:lnTo>
                  <a:lnTo>
                    <a:pt x="108444" y="188768"/>
                  </a:lnTo>
                  <a:lnTo>
                    <a:pt x="111060" y="224564"/>
                  </a:lnTo>
                  <a:lnTo>
                    <a:pt x="115414" y="236547"/>
                  </a:lnTo>
                  <a:lnTo>
                    <a:pt x="121363" y="244535"/>
                  </a:lnTo>
                  <a:lnTo>
                    <a:pt x="14240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91795" y="9872321"/>
              <a:ext cx="164535" cy="425049"/>
            </a:xfrm>
            <a:custGeom>
              <a:avLst/>
              <a:gdLst/>
              <a:ahLst/>
              <a:cxnLst/>
              <a:rect l="0" t="0" r="0" b="0"/>
              <a:pathLst>
                <a:path w="164535" h="425049">
                  <a:moveTo>
                    <a:pt x="164534" y="0"/>
                  </a:moveTo>
                  <a:lnTo>
                    <a:pt x="142641" y="45310"/>
                  </a:lnTo>
                  <a:lnTo>
                    <a:pt x="119284" y="101449"/>
                  </a:lnTo>
                  <a:lnTo>
                    <a:pt x="96971" y="162908"/>
                  </a:lnTo>
                  <a:lnTo>
                    <a:pt x="77893" y="219058"/>
                  </a:lnTo>
                  <a:lnTo>
                    <a:pt x="57931" y="277208"/>
                  </a:lnTo>
                  <a:lnTo>
                    <a:pt x="36293" y="334185"/>
                  </a:lnTo>
                  <a:lnTo>
                    <a:pt x="14561" y="391866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950662" y="10091701"/>
              <a:ext cx="219379" cy="41134"/>
            </a:xfrm>
            <a:custGeom>
              <a:avLst/>
              <a:gdLst/>
              <a:ahLst/>
              <a:cxnLst/>
              <a:rect l="0" t="0" r="0" b="0"/>
              <a:pathLst>
                <a:path w="219379" h="41134">
                  <a:moveTo>
                    <a:pt x="0" y="41133"/>
                  </a:moveTo>
                  <a:lnTo>
                    <a:pt x="48806" y="26219"/>
                  </a:lnTo>
                  <a:lnTo>
                    <a:pt x="108496" y="8903"/>
                  </a:lnTo>
                  <a:lnTo>
                    <a:pt x="157748" y="2638"/>
                  </a:lnTo>
                  <a:lnTo>
                    <a:pt x="2193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200356" y="10025921"/>
              <a:ext cx="243910" cy="187203"/>
            </a:xfrm>
            <a:custGeom>
              <a:avLst/>
              <a:gdLst/>
              <a:ahLst/>
              <a:cxnLst/>
              <a:rect l="0" t="0" r="0" b="0"/>
              <a:pathLst>
                <a:path w="243910" h="187203">
                  <a:moveTo>
                    <a:pt x="10818" y="148047"/>
                  </a:moveTo>
                  <a:lnTo>
                    <a:pt x="68071" y="121684"/>
                  </a:lnTo>
                  <a:lnTo>
                    <a:pt x="129058" y="70043"/>
                  </a:lnTo>
                  <a:lnTo>
                    <a:pt x="149617" y="35558"/>
                  </a:lnTo>
                  <a:lnTo>
                    <a:pt x="149055" y="24304"/>
                  </a:lnTo>
                  <a:lnTo>
                    <a:pt x="144110" y="13754"/>
                  </a:lnTo>
                  <a:lnTo>
                    <a:pt x="136242" y="3674"/>
                  </a:lnTo>
                  <a:lnTo>
                    <a:pt x="126427" y="0"/>
                  </a:lnTo>
                  <a:lnTo>
                    <a:pt x="115314" y="598"/>
                  </a:lnTo>
                  <a:lnTo>
                    <a:pt x="92301" y="9388"/>
                  </a:lnTo>
                  <a:lnTo>
                    <a:pt x="36031" y="55778"/>
                  </a:lnTo>
                  <a:lnTo>
                    <a:pt x="3731" y="101580"/>
                  </a:lnTo>
                  <a:lnTo>
                    <a:pt x="0" y="117069"/>
                  </a:lnTo>
                  <a:lnTo>
                    <a:pt x="3979" y="146467"/>
                  </a:lnTo>
                  <a:lnTo>
                    <a:pt x="10829" y="157658"/>
                  </a:lnTo>
                  <a:lnTo>
                    <a:pt x="30628" y="174156"/>
                  </a:lnTo>
                  <a:lnTo>
                    <a:pt x="58725" y="182503"/>
                  </a:lnTo>
                  <a:lnTo>
                    <a:pt x="108804" y="187202"/>
                  </a:lnTo>
                  <a:lnTo>
                    <a:pt x="158173" y="184533"/>
                  </a:lnTo>
                  <a:lnTo>
                    <a:pt x="215801" y="169981"/>
                  </a:lnTo>
                  <a:lnTo>
                    <a:pt x="243909" y="161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36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2015-04-21T16:32:22Z</dcterms:created>
  <dcterms:modified xsi:type="dcterms:W3CDTF">2015-04-21T16:32:24Z</dcterms:modified>
</cp:coreProperties>
</file>