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19126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00630"/>
            <a:ext cx="8636000" cy="25534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750473"/>
            <a:ext cx="7112000" cy="30443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8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5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77059"/>
            <a:ext cx="2286000" cy="101643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77059"/>
            <a:ext cx="6688667" cy="101643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9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9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7654951"/>
            <a:ext cx="8636000" cy="23659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049069"/>
            <a:ext cx="8636000" cy="26058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2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779609"/>
            <a:ext cx="4487333" cy="78617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779609"/>
            <a:ext cx="4487333" cy="78617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666548"/>
            <a:ext cx="4489098" cy="11112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777838"/>
            <a:ext cx="4489098" cy="68635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666548"/>
            <a:ext cx="4490861" cy="11112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777838"/>
            <a:ext cx="4490861" cy="68635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1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5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2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74298"/>
            <a:ext cx="3342570" cy="2018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74301"/>
            <a:ext cx="5679722" cy="101670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492825"/>
            <a:ext cx="3342570" cy="814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2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338820"/>
            <a:ext cx="6096000" cy="9844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064413"/>
            <a:ext cx="6096000" cy="71475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323265"/>
            <a:ext cx="6096000" cy="1398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6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77057"/>
            <a:ext cx="9144000" cy="198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779609"/>
            <a:ext cx="9144000" cy="7861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1041218"/>
            <a:ext cx="2370667" cy="634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88A2F-97A2-456F-ABCA-3E26F5ECD7A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1041218"/>
            <a:ext cx="3217333" cy="634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1041218"/>
            <a:ext cx="2370667" cy="634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733EF-43F8-481A-9EB5-60000011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93700"/>
            <a:ext cx="382002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8-2: Multiplying &amp; Factoring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016000"/>
            <a:ext cx="6796913" cy="57404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355600" y="11176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1955800"/>
            <a:ext cx="9817100" cy="1638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393700" y="5308600"/>
            <a:ext cx="63539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1a.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207000"/>
            <a:ext cx="5970905" cy="62534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50" y="6038850"/>
            <a:ext cx="3162300" cy="609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482600" y="8585200"/>
            <a:ext cx="437931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1b. Do problems 1, 4, 7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260768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0" y="5092700"/>
            <a:ext cx="596900" cy="495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488950"/>
            <a:ext cx="6893433" cy="54737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393700" y="5588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111250"/>
            <a:ext cx="8890000" cy="2311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393700" y="41910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4102100"/>
            <a:ext cx="6847459" cy="53619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TextBox 7"/>
          <p:cNvSpPr txBox="1"/>
          <p:nvPr/>
        </p:nvSpPr>
        <p:spPr>
          <a:xfrm>
            <a:off x="419100" y="8153400"/>
            <a:ext cx="488786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2b. Do problems 16, 19, 22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366172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323850"/>
            <a:ext cx="10147300" cy="533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1104900"/>
            <a:ext cx="6497065" cy="58166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406400" y="12319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27200"/>
            <a:ext cx="9019032" cy="47527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7010400"/>
            <a:ext cx="6444996" cy="50673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558800" y="7061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0" y="7664450"/>
            <a:ext cx="3594100" cy="762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533400" y="11201400"/>
            <a:ext cx="488786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3b. Do problems 31, 34, 37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419334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165100"/>
            <a:ext cx="6667500" cy="1841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39700" y="2159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00" y="1612900"/>
            <a:ext cx="3860800" cy="1968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2038350"/>
            <a:ext cx="4429379" cy="494182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3829050"/>
            <a:ext cx="5743702" cy="140487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7410450"/>
            <a:ext cx="9168257" cy="8251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TextBox 7"/>
          <p:cNvSpPr txBox="1"/>
          <p:nvPr/>
        </p:nvSpPr>
        <p:spPr>
          <a:xfrm>
            <a:off x="279400" y="7442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450" y="8293100"/>
            <a:ext cx="1943100" cy="67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TextBox 9"/>
          <p:cNvSpPr txBox="1"/>
          <p:nvPr/>
        </p:nvSpPr>
        <p:spPr>
          <a:xfrm>
            <a:off x="469900" y="9702800"/>
            <a:ext cx="437946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4b. Do problems 49, 50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280807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Custom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2014-10-23T00:18:16Z</dcterms:created>
  <dcterms:modified xsi:type="dcterms:W3CDTF">2014-10-23T00:18:17Z</dcterms:modified>
</cp:coreProperties>
</file>