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160000" cy="13881100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312141"/>
            <a:ext cx="8636000" cy="29754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865957"/>
            <a:ext cx="7112000" cy="35473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CB14-E37F-45B6-B1EF-64A883E8070B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2F09-1C07-4BC2-B6CC-4D3884A28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825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CB14-E37F-45B6-B1EF-64A883E8070B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2F09-1C07-4BC2-B6CC-4D3884A28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55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555891"/>
            <a:ext cx="2286000" cy="118439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555891"/>
            <a:ext cx="6688667" cy="118439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CB14-E37F-45B6-B1EF-64A883E8070B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2F09-1C07-4BC2-B6CC-4D3884A28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487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CB14-E37F-45B6-B1EF-64A883E8070B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2F09-1C07-4BC2-B6CC-4D3884A28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048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8919895"/>
            <a:ext cx="8636000" cy="275694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5883403"/>
            <a:ext cx="8636000" cy="303649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CB14-E37F-45B6-B1EF-64A883E8070B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2F09-1C07-4BC2-B6CC-4D3884A28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14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3238927"/>
            <a:ext cx="4487333" cy="91608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3238927"/>
            <a:ext cx="4487333" cy="91608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CB14-E37F-45B6-B1EF-64A883E8070B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2F09-1C07-4BC2-B6CC-4D3884A28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11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107182"/>
            <a:ext cx="4489098" cy="129492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402108"/>
            <a:ext cx="4489098" cy="7997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3107182"/>
            <a:ext cx="4490861" cy="129492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4402108"/>
            <a:ext cx="4490861" cy="7997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CB14-E37F-45B6-B1EF-64A883E8070B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2F09-1C07-4BC2-B6CC-4D3884A28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2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CB14-E37F-45B6-B1EF-64A883E8070B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2F09-1C07-4BC2-B6CC-4D3884A28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7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CB14-E37F-45B6-B1EF-64A883E8070B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2F09-1C07-4BC2-B6CC-4D3884A28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79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552674"/>
            <a:ext cx="3342570" cy="2352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552677"/>
            <a:ext cx="5679722" cy="1184713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904752"/>
            <a:ext cx="3342570" cy="949505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CB14-E37F-45B6-B1EF-64A883E8070B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2F09-1C07-4BC2-B6CC-4D3884A28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79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9716770"/>
            <a:ext cx="6096000" cy="11471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240302"/>
            <a:ext cx="6096000" cy="83286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0863890"/>
            <a:ext cx="6096000" cy="1629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CB14-E37F-45B6-B1EF-64A883E8070B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2F09-1C07-4BC2-B6CC-4D3884A28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2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555887"/>
            <a:ext cx="9144000" cy="2313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238927"/>
            <a:ext cx="9144000" cy="9160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2865726"/>
            <a:ext cx="2370667" cy="739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BCB14-E37F-45B6-B1EF-64A883E8070B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2865726"/>
            <a:ext cx="3217333" cy="739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2865726"/>
            <a:ext cx="2370667" cy="739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12F09-1C07-4BC2-B6CC-4D3884A28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1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177800"/>
            <a:ext cx="7289800" cy="21717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2457450"/>
            <a:ext cx="8242300" cy="2514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" y="5156200"/>
            <a:ext cx="9296400" cy="488581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8" name="Group 17"/>
          <p:cNvGrpSpPr/>
          <p:nvPr/>
        </p:nvGrpSpPr>
        <p:grpSpPr>
          <a:xfrm>
            <a:off x="6901729" y="5338011"/>
            <a:ext cx="2901781" cy="765058"/>
            <a:chOff x="6901729" y="5338011"/>
            <a:chExt cx="2901781" cy="765058"/>
          </a:xfrm>
        </p:grpSpPr>
        <p:sp>
          <p:nvSpPr>
            <p:cNvPr id="5" name="Freeform 4"/>
            <p:cNvSpPr/>
            <p:nvPr/>
          </p:nvSpPr>
          <p:spPr>
            <a:xfrm>
              <a:off x="6901729" y="5451448"/>
              <a:ext cx="374630" cy="339033"/>
            </a:xfrm>
            <a:custGeom>
              <a:avLst/>
              <a:gdLst/>
              <a:ahLst/>
              <a:cxnLst/>
              <a:rect l="0" t="0" r="0" b="0"/>
              <a:pathLst>
                <a:path w="374630" h="339033">
                  <a:moveTo>
                    <a:pt x="200673" y="92231"/>
                  </a:moveTo>
                  <a:lnTo>
                    <a:pt x="186116" y="77673"/>
                  </a:lnTo>
                  <a:lnTo>
                    <a:pt x="155967" y="14968"/>
                  </a:lnTo>
                  <a:lnTo>
                    <a:pt x="148017" y="4159"/>
                  </a:lnTo>
                  <a:lnTo>
                    <a:pt x="135100" y="0"/>
                  </a:lnTo>
                  <a:lnTo>
                    <a:pt x="100435" y="3504"/>
                  </a:lnTo>
                  <a:lnTo>
                    <a:pt x="71824" y="19280"/>
                  </a:lnTo>
                  <a:lnTo>
                    <a:pt x="50476" y="41526"/>
                  </a:lnTo>
                  <a:lnTo>
                    <a:pt x="20294" y="101174"/>
                  </a:lnTo>
                  <a:lnTo>
                    <a:pt x="6245" y="141909"/>
                  </a:lnTo>
                  <a:lnTo>
                    <a:pt x="0" y="185405"/>
                  </a:lnTo>
                  <a:lnTo>
                    <a:pt x="5350" y="222003"/>
                  </a:lnTo>
                  <a:lnTo>
                    <a:pt x="33611" y="282738"/>
                  </a:lnTo>
                  <a:lnTo>
                    <a:pt x="45118" y="292361"/>
                  </a:lnTo>
                  <a:lnTo>
                    <a:pt x="74154" y="303055"/>
                  </a:lnTo>
                  <a:lnTo>
                    <a:pt x="124761" y="309075"/>
                  </a:lnTo>
                  <a:lnTo>
                    <a:pt x="160333" y="298296"/>
                  </a:lnTo>
                  <a:lnTo>
                    <a:pt x="210557" y="270594"/>
                  </a:lnTo>
                  <a:lnTo>
                    <a:pt x="238582" y="250723"/>
                  </a:lnTo>
                  <a:lnTo>
                    <a:pt x="269967" y="213841"/>
                  </a:lnTo>
                  <a:lnTo>
                    <a:pt x="283776" y="187413"/>
                  </a:lnTo>
                  <a:lnTo>
                    <a:pt x="292837" y="139561"/>
                  </a:lnTo>
                  <a:lnTo>
                    <a:pt x="291061" y="132925"/>
                  </a:lnTo>
                  <a:lnTo>
                    <a:pt x="286831" y="133072"/>
                  </a:lnTo>
                  <a:lnTo>
                    <a:pt x="280964" y="137740"/>
                  </a:lnTo>
                  <a:lnTo>
                    <a:pt x="274445" y="159176"/>
                  </a:lnTo>
                  <a:lnTo>
                    <a:pt x="270775" y="209568"/>
                  </a:lnTo>
                  <a:lnTo>
                    <a:pt x="273750" y="264617"/>
                  </a:lnTo>
                  <a:lnTo>
                    <a:pt x="276813" y="280281"/>
                  </a:lnTo>
                  <a:lnTo>
                    <a:pt x="283426" y="292248"/>
                  </a:lnTo>
                  <a:lnTo>
                    <a:pt x="302961" y="309606"/>
                  </a:lnTo>
                  <a:lnTo>
                    <a:pt x="314569" y="310274"/>
                  </a:lnTo>
                  <a:lnTo>
                    <a:pt x="339655" y="298828"/>
                  </a:lnTo>
                  <a:lnTo>
                    <a:pt x="357913" y="278507"/>
                  </a:lnTo>
                  <a:lnTo>
                    <a:pt x="369583" y="252717"/>
                  </a:lnTo>
                  <a:lnTo>
                    <a:pt x="374629" y="202413"/>
                  </a:lnTo>
                  <a:lnTo>
                    <a:pt x="367153" y="142990"/>
                  </a:lnTo>
                  <a:lnTo>
                    <a:pt x="359470" y="110219"/>
                  </a:lnTo>
                  <a:lnTo>
                    <a:pt x="350719" y="101176"/>
                  </a:lnTo>
                  <a:lnTo>
                    <a:pt x="338790" y="96671"/>
                  </a:lnTo>
                  <a:lnTo>
                    <a:pt x="324744" y="95191"/>
                  </a:lnTo>
                  <a:lnTo>
                    <a:pt x="312333" y="98774"/>
                  </a:lnTo>
                  <a:lnTo>
                    <a:pt x="290418" y="114944"/>
                  </a:lnTo>
                  <a:lnTo>
                    <a:pt x="260950" y="164300"/>
                  </a:lnTo>
                  <a:lnTo>
                    <a:pt x="247480" y="219888"/>
                  </a:lnTo>
                  <a:lnTo>
                    <a:pt x="250766" y="274954"/>
                  </a:lnTo>
                  <a:lnTo>
                    <a:pt x="261531" y="303443"/>
                  </a:lnTo>
                  <a:lnTo>
                    <a:pt x="274948" y="323215"/>
                  </a:lnTo>
                  <a:lnTo>
                    <a:pt x="296652" y="3390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7349204" y="5516256"/>
              <a:ext cx="246802" cy="215139"/>
            </a:xfrm>
            <a:custGeom>
              <a:avLst/>
              <a:gdLst/>
              <a:ahLst/>
              <a:cxnLst/>
              <a:rect l="0" t="0" r="0" b="0"/>
              <a:pathLst>
                <a:path w="246802" h="215139">
                  <a:moveTo>
                    <a:pt x="0" y="0"/>
                  </a:moveTo>
                  <a:lnTo>
                    <a:pt x="0" y="53209"/>
                  </a:lnTo>
                  <a:lnTo>
                    <a:pt x="1524" y="107512"/>
                  </a:lnTo>
                  <a:lnTo>
                    <a:pt x="9423" y="169645"/>
                  </a:lnTo>
                  <a:lnTo>
                    <a:pt x="10917" y="215138"/>
                  </a:lnTo>
                  <a:lnTo>
                    <a:pt x="8801" y="213505"/>
                  </a:lnTo>
                  <a:lnTo>
                    <a:pt x="5868" y="206322"/>
                  </a:lnTo>
                  <a:lnTo>
                    <a:pt x="10582" y="149485"/>
                  </a:lnTo>
                  <a:lnTo>
                    <a:pt x="15830" y="91350"/>
                  </a:lnTo>
                  <a:lnTo>
                    <a:pt x="27856" y="58882"/>
                  </a:lnTo>
                  <a:lnTo>
                    <a:pt x="36852" y="51443"/>
                  </a:lnTo>
                  <a:lnTo>
                    <a:pt x="47420" y="49530"/>
                  </a:lnTo>
                  <a:lnTo>
                    <a:pt x="59036" y="51301"/>
                  </a:lnTo>
                  <a:lnTo>
                    <a:pt x="68303" y="57053"/>
                  </a:lnTo>
                  <a:lnTo>
                    <a:pt x="82663" y="75631"/>
                  </a:lnTo>
                  <a:lnTo>
                    <a:pt x="99312" y="111786"/>
                  </a:lnTo>
                  <a:lnTo>
                    <a:pt x="106615" y="158723"/>
                  </a:lnTo>
                  <a:lnTo>
                    <a:pt x="108779" y="211225"/>
                  </a:lnTo>
                  <a:lnTo>
                    <a:pt x="110606" y="213943"/>
                  </a:lnTo>
                  <a:lnTo>
                    <a:pt x="124485" y="160752"/>
                  </a:lnTo>
                  <a:lnTo>
                    <a:pt x="137433" y="108569"/>
                  </a:lnTo>
                  <a:lnTo>
                    <a:pt x="154981" y="58575"/>
                  </a:lnTo>
                  <a:lnTo>
                    <a:pt x="162736" y="43621"/>
                  </a:lnTo>
                  <a:lnTo>
                    <a:pt x="170952" y="38221"/>
                  </a:lnTo>
                  <a:lnTo>
                    <a:pt x="179478" y="39192"/>
                  </a:lnTo>
                  <a:lnTo>
                    <a:pt x="188208" y="44410"/>
                  </a:lnTo>
                  <a:lnTo>
                    <a:pt x="194028" y="55505"/>
                  </a:lnTo>
                  <a:lnTo>
                    <a:pt x="203743" y="104469"/>
                  </a:lnTo>
                  <a:lnTo>
                    <a:pt x="219901" y="163504"/>
                  </a:lnTo>
                  <a:lnTo>
                    <a:pt x="228752" y="186928"/>
                  </a:lnTo>
                  <a:lnTo>
                    <a:pt x="246801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7637139" y="5519043"/>
              <a:ext cx="182565" cy="396174"/>
            </a:xfrm>
            <a:custGeom>
              <a:avLst/>
              <a:gdLst/>
              <a:ahLst/>
              <a:cxnLst/>
              <a:rect l="0" t="0" r="0" b="0"/>
              <a:pathLst>
                <a:path w="182565" h="396174">
                  <a:moveTo>
                    <a:pt x="27423" y="52058"/>
                  </a:moveTo>
                  <a:lnTo>
                    <a:pt x="27423" y="108313"/>
                  </a:lnTo>
                  <a:lnTo>
                    <a:pt x="27423" y="154757"/>
                  </a:lnTo>
                  <a:lnTo>
                    <a:pt x="27423" y="205868"/>
                  </a:lnTo>
                  <a:lnTo>
                    <a:pt x="28946" y="254483"/>
                  </a:lnTo>
                  <a:lnTo>
                    <a:pt x="36845" y="309071"/>
                  </a:lnTo>
                  <a:lnTo>
                    <a:pt x="41386" y="361639"/>
                  </a:lnTo>
                  <a:lnTo>
                    <a:pt x="47848" y="392271"/>
                  </a:lnTo>
                  <a:lnTo>
                    <a:pt x="50180" y="396173"/>
                  </a:lnTo>
                  <a:lnTo>
                    <a:pt x="51735" y="392681"/>
                  </a:lnTo>
                  <a:lnTo>
                    <a:pt x="51940" y="372551"/>
                  </a:lnTo>
                  <a:lnTo>
                    <a:pt x="43489" y="323910"/>
                  </a:lnTo>
                  <a:lnTo>
                    <a:pt x="35579" y="278000"/>
                  </a:lnTo>
                  <a:lnTo>
                    <a:pt x="31047" y="227127"/>
                  </a:lnTo>
                  <a:lnTo>
                    <a:pt x="30557" y="175571"/>
                  </a:lnTo>
                  <a:lnTo>
                    <a:pt x="35417" y="127265"/>
                  </a:lnTo>
                  <a:lnTo>
                    <a:pt x="46718" y="64524"/>
                  </a:lnTo>
                  <a:lnTo>
                    <a:pt x="66995" y="14618"/>
                  </a:lnTo>
                  <a:lnTo>
                    <a:pt x="76656" y="5769"/>
                  </a:lnTo>
                  <a:lnTo>
                    <a:pt x="87668" y="1394"/>
                  </a:lnTo>
                  <a:lnTo>
                    <a:pt x="99579" y="0"/>
                  </a:lnTo>
                  <a:lnTo>
                    <a:pt x="120939" y="6577"/>
                  </a:lnTo>
                  <a:lnTo>
                    <a:pt x="130901" y="12596"/>
                  </a:lnTo>
                  <a:lnTo>
                    <a:pt x="159478" y="50184"/>
                  </a:lnTo>
                  <a:lnTo>
                    <a:pt x="179964" y="99915"/>
                  </a:lnTo>
                  <a:lnTo>
                    <a:pt x="182564" y="131219"/>
                  </a:lnTo>
                  <a:lnTo>
                    <a:pt x="181125" y="145966"/>
                  </a:lnTo>
                  <a:lnTo>
                    <a:pt x="167337" y="174539"/>
                  </a:lnTo>
                  <a:lnTo>
                    <a:pt x="145975" y="199425"/>
                  </a:lnTo>
                  <a:lnTo>
                    <a:pt x="121246" y="215564"/>
                  </a:lnTo>
                  <a:lnTo>
                    <a:pt x="90958" y="219690"/>
                  </a:lnTo>
                  <a:lnTo>
                    <a:pt x="58708" y="214922"/>
                  </a:lnTo>
                  <a:lnTo>
                    <a:pt x="0" y="1891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7870230" y="5351722"/>
              <a:ext cx="11805" cy="425048"/>
            </a:xfrm>
            <a:custGeom>
              <a:avLst/>
              <a:gdLst/>
              <a:ahLst/>
              <a:cxnLst/>
              <a:rect l="0" t="0" r="0" b="0"/>
              <a:pathLst>
                <a:path w="11805" h="425048">
                  <a:moveTo>
                    <a:pt x="0" y="0"/>
                  </a:moveTo>
                  <a:lnTo>
                    <a:pt x="0" y="43673"/>
                  </a:lnTo>
                  <a:lnTo>
                    <a:pt x="4062" y="89489"/>
                  </a:lnTo>
                  <a:lnTo>
                    <a:pt x="9422" y="140322"/>
                  </a:lnTo>
                  <a:lnTo>
                    <a:pt x="11804" y="193383"/>
                  </a:lnTo>
                  <a:lnTo>
                    <a:pt x="8801" y="243373"/>
                  </a:lnTo>
                  <a:lnTo>
                    <a:pt x="3912" y="289458"/>
                  </a:lnTo>
                  <a:lnTo>
                    <a:pt x="1159" y="349664"/>
                  </a:lnTo>
                  <a:lnTo>
                    <a:pt x="228" y="408351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7979919" y="5612235"/>
              <a:ext cx="27423" cy="191957"/>
            </a:xfrm>
            <a:custGeom>
              <a:avLst/>
              <a:gdLst/>
              <a:ahLst/>
              <a:cxnLst/>
              <a:rect l="0" t="0" r="0" b="0"/>
              <a:pathLst>
                <a:path w="27423" h="191957">
                  <a:moveTo>
                    <a:pt x="27422" y="0"/>
                  </a:moveTo>
                  <a:lnTo>
                    <a:pt x="18000" y="45309"/>
                  </a:lnTo>
                  <a:lnTo>
                    <a:pt x="13459" y="101447"/>
                  </a:lnTo>
                  <a:lnTo>
                    <a:pt x="3110" y="158843"/>
                  </a:lnTo>
                  <a:lnTo>
                    <a:pt x="0" y="1919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8095421" y="5576727"/>
              <a:ext cx="254701" cy="200043"/>
            </a:xfrm>
            <a:custGeom>
              <a:avLst/>
              <a:gdLst/>
              <a:ahLst/>
              <a:cxnLst/>
              <a:rect l="0" t="0" r="0" b="0"/>
              <a:pathLst>
                <a:path w="254701" h="200043">
                  <a:moveTo>
                    <a:pt x="7899" y="76641"/>
                  </a:moveTo>
                  <a:lnTo>
                    <a:pt x="6375" y="131373"/>
                  </a:lnTo>
                  <a:lnTo>
                    <a:pt x="0" y="181388"/>
                  </a:lnTo>
                  <a:lnTo>
                    <a:pt x="1110" y="183036"/>
                  </a:lnTo>
                  <a:lnTo>
                    <a:pt x="3372" y="179564"/>
                  </a:lnTo>
                  <a:lnTo>
                    <a:pt x="10052" y="130206"/>
                  </a:lnTo>
                  <a:lnTo>
                    <a:pt x="28003" y="81002"/>
                  </a:lnTo>
                  <a:lnTo>
                    <a:pt x="38670" y="51157"/>
                  </a:lnTo>
                  <a:lnTo>
                    <a:pt x="56615" y="30783"/>
                  </a:lnTo>
                  <a:lnTo>
                    <a:pt x="67799" y="23217"/>
                  </a:lnTo>
                  <a:lnTo>
                    <a:pt x="78301" y="22744"/>
                  </a:lnTo>
                  <a:lnTo>
                    <a:pt x="88350" y="26998"/>
                  </a:lnTo>
                  <a:lnTo>
                    <a:pt x="98097" y="34405"/>
                  </a:lnTo>
                  <a:lnTo>
                    <a:pt x="112988" y="58885"/>
                  </a:lnTo>
                  <a:lnTo>
                    <a:pt x="134961" y="116976"/>
                  </a:lnTo>
                  <a:lnTo>
                    <a:pt x="143026" y="169697"/>
                  </a:lnTo>
                  <a:lnTo>
                    <a:pt x="152028" y="108907"/>
                  </a:lnTo>
                  <a:lnTo>
                    <a:pt x="164017" y="49807"/>
                  </a:lnTo>
                  <a:lnTo>
                    <a:pt x="184498" y="5890"/>
                  </a:lnTo>
                  <a:lnTo>
                    <a:pt x="192664" y="528"/>
                  </a:lnTo>
                  <a:lnTo>
                    <a:pt x="201155" y="0"/>
                  </a:lnTo>
                  <a:lnTo>
                    <a:pt x="209863" y="2695"/>
                  </a:lnTo>
                  <a:lnTo>
                    <a:pt x="217191" y="10585"/>
                  </a:lnTo>
                  <a:lnTo>
                    <a:pt x="229397" y="35603"/>
                  </a:lnTo>
                  <a:lnTo>
                    <a:pt x="237554" y="83948"/>
                  </a:lnTo>
                  <a:lnTo>
                    <a:pt x="247250" y="136867"/>
                  </a:lnTo>
                  <a:lnTo>
                    <a:pt x="254700" y="2000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8423684" y="5614281"/>
              <a:ext cx="296641" cy="203623"/>
            </a:xfrm>
            <a:custGeom>
              <a:avLst/>
              <a:gdLst/>
              <a:ahLst/>
              <a:cxnLst/>
              <a:rect l="0" t="0" r="0" b="0"/>
              <a:pathLst>
                <a:path w="296641" h="203623">
                  <a:moveTo>
                    <a:pt x="8705" y="121354"/>
                  </a:moveTo>
                  <a:lnTo>
                    <a:pt x="27682" y="72547"/>
                  </a:lnTo>
                  <a:lnTo>
                    <a:pt x="52741" y="12857"/>
                  </a:lnTo>
                  <a:lnTo>
                    <a:pt x="51774" y="4843"/>
                  </a:lnTo>
                  <a:lnTo>
                    <a:pt x="46558" y="1023"/>
                  </a:lnTo>
                  <a:lnTo>
                    <a:pt x="38510" y="0"/>
                  </a:lnTo>
                  <a:lnTo>
                    <a:pt x="30099" y="3888"/>
                  </a:lnTo>
                  <a:lnTo>
                    <a:pt x="12627" y="20396"/>
                  </a:lnTo>
                  <a:lnTo>
                    <a:pt x="2831" y="47030"/>
                  </a:lnTo>
                  <a:lnTo>
                    <a:pt x="0" y="79180"/>
                  </a:lnTo>
                  <a:lnTo>
                    <a:pt x="3821" y="113783"/>
                  </a:lnTo>
                  <a:lnTo>
                    <a:pt x="14659" y="141349"/>
                  </a:lnTo>
                  <a:lnTo>
                    <a:pt x="21815" y="152965"/>
                  </a:lnTo>
                  <a:lnTo>
                    <a:pt x="34204" y="160710"/>
                  </a:lnTo>
                  <a:lnTo>
                    <a:pt x="68281" y="169315"/>
                  </a:lnTo>
                  <a:lnTo>
                    <a:pt x="96629" y="165014"/>
                  </a:lnTo>
                  <a:lnTo>
                    <a:pt x="119385" y="151423"/>
                  </a:lnTo>
                  <a:lnTo>
                    <a:pt x="147803" y="118076"/>
                  </a:lnTo>
                  <a:lnTo>
                    <a:pt x="163502" y="88390"/>
                  </a:lnTo>
                  <a:lnTo>
                    <a:pt x="163700" y="90237"/>
                  </a:lnTo>
                  <a:lnTo>
                    <a:pt x="160352" y="133320"/>
                  </a:lnTo>
                  <a:lnTo>
                    <a:pt x="167051" y="175682"/>
                  </a:lnTo>
                  <a:lnTo>
                    <a:pt x="169113" y="178901"/>
                  </a:lnTo>
                  <a:lnTo>
                    <a:pt x="170488" y="174954"/>
                  </a:lnTo>
                  <a:lnTo>
                    <a:pt x="183823" y="119385"/>
                  </a:lnTo>
                  <a:lnTo>
                    <a:pt x="200947" y="62058"/>
                  </a:lnTo>
                  <a:lnTo>
                    <a:pt x="211453" y="31015"/>
                  </a:lnTo>
                  <a:lnTo>
                    <a:pt x="226279" y="7061"/>
                  </a:lnTo>
                  <a:lnTo>
                    <a:pt x="234498" y="2502"/>
                  </a:lnTo>
                  <a:lnTo>
                    <a:pt x="243024" y="2509"/>
                  </a:lnTo>
                  <a:lnTo>
                    <a:pt x="251755" y="5561"/>
                  </a:lnTo>
                  <a:lnTo>
                    <a:pt x="257576" y="13689"/>
                  </a:lnTo>
                  <a:lnTo>
                    <a:pt x="265769" y="54245"/>
                  </a:lnTo>
                  <a:lnTo>
                    <a:pt x="268196" y="104855"/>
                  </a:lnTo>
                  <a:lnTo>
                    <a:pt x="270439" y="156922"/>
                  </a:lnTo>
                  <a:lnTo>
                    <a:pt x="276362" y="187437"/>
                  </a:lnTo>
                  <a:lnTo>
                    <a:pt x="280075" y="195879"/>
                  </a:lnTo>
                  <a:lnTo>
                    <a:pt x="284073" y="199983"/>
                  </a:lnTo>
                  <a:lnTo>
                    <a:pt x="296640" y="2036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8912281" y="5338011"/>
              <a:ext cx="13712" cy="452470"/>
            </a:xfrm>
            <a:custGeom>
              <a:avLst/>
              <a:gdLst/>
              <a:ahLst/>
              <a:cxnLst/>
              <a:rect l="0" t="0" r="0" b="0"/>
              <a:pathLst>
                <a:path w="13712" h="452470">
                  <a:moveTo>
                    <a:pt x="0" y="0"/>
                  </a:moveTo>
                  <a:lnTo>
                    <a:pt x="0" y="43673"/>
                  </a:lnTo>
                  <a:lnTo>
                    <a:pt x="0" y="85427"/>
                  </a:lnTo>
                  <a:lnTo>
                    <a:pt x="0" y="130899"/>
                  </a:lnTo>
                  <a:lnTo>
                    <a:pt x="0" y="181578"/>
                  </a:lnTo>
                  <a:lnTo>
                    <a:pt x="0" y="234571"/>
                  </a:lnTo>
                  <a:lnTo>
                    <a:pt x="0" y="285546"/>
                  </a:lnTo>
                  <a:lnTo>
                    <a:pt x="1523" y="348504"/>
                  </a:lnTo>
                  <a:lnTo>
                    <a:pt x="9422" y="402706"/>
                  </a:lnTo>
                  <a:lnTo>
                    <a:pt x="13711" y="4524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8775169" y="5680790"/>
              <a:ext cx="246802" cy="13713"/>
            </a:xfrm>
            <a:custGeom>
              <a:avLst/>
              <a:gdLst/>
              <a:ahLst/>
              <a:cxnLst/>
              <a:rect l="0" t="0" r="0" b="0"/>
              <a:pathLst>
                <a:path w="246802" h="13713">
                  <a:moveTo>
                    <a:pt x="0" y="13712"/>
                  </a:moveTo>
                  <a:lnTo>
                    <a:pt x="53208" y="4289"/>
                  </a:lnTo>
                  <a:lnTo>
                    <a:pt x="105989" y="1271"/>
                  </a:lnTo>
                  <a:lnTo>
                    <a:pt x="160221" y="377"/>
                  </a:lnTo>
                  <a:lnTo>
                    <a:pt x="220953" y="75"/>
                  </a:lnTo>
                  <a:lnTo>
                    <a:pt x="2468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9048383" y="5632378"/>
              <a:ext cx="179256" cy="185526"/>
            </a:xfrm>
            <a:custGeom>
              <a:avLst/>
              <a:gdLst/>
              <a:ahLst/>
              <a:cxnLst/>
              <a:rect l="0" t="0" r="0" b="0"/>
              <a:pathLst>
                <a:path w="179256" h="185526">
                  <a:moveTo>
                    <a:pt x="138122" y="7279"/>
                  </a:moveTo>
                  <a:lnTo>
                    <a:pt x="116286" y="0"/>
                  </a:lnTo>
                  <a:lnTo>
                    <a:pt x="89314" y="4552"/>
                  </a:lnTo>
                  <a:lnTo>
                    <a:pt x="60062" y="18255"/>
                  </a:lnTo>
                  <a:lnTo>
                    <a:pt x="16455" y="64292"/>
                  </a:lnTo>
                  <a:lnTo>
                    <a:pt x="6736" y="77280"/>
                  </a:lnTo>
                  <a:lnTo>
                    <a:pt x="0" y="107962"/>
                  </a:lnTo>
                  <a:lnTo>
                    <a:pt x="3608" y="138865"/>
                  </a:lnTo>
                  <a:lnTo>
                    <a:pt x="15368" y="162755"/>
                  </a:lnTo>
                  <a:lnTo>
                    <a:pt x="24293" y="168822"/>
                  </a:lnTo>
                  <a:lnTo>
                    <a:pt x="46398" y="171500"/>
                  </a:lnTo>
                  <a:lnTo>
                    <a:pt x="84538" y="157163"/>
                  </a:lnTo>
                  <a:lnTo>
                    <a:pt x="103134" y="137879"/>
                  </a:lnTo>
                  <a:lnTo>
                    <a:pt x="122169" y="97265"/>
                  </a:lnTo>
                  <a:lnTo>
                    <a:pt x="129508" y="74695"/>
                  </a:lnTo>
                  <a:lnTo>
                    <a:pt x="127692" y="79899"/>
                  </a:lnTo>
                  <a:lnTo>
                    <a:pt x="132662" y="123082"/>
                  </a:lnTo>
                  <a:lnTo>
                    <a:pt x="143820" y="150663"/>
                  </a:lnTo>
                  <a:lnTo>
                    <a:pt x="157412" y="170031"/>
                  </a:lnTo>
                  <a:lnTo>
                    <a:pt x="179255" y="1855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9271567" y="5625946"/>
              <a:ext cx="24629" cy="178851"/>
            </a:xfrm>
            <a:custGeom>
              <a:avLst/>
              <a:gdLst/>
              <a:ahLst/>
              <a:cxnLst/>
              <a:rect l="0" t="0" r="0" b="0"/>
              <a:pathLst>
                <a:path w="24629" h="178851">
                  <a:moveTo>
                    <a:pt x="10916" y="41134"/>
                  </a:moveTo>
                  <a:lnTo>
                    <a:pt x="1493" y="86443"/>
                  </a:lnTo>
                  <a:lnTo>
                    <a:pt x="0" y="142581"/>
                  </a:lnTo>
                  <a:lnTo>
                    <a:pt x="5048" y="174582"/>
                  </a:lnTo>
                  <a:lnTo>
                    <a:pt x="7005" y="178850"/>
                  </a:lnTo>
                  <a:lnTo>
                    <a:pt x="8308" y="175602"/>
                  </a:lnTo>
                  <a:lnTo>
                    <a:pt x="10401" y="119323"/>
                  </a:lnTo>
                  <a:lnTo>
                    <a:pt x="10763" y="64131"/>
                  </a:lnTo>
                  <a:lnTo>
                    <a:pt x="14911" y="35612"/>
                  </a:lnTo>
                  <a:lnTo>
                    <a:pt x="2462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9397984" y="5596979"/>
              <a:ext cx="405526" cy="506090"/>
            </a:xfrm>
            <a:custGeom>
              <a:avLst/>
              <a:gdLst/>
              <a:ahLst/>
              <a:cxnLst/>
              <a:rect l="0" t="0" r="0" b="0"/>
              <a:pathLst>
                <a:path w="405526" h="506090">
                  <a:moveTo>
                    <a:pt x="7900" y="70101"/>
                  </a:moveTo>
                  <a:lnTo>
                    <a:pt x="0" y="123309"/>
                  </a:lnTo>
                  <a:lnTo>
                    <a:pt x="3373" y="158242"/>
                  </a:lnTo>
                  <a:lnTo>
                    <a:pt x="14014" y="185956"/>
                  </a:lnTo>
                  <a:lnTo>
                    <a:pt x="21116" y="197611"/>
                  </a:lnTo>
                  <a:lnTo>
                    <a:pt x="31946" y="202335"/>
                  </a:lnTo>
                  <a:lnTo>
                    <a:pt x="60229" y="199459"/>
                  </a:lnTo>
                  <a:lnTo>
                    <a:pt x="84987" y="183962"/>
                  </a:lnTo>
                  <a:lnTo>
                    <a:pt x="125707" y="144051"/>
                  </a:lnTo>
                  <a:lnTo>
                    <a:pt x="146571" y="101491"/>
                  </a:lnTo>
                  <a:lnTo>
                    <a:pt x="162401" y="50286"/>
                  </a:lnTo>
                  <a:lnTo>
                    <a:pt x="178352" y="0"/>
                  </a:lnTo>
                  <a:lnTo>
                    <a:pt x="174055" y="45815"/>
                  </a:lnTo>
                  <a:lnTo>
                    <a:pt x="174678" y="92823"/>
                  </a:lnTo>
                  <a:lnTo>
                    <a:pt x="180034" y="149263"/>
                  </a:lnTo>
                  <a:lnTo>
                    <a:pt x="183429" y="197708"/>
                  </a:lnTo>
                  <a:lnTo>
                    <a:pt x="189403" y="255179"/>
                  </a:lnTo>
                  <a:lnTo>
                    <a:pt x="205071" y="315543"/>
                  </a:lnTo>
                  <a:lnTo>
                    <a:pt x="213854" y="355908"/>
                  </a:lnTo>
                  <a:lnTo>
                    <a:pt x="221313" y="401271"/>
                  </a:lnTo>
                  <a:lnTo>
                    <a:pt x="223988" y="459546"/>
                  </a:lnTo>
                  <a:lnTo>
                    <a:pt x="219214" y="491513"/>
                  </a:lnTo>
                  <a:lnTo>
                    <a:pt x="212762" y="500341"/>
                  </a:lnTo>
                  <a:lnTo>
                    <a:pt x="203890" y="504704"/>
                  </a:lnTo>
                  <a:lnTo>
                    <a:pt x="193405" y="506089"/>
                  </a:lnTo>
                  <a:lnTo>
                    <a:pt x="183368" y="500919"/>
                  </a:lnTo>
                  <a:lnTo>
                    <a:pt x="164090" y="478923"/>
                  </a:lnTo>
                  <a:lnTo>
                    <a:pt x="143386" y="425001"/>
                  </a:lnTo>
                  <a:lnTo>
                    <a:pt x="127603" y="375338"/>
                  </a:lnTo>
                  <a:lnTo>
                    <a:pt x="126102" y="345920"/>
                  </a:lnTo>
                  <a:lnTo>
                    <a:pt x="133561" y="314564"/>
                  </a:lnTo>
                  <a:lnTo>
                    <a:pt x="164979" y="257133"/>
                  </a:lnTo>
                  <a:lnTo>
                    <a:pt x="195528" y="224829"/>
                  </a:lnTo>
                  <a:lnTo>
                    <a:pt x="246987" y="195505"/>
                  </a:lnTo>
                  <a:lnTo>
                    <a:pt x="300828" y="177167"/>
                  </a:lnTo>
                  <a:lnTo>
                    <a:pt x="333094" y="175070"/>
                  </a:lnTo>
                  <a:lnTo>
                    <a:pt x="372892" y="182454"/>
                  </a:lnTo>
                  <a:lnTo>
                    <a:pt x="405525" y="1935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8089609" y="543398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106885" y="6023571"/>
            <a:ext cx="2326422" cy="490462"/>
            <a:chOff x="7106885" y="6023571"/>
            <a:chExt cx="2326422" cy="490462"/>
          </a:xfrm>
        </p:grpSpPr>
        <p:sp>
          <p:nvSpPr>
            <p:cNvPr id="19" name="Freeform 18"/>
            <p:cNvSpPr/>
            <p:nvPr/>
          </p:nvSpPr>
          <p:spPr>
            <a:xfrm>
              <a:off x="7106885" y="6094646"/>
              <a:ext cx="401162" cy="279168"/>
            </a:xfrm>
            <a:custGeom>
              <a:avLst/>
              <a:gdLst/>
              <a:ahLst/>
              <a:cxnLst/>
              <a:rect l="0" t="0" r="0" b="0"/>
              <a:pathLst>
                <a:path w="401162" h="279168">
                  <a:moveTo>
                    <a:pt x="132630" y="52325"/>
                  </a:moveTo>
                  <a:lnTo>
                    <a:pt x="140529" y="76024"/>
                  </a:lnTo>
                  <a:lnTo>
                    <a:pt x="121054" y="23692"/>
                  </a:lnTo>
                  <a:lnTo>
                    <a:pt x="106664" y="3545"/>
                  </a:lnTo>
                  <a:lnTo>
                    <a:pt x="97037" y="0"/>
                  </a:lnTo>
                  <a:lnTo>
                    <a:pt x="86050" y="683"/>
                  </a:lnTo>
                  <a:lnTo>
                    <a:pt x="63176" y="9569"/>
                  </a:lnTo>
                  <a:lnTo>
                    <a:pt x="42853" y="23674"/>
                  </a:lnTo>
                  <a:lnTo>
                    <a:pt x="27728" y="44162"/>
                  </a:lnTo>
                  <a:lnTo>
                    <a:pt x="10647" y="89517"/>
                  </a:lnTo>
                  <a:lnTo>
                    <a:pt x="0" y="147136"/>
                  </a:lnTo>
                  <a:lnTo>
                    <a:pt x="908" y="198740"/>
                  </a:lnTo>
                  <a:lnTo>
                    <a:pt x="3682" y="213921"/>
                  </a:lnTo>
                  <a:lnTo>
                    <a:pt x="18951" y="238913"/>
                  </a:lnTo>
                  <a:lnTo>
                    <a:pt x="29420" y="249844"/>
                  </a:lnTo>
                  <a:lnTo>
                    <a:pt x="44019" y="255607"/>
                  </a:lnTo>
                  <a:lnTo>
                    <a:pt x="100958" y="256440"/>
                  </a:lnTo>
                  <a:lnTo>
                    <a:pt x="161502" y="245515"/>
                  </a:lnTo>
                  <a:lnTo>
                    <a:pt x="215635" y="219360"/>
                  </a:lnTo>
                  <a:lnTo>
                    <a:pt x="269887" y="191793"/>
                  </a:lnTo>
                  <a:lnTo>
                    <a:pt x="289103" y="170679"/>
                  </a:lnTo>
                  <a:lnTo>
                    <a:pt x="301198" y="144537"/>
                  </a:lnTo>
                  <a:lnTo>
                    <a:pt x="306574" y="112606"/>
                  </a:lnTo>
                  <a:lnTo>
                    <a:pt x="304961" y="106224"/>
                  </a:lnTo>
                  <a:lnTo>
                    <a:pt x="300839" y="106539"/>
                  </a:lnTo>
                  <a:lnTo>
                    <a:pt x="295043" y="111320"/>
                  </a:lnTo>
                  <a:lnTo>
                    <a:pt x="288604" y="132882"/>
                  </a:lnTo>
                  <a:lnTo>
                    <a:pt x="277191" y="196379"/>
                  </a:lnTo>
                  <a:lnTo>
                    <a:pt x="277755" y="210823"/>
                  </a:lnTo>
                  <a:lnTo>
                    <a:pt x="286506" y="234998"/>
                  </a:lnTo>
                  <a:lnTo>
                    <a:pt x="308678" y="251836"/>
                  </a:lnTo>
                  <a:lnTo>
                    <a:pt x="323121" y="258459"/>
                  </a:lnTo>
                  <a:lnTo>
                    <a:pt x="335797" y="259827"/>
                  </a:lnTo>
                  <a:lnTo>
                    <a:pt x="358007" y="253222"/>
                  </a:lnTo>
                  <a:lnTo>
                    <a:pt x="387640" y="225095"/>
                  </a:lnTo>
                  <a:lnTo>
                    <a:pt x="398314" y="196652"/>
                  </a:lnTo>
                  <a:lnTo>
                    <a:pt x="401161" y="180536"/>
                  </a:lnTo>
                  <a:lnTo>
                    <a:pt x="396198" y="150442"/>
                  </a:lnTo>
                  <a:lnTo>
                    <a:pt x="368185" y="93882"/>
                  </a:lnTo>
                  <a:lnTo>
                    <a:pt x="356699" y="86124"/>
                  </a:lnTo>
                  <a:lnTo>
                    <a:pt x="327687" y="81566"/>
                  </a:lnTo>
                  <a:lnTo>
                    <a:pt x="314466" y="85530"/>
                  </a:lnTo>
                  <a:lnTo>
                    <a:pt x="291650" y="102123"/>
                  </a:lnTo>
                  <a:lnTo>
                    <a:pt x="253700" y="159438"/>
                  </a:lnTo>
                  <a:lnTo>
                    <a:pt x="240775" y="188292"/>
                  </a:lnTo>
                  <a:lnTo>
                    <a:pt x="238078" y="216351"/>
                  </a:lnTo>
                  <a:lnTo>
                    <a:pt x="243481" y="242533"/>
                  </a:lnTo>
                  <a:lnTo>
                    <a:pt x="256039" y="264326"/>
                  </a:lnTo>
                  <a:lnTo>
                    <a:pt x="266701" y="271356"/>
                  </a:lnTo>
                  <a:lnTo>
                    <a:pt x="294797" y="279167"/>
                  </a:lnTo>
                  <a:lnTo>
                    <a:pt x="307773" y="278203"/>
                  </a:lnTo>
                  <a:lnTo>
                    <a:pt x="330318" y="269007"/>
                  </a:lnTo>
                  <a:lnTo>
                    <a:pt x="365720" y="2442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7546301" y="6174394"/>
              <a:ext cx="241663" cy="187575"/>
            </a:xfrm>
            <a:custGeom>
              <a:avLst/>
              <a:gdLst/>
              <a:ahLst/>
              <a:cxnLst/>
              <a:rect l="0" t="0" r="0" b="0"/>
              <a:pathLst>
                <a:path w="241663" h="187575">
                  <a:moveTo>
                    <a:pt x="22282" y="0"/>
                  </a:moveTo>
                  <a:lnTo>
                    <a:pt x="11430" y="59659"/>
                  </a:lnTo>
                  <a:lnTo>
                    <a:pt x="5356" y="111116"/>
                  </a:lnTo>
                  <a:lnTo>
                    <a:pt x="1048" y="146886"/>
                  </a:lnTo>
                  <a:lnTo>
                    <a:pt x="4141" y="187574"/>
                  </a:lnTo>
                  <a:lnTo>
                    <a:pt x="0" y="172235"/>
                  </a:lnTo>
                  <a:lnTo>
                    <a:pt x="5299" y="111267"/>
                  </a:lnTo>
                  <a:lnTo>
                    <a:pt x="10649" y="60052"/>
                  </a:lnTo>
                  <a:lnTo>
                    <a:pt x="22698" y="29737"/>
                  </a:lnTo>
                  <a:lnTo>
                    <a:pt x="31700" y="24395"/>
                  </a:lnTo>
                  <a:lnTo>
                    <a:pt x="42272" y="25404"/>
                  </a:lnTo>
                  <a:lnTo>
                    <a:pt x="64682" y="38713"/>
                  </a:lnTo>
                  <a:lnTo>
                    <a:pt x="84800" y="59863"/>
                  </a:lnTo>
                  <a:lnTo>
                    <a:pt x="95772" y="88560"/>
                  </a:lnTo>
                  <a:lnTo>
                    <a:pt x="101948" y="138976"/>
                  </a:lnTo>
                  <a:lnTo>
                    <a:pt x="101869" y="163840"/>
                  </a:lnTo>
                  <a:lnTo>
                    <a:pt x="99716" y="164071"/>
                  </a:lnTo>
                  <a:lnTo>
                    <a:pt x="96757" y="159655"/>
                  </a:lnTo>
                  <a:lnTo>
                    <a:pt x="99870" y="124325"/>
                  </a:lnTo>
                  <a:lnTo>
                    <a:pt x="110442" y="75262"/>
                  </a:lnTo>
                  <a:lnTo>
                    <a:pt x="123222" y="29409"/>
                  </a:lnTo>
                  <a:lnTo>
                    <a:pt x="130709" y="21130"/>
                  </a:lnTo>
                  <a:lnTo>
                    <a:pt x="140271" y="17134"/>
                  </a:lnTo>
                  <a:lnTo>
                    <a:pt x="151215" y="15993"/>
                  </a:lnTo>
                  <a:lnTo>
                    <a:pt x="160036" y="19803"/>
                  </a:lnTo>
                  <a:lnTo>
                    <a:pt x="173898" y="36223"/>
                  </a:lnTo>
                  <a:lnTo>
                    <a:pt x="200031" y="97137"/>
                  </a:lnTo>
                  <a:lnTo>
                    <a:pt x="210971" y="122392"/>
                  </a:lnTo>
                  <a:lnTo>
                    <a:pt x="241662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7815385" y="6164574"/>
              <a:ext cx="209395" cy="349459"/>
            </a:xfrm>
            <a:custGeom>
              <a:avLst/>
              <a:gdLst/>
              <a:ahLst/>
              <a:cxnLst/>
              <a:rect l="0" t="0" r="0" b="0"/>
              <a:pathLst>
                <a:path w="209395" h="349459">
                  <a:moveTo>
                    <a:pt x="27422" y="37242"/>
                  </a:moveTo>
                  <a:lnTo>
                    <a:pt x="38274" y="96902"/>
                  </a:lnTo>
                  <a:lnTo>
                    <a:pt x="44349" y="152421"/>
                  </a:lnTo>
                  <a:lnTo>
                    <a:pt x="51735" y="213051"/>
                  </a:lnTo>
                  <a:lnTo>
                    <a:pt x="57986" y="269611"/>
                  </a:lnTo>
                  <a:lnTo>
                    <a:pt x="69486" y="324963"/>
                  </a:lnTo>
                  <a:lnTo>
                    <a:pt x="75063" y="349458"/>
                  </a:lnTo>
                  <a:lnTo>
                    <a:pt x="62435" y="293185"/>
                  </a:lnTo>
                  <a:lnTo>
                    <a:pt x="58218" y="248496"/>
                  </a:lnTo>
                  <a:lnTo>
                    <a:pt x="57868" y="199689"/>
                  </a:lnTo>
                  <a:lnTo>
                    <a:pt x="62790" y="152606"/>
                  </a:lnTo>
                  <a:lnTo>
                    <a:pt x="65993" y="102226"/>
                  </a:lnTo>
                  <a:lnTo>
                    <a:pt x="70464" y="53936"/>
                  </a:lnTo>
                  <a:lnTo>
                    <a:pt x="82607" y="17239"/>
                  </a:lnTo>
                  <a:lnTo>
                    <a:pt x="94681" y="7149"/>
                  </a:lnTo>
                  <a:lnTo>
                    <a:pt x="128410" y="0"/>
                  </a:lnTo>
                  <a:lnTo>
                    <a:pt x="143498" y="3274"/>
                  </a:lnTo>
                  <a:lnTo>
                    <a:pt x="168388" y="19098"/>
                  </a:lnTo>
                  <a:lnTo>
                    <a:pt x="185544" y="41366"/>
                  </a:lnTo>
                  <a:lnTo>
                    <a:pt x="208972" y="92901"/>
                  </a:lnTo>
                  <a:lnTo>
                    <a:pt x="209394" y="104818"/>
                  </a:lnTo>
                  <a:lnTo>
                    <a:pt x="201738" y="126183"/>
                  </a:lnTo>
                  <a:lnTo>
                    <a:pt x="180297" y="162621"/>
                  </a:lnTo>
                  <a:lnTo>
                    <a:pt x="140089" y="195084"/>
                  </a:lnTo>
                  <a:lnTo>
                    <a:pt x="89582" y="216721"/>
                  </a:lnTo>
                  <a:lnTo>
                    <a:pt x="58096" y="219591"/>
                  </a:lnTo>
                  <a:lnTo>
                    <a:pt x="0" y="2154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8077853" y="6023571"/>
              <a:ext cx="25468" cy="370203"/>
            </a:xfrm>
            <a:custGeom>
              <a:avLst/>
              <a:gdLst/>
              <a:ahLst/>
              <a:cxnLst/>
              <a:rect l="0" t="0" r="0" b="0"/>
              <a:pathLst>
                <a:path w="25468" h="370203">
                  <a:moveTo>
                    <a:pt x="25467" y="0"/>
                  </a:moveTo>
                  <a:lnTo>
                    <a:pt x="23943" y="51685"/>
                  </a:lnTo>
                  <a:lnTo>
                    <a:pt x="16044" y="98089"/>
                  </a:lnTo>
                  <a:lnTo>
                    <a:pt x="13026" y="158727"/>
                  </a:lnTo>
                  <a:lnTo>
                    <a:pt x="12320" y="202579"/>
                  </a:lnTo>
                  <a:lnTo>
                    <a:pt x="4644" y="262814"/>
                  </a:lnTo>
                  <a:lnTo>
                    <a:pt x="0" y="319255"/>
                  </a:lnTo>
                  <a:lnTo>
                    <a:pt x="2976" y="344005"/>
                  </a:lnTo>
                  <a:lnTo>
                    <a:pt x="11756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8171876" y="6242950"/>
              <a:ext cx="41135" cy="178247"/>
            </a:xfrm>
            <a:custGeom>
              <a:avLst/>
              <a:gdLst/>
              <a:ahLst/>
              <a:cxnLst/>
              <a:rect l="0" t="0" r="0" b="0"/>
              <a:pathLst>
                <a:path w="41135" h="178247">
                  <a:moveTo>
                    <a:pt x="41134" y="0"/>
                  </a:moveTo>
                  <a:lnTo>
                    <a:pt x="26219" y="48807"/>
                  </a:lnTo>
                  <a:lnTo>
                    <a:pt x="8903" y="108497"/>
                  </a:lnTo>
                  <a:lnTo>
                    <a:pt x="3958" y="136582"/>
                  </a:lnTo>
                  <a:lnTo>
                    <a:pt x="0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8284036" y="6215743"/>
              <a:ext cx="316699" cy="191742"/>
            </a:xfrm>
            <a:custGeom>
              <a:avLst/>
              <a:gdLst/>
              <a:ahLst/>
              <a:cxnLst/>
              <a:rect l="0" t="0" r="0" b="0"/>
              <a:pathLst>
                <a:path w="316699" h="191742">
                  <a:moveTo>
                    <a:pt x="24952" y="40918"/>
                  </a:moveTo>
                  <a:lnTo>
                    <a:pt x="10037" y="89725"/>
                  </a:lnTo>
                  <a:lnTo>
                    <a:pt x="1235" y="139170"/>
                  </a:lnTo>
                  <a:lnTo>
                    <a:pt x="0" y="156694"/>
                  </a:lnTo>
                  <a:lnTo>
                    <a:pt x="2223" y="163806"/>
                  </a:lnTo>
                  <a:lnTo>
                    <a:pt x="6753" y="163977"/>
                  </a:lnTo>
                  <a:lnTo>
                    <a:pt x="12820" y="159521"/>
                  </a:lnTo>
                  <a:lnTo>
                    <a:pt x="28636" y="131412"/>
                  </a:lnTo>
                  <a:lnTo>
                    <a:pt x="56320" y="71681"/>
                  </a:lnTo>
                  <a:lnTo>
                    <a:pt x="73933" y="53067"/>
                  </a:lnTo>
                  <a:lnTo>
                    <a:pt x="96996" y="39716"/>
                  </a:lnTo>
                  <a:lnTo>
                    <a:pt x="108022" y="38593"/>
                  </a:lnTo>
                  <a:lnTo>
                    <a:pt x="128396" y="45471"/>
                  </a:lnTo>
                  <a:lnTo>
                    <a:pt x="143546" y="62747"/>
                  </a:lnTo>
                  <a:lnTo>
                    <a:pt x="153834" y="87183"/>
                  </a:lnTo>
                  <a:lnTo>
                    <a:pt x="158406" y="118356"/>
                  </a:lnTo>
                  <a:lnTo>
                    <a:pt x="158102" y="124537"/>
                  </a:lnTo>
                  <a:lnTo>
                    <a:pt x="156376" y="124086"/>
                  </a:lnTo>
                  <a:lnTo>
                    <a:pt x="153702" y="119216"/>
                  </a:lnTo>
                  <a:lnTo>
                    <a:pt x="158856" y="101616"/>
                  </a:lnTo>
                  <a:lnTo>
                    <a:pt x="186991" y="45798"/>
                  </a:lnTo>
                  <a:lnTo>
                    <a:pt x="220232" y="8509"/>
                  </a:lnTo>
                  <a:lnTo>
                    <a:pt x="232836" y="2554"/>
                  </a:lnTo>
                  <a:lnTo>
                    <a:pt x="259027" y="0"/>
                  </a:lnTo>
                  <a:lnTo>
                    <a:pt x="281840" y="8005"/>
                  </a:lnTo>
                  <a:lnTo>
                    <a:pt x="292189" y="14406"/>
                  </a:lnTo>
                  <a:lnTo>
                    <a:pt x="307750" y="37768"/>
                  </a:lnTo>
                  <a:lnTo>
                    <a:pt x="316698" y="66940"/>
                  </a:lnTo>
                  <a:lnTo>
                    <a:pt x="313170" y="109059"/>
                  </a:lnTo>
                  <a:lnTo>
                    <a:pt x="302391" y="160174"/>
                  </a:lnTo>
                  <a:lnTo>
                    <a:pt x="299176" y="1917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8651768" y="6188105"/>
              <a:ext cx="342781" cy="212601"/>
            </a:xfrm>
            <a:custGeom>
              <a:avLst/>
              <a:gdLst/>
              <a:ahLst/>
              <a:cxnLst/>
              <a:rect l="0" t="0" r="0" b="0"/>
              <a:pathLst>
                <a:path w="342781" h="212601">
                  <a:moveTo>
                    <a:pt x="0" y="178246"/>
                  </a:moveTo>
                  <a:lnTo>
                    <a:pt x="31316" y="165776"/>
                  </a:lnTo>
                  <a:lnTo>
                    <a:pt x="59215" y="142389"/>
                  </a:lnTo>
                  <a:lnTo>
                    <a:pt x="85255" y="107191"/>
                  </a:lnTo>
                  <a:lnTo>
                    <a:pt x="97813" y="81157"/>
                  </a:lnTo>
                  <a:lnTo>
                    <a:pt x="95679" y="75433"/>
                  </a:lnTo>
                  <a:lnTo>
                    <a:pt x="88161" y="74664"/>
                  </a:lnTo>
                  <a:lnTo>
                    <a:pt x="77056" y="77198"/>
                  </a:lnTo>
                  <a:lnTo>
                    <a:pt x="52529" y="96265"/>
                  </a:lnTo>
                  <a:lnTo>
                    <a:pt x="39590" y="109880"/>
                  </a:lnTo>
                  <a:lnTo>
                    <a:pt x="25212" y="141259"/>
                  </a:lnTo>
                  <a:lnTo>
                    <a:pt x="21379" y="158159"/>
                  </a:lnTo>
                  <a:lnTo>
                    <a:pt x="21870" y="172471"/>
                  </a:lnTo>
                  <a:lnTo>
                    <a:pt x="30541" y="196500"/>
                  </a:lnTo>
                  <a:lnTo>
                    <a:pt x="40166" y="204127"/>
                  </a:lnTo>
                  <a:lnTo>
                    <a:pt x="67111" y="212600"/>
                  </a:lnTo>
                  <a:lnTo>
                    <a:pt x="116540" y="210092"/>
                  </a:lnTo>
                  <a:lnTo>
                    <a:pt x="143711" y="195447"/>
                  </a:lnTo>
                  <a:lnTo>
                    <a:pt x="203491" y="145189"/>
                  </a:lnTo>
                  <a:lnTo>
                    <a:pt x="222120" y="117161"/>
                  </a:lnTo>
                  <a:lnTo>
                    <a:pt x="222730" y="119241"/>
                  </a:lnTo>
                  <a:lnTo>
                    <a:pt x="220042" y="162698"/>
                  </a:lnTo>
                  <a:lnTo>
                    <a:pt x="221345" y="167880"/>
                  </a:lnTo>
                  <a:lnTo>
                    <a:pt x="223737" y="166765"/>
                  </a:lnTo>
                  <a:lnTo>
                    <a:pt x="253751" y="110661"/>
                  </a:lnTo>
                  <a:lnTo>
                    <a:pt x="288405" y="55036"/>
                  </a:lnTo>
                  <a:lnTo>
                    <a:pt x="306426" y="30555"/>
                  </a:lnTo>
                  <a:lnTo>
                    <a:pt x="34278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8996453" y="6242950"/>
              <a:ext cx="107786" cy="164197"/>
            </a:xfrm>
            <a:custGeom>
              <a:avLst/>
              <a:gdLst/>
              <a:ahLst/>
              <a:cxnLst/>
              <a:rect l="0" t="0" r="0" b="0"/>
              <a:pathLst>
                <a:path w="107786" h="164197">
                  <a:moveTo>
                    <a:pt x="11806" y="0"/>
                  </a:moveTo>
                  <a:lnTo>
                    <a:pt x="7744" y="55597"/>
                  </a:lnTo>
                  <a:lnTo>
                    <a:pt x="0" y="117117"/>
                  </a:lnTo>
                  <a:lnTo>
                    <a:pt x="3936" y="131399"/>
                  </a:lnTo>
                  <a:lnTo>
                    <a:pt x="20496" y="155394"/>
                  </a:lnTo>
                  <a:lnTo>
                    <a:pt x="31311" y="161487"/>
                  </a:lnTo>
                  <a:lnTo>
                    <a:pt x="55515" y="164196"/>
                  </a:lnTo>
                  <a:lnTo>
                    <a:pt x="77444" y="156258"/>
                  </a:lnTo>
                  <a:lnTo>
                    <a:pt x="107785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9213928" y="6023571"/>
              <a:ext cx="27423" cy="356492"/>
            </a:xfrm>
            <a:custGeom>
              <a:avLst/>
              <a:gdLst/>
              <a:ahLst/>
              <a:cxnLst/>
              <a:rect l="0" t="0" r="0" b="0"/>
              <a:pathLst>
                <a:path w="27423" h="356492">
                  <a:moveTo>
                    <a:pt x="27422" y="0"/>
                  </a:moveTo>
                  <a:lnTo>
                    <a:pt x="25899" y="54732"/>
                  </a:lnTo>
                  <a:lnTo>
                    <a:pt x="17999" y="116935"/>
                  </a:lnTo>
                  <a:lnTo>
                    <a:pt x="15616" y="161153"/>
                  </a:lnTo>
                  <a:lnTo>
                    <a:pt x="14275" y="221593"/>
                  </a:lnTo>
                  <a:lnTo>
                    <a:pt x="6599" y="278096"/>
                  </a:lnTo>
                  <a:lnTo>
                    <a:pt x="2933" y="310985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9117949" y="6188105"/>
              <a:ext cx="315358" cy="82268"/>
            </a:xfrm>
            <a:custGeom>
              <a:avLst/>
              <a:gdLst/>
              <a:ahLst/>
              <a:cxnLst/>
              <a:rect l="0" t="0" r="0" b="0"/>
              <a:pathLst>
                <a:path w="315358" h="82268">
                  <a:moveTo>
                    <a:pt x="0" y="82267"/>
                  </a:moveTo>
                  <a:lnTo>
                    <a:pt x="59659" y="56500"/>
                  </a:lnTo>
                  <a:lnTo>
                    <a:pt x="121644" y="36890"/>
                  </a:lnTo>
                  <a:lnTo>
                    <a:pt x="171293" y="22949"/>
                  </a:lnTo>
                  <a:lnTo>
                    <a:pt x="224598" y="16448"/>
                  </a:lnTo>
                  <a:lnTo>
                    <a:pt x="283210" y="4829"/>
                  </a:lnTo>
                  <a:lnTo>
                    <a:pt x="3153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8432389" y="609212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7039084" y="6599441"/>
            <a:ext cx="2407935" cy="694674"/>
            <a:chOff x="7039084" y="6599441"/>
            <a:chExt cx="2407935" cy="694674"/>
          </a:xfrm>
        </p:grpSpPr>
        <p:sp>
          <p:nvSpPr>
            <p:cNvPr id="31" name="Freeform 30"/>
            <p:cNvSpPr/>
            <p:nvPr/>
          </p:nvSpPr>
          <p:spPr>
            <a:xfrm>
              <a:off x="7039084" y="6617906"/>
              <a:ext cx="227854" cy="342693"/>
            </a:xfrm>
            <a:custGeom>
              <a:avLst/>
              <a:gdLst/>
              <a:ahLst/>
              <a:cxnLst/>
              <a:rect l="0" t="0" r="0" b="0"/>
              <a:pathLst>
                <a:path w="227854" h="342693">
                  <a:moveTo>
                    <a:pt x="145585" y="104936"/>
                  </a:moveTo>
                  <a:lnTo>
                    <a:pt x="145585" y="75820"/>
                  </a:lnTo>
                  <a:lnTo>
                    <a:pt x="131027" y="35878"/>
                  </a:lnTo>
                  <a:lnTo>
                    <a:pt x="107417" y="2377"/>
                  </a:lnTo>
                  <a:lnTo>
                    <a:pt x="97287" y="0"/>
                  </a:lnTo>
                  <a:lnTo>
                    <a:pt x="85965" y="2986"/>
                  </a:lnTo>
                  <a:lnTo>
                    <a:pt x="73845" y="9547"/>
                  </a:lnTo>
                  <a:lnTo>
                    <a:pt x="42231" y="47896"/>
                  </a:lnTo>
                  <a:lnTo>
                    <a:pt x="13567" y="105132"/>
                  </a:lnTo>
                  <a:lnTo>
                    <a:pt x="3119" y="148188"/>
                  </a:lnTo>
                  <a:lnTo>
                    <a:pt x="0" y="192715"/>
                  </a:lnTo>
                  <a:lnTo>
                    <a:pt x="3692" y="237896"/>
                  </a:lnTo>
                  <a:lnTo>
                    <a:pt x="21614" y="291600"/>
                  </a:lnTo>
                  <a:lnTo>
                    <a:pt x="41736" y="313838"/>
                  </a:lnTo>
                  <a:lnTo>
                    <a:pt x="91894" y="340527"/>
                  </a:lnTo>
                  <a:lnTo>
                    <a:pt x="118676" y="342692"/>
                  </a:lnTo>
                  <a:lnTo>
                    <a:pt x="145814" y="337053"/>
                  </a:lnTo>
                  <a:lnTo>
                    <a:pt x="196413" y="312669"/>
                  </a:lnTo>
                  <a:lnTo>
                    <a:pt x="227853" y="2968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7299959" y="6777687"/>
              <a:ext cx="136290" cy="206533"/>
            </a:xfrm>
            <a:custGeom>
              <a:avLst/>
              <a:gdLst/>
              <a:ahLst/>
              <a:cxnLst/>
              <a:rect l="0" t="0" r="0" b="0"/>
              <a:pathLst>
                <a:path w="136290" h="206533">
                  <a:moveTo>
                    <a:pt x="49245" y="0"/>
                  </a:moveTo>
                  <a:lnTo>
                    <a:pt x="34330" y="59660"/>
                  </a:lnTo>
                  <a:lnTo>
                    <a:pt x="28905" y="92024"/>
                  </a:lnTo>
                  <a:lnTo>
                    <a:pt x="31572" y="121643"/>
                  </a:lnTo>
                  <a:lnTo>
                    <a:pt x="41898" y="145979"/>
                  </a:lnTo>
                  <a:lnTo>
                    <a:pt x="48917" y="156734"/>
                  </a:lnTo>
                  <a:lnTo>
                    <a:pt x="59690" y="163904"/>
                  </a:lnTo>
                  <a:lnTo>
                    <a:pt x="87911" y="171871"/>
                  </a:lnTo>
                  <a:lnTo>
                    <a:pt x="99398" y="169425"/>
                  </a:lnTo>
                  <a:lnTo>
                    <a:pt x="108579" y="163225"/>
                  </a:lnTo>
                  <a:lnTo>
                    <a:pt x="122843" y="144147"/>
                  </a:lnTo>
                  <a:lnTo>
                    <a:pt x="134261" y="120434"/>
                  </a:lnTo>
                  <a:lnTo>
                    <a:pt x="136289" y="94659"/>
                  </a:lnTo>
                  <a:lnTo>
                    <a:pt x="130588" y="69494"/>
                  </a:lnTo>
                  <a:lnTo>
                    <a:pt x="117898" y="48151"/>
                  </a:lnTo>
                  <a:lnTo>
                    <a:pt x="98039" y="32573"/>
                  </a:lnTo>
                  <a:lnTo>
                    <a:pt x="86344" y="26285"/>
                  </a:lnTo>
                  <a:lnTo>
                    <a:pt x="73978" y="25141"/>
                  </a:lnTo>
                  <a:lnTo>
                    <a:pt x="48050" y="31994"/>
                  </a:lnTo>
                  <a:lnTo>
                    <a:pt x="25354" y="49259"/>
                  </a:lnTo>
                  <a:lnTo>
                    <a:pt x="15036" y="60262"/>
                  </a:lnTo>
                  <a:lnTo>
                    <a:pt x="3572" y="88737"/>
                  </a:lnTo>
                  <a:lnTo>
                    <a:pt x="0" y="123229"/>
                  </a:lnTo>
                  <a:lnTo>
                    <a:pt x="3491" y="163951"/>
                  </a:lnTo>
                  <a:lnTo>
                    <a:pt x="9601" y="179380"/>
                  </a:lnTo>
                  <a:lnTo>
                    <a:pt x="28579" y="200586"/>
                  </a:lnTo>
                  <a:lnTo>
                    <a:pt x="40038" y="205327"/>
                  </a:lnTo>
                  <a:lnTo>
                    <a:pt x="64958" y="206532"/>
                  </a:lnTo>
                  <a:lnTo>
                    <a:pt x="83143" y="201989"/>
                  </a:lnTo>
                  <a:lnTo>
                    <a:pt x="104090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7465661" y="6806935"/>
              <a:ext cx="226324" cy="204954"/>
            </a:xfrm>
            <a:custGeom>
              <a:avLst/>
              <a:gdLst/>
              <a:ahLst/>
              <a:cxnLst/>
              <a:rect l="0" t="0" r="0" b="0"/>
              <a:pathLst>
                <a:path w="226324" h="204954">
                  <a:moveTo>
                    <a:pt x="34366" y="11885"/>
                  </a:moveTo>
                  <a:lnTo>
                    <a:pt x="19809" y="26442"/>
                  </a:lnTo>
                  <a:lnTo>
                    <a:pt x="12662" y="49840"/>
                  </a:lnTo>
                  <a:lnTo>
                    <a:pt x="8639" y="97273"/>
                  </a:lnTo>
                  <a:lnTo>
                    <a:pt x="0" y="160616"/>
                  </a:lnTo>
                  <a:lnTo>
                    <a:pt x="2516" y="203222"/>
                  </a:lnTo>
                  <a:lnTo>
                    <a:pt x="3992" y="204953"/>
                  </a:lnTo>
                  <a:lnTo>
                    <a:pt x="10424" y="157059"/>
                  </a:lnTo>
                  <a:lnTo>
                    <a:pt x="25748" y="106190"/>
                  </a:lnTo>
                  <a:lnTo>
                    <a:pt x="49586" y="56586"/>
                  </a:lnTo>
                  <a:lnTo>
                    <a:pt x="58224" y="41686"/>
                  </a:lnTo>
                  <a:lnTo>
                    <a:pt x="68553" y="33275"/>
                  </a:lnTo>
                  <a:lnTo>
                    <a:pt x="80009" y="29193"/>
                  </a:lnTo>
                  <a:lnTo>
                    <a:pt x="92218" y="27994"/>
                  </a:lnTo>
                  <a:lnTo>
                    <a:pt x="101880" y="33289"/>
                  </a:lnTo>
                  <a:lnTo>
                    <a:pt x="116679" y="55422"/>
                  </a:lnTo>
                  <a:lnTo>
                    <a:pt x="120209" y="89634"/>
                  </a:lnTo>
                  <a:lnTo>
                    <a:pt x="113631" y="143596"/>
                  </a:lnTo>
                  <a:lnTo>
                    <a:pt x="110061" y="159107"/>
                  </a:lnTo>
                  <a:lnTo>
                    <a:pt x="107681" y="161831"/>
                  </a:lnTo>
                  <a:lnTo>
                    <a:pt x="105037" y="144545"/>
                  </a:lnTo>
                  <a:lnTo>
                    <a:pt x="123709" y="83850"/>
                  </a:lnTo>
                  <a:lnTo>
                    <a:pt x="147711" y="26270"/>
                  </a:lnTo>
                  <a:lnTo>
                    <a:pt x="155633" y="12334"/>
                  </a:lnTo>
                  <a:lnTo>
                    <a:pt x="165486" y="4567"/>
                  </a:lnTo>
                  <a:lnTo>
                    <a:pt x="176624" y="913"/>
                  </a:lnTo>
                  <a:lnTo>
                    <a:pt x="188620" y="0"/>
                  </a:lnTo>
                  <a:lnTo>
                    <a:pt x="196617" y="5485"/>
                  </a:lnTo>
                  <a:lnTo>
                    <a:pt x="201948" y="15236"/>
                  </a:lnTo>
                  <a:lnTo>
                    <a:pt x="210505" y="74671"/>
                  </a:lnTo>
                  <a:lnTo>
                    <a:pt x="205820" y="132623"/>
                  </a:lnTo>
                  <a:lnTo>
                    <a:pt x="215179" y="154923"/>
                  </a:lnTo>
                  <a:lnTo>
                    <a:pt x="218894" y="160565"/>
                  </a:lnTo>
                  <a:lnTo>
                    <a:pt x="221371" y="162803"/>
                  </a:lnTo>
                  <a:lnTo>
                    <a:pt x="226323" y="1627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7664562" y="6819771"/>
              <a:ext cx="196121" cy="312386"/>
            </a:xfrm>
            <a:custGeom>
              <a:avLst/>
              <a:gdLst/>
              <a:ahLst/>
              <a:cxnLst/>
              <a:rect l="0" t="0" r="0" b="0"/>
              <a:pathLst>
                <a:path w="196121" h="312386">
                  <a:moveTo>
                    <a:pt x="95978" y="12761"/>
                  </a:moveTo>
                  <a:lnTo>
                    <a:pt x="85125" y="61567"/>
                  </a:lnTo>
                  <a:lnTo>
                    <a:pt x="75552" y="121257"/>
                  </a:lnTo>
                  <a:lnTo>
                    <a:pt x="70629" y="177788"/>
                  </a:lnTo>
                  <a:lnTo>
                    <a:pt x="69477" y="220679"/>
                  </a:lnTo>
                  <a:lnTo>
                    <a:pt x="68829" y="283588"/>
                  </a:lnTo>
                  <a:lnTo>
                    <a:pt x="67154" y="311374"/>
                  </a:lnTo>
                  <a:lnTo>
                    <a:pt x="64574" y="312385"/>
                  </a:lnTo>
                  <a:lnTo>
                    <a:pt x="61331" y="308488"/>
                  </a:lnTo>
                  <a:lnTo>
                    <a:pt x="56126" y="247503"/>
                  </a:lnTo>
                  <a:lnTo>
                    <a:pt x="56747" y="187264"/>
                  </a:lnTo>
                  <a:lnTo>
                    <a:pt x="69834" y="124419"/>
                  </a:lnTo>
                  <a:lnTo>
                    <a:pt x="82646" y="73775"/>
                  </a:lnTo>
                  <a:lnTo>
                    <a:pt x="93100" y="36831"/>
                  </a:lnTo>
                  <a:lnTo>
                    <a:pt x="107902" y="10255"/>
                  </a:lnTo>
                  <a:lnTo>
                    <a:pt x="117639" y="3473"/>
                  </a:lnTo>
                  <a:lnTo>
                    <a:pt x="128700" y="475"/>
                  </a:lnTo>
                  <a:lnTo>
                    <a:pt x="140645" y="0"/>
                  </a:lnTo>
                  <a:lnTo>
                    <a:pt x="162042" y="7597"/>
                  </a:lnTo>
                  <a:lnTo>
                    <a:pt x="172013" y="13889"/>
                  </a:lnTo>
                  <a:lnTo>
                    <a:pt x="187155" y="33067"/>
                  </a:lnTo>
                  <a:lnTo>
                    <a:pt x="193326" y="44580"/>
                  </a:lnTo>
                  <a:lnTo>
                    <a:pt x="196120" y="77684"/>
                  </a:lnTo>
                  <a:lnTo>
                    <a:pt x="194732" y="97177"/>
                  </a:lnTo>
                  <a:lnTo>
                    <a:pt x="181003" y="131023"/>
                  </a:lnTo>
                  <a:lnTo>
                    <a:pt x="134948" y="189991"/>
                  </a:lnTo>
                  <a:lnTo>
                    <a:pt x="104665" y="209853"/>
                  </a:lnTo>
                  <a:lnTo>
                    <a:pt x="72416" y="220711"/>
                  </a:lnTo>
                  <a:lnTo>
                    <a:pt x="42849" y="220459"/>
                  </a:lnTo>
                  <a:lnTo>
                    <a:pt x="22598" y="215269"/>
                  </a:lnTo>
                  <a:lnTo>
                    <a:pt x="0" y="2047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7925074" y="6695419"/>
              <a:ext cx="41135" cy="315359"/>
            </a:xfrm>
            <a:custGeom>
              <a:avLst/>
              <a:gdLst/>
              <a:ahLst/>
              <a:cxnLst/>
              <a:rect l="0" t="0" r="0" b="0"/>
              <a:pathLst>
                <a:path w="41135" h="315359">
                  <a:moveTo>
                    <a:pt x="41134" y="0"/>
                  </a:moveTo>
                  <a:lnTo>
                    <a:pt x="26219" y="59659"/>
                  </a:lnTo>
                  <a:lnTo>
                    <a:pt x="17417" y="111117"/>
                  </a:lnTo>
                  <a:lnTo>
                    <a:pt x="14810" y="164958"/>
                  </a:lnTo>
                  <a:lnTo>
                    <a:pt x="9974" y="219505"/>
                  </a:lnTo>
                  <a:lnTo>
                    <a:pt x="2955" y="270199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7979919" y="6901087"/>
              <a:ext cx="41135" cy="150825"/>
            </a:xfrm>
            <a:custGeom>
              <a:avLst/>
              <a:gdLst/>
              <a:ahLst/>
              <a:cxnLst/>
              <a:rect l="0" t="0" r="0" b="0"/>
              <a:pathLst>
                <a:path w="41135" h="150825">
                  <a:moveTo>
                    <a:pt x="41134" y="0"/>
                  </a:moveTo>
                  <a:lnTo>
                    <a:pt x="22050" y="57253"/>
                  </a:lnTo>
                  <a:lnTo>
                    <a:pt x="3956" y="119656"/>
                  </a:lnTo>
                  <a:lnTo>
                    <a:pt x="0" y="1508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8107697" y="6781969"/>
              <a:ext cx="243291" cy="194610"/>
            </a:xfrm>
            <a:custGeom>
              <a:avLst/>
              <a:gdLst/>
              <a:ahLst/>
              <a:cxnLst/>
              <a:rect l="0" t="0" r="0" b="0"/>
              <a:pathLst>
                <a:path w="243291" h="194610">
                  <a:moveTo>
                    <a:pt x="36756" y="132830"/>
                  </a:moveTo>
                  <a:lnTo>
                    <a:pt x="24286" y="173568"/>
                  </a:lnTo>
                  <a:lnTo>
                    <a:pt x="10394" y="194609"/>
                  </a:lnTo>
                  <a:lnTo>
                    <a:pt x="5470" y="193821"/>
                  </a:lnTo>
                  <a:lnTo>
                    <a:pt x="0" y="172632"/>
                  </a:lnTo>
                  <a:lnTo>
                    <a:pt x="4199" y="125157"/>
                  </a:lnTo>
                  <a:lnTo>
                    <a:pt x="22370" y="79774"/>
                  </a:lnTo>
                  <a:lnTo>
                    <a:pt x="42550" y="59483"/>
                  </a:lnTo>
                  <a:lnTo>
                    <a:pt x="54330" y="51939"/>
                  </a:lnTo>
                  <a:lnTo>
                    <a:pt x="66754" y="49957"/>
                  </a:lnTo>
                  <a:lnTo>
                    <a:pt x="92746" y="55879"/>
                  </a:lnTo>
                  <a:lnTo>
                    <a:pt x="103029" y="63247"/>
                  </a:lnTo>
                  <a:lnTo>
                    <a:pt x="118516" y="83623"/>
                  </a:lnTo>
                  <a:lnTo>
                    <a:pt x="128522" y="128068"/>
                  </a:lnTo>
                  <a:lnTo>
                    <a:pt x="124208" y="172553"/>
                  </a:lnTo>
                  <a:lnTo>
                    <a:pt x="120957" y="176070"/>
                  </a:lnTo>
                  <a:lnTo>
                    <a:pt x="117265" y="172320"/>
                  </a:lnTo>
                  <a:lnTo>
                    <a:pt x="113281" y="163727"/>
                  </a:lnTo>
                  <a:lnTo>
                    <a:pt x="116979" y="137929"/>
                  </a:lnTo>
                  <a:lnTo>
                    <a:pt x="128779" y="109197"/>
                  </a:lnTo>
                  <a:lnTo>
                    <a:pt x="165245" y="57800"/>
                  </a:lnTo>
                  <a:lnTo>
                    <a:pt x="208728" y="4426"/>
                  </a:lnTo>
                  <a:lnTo>
                    <a:pt x="218437" y="0"/>
                  </a:lnTo>
                  <a:lnTo>
                    <a:pt x="227956" y="96"/>
                  </a:lnTo>
                  <a:lnTo>
                    <a:pt x="237349" y="3208"/>
                  </a:lnTo>
                  <a:lnTo>
                    <a:pt x="242088" y="11375"/>
                  </a:lnTo>
                  <a:lnTo>
                    <a:pt x="243290" y="36700"/>
                  </a:lnTo>
                  <a:lnTo>
                    <a:pt x="235402" y="85219"/>
                  </a:lnTo>
                  <a:lnTo>
                    <a:pt x="220612" y="143738"/>
                  </a:lnTo>
                  <a:lnTo>
                    <a:pt x="215002" y="18767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8387226" y="6798893"/>
              <a:ext cx="261437" cy="198174"/>
            </a:xfrm>
            <a:custGeom>
              <a:avLst/>
              <a:gdLst/>
              <a:ahLst/>
              <a:cxnLst/>
              <a:rect l="0" t="0" r="0" b="0"/>
              <a:pathLst>
                <a:path w="261437" h="198174">
                  <a:moveTo>
                    <a:pt x="17741" y="170751"/>
                  </a:moveTo>
                  <a:lnTo>
                    <a:pt x="48630" y="113498"/>
                  </a:lnTo>
                  <a:lnTo>
                    <a:pt x="55838" y="66780"/>
                  </a:lnTo>
                  <a:lnTo>
                    <a:pt x="52281" y="58780"/>
                  </a:lnTo>
                  <a:lnTo>
                    <a:pt x="45338" y="56493"/>
                  </a:lnTo>
                  <a:lnTo>
                    <a:pt x="36139" y="58016"/>
                  </a:lnTo>
                  <a:lnTo>
                    <a:pt x="28483" y="63601"/>
                  </a:lnTo>
                  <a:lnTo>
                    <a:pt x="10428" y="93299"/>
                  </a:lnTo>
                  <a:lnTo>
                    <a:pt x="271" y="118046"/>
                  </a:lnTo>
                  <a:lnTo>
                    <a:pt x="0" y="131044"/>
                  </a:lnTo>
                  <a:lnTo>
                    <a:pt x="7824" y="157674"/>
                  </a:lnTo>
                  <a:lnTo>
                    <a:pt x="15701" y="165080"/>
                  </a:lnTo>
                  <a:lnTo>
                    <a:pt x="25522" y="168493"/>
                  </a:lnTo>
                  <a:lnTo>
                    <a:pt x="36639" y="169246"/>
                  </a:lnTo>
                  <a:lnTo>
                    <a:pt x="57117" y="161957"/>
                  </a:lnTo>
                  <a:lnTo>
                    <a:pt x="95090" y="132451"/>
                  </a:lnTo>
                  <a:lnTo>
                    <a:pt x="130408" y="86334"/>
                  </a:lnTo>
                  <a:lnTo>
                    <a:pt x="145409" y="55854"/>
                  </a:lnTo>
                  <a:lnTo>
                    <a:pt x="145510" y="57590"/>
                  </a:lnTo>
                  <a:lnTo>
                    <a:pt x="132294" y="106872"/>
                  </a:lnTo>
                  <a:lnTo>
                    <a:pt x="129592" y="138298"/>
                  </a:lnTo>
                  <a:lnTo>
                    <a:pt x="130394" y="144545"/>
                  </a:lnTo>
                  <a:lnTo>
                    <a:pt x="132453" y="144139"/>
                  </a:lnTo>
                  <a:lnTo>
                    <a:pt x="163413" y="87743"/>
                  </a:lnTo>
                  <a:lnTo>
                    <a:pt x="198522" y="38159"/>
                  </a:lnTo>
                  <a:lnTo>
                    <a:pt x="224536" y="8226"/>
                  </a:lnTo>
                  <a:lnTo>
                    <a:pt x="236348" y="1462"/>
                  </a:lnTo>
                  <a:lnTo>
                    <a:pt x="247270" y="0"/>
                  </a:lnTo>
                  <a:lnTo>
                    <a:pt x="257597" y="2072"/>
                  </a:lnTo>
                  <a:lnTo>
                    <a:pt x="261436" y="8023"/>
                  </a:lnTo>
                  <a:lnTo>
                    <a:pt x="260948" y="16562"/>
                  </a:lnTo>
                  <a:lnTo>
                    <a:pt x="245551" y="77662"/>
                  </a:lnTo>
                  <a:lnTo>
                    <a:pt x="232339" y="126411"/>
                  </a:lnTo>
                  <a:lnTo>
                    <a:pt x="226054" y="177079"/>
                  </a:lnTo>
                  <a:lnTo>
                    <a:pt x="228219" y="187157"/>
                  </a:lnTo>
                  <a:lnTo>
                    <a:pt x="232710" y="192352"/>
                  </a:lnTo>
                  <a:lnTo>
                    <a:pt x="250831" y="1981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8747747" y="6599441"/>
              <a:ext cx="109690" cy="370204"/>
            </a:xfrm>
            <a:custGeom>
              <a:avLst/>
              <a:gdLst/>
              <a:ahLst/>
              <a:cxnLst/>
              <a:rect l="0" t="0" r="0" b="0"/>
              <a:pathLst>
                <a:path w="109690" h="370204">
                  <a:moveTo>
                    <a:pt x="109689" y="0"/>
                  </a:moveTo>
                  <a:lnTo>
                    <a:pt x="83922" y="55598"/>
                  </a:lnTo>
                  <a:lnTo>
                    <a:pt x="64983" y="104327"/>
                  </a:lnTo>
                  <a:lnTo>
                    <a:pt x="44137" y="158883"/>
                  </a:lnTo>
                  <a:lnTo>
                    <a:pt x="28312" y="212118"/>
                  </a:lnTo>
                  <a:lnTo>
                    <a:pt x="18037" y="272073"/>
                  </a:lnTo>
                  <a:lnTo>
                    <a:pt x="10929" y="324369"/>
                  </a:lnTo>
                  <a:lnTo>
                    <a:pt x="0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8692902" y="6805109"/>
              <a:ext cx="205669" cy="41135"/>
            </a:xfrm>
            <a:custGeom>
              <a:avLst/>
              <a:gdLst/>
              <a:ahLst/>
              <a:cxnLst/>
              <a:rect l="0" t="0" r="0" b="0"/>
              <a:pathLst>
                <a:path w="205669" h="41135">
                  <a:moveTo>
                    <a:pt x="0" y="41134"/>
                  </a:moveTo>
                  <a:lnTo>
                    <a:pt x="21836" y="26576"/>
                  </a:lnTo>
                  <a:lnTo>
                    <a:pt x="79583" y="14729"/>
                  </a:lnTo>
                  <a:lnTo>
                    <a:pt x="140645" y="3361"/>
                  </a:lnTo>
                  <a:lnTo>
                    <a:pt x="180816" y="996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8857210" y="6791398"/>
              <a:ext cx="151050" cy="150824"/>
            </a:xfrm>
            <a:custGeom>
              <a:avLst/>
              <a:gdLst/>
              <a:ahLst/>
              <a:cxnLst/>
              <a:rect l="0" t="0" r="0" b="0"/>
              <a:pathLst>
                <a:path w="151050" h="150824">
                  <a:moveTo>
                    <a:pt x="151049" y="0"/>
                  </a:moveTo>
                  <a:lnTo>
                    <a:pt x="121934" y="7278"/>
                  </a:lnTo>
                  <a:lnTo>
                    <a:pt x="81992" y="33642"/>
                  </a:lnTo>
                  <a:lnTo>
                    <a:pt x="29073" y="81972"/>
                  </a:lnTo>
                  <a:lnTo>
                    <a:pt x="7461" y="102956"/>
                  </a:lnTo>
                  <a:lnTo>
                    <a:pt x="2003" y="114342"/>
                  </a:lnTo>
                  <a:lnTo>
                    <a:pt x="0" y="139179"/>
                  </a:lnTo>
                  <a:lnTo>
                    <a:pt x="4646" y="144584"/>
                  </a:lnTo>
                  <a:lnTo>
                    <a:pt x="12314" y="145140"/>
                  </a:lnTo>
                  <a:lnTo>
                    <a:pt x="31498" y="137633"/>
                  </a:lnTo>
                  <a:lnTo>
                    <a:pt x="77828" y="99413"/>
                  </a:lnTo>
                  <a:lnTo>
                    <a:pt x="109897" y="61956"/>
                  </a:lnTo>
                  <a:lnTo>
                    <a:pt x="111426" y="64156"/>
                  </a:lnTo>
                  <a:lnTo>
                    <a:pt x="103259" y="125422"/>
                  </a:lnTo>
                  <a:lnTo>
                    <a:pt x="105478" y="138459"/>
                  </a:lnTo>
                  <a:lnTo>
                    <a:pt x="110004" y="145627"/>
                  </a:lnTo>
                  <a:lnTo>
                    <a:pt x="116069" y="148882"/>
                  </a:lnTo>
                  <a:lnTo>
                    <a:pt x="137338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9031077" y="6749922"/>
              <a:ext cx="415942" cy="544193"/>
            </a:xfrm>
            <a:custGeom>
              <a:avLst/>
              <a:gdLst/>
              <a:ahLst/>
              <a:cxnLst/>
              <a:rect l="0" t="0" r="0" b="0"/>
              <a:pathLst>
                <a:path w="415942" h="544193">
                  <a:moveTo>
                    <a:pt x="59450" y="96321"/>
                  </a:moveTo>
                  <a:lnTo>
                    <a:pt x="21281" y="153573"/>
                  </a:lnTo>
                  <a:lnTo>
                    <a:pt x="0" y="197345"/>
                  </a:lnTo>
                  <a:lnTo>
                    <a:pt x="11" y="195663"/>
                  </a:lnTo>
                  <a:lnTo>
                    <a:pt x="5610" y="181606"/>
                  </a:lnTo>
                  <a:lnTo>
                    <a:pt x="34032" y="131280"/>
                  </a:lnTo>
                  <a:lnTo>
                    <a:pt x="68986" y="77666"/>
                  </a:lnTo>
                  <a:lnTo>
                    <a:pt x="129262" y="17465"/>
                  </a:lnTo>
                  <a:lnTo>
                    <a:pt x="142554" y="7187"/>
                  </a:lnTo>
                  <a:lnTo>
                    <a:pt x="155986" y="1859"/>
                  </a:lnTo>
                  <a:lnTo>
                    <a:pt x="183099" y="0"/>
                  </a:lnTo>
                  <a:lnTo>
                    <a:pt x="189110" y="6208"/>
                  </a:lnTo>
                  <a:lnTo>
                    <a:pt x="190070" y="16440"/>
                  </a:lnTo>
                  <a:lnTo>
                    <a:pt x="169719" y="76649"/>
                  </a:lnTo>
                  <a:lnTo>
                    <a:pt x="152383" y="129256"/>
                  </a:lnTo>
                  <a:lnTo>
                    <a:pt x="137598" y="176158"/>
                  </a:lnTo>
                  <a:lnTo>
                    <a:pt x="137448" y="189156"/>
                  </a:lnTo>
                  <a:lnTo>
                    <a:pt x="145406" y="211723"/>
                  </a:lnTo>
                  <a:lnTo>
                    <a:pt x="154840" y="215913"/>
                  </a:lnTo>
                  <a:lnTo>
                    <a:pt x="181574" y="212442"/>
                  </a:lnTo>
                  <a:lnTo>
                    <a:pt x="223605" y="186079"/>
                  </a:lnTo>
                  <a:lnTo>
                    <a:pt x="277575" y="122924"/>
                  </a:lnTo>
                  <a:lnTo>
                    <a:pt x="310375" y="65743"/>
                  </a:lnTo>
                  <a:lnTo>
                    <a:pt x="309099" y="78668"/>
                  </a:lnTo>
                  <a:lnTo>
                    <a:pt x="295868" y="139666"/>
                  </a:lnTo>
                  <a:lnTo>
                    <a:pt x="287417" y="185665"/>
                  </a:lnTo>
                  <a:lnTo>
                    <a:pt x="282646" y="236578"/>
                  </a:lnTo>
                  <a:lnTo>
                    <a:pt x="279001" y="285104"/>
                  </a:lnTo>
                  <a:lnTo>
                    <a:pt x="268385" y="338120"/>
                  </a:lnTo>
                  <a:lnTo>
                    <a:pt x="251149" y="396980"/>
                  </a:lnTo>
                  <a:lnTo>
                    <a:pt x="233074" y="452617"/>
                  </a:lnTo>
                  <a:lnTo>
                    <a:pt x="202363" y="515517"/>
                  </a:lnTo>
                  <a:lnTo>
                    <a:pt x="179335" y="539588"/>
                  </a:lnTo>
                  <a:lnTo>
                    <a:pt x="166796" y="544179"/>
                  </a:lnTo>
                  <a:lnTo>
                    <a:pt x="153865" y="544192"/>
                  </a:lnTo>
                  <a:lnTo>
                    <a:pt x="140675" y="541155"/>
                  </a:lnTo>
                  <a:lnTo>
                    <a:pt x="131882" y="533036"/>
                  </a:lnTo>
                  <a:lnTo>
                    <a:pt x="122111" y="507764"/>
                  </a:lnTo>
                  <a:lnTo>
                    <a:pt x="123889" y="444719"/>
                  </a:lnTo>
                  <a:lnTo>
                    <a:pt x="141344" y="389983"/>
                  </a:lnTo>
                  <a:lnTo>
                    <a:pt x="174539" y="330542"/>
                  </a:lnTo>
                  <a:lnTo>
                    <a:pt x="202901" y="290136"/>
                  </a:lnTo>
                  <a:lnTo>
                    <a:pt x="265952" y="238850"/>
                  </a:lnTo>
                  <a:lnTo>
                    <a:pt x="313777" y="218110"/>
                  </a:lnTo>
                  <a:lnTo>
                    <a:pt x="366542" y="209595"/>
                  </a:lnTo>
                  <a:lnTo>
                    <a:pt x="379962" y="214494"/>
                  </a:lnTo>
                  <a:lnTo>
                    <a:pt x="390431" y="223853"/>
                  </a:lnTo>
                  <a:lnTo>
                    <a:pt x="404604" y="248980"/>
                  </a:lnTo>
                  <a:lnTo>
                    <a:pt x="415941" y="3019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8089609" y="669541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7006424" y="7462426"/>
            <a:ext cx="550916" cy="343528"/>
            <a:chOff x="7006424" y="7462426"/>
            <a:chExt cx="550916" cy="343528"/>
          </a:xfrm>
        </p:grpSpPr>
        <p:sp>
          <p:nvSpPr>
            <p:cNvPr id="45" name="Freeform 44"/>
            <p:cNvSpPr/>
            <p:nvPr/>
          </p:nvSpPr>
          <p:spPr>
            <a:xfrm>
              <a:off x="7006424" y="7469533"/>
              <a:ext cx="264383" cy="336421"/>
            </a:xfrm>
            <a:custGeom>
              <a:avLst/>
              <a:gdLst/>
              <a:ahLst/>
              <a:cxnLst/>
              <a:rect l="0" t="0" r="0" b="0"/>
              <a:pathLst>
                <a:path w="264383" h="336421">
                  <a:moveTo>
                    <a:pt x="233091" y="10853"/>
                  </a:moveTo>
                  <a:lnTo>
                    <a:pt x="173431" y="0"/>
                  </a:lnTo>
                  <a:lnTo>
                    <a:pt x="126037" y="2051"/>
                  </a:lnTo>
                  <a:lnTo>
                    <a:pt x="98673" y="9988"/>
                  </a:lnTo>
                  <a:lnTo>
                    <a:pt x="76355" y="23672"/>
                  </a:lnTo>
                  <a:lnTo>
                    <a:pt x="69185" y="34634"/>
                  </a:lnTo>
                  <a:lnTo>
                    <a:pt x="61218" y="63064"/>
                  </a:lnTo>
                  <a:lnTo>
                    <a:pt x="62141" y="76129"/>
                  </a:lnTo>
                  <a:lnTo>
                    <a:pt x="86293" y="135928"/>
                  </a:lnTo>
                  <a:lnTo>
                    <a:pt x="107666" y="175883"/>
                  </a:lnTo>
                  <a:lnTo>
                    <a:pt x="111387" y="180288"/>
                  </a:lnTo>
                  <a:lnTo>
                    <a:pt x="112345" y="178654"/>
                  </a:lnTo>
                  <a:lnTo>
                    <a:pt x="103663" y="132596"/>
                  </a:lnTo>
                  <a:lnTo>
                    <a:pt x="112597" y="112696"/>
                  </a:lnTo>
                  <a:lnTo>
                    <a:pt x="122292" y="107694"/>
                  </a:lnTo>
                  <a:lnTo>
                    <a:pt x="149314" y="106199"/>
                  </a:lnTo>
                  <a:lnTo>
                    <a:pt x="191510" y="121201"/>
                  </a:lnTo>
                  <a:lnTo>
                    <a:pt x="225679" y="152223"/>
                  </a:lnTo>
                  <a:lnTo>
                    <a:pt x="253575" y="203651"/>
                  </a:lnTo>
                  <a:lnTo>
                    <a:pt x="264031" y="230606"/>
                  </a:lnTo>
                  <a:lnTo>
                    <a:pt x="264382" y="242669"/>
                  </a:lnTo>
                  <a:lnTo>
                    <a:pt x="256646" y="264197"/>
                  </a:lnTo>
                  <a:lnTo>
                    <a:pt x="235161" y="293447"/>
                  </a:lnTo>
                  <a:lnTo>
                    <a:pt x="202219" y="314133"/>
                  </a:lnTo>
                  <a:lnTo>
                    <a:pt x="139195" y="333247"/>
                  </a:lnTo>
                  <a:lnTo>
                    <a:pt x="87624" y="336420"/>
                  </a:lnTo>
                  <a:lnTo>
                    <a:pt x="32543" y="328679"/>
                  </a:lnTo>
                  <a:lnTo>
                    <a:pt x="0" y="3262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7289567" y="7462426"/>
              <a:ext cx="267773" cy="290928"/>
            </a:xfrm>
            <a:custGeom>
              <a:avLst/>
              <a:gdLst/>
              <a:ahLst/>
              <a:cxnLst/>
              <a:rect l="0" t="0" r="0" b="0"/>
              <a:pathLst>
                <a:path w="267773" h="290928">
                  <a:moveTo>
                    <a:pt x="196749" y="45382"/>
                  </a:moveTo>
                  <a:lnTo>
                    <a:pt x="182192" y="23546"/>
                  </a:lnTo>
                  <a:lnTo>
                    <a:pt x="158794" y="8762"/>
                  </a:lnTo>
                  <a:lnTo>
                    <a:pt x="144023" y="2687"/>
                  </a:lnTo>
                  <a:lnTo>
                    <a:pt x="111361" y="0"/>
                  </a:lnTo>
                  <a:lnTo>
                    <a:pt x="78055" y="5407"/>
                  </a:lnTo>
                  <a:lnTo>
                    <a:pt x="48018" y="17967"/>
                  </a:lnTo>
                  <a:lnTo>
                    <a:pt x="27558" y="37768"/>
                  </a:lnTo>
                  <a:lnTo>
                    <a:pt x="2010" y="87720"/>
                  </a:lnTo>
                  <a:lnTo>
                    <a:pt x="0" y="118535"/>
                  </a:lnTo>
                  <a:lnTo>
                    <a:pt x="11125" y="180694"/>
                  </a:lnTo>
                  <a:lnTo>
                    <a:pt x="15107" y="185865"/>
                  </a:lnTo>
                  <a:lnTo>
                    <a:pt x="19286" y="184741"/>
                  </a:lnTo>
                  <a:lnTo>
                    <a:pt x="64972" y="129502"/>
                  </a:lnTo>
                  <a:lnTo>
                    <a:pt x="76905" y="119744"/>
                  </a:lnTo>
                  <a:lnTo>
                    <a:pt x="90954" y="114761"/>
                  </a:lnTo>
                  <a:lnTo>
                    <a:pt x="122815" y="113288"/>
                  </a:lnTo>
                  <a:lnTo>
                    <a:pt x="175011" y="128303"/>
                  </a:lnTo>
                  <a:lnTo>
                    <a:pt x="225351" y="160674"/>
                  </a:lnTo>
                  <a:lnTo>
                    <a:pt x="253636" y="188895"/>
                  </a:lnTo>
                  <a:lnTo>
                    <a:pt x="266721" y="212761"/>
                  </a:lnTo>
                  <a:lnTo>
                    <a:pt x="267772" y="225524"/>
                  </a:lnTo>
                  <a:lnTo>
                    <a:pt x="260816" y="251893"/>
                  </a:lnTo>
                  <a:lnTo>
                    <a:pt x="243504" y="270722"/>
                  </a:lnTo>
                  <a:lnTo>
                    <a:pt x="232489" y="277876"/>
                  </a:lnTo>
                  <a:lnTo>
                    <a:pt x="187872" y="287944"/>
                  </a:lnTo>
                  <a:lnTo>
                    <a:pt x="136058" y="290927"/>
                  </a:lnTo>
                  <a:lnTo>
                    <a:pt x="112391" y="287563"/>
                  </a:lnTo>
                  <a:lnTo>
                    <a:pt x="87059" y="2784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7103501" y="7919145"/>
            <a:ext cx="423950" cy="342780"/>
            <a:chOff x="7103501" y="7919145"/>
            <a:chExt cx="423950" cy="342780"/>
          </a:xfrm>
        </p:grpSpPr>
        <p:sp>
          <p:nvSpPr>
            <p:cNvPr id="48" name="Freeform 47"/>
            <p:cNvSpPr/>
            <p:nvPr/>
          </p:nvSpPr>
          <p:spPr>
            <a:xfrm>
              <a:off x="7103501" y="7919145"/>
              <a:ext cx="226892" cy="342780"/>
            </a:xfrm>
            <a:custGeom>
              <a:avLst/>
              <a:gdLst/>
              <a:ahLst/>
              <a:cxnLst/>
              <a:rect l="0" t="0" r="0" b="0"/>
              <a:pathLst>
                <a:path w="226892" h="342780">
                  <a:moveTo>
                    <a:pt x="26323" y="0"/>
                  </a:moveTo>
                  <a:lnTo>
                    <a:pt x="11409" y="55596"/>
                  </a:lnTo>
                  <a:lnTo>
                    <a:pt x="2607" y="104325"/>
                  </a:lnTo>
                  <a:lnTo>
                    <a:pt x="0" y="167006"/>
                  </a:lnTo>
                  <a:lnTo>
                    <a:pt x="3289" y="225697"/>
                  </a:lnTo>
                  <a:lnTo>
                    <a:pt x="6397" y="241872"/>
                  </a:lnTo>
                  <a:lnTo>
                    <a:pt x="22038" y="267970"/>
                  </a:lnTo>
                  <a:lnTo>
                    <a:pt x="32607" y="279195"/>
                  </a:lnTo>
                  <a:lnTo>
                    <a:pt x="60601" y="291668"/>
                  </a:lnTo>
                  <a:lnTo>
                    <a:pt x="91833" y="295687"/>
                  </a:lnTo>
                  <a:lnTo>
                    <a:pt x="120948" y="292396"/>
                  </a:lnTo>
                  <a:lnTo>
                    <a:pt x="163035" y="274698"/>
                  </a:lnTo>
                  <a:lnTo>
                    <a:pt x="182555" y="254629"/>
                  </a:lnTo>
                  <a:lnTo>
                    <a:pt x="220516" y="199081"/>
                  </a:lnTo>
                  <a:lnTo>
                    <a:pt x="226891" y="168716"/>
                  </a:lnTo>
                  <a:lnTo>
                    <a:pt x="221599" y="143033"/>
                  </a:lnTo>
                  <a:lnTo>
                    <a:pt x="215923" y="131918"/>
                  </a:lnTo>
                  <a:lnTo>
                    <a:pt x="207567" y="126031"/>
                  </a:lnTo>
                  <a:lnTo>
                    <a:pt x="197427" y="123631"/>
                  </a:lnTo>
                  <a:lnTo>
                    <a:pt x="186097" y="123554"/>
                  </a:lnTo>
                  <a:lnTo>
                    <a:pt x="175497" y="128073"/>
                  </a:lnTo>
                  <a:lnTo>
                    <a:pt x="146019" y="156270"/>
                  </a:lnTo>
                  <a:lnTo>
                    <a:pt x="112824" y="206744"/>
                  </a:lnTo>
                  <a:lnTo>
                    <a:pt x="106843" y="220095"/>
                  </a:lnTo>
                  <a:lnTo>
                    <a:pt x="104260" y="247119"/>
                  </a:lnTo>
                  <a:lnTo>
                    <a:pt x="109713" y="272842"/>
                  </a:lnTo>
                  <a:lnTo>
                    <a:pt x="122293" y="294430"/>
                  </a:lnTo>
                  <a:lnTo>
                    <a:pt x="177616" y="334306"/>
                  </a:lnTo>
                  <a:lnTo>
                    <a:pt x="190858" y="3427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7351016" y="7955935"/>
              <a:ext cx="176435" cy="292544"/>
            </a:xfrm>
            <a:custGeom>
              <a:avLst/>
              <a:gdLst/>
              <a:ahLst/>
              <a:cxnLst/>
              <a:rect l="0" t="0" r="0" b="0"/>
              <a:pathLst>
                <a:path w="176435" h="292544">
                  <a:moveTo>
                    <a:pt x="176434" y="72899"/>
                  </a:moveTo>
                  <a:lnTo>
                    <a:pt x="169154" y="51062"/>
                  </a:lnTo>
                  <a:lnTo>
                    <a:pt x="153393" y="32216"/>
                  </a:lnTo>
                  <a:lnTo>
                    <a:pt x="129630" y="15207"/>
                  </a:lnTo>
                  <a:lnTo>
                    <a:pt x="98756" y="2569"/>
                  </a:lnTo>
                  <a:lnTo>
                    <a:pt x="68784" y="0"/>
                  </a:lnTo>
                  <a:lnTo>
                    <a:pt x="12302" y="10764"/>
                  </a:lnTo>
                  <a:lnTo>
                    <a:pt x="4551" y="17764"/>
                  </a:lnTo>
                  <a:lnTo>
                    <a:pt x="906" y="27002"/>
                  </a:lnTo>
                  <a:lnTo>
                    <a:pt x="0" y="37730"/>
                  </a:lnTo>
                  <a:lnTo>
                    <a:pt x="7119" y="57776"/>
                  </a:lnTo>
                  <a:lnTo>
                    <a:pt x="56014" y="115652"/>
                  </a:lnTo>
                  <a:lnTo>
                    <a:pt x="108467" y="165135"/>
                  </a:lnTo>
                  <a:lnTo>
                    <a:pt x="132515" y="187019"/>
                  </a:lnTo>
                  <a:lnTo>
                    <a:pt x="148281" y="211980"/>
                  </a:lnTo>
                  <a:lnTo>
                    <a:pt x="152242" y="238308"/>
                  </a:lnTo>
                  <a:lnTo>
                    <a:pt x="151165" y="251728"/>
                  </a:lnTo>
                  <a:lnTo>
                    <a:pt x="141844" y="274763"/>
                  </a:lnTo>
                  <a:lnTo>
                    <a:pt x="135092" y="285172"/>
                  </a:lnTo>
                  <a:lnTo>
                    <a:pt x="124497" y="290588"/>
                  </a:lnTo>
                  <a:lnTo>
                    <a:pt x="96474" y="292543"/>
                  </a:lnTo>
                  <a:lnTo>
                    <a:pt x="85041" y="287884"/>
                  </a:lnTo>
                  <a:lnTo>
                    <a:pt x="68274" y="270520"/>
                  </a:lnTo>
                  <a:lnTo>
                    <a:pt x="64717" y="259491"/>
                  </a:lnTo>
                  <a:lnTo>
                    <a:pt x="64827" y="235049"/>
                  </a:lnTo>
                  <a:lnTo>
                    <a:pt x="77312" y="182118"/>
                  </a:lnTo>
                  <a:lnTo>
                    <a:pt x="94448" y="127651"/>
                  </a:lnTo>
                  <a:lnTo>
                    <a:pt x="103899" y="86583"/>
                  </a:lnTo>
                  <a:lnTo>
                    <a:pt x="107878" y="454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7071684" y="8412747"/>
            <a:ext cx="401112" cy="290984"/>
            <a:chOff x="7071684" y="8412747"/>
            <a:chExt cx="401112" cy="290984"/>
          </a:xfrm>
        </p:grpSpPr>
        <p:sp>
          <p:nvSpPr>
            <p:cNvPr id="51" name="Freeform 50"/>
            <p:cNvSpPr/>
            <p:nvPr/>
          </p:nvSpPr>
          <p:spPr>
            <a:xfrm>
              <a:off x="7071684" y="8412747"/>
              <a:ext cx="236387" cy="276457"/>
            </a:xfrm>
            <a:custGeom>
              <a:avLst/>
              <a:gdLst/>
              <a:ahLst/>
              <a:cxnLst/>
              <a:rect l="0" t="0" r="0" b="0"/>
              <a:pathLst>
                <a:path w="236387" h="276457">
                  <a:moveTo>
                    <a:pt x="3296" y="0"/>
                  </a:moveTo>
                  <a:lnTo>
                    <a:pt x="58892" y="4063"/>
                  </a:lnTo>
                  <a:lnTo>
                    <a:pt x="84374" y="12470"/>
                  </a:lnTo>
                  <a:lnTo>
                    <a:pt x="105855" y="26363"/>
                  </a:lnTo>
                  <a:lnTo>
                    <a:pt x="135079" y="58594"/>
                  </a:lnTo>
                  <a:lnTo>
                    <a:pt x="155757" y="97089"/>
                  </a:lnTo>
                  <a:lnTo>
                    <a:pt x="158402" y="123895"/>
                  </a:lnTo>
                  <a:lnTo>
                    <a:pt x="147686" y="178343"/>
                  </a:lnTo>
                  <a:lnTo>
                    <a:pt x="119953" y="231587"/>
                  </a:lnTo>
                  <a:lnTo>
                    <a:pt x="102879" y="253243"/>
                  </a:lnTo>
                  <a:lnTo>
                    <a:pt x="68857" y="275286"/>
                  </a:lnTo>
                  <a:lnTo>
                    <a:pt x="56144" y="276456"/>
                  </a:lnTo>
                  <a:lnTo>
                    <a:pt x="29831" y="269631"/>
                  </a:lnTo>
                  <a:lnTo>
                    <a:pt x="11026" y="252378"/>
                  </a:lnTo>
                  <a:lnTo>
                    <a:pt x="3879" y="241378"/>
                  </a:lnTo>
                  <a:lnTo>
                    <a:pt x="0" y="216969"/>
                  </a:lnTo>
                  <a:lnTo>
                    <a:pt x="1099" y="204061"/>
                  </a:lnTo>
                  <a:lnTo>
                    <a:pt x="10444" y="181594"/>
                  </a:lnTo>
                  <a:lnTo>
                    <a:pt x="17202" y="171338"/>
                  </a:lnTo>
                  <a:lnTo>
                    <a:pt x="36899" y="155878"/>
                  </a:lnTo>
                  <a:lnTo>
                    <a:pt x="62412" y="145453"/>
                  </a:lnTo>
                  <a:lnTo>
                    <a:pt x="111035" y="141107"/>
                  </a:lnTo>
                  <a:lnTo>
                    <a:pt x="160989" y="150314"/>
                  </a:lnTo>
                  <a:lnTo>
                    <a:pt x="185610" y="163801"/>
                  </a:lnTo>
                  <a:lnTo>
                    <a:pt x="202647" y="184014"/>
                  </a:lnTo>
                  <a:lnTo>
                    <a:pt x="236386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7278991" y="8435074"/>
              <a:ext cx="193805" cy="268657"/>
            </a:xfrm>
            <a:custGeom>
              <a:avLst/>
              <a:gdLst/>
              <a:ahLst/>
              <a:cxnLst/>
              <a:rect l="0" t="0" r="0" b="0"/>
              <a:pathLst>
                <a:path w="193805" h="268657">
                  <a:moveTo>
                    <a:pt x="166191" y="32518"/>
                  </a:moveTo>
                  <a:lnTo>
                    <a:pt x="142775" y="12149"/>
                  </a:lnTo>
                  <a:lnTo>
                    <a:pt x="120744" y="1629"/>
                  </a:lnTo>
                  <a:lnTo>
                    <a:pt x="95719" y="0"/>
                  </a:lnTo>
                  <a:lnTo>
                    <a:pt x="70884" y="5878"/>
                  </a:lnTo>
                  <a:lnTo>
                    <a:pt x="49690" y="18647"/>
                  </a:lnTo>
                  <a:lnTo>
                    <a:pt x="20629" y="50244"/>
                  </a:lnTo>
                  <a:lnTo>
                    <a:pt x="0" y="95832"/>
                  </a:lnTo>
                  <a:lnTo>
                    <a:pt x="1428" y="126166"/>
                  </a:lnTo>
                  <a:lnTo>
                    <a:pt x="6074" y="140654"/>
                  </a:lnTo>
                  <a:lnTo>
                    <a:pt x="12220" y="147266"/>
                  </a:lnTo>
                  <a:lnTo>
                    <a:pt x="19364" y="148627"/>
                  </a:lnTo>
                  <a:lnTo>
                    <a:pt x="52100" y="144109"/>
                  </a:lnTo>
                  <a:lnTo>
                    <a:pt x="81968" y="146100"/>
                  </a:lnTo>
                  <a:lnTo>
                    <a:pt x="138383" y="172204"/>
                  </a:lnTo>
                  <a:lnTo>
                    <a:pt x="186258" y="206702"/>
                  </a:lnTo>
                  <a:lnTo>
                    <a:pt x="191757" y="217197"/>
                  </a:lnTo>
                  <a:lnTo>
                    <a:pt x="193804" y="241045"/>
                  </a:lnTo>
                  <a:lnTo>
                    <a:pt x="189170" y="250757"/>
                  </a:lnTo>
                  <a:lnTo>
                    <a:pt x="171834" y="265610"/>
                  </a:lnTo>
                  <a:lnTo>
                    <a:pt x="160812" y="268656"/>
                  </a:lnTo>
                  <a:lnTo>
                    <a:pt x="97635" y="2656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2743873" y="9059645"/>
            <a:ext cx="3203965" cy="1077298"/>
            <a:chOff x="2743873" y="9059645"/>
            <a:chExt cx="3203965" cy="1077298"/>
          </a:xfrm>
        </p:grpSpPr>
        <p:sp>
          <p:nvSpPr>
            <p:cNvPr id="54" name="Freeform 53"/>
            <p:cNvSpPr/>
            <p:nvPr/>
          </p:nvSpPr>
          <p:spPr>
            <a:xfrm>
              <a:off x="2743873" y="9059645"/>
              <a:ext cx="1496341" cy="1077298"/>
            </a:xfrm>
            <a:custGeom>
              <a:avLst/>
              <a:gdLst/>
              <a:ahLst/>
              <a:cxnLst/>
              <a:rect l="0" t="0" r="0" b="0"/>
              <a:pathLst>
                <a:path w="1496341" h="1077298">
                  <a:moveTo>
                    <a:pt x="889596" y="24951"/>
                  </a:moveTo>
                  <a:lnTo>
                    <a:pt x="832343" y="5867"/>
                  </a:lnTo>
                  <a:lnTo>
                    <a:pt x="785625" y="0"/>
                  </a:lnTo>
                  <a:lnTo>
                    <a:pt x="725909" y="5540"/>
                  </a:lnTo>
                  <a:lnTo>
                    <a:pt x="667251" y="16830"/>
                  </a:lnTo>
                  <a:lnTo>
                    <a:pt x="603997" y="29823"/>
                  </a:lnTo>
                  <a:lnTo>
                    <a:pt x="559534" y="42860"/>
                  </a:lnTo>
                  <a:lnTo>
                    <a:pt x="514381" y="58809"/>
                  </a:lnTo>
                  <a:lnTo>
                    <a:pt x="468922" y="76055"/>
                  </a:lnTo>
                  <a:lnTo>
                    <a:pt x="423327" y="97939"/>
                  </a:lnTo>
                  <a:lnTo>
                    <a:pt x="377672" y="124422"/>
                  </a:lnTo>
                  <a:lnTo>
                    <a:pt x="331989" y="156506"/>
                  </a:lnTo>
                  <a:lnTo>
                    <a:pt x="270724" y="208830"/>
                  </a:lnTo>
                  <a:lnTo>
                    <a:pt x="213977" y="262927"/>
                  </a:lnTo>
                  <a:lnTo>
                    <a:pt x="158569" y="324829"/>
                  </a:lnTo>
                  <a:lnTo>
                    <a:pt x="125936" y="368976"/>
                  </a:lnTo>
                  <a:lnTo>
                    <a:pt x="97722" y="415512"/>
                  </a:lnTo>
                  <a:lnTo>
                    <a:pt x="75025" y="466664"/>
                  </a:lnTo>
                  <a:lnTo>
                    <a:pt x="54782" y="515805"/>
                  </a:lnTo>
                  <a:lnTo>
                    <a:pt x="35628" y="564560"/>
                  </a:lnTo>
                  <a:lnTo>
                    <a:pt x="16959" y="616698"/>
                  </a:lnTo>
                  <a:lnTo>
                    <a:pt x="6630" y="666278"/>
                  </a:lnTo>
                  <a:lnTo>
                    <a:pt x="2040" y="713704"/>
                  </a:lnTo>
                  <a:lnTo>
                    <a:pt x="0" y="760173"/>
                  </a:lnTo>
                  <a:lnTo>
                    <a:pt x="6130" y="821882"/>
                  </a:lnTo>
                  <a:lnTo>
                    <a:pt x="24874" y="878760"/>
                  </a:lnTo>
                  <a:lnTo>
                    <a:pt x="57003" y="934208"/>
                  </a:lnTo>
                  <a:lnTo>
                    <a:pt x="119752" y="987168"/>
                  </a:lnTo>
                  <a:lnTo>
                    <a:pt x="174323" y="1023543"/>
                  </a:lnTo>
                  <a:lnTo>
                    <a:pt x="216221" y="1039054"/>
                  </a:lnTo>
                  <a:lnTo>
                    <a:pt x="264296" y="1051026"/>
                  </a:lnTo>
                  <a:lnTo>
                    <a:pt x="316132" y="1061426"/>
                  </a:lnTo>
                  <a:lnTo>
                    <a:pt x="369639" y="1071126"/>
                  </a:lnTo>
                  <a:lnTo>
                    <a:pt x="427953" y="1076453"/>
                  </a:lnTo>
                  <a:lnTo>
                    <a:pt x="489417" y="1077297"/>
                  </a:lnTo>
                  <a:lnTo>
                    <a:pt x="552282" y="1072594"/>
                  </a:lnTo>
                  <a:lnTo>
                    <a:pt x="615770" y="1065425"/>
                  </a:lnTo>
                  <a:lnTo>
                    <a:pt x="678010" y="1055637"/>
                  </a:lnTo>
                  <a:lnTo>
                    <a:pt x="736142" y="1041131"/>
                  </a:lnTo>
                  <a:lnTo>
                    <a:pt x="796511" y="1024526"/>
                  </a:lnTo>
                  <a:lnTo>
                    <a:pt x="858889" y="1006990"/>
                  </a:lnTo>
                  <a:lnTo>
                    <a:pt x="922160" y="989041"/>
                  </a:lnTo>
                  <a:lnTo>
                    <a:pt x="981765" y="966844"/>
                  </a:lnTo>
                  <a:lnTo>
                    <a:pt x="1038726" y="940221"/>
                  </a:lnTo>
                  <a:lnTo>
                    <a:pt x="1094511" y="908075"/>
                  </a:lnTo>
                  <a:lnTo>
                    <a:pt x="1149774" y="877538"/>
                  </a:lnTo>
                  <a:lnTo>
                    <a:pt x="1203281" y="847208"/>
                  </a:lnTo>
                  <a:lnTo>
                    <a:pt x="1252453" y="813414"/>
                  </a:lnTo>
                  <a:lnTo>
                    <a:pt x="1315683" y="752851"/>
                  </a:lnTo>
                  <a:lnTo>
                    <a:pt x="1373012" y="693942"/>
                  </a:lnTo>
                  <a:lnTo>
                    <a:pt x="1421314" y="637893"/>
                  </a:lnTo>
                  <a:lnTo>
                    <a:pt x="1457293" y="575412"/>
                  </a:lnTo>
                  <a:lnTo>
                    <a:pt x="1479972" y="515935"/>
                  </a:lnTo>
                  <a:lnTo>
                    <a:pt x="1496340" y="452438"/>
                  </a:lnTo>
                  <a:lnTo>
                    <a:pt x="1496281" y="392660"/>
                  </a:lnTo>
                  <a:lnTo>
                    <a:pt x="1486615" y="343633"/>
                  </a:lnTo>
                  <a:lnTo>
                    <a:pt x="1466823" y="292882"/>
                  </a:lnTo>
                  <a:lnTo>
                    <a:pt x="1421892" y="232085"/>
                  </a:lnTo>
                  <a:lnTo>
                    <a:pt x="1364943" y="180126"/>
                  </a:lnTo>
                  <a:lnTo>
                    <a:pt x="1309233" y="149641"/>
                  </a:lnTo>
                  <a:lnTo>
                    <a:pt x="1266535" y="130643"/>
                  </a:lnTo>
                  <a:lnTo>
                    <a:pt x="1222166" y="112043"/>
                  </a:lnTo>
                  <a:lnTo>
                    <a:pt x="1177056" y="97683"/>
                  </a:lnTo>
                  <a:lnTo>
                    <a:pt x="1130092" y="86222"/>
                  </a:lnTo>
                  <a:lnTo>
                    <a:pt x="1078750" y="76051"/>
                  </a:lnTo>
                  <a:lnTo>
                    <a:pt x="1025462" y="70514"/>
                  </a:lnTo>
                  <a:lnTo>
                    <a:pt x="971309" y="68054"/>
                  </a:lnTo>
                  <a:lnTo>
                    <a:pt x="916772" y="66960"/>
                  </a:lnTo>
                  <a:lnTo>
                    <a:pt x="862063" y="70536"/>
                  </a:lnTo>
                  <a:lnTo>
                    <a:pt x="808803" y="77204"/>
                  </a:lnTo>
                  <a:lnTo>
                    <a:pt x="759740" y="85246"/>
                  </a:lnTo>
                  <a:lnTo>
                    <a:pt x="712544" y="97960"/>
                  </a:lnTo>
                  <a:lnTo>
                    <a:pt x="666177" y="113768"/>
                  </a:lnTo>
                  <a:lnTo>
                    <a:pt x="620177" y="130950"/>
                  </a:lnTo>
                  <a:lnTo>
                    <a:pt x="566013" y="157753"/>
                  </a:lnTo>
                  <a:lnTo>
                    <a:pt x="505682" y="2031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4460178" y="9112516"/>
              <a:ext cx="1487660" cy="930179"/>
            </a:xfrm>
            <a:custGeom>
              <a:avLst/>
              <a:gdLst/>
              <a:ahLst/>
              <a:cxnLst/>
              <a:rect l="0" t="0" r="0" b="0"/>
              <a:pathLst>
                <a:path w="1487660" h="930179">
                  <a:moveTo>
                    <a:pt x="640389" y="40636"/>
                  </a:moveTo>
                  <a:lnTo>
                    <a:pt x="618553" y="33358"/>
                  </a:lnTo>
                  <a:lnTo>
                    <a:pt x="568579" y="36110"/>
                  </a:lnTo>
                  <a:lnTo>
                    <a:pt x="512808" y="46575"/>
                  </a:lnTo>
                  <a:lnTo>
                    <a:pt x="457688" y="66602"/>
                  </a:lnTo>
                  <a:lnTo>
                    <a:pt x="395484" y="99112"/>
                  </a:lnTo>
                  <a:lnTo>
                    <a:pt x="336088" y="137691"/>
                  </a:lnTo>
                  <a:lnTo>
                    <a:pt x="272616" y="185346"/>
                  </a:lnTo>
                  <a:lnTo>
                    <a:pt x="212845" y="238061"/>
                  </a:lnTo>
                  <a:lnTo>
                    <a:pt x="156541" y="299553"/>
                  </a:lnTo>
                  <a:lnTo>
                    <a:pt x="108542" y="358738"/>
                  </a:lnTo>
                  <a:lnTo>
                    <a:pt x="65375" y="422147"/>
                  </a:lnTo>
                  <a:lnTo>
                    <a:pt x="41539" y="466647"/>
                  </a:lnTo>
                  <a:lnTo>
                    <a:pt x="22312" y="511816"/>
                  </a:lnTo>
                  <a:lnTo>
                    <a:pt x="8689" y="557282"/>
                  </a:lnTo>
                  <a:lnTo>
                    <a:pt x="1619" y="602881"/>
                  </a:lnTo>
                  <a:lnTo>
                    <a:pt x="0" y="647014"/>
                  </a:lnTo>
                  <a:lnTo>
                    <a:pt x="9177" y="707644"/>
                  </a:lnTo>
                  <a:lnTo>
                    <a:pt x="30516" y="770127"/>
                  </a:lnTo>
                  <a:lnTo>
                    <a:pt x="59183" y="818941"/>
                  </a:lnTo>
                  <a:lnTo>
                    <a:pt x="106441" y="860827"/>
                  </a:lnTo>
                  <a:lnTo>
                    <a:pt x="168009" y="893211"/>
                  </a:lnTo>
                  <a:lnTo>
                    <a:pt x="212079" y="912654"/>
                  </a:lnTo>
                  <a:lnTo>
                    <a:pt x="261119" y="923327"/>
                  </a:lnTo>
                  <a:lnTo>
                    <a:pt x="314907" y="928070"/>
                  </a:lnTo>
                  <a:lnTo>
                    <a:pt x="374361" y="930178"/>
                  </a:lnTo>
                  <a:lnTo>
                    <a:pt x="436332" y="927053"/>
                  </a:lnTo>
                  <a:lnTo>
                    <a:pt x="499422" y="920585"/>
                  </a:lnTo>
                  <a:lnTo>
                    <a:pt x="531177" y="916728"/>
                  </a:lnTo>
                  <a:lnTo>
                    <a:pt x="563010" y="912633"/>
                  </a:lnTo>
                  <a:lnTo>
                    <a:pt x="596420" y="906855"/>
                  </a:lnTo>
                  <a:lnTo>
                    <a:pt x="630882" y="899957"/>
                  </a:lnTo>
                  <a:lnTo>
                    <a:pt x="666044" y="892311"/>
                  </a:lnTo>
                  <a:lnTo>
                    <a:pt x="700149" y="882644"/>
                  </a:lnTo>
                  <a:lnTo>
                    <a:pt x="733550" y="871628"/>
                  </a:lnTo>
                  <a:lnTo>
                    <a:pt x="766482" y="859714"/>
                  </a:lnTo>
                  <a:lnTo>
                    <a:pt x="800625" y="847201"/>
                  </a:lnTo>
                  <a:lnTo>
                    <a:pt x="835574" y="834288"/>
                  </a:lnTo>
                  <a:lnTo>
                    <a:pt x="871061" y="821109"/>
                  </a:lnTo>
                  <a:lnTo>
                    <a:pt x="905383" y="809277"/>
                  </a:lnTo>
                  <a:lnTo>
                    <a:pt x="938929" y="798341"/>
                  </a:lnTo>
                  <a:lnTo>
                    <a:pt x="971957" y="788004"/>
                  </a:lnTo>
                  <a:lnTo>
                    <a:pt x="1033031" y="760267"/>
                  </a:lnTo>
                  <a:lnTo>
                    <a:pt x="1092168" y="726104"/>
                  </a:lnTo>
                  <a:lnTo>
                    <a:pt x="1153998" y="685529"/>
                  </a:lnTo>
                  <a:lnTo>
                    <a:pt x="1208901" y="646167"/>
                  </a:lnTo>
                  <a:lnTo>
                    <a:pt x="1260216" y="608360"/>
                  </a:lnTo>
                  <a:lnTo>
                    <a:pt x="1313493" y="571245"/>
                  </a:lnTo>
                  <a:lnTo>
                    <a:pt x="1359515" y="530373"/>
                  </a:lnTo>
                  <a:lnTo>
                    <a:pt x="1415623" y="468601"/>
                  </a:lnTo>
                  <a:lnTo>
                    <a:pt x="1457131" y="407641"/>
                  </a:lnTo>
                  <a:lnTo>
                    <a:pt x="1475660" y="365237"/>
                  </a:lnTo>
                  <a:lnTo>
                    <a:pt x="1486092" y="307104"/>
                  </a:lnTo>
                  <a:lnTo>
                    <a:pt x="1487659" y="251285"/>
                  </a:lnTo>
                  <a:lnTo>
                    <a:pt x="1482626" y="214494"/>
                  </a:lnTo>
                  <a:lnTo>
                    <a:pt x="1467186" y="181891"/>
                  </a:lnTo>
                  <a:lnTo>
                    <a:pt x="1420034" y="123722"/>
                  </a:lnTo>
                  <a:lnTo>
                    <a:pt x="1372954" y="82012"/>
                  </a:lnTo>
                  <a:lnTo>
                    <a:pt x="1313131" y="47987"/>
                  </a:lnTo>
                  <a:lnTo>
                    <a:pt x="1265407" y="28161"/>
                  </a:lnTo>
                  <a:lnTo>
                    <a:pt x="1213727" y="12240"/>
                  </a:lnTo>
                  <a:lnTo>
                    <a:pt x="1160289" y="5164"/>
                  </a:lnTo>
                  <a:lnTo>
                    <a:pt x="1102007" y="2019"/>
                  </a:lnTo>
                  <a:lnTo>
                    <a:pt x="1040556" y="622"/>
                  </a:lnTo>
                  <a:lnTo>
                    <a:pt x="977697" y="0"/>
                  </a:lnTo>
                  <a:lnTo>
                    <a:pt x="914212" y="3786"/>
                  </a:lnTo>
                  <a:lnTo>
                    <a:pt x="851973" y="10547"/>
                  </a:lnTo>
                  <a:lnTo>
                    <a:pt x="793841" y="18631"/>
                  </a:lnTo>
                  <a:lnTo>
                    <a:pt x="733473" y="35426"/>
                  </a:lnTo>
                  <a:lnTo>
                    <a:pt x="671096" y="58126"/>
                  </a:lnTo>
                  <a:lnTo>
                    <a:pt x="607824" y="83449"/>
                  </a:lnTo>
                  <a:lnTo>
                    <a:pt x="576022" y="98124"/>
                  </a:lnTo>
                  <a:lnTo>
                    <a:pt x="544156" y="114001"/>
                  </a:lnTo>
                  <a:lnTo>
                    <a:pt x="512248" y="130680"/>
                  </a:lnTo>
                  <a:lnTo>
                    <a:pt x="480312" y="149416"/>
                  </a:lnTo>
                  <a:lnTo>
                    <a:pt x="448357" y="169525"/>
                  </a:lnTo>
                  <a:lnTo>
                    <a:pt x="385937" y="213703"/>
                  </a:lnTo>
                  <a:lnTo>
                    <a:pt x="327725" y="263808"/>
                  </a:lnTo>
                  <a:lnTo>
                    <a:pt x="275446" y="320609"/>
                  </a:lnTo>
                  <a:lnTo>
                    <a:pt x="228344" y="378354"/>
                  </a:lnTo>
                  <a:lnTo>
                    <a:pt x="187096" y="429409"/>
                  </a:lnTo>
                  <a:lnTo>
                    <a:pt x="152514" y="473429"/>
                  </a:lnTo>
                  <a:lnTo>
                    <a:pt x="105652" y="5342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68691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14300"/>
            <a:ext cx="9535033" cy="285661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" y="3098800"/>
            <a:ext cx="7718425" cy="355561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00" y="6743700"/>
            <a:ext cx="9176512" cy="675830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7" name="Group 6"/>
          <p:cNvGrpSpPr/>
          <p:nvPr/>
        </p:nvGrpSpPr>
        <p:grpSpPr>
          <a:xfrm>
            <a:off x="2211566" y="2111525"/>
            <a:ext cx="516964" cy="481531"/>
            <a:chOff x="2211566" y="2111525"/>
            <a:chExt cx="516964" cy="481531"/>
          </a:xfrm>
        </p:grpSpPr>
        <p:sp>
          <p:nvSpPr>
            <p:cNvPr id="5" name="Freeform 4"/>
            <p:cNvSpPr/>
            <p:nvPr/>
          </p:nvSpPr>
          <p:spPr>
            <a:xfrm>
              <a:off x="2211566" y="2111525"/>
              <a:ext cx="516964" cy="481531"/>
            </a:xfrm>
            <a:custGeom>
              <a:avLst/>
              <a:gdLst/>
              <a:ahLst/>
              <a:cxnLst/>
              <a:rect l="0" t="0" r="0" b="0"/>
              <a:pathLst>
                <a:path w="516964" h="481531">
                  <a:moveTo>
                    <a:pt x="91916" y="479892"/>
                  </a:moveTo>
                  <a:lnTo>
                    <a:pt x="70079" y="465335"/>
                  </a:lnTo>
                  <a:lnTo>
                    <a:pt x="55296" y="446000"/>
                  </a:lnTo>
                  <a:lnTo>
                    <a:pt x="49221" y="434445"/>
                  </a:lnTo>
                  <a:lnTo>
                    <a:pt x="46534" y="401294"/>
                  </a:lnTo>
                  <a:lnTo>
                    <a:pt x="45461" y="347930"/>
                  </a:lnTo>
                  <a:lnTo>
                    <a:pt x="42323" y="317646"/>
                  </a:lnTo>
                  <a:lnTo>
                    <a:pt x="46007" y="288953"/>
                  </a:lnTo>
                  <a:lnTo>
                    <a:pt x="49122" y="284043"/>
                  </a:lnTo>
                  <a:lnTo>
                    <a:pt x="52723" y="285340"/>
                  </a:lnTo>
                  <a:lnTo>
                    <a:pt x="56646" y="290776"/>
                  </a:lnTo>
                  <a:lnTo>
                    <a:pt x="64467" y="351184"/>
                  </a:lnTo>
                  <a:lnTo>
                    <a:pt x="83165" y="414350"/>
                  </a:lnTo>
                  <a:lnTo>
                    <a:pt x="108469" y="477779"/>
                  </a:lnTo>
                  <a:lnTo>
                    <a:pt x="109045" y="481530"/>
                  </a:lnTo>
                  <a:lnTo>
                    <a:pt x="96822" y="459218"/>
                  </a:lnTo>
                  <a:lnTo>
                    <a:pt x="78271" y="405898"/>
                  </a:lnTo>
                  <a:lnTo>
                    <a:pt x="64513" y="354880"/>
                  </a:lnTo>
                  <a:lnTo>
                    <a:pt x="50788" y="301169"/>
                  </a:lnTo>
                  <a:lnTo>
                    <a:pt x="37073" y="242598"/>
                  </a:lnTo>
                  <a:lnTo>
                    <a:pt x="23360" y="181063"/>
                  </a:lnTo>
                  <a:lnTo>
                    <a:pt x="9649" y="128298"/>
                  </a:lnTo>
                  <a:lnTo>
                    <a:pt x="0" y="79656"/>
                  </a:lnTo>
                  <a:lnTo>
                    <a:pt x="790" y="47590"/>
                  </a:lnTo>
                  <a:lnTo>
                    <a:pt x="11298" y="23182"/>
                  </a:lnTo>
                  <a:lnTo>
                    <a:pt x="21412" y="16978"/>
                  </a:lnTo>
                  <a:lnTo>
                    <a:pt x="81431" y="13905"/>
                  </a:lnTo>
                  <a:lnTo>
                    <a:pt x="134005" y="13769"/>
                  </a:lnTo>
                  <a:lnTo>
                    <a:pt x="192240" y="13728"/>
                  </a:lnTo>
                  <a:lnTo>
                    <a:pt x="237053" y="13719"/>
                  </a:lnTo>
                  <a:lnTo>
                    <a:pt x="287439" y="13714"/>
                  </a:lnTo>
                  <a:lnTo>
                    <a:pt x="336240" y="9650"/>
                  </a:lnTo>
                  <a:lnTo>
                    <a:pt x="381797" y="4289"/>
                  </a:lnTo>
                  <a:lnTo>
                    <a:pt x="441705" y="1271"/>
                  </a:lnTo>
                  <a:lnTo>
                    <a:pt x="500292" y="251"/>
                  </a:lnTo>
                  <a:lnTo>
                    <a:pt x="51696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385749" y="2240120"/>
              <a:ext cx="215027" cy="296453"/>
            </a:xfrm>
            <a:custGeom>
              <a:avLst/>
              <a:gdLst/>
              <a:ahLst/>
              <a:cxnLst/>
              <a:rect l="0" t="0" r="0" b="0"/>
              <a:pathLst>
                <a:path w="215027" h="296453">
                  <a:moveTo>
                    <a:pt x="0" y="63362"/>
                  </a:moveTo>
                  <a:lnTo>
                    <a:pt x="23416" y="32046"/>
                  </a:lnTo>
                  <a:lnTo>
                    <a:pt x="45447" y="13388"/>
                  </a:lnTo>
                  <a:lnTo>
                    <a:pt x="74536" y="3065"/>
                  </a:lnTo>
                  <a:lnTo>
                    <a:pt x="106253" y="0"/>
                  </a:lnTo>
                  <a:lnTo>
                    <a:pt x="135585" y="3716"/>
                  </a:lnTo>
                  <a:lnTo>
                    <a:pt x="177793" y="21652"/>
                  </a:lnTo>
                  <a:lnTo>
                    <a:pt x="197342" y="41777"/>
                  </a:lnTo>
                  <a:lnTo>
                    <a:pt x="209585" y="67480"/>
                  </a:lnTo>
                  <a:lnTo>
                    <a:pt x="215026" y="99216"/>
                  </a:lnTo>
                  <a:lnTo>
                    <a:pt x="203532" y="151344"/>
                  </a:lnTo>
                  <a:lnTo>
                    <a:pt x="180829" y="205383"/>
                  </a:lnTo>
                  <a:lnTo>
                    <a:pt x="147526" y="245432"/>
                  </a:lnTo>
                  <a:lnTo>
                    <a:pt x="108713" y="269317"/>
                  </a:lnTo>
                  <a:lnTo>
                    <a:pt x="60988" y="278764"/>
                  </a:lnTo>
                  <a:lnTo>
                    <a:pt x="34215" y="272848"/>
                  </a:lnTo>
                  <a:lnTo>
                    <a:pt x="22810" y="267005"/>
                  </a:lnTo>
                  <a:lnTo>
                    <a:pt x="16730" y="257016"/>
                  </a:lnTo>
                  <a:lnTo>
                    <a:pt x="14037" y="229666"/>
                  </a:lnTo>
                  <a:lnTo>
                    <a:pt x="21981" y="205323"/>
                  </a:lnTo>
                  <a:lnTo>
                    <a:pt x="28365" y="194566"/>
                  </a:lnTo>
                  <a:lnTo>
                    <a:pt x="51709" y="178551"/>
                  </a:lnTo>
                  <a:lnTo>
                    <a:pt x="66466" y="172147"/>
                  </a:lnTo>
                  <a:lnTo>
                    <a:pt x="99112" y="169095"/>
                  </a:lnTo>
                  <a:lnTo>
                    <a:pt x="130887" y="174340"/>
                  </a:lnTo>
                  <a:lnTo>
                    <a:pt x="165906" y="194423"/>
                  </a:lnTo>
                  <a:lnTo>
                    <a:pt x="185965" y="210988"/>
                  </a:lnTo>
                  <a:lnTo>
                    <a:pt x="196911" y="236632"/>
                  </a:lnTo>
                  <a:lnTo>
                    <a:pt x="205668" y="2964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010103" y="2468016"/>
            <a:ext cx="1035620" cy="441811"/>
            <a:chOff x="4010103" y="2468016"/>
            <a:chExt cx="1035620" cy="441811"/>
          </a:xfrm>
        </p:grpSpPr>
        <p:sp>
          <p:nvSpPr>
            <p:cNvPr id="8" name="Freeform 7"/>
            <p:cNvSpPr/>
            <p:nvPr/>
          </p:nvSpPr>
          <p:spPr>
            <a:xfrm>
              <a:off x="4010103" y="2468016"/>
              <a:ext cx="34702" cy="356492"/>
            </a:xfrm>
            <a:custGeom>
              <a:avLst/>
              <a:gdLst/>
              <a:ahLst/>
              <a:cxnLst/>
              <a:rect l="0" t="0" r="0" b="0"/>
              <a:pathLst>
                <a:path w="34702" h="356492">
                  <a:moveTo>
                    <a:pt x="7279" y="0"/>
                  </a:moveTo>
                  <a:lnTo>
                    <a:pt x="0" y="29115"/>
                  </a:lnTo>
                  <a:lnTo>
                    <a:pt x="4552" y="59660"/>
                  </a:lnTo>
                  <a:lnTo>
                    <a:pt x="25022" y="121644"/>
                  </a:lnTo>
                  <a:lnTo>
                    <a:pt x="31833" y="171293"/>
                  </a:lnTo>
                  <a:lnTo>
                    <a:pt x="33851" y="224598"/>
                  </a:lnTo>
                  <a:lnTo>
                    <a:pt x="34450" y="278987"/>
                  </a:lnTo>
                  <a:lnTo>
                    <a:pt x="34589" y="311381"/>
                  </a:lnTo>
                  <a:lnTo>
                    <a:pt x="34701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4127072" y="2563995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4130778" y="2489798"/>
              <a:ext cx="186747" cy="335123"/>
            </a:xfrm>
            <a:custGeom>
              <a:avLst/>
              <a:gdLst/>
              <a:ahLst/>
              <a:cxnLst/>
              <a:rect l="0" t="0" r="0" b="0"/>
              <a:pathLst>
                <a:path w="186747" h="335123">
                  <a:moveTo>
                    <a:pt x="23716" y="129041"/>
                  </a:moveTo>
                  <a:lnTo>
                    <a:pt x="8801" y="177849"/>
                  </a:lnTo>
                  <a:lnTo>
                    <a:pt x="0" y="231356"/>
                  </a:lnTo>
                  <a:lnTo>
                    <a:pt x="988" y="268970"/>
                  </a:lnTo>
                  <a:lnTo>
                    <a:pt x="11583" y="295843"/>
                  </a:lnTo>
                  <a:lnTo>
                    <a:pt x="41958" y="328102"/>
                  </a:lnTo>
                  <a:lnTo>
                    <a:pt x="54158" y="333352"/>
                  </a:lnTo>
                  <a:lnTo>
                    <a:pt x="79903" y="335122"/>
                  </a:lnTo>
                  <a:lnTo>
                    <a:pt x="120092" y="320274"/>
                  </a:lnTo>
                  <a:lnTo>
                    <a:pt x="139168" y="300871"/>
                  </a:lnTo>
                  <a:lnTo>
                    <a:pt x="171107" y="251175"/>
                  </a:lnTo>
                  <a:lnTo>
                    <a:pt x="183171" y="203654"/>
                  </a:lnTo>
                  <a:lnTo>
                    <a:pt x="186746" y="143701"/>
                  </a:lnTo>
                  <a:lnTo>
                    <a:pt x="182677" y="126627"/>
                  </a:lnTo>
                  <a:lnTo>
                    <a:pt x="151433" y="73268"/>
                  </a:lnTo>
                  <a:lnTo>
                    <a:pt x="122409" y="19168"/>
                  </a:lnTo>
                  <a:lnTo>
                    <a:pt x="110840" y="10089"/>
                  </a:lnTo>
                  <a:lnTo>
                    <a:pt x="81735" y="0"/>
                  </a:lnTo>
                  <a:lnTo>
                    <a:pt x="68489" y="357"/>
                  </a:lnTo>
                  <a:lnTo>
                    <a:pt x="45647" y="8878"/>
                  </a:lnTo>
                  <a:lnTo>
                    <a:pt x="15657" y="38085"/>
                  </a:lnTo>
                  <a:lnTo>
                    <a:pt x="12249" y="48599"/>
                  </a:lnTo>
                  <a:lnTo>
                    <a:pt x="13024" y="58655"/>
                  </a:lnTo>
                  <a:lnTo>
                    <a:pt x="16588" y="68406"/>
                  </a:lnTo>
                  <a:lnTo>
                    <a:pt x="12885" y="129365"/>
                  </a:lnTo>
                  <a:lnTo>
                    <a:pt x="12382" y="188214"/>
                  </a:lnTo>
                  <a:lnTo>
                    <a:pt x="22728" y="234427"/>
                  </a:lnTo>
                  <a:lnTo>
                    <a:pt x="51138" y="2798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643592" y="2481727"/>
              <a:ext cx="388420" cy="428100"/>
            </a:xfrm>
            <a:custGeom>
              <a:avLst/>
              <a:gdLst/>
              <a:ahLst/>
              <a:cxnLst/>
              <a:rect l="0" t="0" r="0" b="0"/>
              <a:pathLst>
                <a:path w="388420" h="428100">
                  <a:moveTo>
                    <a:pt x="59350" y="411337"/>
                  </a:moveTo>
                  <a:lnTo>
                    <a:pt x="28460" y="354084"/>
                  </a:lnTo>
                  <a:lnTo>
                    <a:pt x="9294" y="301171"/>
                  </a:lnTo>
                  <a:lnTo>
                    <a:pt x="32" y="274013"/>
                  </a:lnTo>
                  <a:lnTo>
                    <a:pt x="0" y="267990"/>
                  </a:lnTo>
                  <a:lnTo>
                    <a:pt x="3025" y="267021"/>
                  </a:lnTo>
                  <a:lnTo>
                    <a:pt x="8089" y="269422"/>
                  </a:lnTo>
                  <a:lnTo>
                    <a:pt x="29773" y="301917"/>
                  </a:lnTo>
                  <a:lnTo>
                    <a:pt x="53451" y="356545"/>
                  </a:lnTo>
                  <a:lnTo>
                    <a:pt x="72799" y="411347"/>
                  </a:lnTo>
                  <a:lnTo>
                    <a:pt x="77457" y="425055"/>
                  </a:lnTo>
                  <a:lnTo>
                    <a:pt x="82085" y="428099"/>
                  </a:lnTo>
                  <a:lnTo>
                    <a:pt x="86694" y="424035"/>
                  </a:lnTo>
                  <a:lnTo>
                    <a:pt x="91291" y="415232"/>
                  </a:lnTo>
                  <a:lnTo>
                    <a:pt x="97760" y="366448"/>
                  </a:lnTo>
                  <a:lnTo>
                    <a:pt x="92398" y="311029"/>
                  </a:lnTo>
                  <a:lnTo>
                    <a:pt x="76937" y="248655"/>
                  </a:lnTo>
                  <a:lnTo>
                    <a:pt x="55150" y="192323"/>
                  </a:lnTo>
                  <a:lnTo>
                    <a:pt x="29236" y="137185"/>
                  </a:lnTo>
                  <a:lnTo>
                    <a:pt x="30133" y="123449"/>
                  </a:lnTo>
                  <a:lnTo>
                    <a:pt x="43318" y="96000"/>
                  </a:lnTo>
                  <a:lnTo>
                    <a:pt x="68475" y="76691"/>
                  </a:lnTo>
                  <a:lnTo>
                    <a:pt x="120961" y="57256"/>
                  </a:lnTo>
                  <a:lnTo>
                    <a:pt x="176630" y="41848"/>
                  </a:lnTo>
                  <a:lnTo>
                    <a:pt x="230196" y="27634"/>
                  </a:lnTo>
                  <a:lnTo>
                    <a:pt x="290248" y="17837"/>
                  </a:lnTo>
                  <a:lnTo>
                    <a:pt x="342573" y="10871"/>
                  </a:lnTo>
                  <a:lnTo>
                    <a:pt x="38841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798921" y="2668876"/>
              <a:ext cx="246802" cy="172494"/>
            </a:xfrm>
            <a:custGeom>
              <a:avLst/>
              <a:gdLst/>
              <a:ahLst/>
              <a:cxnLst/>
              <a:rect l="0" t="0" r="0" b="0"/>
              <a:pathLst>
                <a:path w="246802" h="172494">
                  <a:moveTo>
                    <a:pt x="0" y="32231"/>
                  </a:moveTo>
                  <a:lnTo>
                    <a:pt x="57252" y="13147"/>
                  </a:lnTo>
                  <a:lnTo>
                    <a:pt x="96691" y="0"/>
                  </a:lnTo>
                  <a:lnTo>
                    <a:pt x="144602" y="1014"/>
                  </a:lnTo>
                  <a:lnTo>
                    <a:pt x="190113" y="18242"/>
                  </a:lnTo>
                  <a:lnTo>
                    <a:pt x="198345" y="28998"/>
                  </a:lnTo>
                  <a:lnTo>
                    <a:pt x="203428" y="57201"/>
                  </a:lnTo>
                  <a:lnTo>
                    <a:pt x="196547" y="85986"/>
                  </a:lnTo>
                  <a:lnTo>
                    <a:pt x="181809" y="114013"/>
                  </a:lnTo>
                  <a:lnTo>
                    <a:pt x="147816" y="152441"/>
                  </a:lnTo>
                  <a:lnTo>
                    <a:pt x="122064" y="168432"/>
                  </a:lnTo>
                  <a:lnTo>
                    <a:pt x="95384" y="172493"/>
                  </a:lnTo>
                  <a:lnTo>
                    <a:pt x="81871" y="171443"/>
                  </a:lnTo>
                  <a:lnTo>
                    <a:pt x="74385" y="166172"/>
                  </a:lnTo>
                  <a:lnTo>
                    <a:pt x="70919" y="158088"/>
                  </a:lnTo>
                  <a:lnTo>
                    <a:pt x="70131" y="148129"/>
                  </a:lnTo>
                  <a:lnTo>
                    <a:pt x="75700" y="138442"/>
                  </a:lnTo>
                  <a:lnTo>
                    <a:pt x="98137" y="119554"/>
                  </a:lnTo>
                  <a:lnTo>
                    <a:pt x="128423" y="113190"/>
                  </a:lnTo>
                  <a:lnTo>
                    <a:pt x="190240" y="121518"/>
                  </a:lnTo>
                  <a:lnTo>
                    <a:pt x="225303" y="140784"/>
                  </a:lnTo>
                  <a:lnTo>
                    <a:pt x="237246" y="153095"/>
                  </a:lnTo>
                  <a:lnTo>
                    <a:pt x="246801" y="1693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470721" y="4920407"/>
            <a:ext cx="353787" cy="409985"/>
            <a:chOff x="2470721" y="4920407"/>
            <a:chExt cx="353787" cy="409985"/>
          </a:xfrm>
        </p:grpSpPr>
        <p:sp>
          <p:nvSpPr>
            <p:cNvPr id="14" name="Freeform 13"/>
            <p:cNvSpPr/>
            <p:nvPr/>
          </p:nvSpPr>
          <p:spPr>
            <a:xfrm>
              <a:off x="2470721" y="4920407"/>
              <a:ext cx="353787" cy="409985"/>
            </a:xfrm>
            <a:custGeom>
              <a:avLst/>
              <a:gdLst/>
              <a:ahLst/>
              <a:cxnLst/>
              <a:rect l="0" t="0" r="0" b="0"/>
              <a:pathLst>
                <a:path w="353787" h="409985">
                  <a:moveTo>
                    <a:pt x="11006" y="394552"/>
                  </a:moveTo>
                  <a:lnTo>
                    <a:pt x="21859" y="345744"/>
                  </a:lnTo>
                  <a:lnTo>
                    <a:pt x="23871" y="296299"/>
                  </a:lnTo>
                  <a:lnTo>
                    <a:pt x="24153" y="278776"/>
                  </a:lnTo>
                  <a:lnTo>
                    <a:pt x="27388" y="271664"/>
                  </a:lnTo>
                  <a:lnTo>
                    <a:pt x="32592" y="271493"/>
                  </a:lnTo>
                  <a:lnTo>
                    <a:pt x="39108" y="275949"/>
                  </a:lnTo>
                  <a:lnTo>
                    <a:pt x="50411" y="297151"/>
                  </a:lnTo>
                  <a:lnTo>
                    <a:pt x="61276" y="343348"/>
                  </a:lnTo>
                  <a:lnTo>
                    <a:pt x="72226" y="406274"/>
                  </a:lnTo>
                  <a:lnTo>
                    <a:pt x="73148" y="409984"/>
                  </a:lnTo>
                  <a:lnTo>
                    <a:pt x="55746" y="351362"/>
                  </a:lnTo>
                  <a:lnTo>
                    <a:pt x="38238" y="294104"/>
                  </a:lnTo>
                  <a:lnTo>
                    <a:pt x="20110" y="231843"/>
                  </a:lnTo>
                  <a:lnTo>
                    <a:pt x="3382" y="174010"/>
                  </a:lnTo>
                  <a:lnTo>
                    <a:pt x="0" y="140631"/>
                  </a:lnTo>
                  <a:lnTo>
                    <a:pt x="6623" y="109546"/>
                  </a:lnTo>
                  <a:lnTo>
                    <a:pt x="12654" y="94859"/>
                  </a:lnTo>
                  <a:lnTo>
                    <a:pt x="31544" y="74476"/>
                  </a:lnTo>
                  <a:lnTo>
                    <a:pt x="71936" y="54436"/>
                  </a:lnTo>
                  <a:lnTo>
                    <a:pt x="122499" y="34787"/>
                  </a:lnTo>
                  <a:lnTo>
                    <a:pt x="158061" y="21371"/>
                  </a:lnTo>
                  <a:lnTo>
                    <a:pt x="212341" y="12295"/>
                  </a:lnTo>
                  <a:lnTo>
                    <a:pt x="267019" y="2157"/>
                  </a:lnTo>
                  <a:lnTo>
                    <a:pt x="317244" y="0"/>
                  </a:lnTo>
                  <a:lnTo>
                    <a:pt x="353786" y="106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605128" y="5046452"/>
              <a:ext cx="178247" cy="194110"/>
            </a:xfrm>
            <a:custGeom>
              <a:avLst/>
              <a:gdLst/>
              <a:ahLst/>
              <a:cxnLst/>
              <a:rect l="0" t="0" r="0" b="0"/>
              <a:pathLst>
                <a:path w="178247" h="194110">
                  <a:moveTo>
                    <a:pt x="0" y="35416"/>
                  </a:moveTo>
                  <a:lnTo>
                    <a:pt x="14558" y="13580"/>
                  </a:lnTo>
                  <a:lnTo>
                    <a:pt x="24940" y="7147"/>
                  </a:lnTo>
                  <a:lnTo>
                    <a:pt x="52726" y="0"/>
                  </a:lnTo>
                  <a:lnTo>
                    <a:pt x="102630" y="3256"/>
                  </a:lnTo>
                  <a:lnTo>
                    <a:pt x="148732" y="21147"/>
                  </a:lnTo>
                  <a:lnTo>
                    <a:pt x="158570" y="31997"/>
                  </a:lnTo>
                  <a:lnTo>
                    <a:pt x="169501" y="60303"/>
                  </a:lnTo>
                  <a:lnTo>
                    <a:pt x="166234" y="93197"/>
                  </a:lnTo>
                  <a:lnTo>
                    <a:pt x="153102" y="125082"/>
                  </a:lnTo>
                  <a:lnTo>
                    <a:pt x="120014" y="160163"/>
                  </a:lnTo>
                  <a:lnTo>
                    <a:pt x="94473" y="180236"/>
                  </a:lnTo>
                  <a:lnTo>
                    <a:pt x="63825" y="191189"/>
                  </a:lnTo>
                  <a:lnTo>
                    <a:pt x="47120" y="194109"/>
                  </a:lnTo>
                  <a:lnTo>
                    <a:pt x="20435" y="189230"/>
                  </a:lnTo>
                  <a:lnTo>
                    <a:pt x="9053" y="183662"/>
                  </a:lnTo>
                  <a:lnTo>
                    <a:pt x="2988" y="173857"/>
                  </a:lnTo>
                  <a:lnTo>
                    <a:pt x="313" y="146712"/>
                  </a:lnTo>
                  <a:lnTo>
                    <a:pt x="6302" y="135512"/>
                  </a:lnTo>
                  <a:lnTo>
                    <a:pt x="29208" y="119006"/>
                  </a:lnTo>
                  <a:lnTo>
                    <a:pt x="55638" y="114716"/>
                  </a:lnTo>
                  <a:lnTo>
                    <a:pt x="117125" y="124376"/>
                  </a:lnTo>
                  <a:lnTo>
                    <a:pt x="155397" y="143873"/>
                  </a:lnTo>
                  <a:lnTo>
                    <a:pt x="168091" y="160300"/>
                  </a:lnTo>
                  <a:lnTo>
                    <a:pt x="178246" y="1862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139865" y="5246403"/>
            <a:ext cx="700451" cy="479893"/>
            <a:chOff x="3139865" y="5246403"/>
            <a:chExt cx="700451" cy="479893"/>
          </a:xfrm>
        </p:grpSpPr>
        <p:sp>
          <p:nvSpPr>
            <p:cNvPr id="17" name="Freeform 16"/>
            <p:cNvSpPr/>
            <p:nvPr/>
          </p:nvSpPr>
          <p:spPr>
            <a:xfrm>
              <a:off x="3139865" y="5431081"/>
              <a:ext cx="219380" cy="267792"/>
            </a:xfrm>
            <a:custGeom>
              <a:avLst/>
              <a:gdLst/>
              <a:ahLst/>
              <a:cxnLst/>
              <a:rect l="0" t="0" r="0" b="0"/>
              <a:pathLst>
                <a:path w="219380" h="267792">
                  <a:moveTo>
                    <a:pt x="219379" y="7279"/>
                  </a:moveTo>
                  <a:lnTo>
                    <a:pt x="197543" y="0"/>
                  </a:lnTo>
                  <a:lnTo>
                    <a:pt x="154848" y="2752"/>
                  </a:lnTo>
                  <a:lnTo>
                    <a:pt x="103603" y="20495"/>
                  </a:lnTo>
                  <a:lnTo>
                    <a:pt x="76008" y="40575"/>
                  </a:lnTo>
                  <a:lnTo>
                    <a:pt x="33465" y="90706"/>
                  </a:lnTo>
                  <a:lnTo>
                    <a:pt x="12285" y="131023"/>
                  </a:lnTo>
                  <a:lnTo>
                    <a:pt x="11237" y="143096"/>
                  </a:lnTo>
                  <a:lnTo>
                    <a:pt x="18198" y="164636"/>
                  </a:lnTo>
                  <a:lnTo>
                    <a:pt x="21273" y="165505"/>
                  </a:lnTo>
                  <a:lnTo>
                    <a:pt x="24689" y="150220"/>
                  </a:lnTo>
                  <a:lnTo>
                    <a:pt x="30171" y="142183"/>
                  </a:lnTo>
                  <a:lnTo>
                    <a:pt x="48449" y="129190"/>
                  </a:lnTo>
                  <a:lnTo>
                    <a:pt x="71807" y="126463"/>
                  </a:lnTo>
                  <a:lnTo>
                    <a:pt x="95900" y="131852"/>
                  </a:lnTo>
                  <a:lnTo>
                    <a:pt x="136194" y="160139"/>
                  </a:lnTo>
                  <a:lnTo>
                    <a:pt x="153462" y="178812"/>
                  </a:lnTo>
                  <a:lnTo>
                    <a:pt x="166215" y="202346"/>
                  </a:lnTo>
                  <a:lnTo>
                    <a:pt x="165655" y="211973"/>
                  </a:lnTo>
                  <a:lnTo>
                    <a:pt x="160711" y="219915"/>
                  </a:lnTo>
                  <a:lnTo>
                    <a:pt x="143030" y="232802"/>
                  </a:lnTo>
                  <a:lnTo>
                    <a:pt x="86314" y="253488"/>
                  </a:lnTo>
                  <a:lnTo>
                    <a:pt x="36747" y="263553"/>
                  </a:lnTo>
                  <a:lnTo>
                    <a:pt x="0" y="2677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400546" y="5246403"/>
              <a:ext cx="438591" cy="479893"/>
            </a:xfrm>
            <a:custGeom>
              <a:avLst/>
              <a:gdLst/>
              <a:ahLst/>
              <a:cxnLst/>
              <a:rect l="0" t="0" r="0" b="0"/>
              <a:pathLst>
                <a:path w="438591" h="479893">
                  <a:moveTo>
                    <a:pt x="13543" y="479892"/>
                  </a:moveTo>
                  <a:lnTo>
                    <a:pt x="2691" y="431085"/>
                  </a:lnTo>
                  <a:lnTo>
                    <a:pt x="679" y="381640"/>
                  </a:lnTo>
                  <a:lnTo>
                    <a:pt x="83" y="328395"/>
                  </a:lnTo>
                  <a:lnTo>
                    <a:pt x="0" y="310338"/>
                  </a:lnTo>
                  <a:lnTo>
                    <a:pt x="4514" y="302870"/>
                  </a:lnTo>
                  <a:lnTo>
                    <a:pt x="12094" y="302462"/>
                  </a:lnTo>
                  <a:lnTo>
                    <a:pt x="21718" y="306760"/>
                  </a:lnTo>
                  <a:lnTo>
                    <a:pt x="36474" y="327787"/>
                  </a:lnTo>
                  <a:lnTo>
                    <a:pt x="46586" y="357445"/>
                  </a:lnTo>
                  <a:lnTo>
                    <a:pt x="53803" y="406879"/>
                  </a:lnTo>
                  <a:lnTo>
                    <a:pt x="60890" y="436777"/>
                  </a:lnTo>
                  <a:lnTo>
                    <a:pt x="63389" y="440484"/>
                  </a:lnTo>
                  <a:lnTo>
                    <a:pt x="65056" y="436862"/>
                  </a:lnTo>
                  <a:lnTo>
                    <a:pt x="65384" y="416587"/>
                  </a:lnTo>
                  <a:lnTo>
                    <a:pt x="53180" y="357979"/>
                  </a:lnTo>
                  <a:lnTo>
                    <a:pt x="36100" y="294661"/>
                  </a:lnTo>
                  <a:lnTo>
                    <a:pt x="19579" y="231372"/>
                  </a:lnTo>
                  <a:lnTo>
                    <a:pt x="18378" y="173504"/>
                  </a:lnTo>
                  <a:lnTo>
                    <a:pt x="28895" y="141098"/>
                  </a:lnTo>
                  <a:lnTo>
                    <a:pt x="51851" y="115524"/>
                  </a:lnTo>
                  <a:lnTo>
                    <a:pt x="99036" y="83996"/>
                  </a:lnTo>
                  <a:lnTo>
                    <a:pt x="151611" y="55357"/>
                  </a:lnTo>
                  <a:lnTo>
                    <a:pt x="209846" y="31636"/>
                  </a:lnTo>
                  <a:lnTo>
                    <a:pt x="267219" y="14960"/>
                  </a:lnTo>
                  <a:lnTo>
                    <a:pt x="321289" y="4432"/>
                  </a:lnTo>
                  <a:lnTo>
                    <a:pt x="381490" y="1313"/>
                  </a:lnTo>
                  <a:lnTo>
                    <a:pt x="4385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578623" y="5381679"/>
              <a:ext cx="261693" cy="303483"/>
            </a:xfrm>
            <a:custGeom>
              <a:avLst/>
              <a:gdLst/>
              <a:ahLst/>
              <a:cxnLst/>
              <a:rect l="0" t="0" r="0" b="0"/>
              <a:pathLst>
                <a:path w="261693" h="303483">
                  <a:moveTo>
                    <a:pt x="0" y="97814"/>
                  </a:moveTo>
                  <a:lnTo>
                    <a:pt x="12470" y="66499"/>
                  </a:lnTo>
                  <a:lnTo>
                    <a:pt x="26364" y="47841"/>
                  </a:lnTo>
                  <a:lnTo>
                    <a:pt x="65873" y="20207"/>
                  </a:lnTo>
                  <a:lnTo>
                    <a:pt x="123453" y="0"/>
                  </a:lnTo>
                  <a:lnTo>
                    <a:pt x="158464" y="1528"/>
                  </a:lnTo>
                  <a:lnTo>
                    <a:pt x="174199" y="6201"/>
                  </a:lnTo>
                  <a:lnTo>
                    <a:pt x="183165" y="13887"/>
                  </a:lnTo>
                  <a:lnTo>
                    <a:pt x="187619" y="23581"/>
                  </a:lnTo>
                  <a:lnTo>
                    <a:pt x="189065" y="34614"/>
                  </a:lnTo>
                  <a:lnTo>
                    <a:pt x="178484" y="59061"/>
                  </a:lnTo>
                  <a:lnTo>
                    <a:pt x="146832" y="94457"/>
                  </a:lnTo>
                  <a:lnTo>
                    <a:pt x="130768" y="108510"/>
                  </a:lnTo>
                  <a:lnTo>
                    <a:pt x="132883" y="107991"/>
                  </a:lnTo>
                  <a:lnTo>
                    <a:pt x="169116" y="92545"/>
                  </a:lnTo>
                  <a:lnTo>
                    <a:pt x="193994" y="91918"/>
                  </a:lnTo>
                  <a:lnTo>
                    <a:pt x="218761" y="98240"/>
                  </a:lnTo>
                  <a:lnTo>
                    <a:pt x="239926" y="111207"/>
                  </a:lnTo>
                  <a:lnTo>
                    <a:pt x="255426" y="131189"/>
                  </a:lnTo>
                  <a:lnTo>
                    <a:pt x="261692" y="142916"/>
                  </a:lnTo>
                  <a:lnTo>
                    <a:pt x="261299" y="156828"/>
                  </a:lnTo>
                  <a:lnTo>
                    <a:pt x="248675" y="188536"/>
                  </a:lnTo>
                  <a:lnTo>
                    <a:pt x="223767" y="214816"/>
                  </a:lnTo>
                  <a:lnTo>
                    <a:pt x="175484" y="246741"/>
                  </a:lnTo>
                  <a:lnTo>
                    <a:pt x="126645" y="271435"/>
                  </a:lnTo>
                  <a:lnTo>
                    <a:pt x="69197" y="293428"/>
                  </a:lnTo>
                  <a:lnTo>
                    <a:pt x="13712" y="3034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687395" y="5790607"/>
            <a:ext cx="1234010" cy="401870"/>
            <a:chOff x="2687395" y="5790607"/>
            <a:chExt cx="1234010" cy="401870"/>
          </a:xfrm>
        </p:grpSpPr>
        <p:sp>
          <p:nvSpPr>
            <p:cNvPr id="21" name="Freeform 20"/>
            <p:cNvSpPr/>
            <p:nvPr/>
          </p:nvSpPr>
          <p:spPr>
            <a:xfrm>
              <a:off x="2687395" y="5790607"/>
              <a:ext cx="274225" cy="325606"/>
            </a:xfrm>
            <a:custGeom>
              <a:avLst/>
              <a:gdLst/>
              <a:ahLst/>
              <a:cxnLst/>
              <a:rect l="0" t="0" r="0" b="0"/>
              <a:pathLst>
                <a:path w="274225" h="325606">
                  <a:moveTo>
                    <a:pt x="274224" y="45377"/>
                  </a:moveTo>
                  <a:lnTo>
                    <a:pt x="216972" y="14488"/>
                  </a:lnTo>
                  <a:lnTo>
                    <a:pt x="177533" y="0"/>
                  </a:lnTo>
                  <a:lnTo>
                    <a:pt x="129622" y="617"/>
                  </a:lnTo>
                  <a:lnTo>
                    <a:pt x="84111" y="17726"/>
                  </a:lnTo>
                  <a:lnTo>
                    <a:pt x="48959" y="42094"/>
                  </a:lnTo>
                  <a:lnTo>
                    <a:pt x="26525" y="75889"/>
                  </a:lnTo>
                  <a:lnTo>
                    <a:pt x="23469" y="101595"/>
                  </a:lnTo>
                  <a:lnTo>
                    <a:pt x="28712" y="126731"/>
                  </a:lnTo>
                  <a:lnTo>
                    <a:pt x="41199" y="148060"/>
                  </a:lnTo>
                  <a:lnTo>
                    <a:pt x="45748" y="148872"/>
                  </a:lnTo>
                  <a:lnTo>
                    <a:pt x="48780" y="143320"/>
                  </a:lnTo>
                  <a:lnTo>
                    <a:pt x="50802" y="133524"/>
                  </a:lnTo>
                  <a:lnTo>
                    <a:pt x="68205" y="105180"/>
                  </a:lnTo>
                  <a:lnTo>
                    <a:pt x="77463" y="102004"/>
                  </a:lnTo>
                  <a:lnTo>
                    <a:pt x="99937" y="106600"/>
                  </a:lnTo>
                  <a:lnTo>
                    <a:pt x="150082" y="134377"/>
                  </a:lnTo>
                  <a:lnTo>
                    <a:pt x="200399" y="178204"/>
                  </a:lnTo>
                  <a:lnTo>
                    <a:pt x="221034" y="212705"/>
                  </a:lnTo>
                  <a:lnTo>
                    <a:pt x="223670" y="238575"/>
                  </a:lnTo>
                  <a:lnTo>
                    <a:pt x="222240" y="251873"/>
                  </a:lnTo>
                  <a:lnTo>
                    <a:pt x="216716" y="262261"/>
                  </a:lnTo>
                  <a:lnTo>
                    <a:pt x="198391" y="277867"/>
                  </a:lnTo>
                  <a:lnTo>
                    <a:pt x="147863" y="300298"/>
                  </a:lnTo>
                  <a:lnTo>
                    <a:pt x="84843" y="319400"/>
                  </a:lnTo>
                  <a:lnTo>
                    <a:pt x="55990" y="325605"/>
                  </a:lnTo>
                  <a:lnTo>
                    <a:pt x="0" y="3196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345700" y="5794851"/>
              <a:ext cx="575705" cy="397626"/>
            </a:xfrm>
            <a:custGeom>
              <a:avLst/>
              <a:gdLst/>
              <a:ahLst/>
              <a:cxnLst/>
              <a:rect l="0" t="0" r="0" b="0"/>
              <a:pathLst>
                <a:path w="575705" h="397626">
                  <a:moveTo>
                    <a:pt x="13544" y="397625"/>
                  </a:moveTo>
                  <a:lnTo>
                    <a:pt x="2692" y="348817"/>
                  </a:lnTo>
                  <a:lnTo>
                    <a:pt x="680" y="299372"/>
                  </a:lnTo>
                  <a:lnTo>
                    <a:pt x="84" y="246128"/>
                  </a:lnTo>
                  <a:lnTo>
                    <a:pt x="0" y="228071"/>
                  </a:lnTo>
                  <a:lnTo>
                    <a:pt x="2991" y="219080"/>
                  </a:lnTo>
                  <a:lnTo>
                    <a:pt x="8033" y="216132"/>
                  </a:lnTo>
                  <a:lnTo>
                    <a:pt x="14440" y="217215"/>
                  </a:lnTo>
                  <a:lnTo>
                    <a:pt x="20235" y="224030"/>
                  </a:lnTo>
                  <a:lnTo>
                    <a:pt x="40483" y="274691"/>
                  </a:lnTo>
                  <a:lnTo>
                    <a:pt x="59153" y="336439"/>
                  </a:lnTo>
                  <a:lnTo>
                    <a:pt x="72931" y="389314"/>
                  </a:lnTo>
                  <a:lnTo>
                    <a:pt x="75988" y="395131"/>
                  </a:lnTo>
                  <a:lnTo>
                    <a:pt x="78025" y="392915"/>
                  </a:lnTo>
                  <a:lnTo>
                    <a:pt x="81295" y="345573"/>
                  </a:lnTo>
                  <a:lnTo>
                    <a:pt x="74583" y="295195"/>
                  </a:lnTo>
                  <a:lnTo>
                    <a:pt x="70224" y="234395"/>
                  </a:lnTo>
                  <a:lnTo>
                    <a:pt x="61654" y="175416"/>
                  </a:lnTo>
                  <a:lnTo>
                    <a:pt x="49466" y="126624"/>
                  </a:lnTo>
                  <a:lnTo>
                    <a:pt x="36206" y="83222"/>
                  </a:lnTo>
                  <a:lnTo>
                    <a:pt x="36270" y="70716"/>
                  </a:lnTo>
                  <a:lnTo>
                    <a:pt x="44465" y="48695"/>
                  </a:lnTo>
                  <a:lnTo>
                    <a:pt x="70452" y="32814"/>
                  </a:lnTo>
                  <a:lnTo>
                    <a:pt x="108916" y="22201"/>
                  </a:lnTo>
                  <a:lnTo>
                    <a:pt x="156480" y="17485"/>
                  </a:lnTo>
                  <a:lnTo>
                    <a:pt x="199964" y="11326"/>
                  </a:lnTo>
                  <a:lnTo>
                    <a:pt x="244174" y="5034"/>
                  </a:lnTo>
                  <a:lnTo>
                    <a:pt x="299370" y="2237"/>
                  </a:lnTo>
                  <a:lnTo>
                    <a:pt x="355387" y="994"/>
                  </a:lnTo>
                  <a:lnTo>
                    <a:pt x="410752" y="442"/>
                  </a:lnTo>
                  <a:lnTo>
                    <a:pt x="465829" y="197"/>
                  </a:lnTo>
                  <a:lnTo>
                    <a:pt x="512651" y="88"/>
                  </a:lnTo>
                  <a:lnTo>
                    <a:pt x="57570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567706" y="5904540"/>
              <a:ext cx="275661" cy="287937"/>
            </a:xfrm>
            <a:custGeom>
              <a:avLst/>
              <a:gdLst/>
              <a:ahLst/>
              <a:cxnLst/>
              <a:rect l="0" t="0" r="0" b="0"/>
              <a:pathLst>
                <a:path w="275661" h="287937">
                  <a:moveTo>
                    <a:pt x="10917" y="0"/>
                  </a:moveTo>
                  <a:lnTo>
                    <a:pt x="1494" y="35887"/>
                  </a:lnTo>
                  <a:lnTo>
                    <a:pt x="0" y="89007"/>
                  </a:lnTo>
                  <a:lnTo>
                    <a:pt x="12372" y="149446"/>
                  </a:lnTo>
                  <a:lnTo>
                    <a:pt x="36765" y="205396"/>
                  </a:lnTo>
                  <a:lnTo>
                    <a:pt x="61508" y="224844"/>
                  </a:lnTo>
                  <a:lnTo>
                    <a:pt x="94341" y="237043"/>
                  </a:lnTo>
                  <a:lnTo>
                    <a:pt x="134324" y="242465"/>
                  </a:lnTo>
                  <a:lnTo>
                    <a:pt x="169360" y="236749"/>
                  </a:lnTo>
                  <a:lnTo>
                    <a:pt x="210718" y="216400"/>
                  </a:lnTo>
                  <a:lnTo>
                    <a:pt x="251990" y="182228"/>
                  </a:lnTo>
                  <a:lnTo>
                    <a:pt x="272949" y="147941"/>
                  </a:lnTo>
                  <a:lnTo>
                    <a:pt x="275660" y="122120"/>
                  </a:lnTo>
                  <a:lnTo>
                    <a:pt x="274250" y="108836"/>
                  </a:lnTo>
                  <a:lnTo>
                    <a:pt x="267216" y="101503"/>
                  </a:lnTo>
                  <a:lnTo>
                    <a:pt x="256433" y="98138"/>
                  </a:lnTo>
                  <a:lnTo>
                    <a:pt x="243151" y="97418"/>
                  </a:lnTo>
                  <a:lnTo>
                    <a:pt x="216204" y="104744"/>
                  </a:lnTo>
                  <a:lnTo>
                    <a:pt x="190517" y="119679"/>
                  </a:lnTo>
                  <a:lnTo>
                    <a:pt x="160449" y="153783"/>
                  </a:lnTo>
                  <a:lnTo>
                    <a:pt x="135869" y="206253"/>
                  </a:lnTo>
                  <a:lnTo>
                    <a:pt x="128914" y="233351"/>
                  </a:lnTo>
                  <a:lnTo>
                    <a:pt x="134318" y="287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646262" y="6192476"/>
            <a:ext cx="702856" cy="425048"/>
            <a:chOff x="2646262" y="6192476"/>
            <a:chExt cx="702856" cy="425048"/>
          </a:xfrm>
        </p:grpSpPr>
        <p:sp>
          <p:nvSpPr>
            <p:cNvPr id="25" name="Freeform 24"/>
            <p:cNvSpPr/>
            <p:nvPr/>
          </p:nvSpPr>
          <p:spPr>
            <a:xfrm>
              <a:off x="2646262" y="6228514"/>
              <a:ext cx="195019" cy="277443"/>
            </a:xfrm>
            <a:custGeom>
              <a:avLst/>
              <a:gdLst/>
              <a:ahLst/>
              <a:cxnLst/>
              <a:rect l="0" t="0" r="0" b="0"/>
              <a:pathLst>
                <a:path w="195019" h="277443">
                  <a:moveTo>
                    <a:pt x="191957" y="32518"/>
                  </a:moveTo>
                  <a:lnTo>
                    <a:pt x="168540" y="12148"/>
                  </a:lnTo>
                  <a:lnTo>
                    <a:pt x="146510" y="1628"/>
                  </a:lnTo>
                  <a:lnTo>
                    <a:pt x="121484" y="0"/>
                  </a:lnTo>
                  <a:lnTo>
                    <a:pt x="68177" y="11367"/>
                  </a:lnTo>
                  <a:lnTo>
                    <a:pt x="34589" y="31160"/>
                  </a:lnTo>
                  <a:lnTo>
                    <a:pt x="18928" y="51719"/>
                  </a:lnTo>
                  <a:lnTo>
                    <a:pt x="8412" y="77615"/>
                  </a:lnTo>
                  <a:lnTo>
                    <a:pt x="3739" y="109437"/>
                  </a:lnTo>
                  <a:lnTo>
                    <a:pt x="7063" y="118837"/>
                  </a:lnTo>
                  <a:lnTo>
                    <a:pt x="13849" y="123580"/>
                  </a:lnTo>
                  <a:lnTo>
                    <a:pt x="72138" y="134804"/>
                  </a:lnTo>
                  <a:lnTo>
                    <a:pt x="135111" y="153215"/>
                  </a:lnTo>
                  <a:lnTo>
                    <a:pt x="163645" y="167920"/>
                  </a:lnTo>
                  <a:lnTo>
                    <a:pt x="183436" y="188675"/>
                  </a:lnTo>
                  <a:lnTo>
                    <a:pt x="190847" y="200608"/>
                  </a:lnTo>
                  <a:lnTo>
                    <a:pt x="195018" y="226055"/>
                  </a:lnTo>
                  <a:lnTo>
                    <a:pt x="193998" y="239239"/>
                  </a:lnTo>
                  <a:lnTo>
                    <a:pt x="188747" y="249552"/>
                  </a:lnTo>
                  <a:lnTo>
                    <a:pt x="170725" y="265074"/>
                  </a:lnTo>
                  <a:lnTo>
                    <a:pt x="143418" y="272988"/>
                  </a:lnTo>
                  <a:lnTo>
                    <a:pt x="93784" y="277442"/>
                  </a:lnTo>
                  <a:lnTo>
                    <a:pt x="44546" y="274701"/>
                  </a:lnTo>
                  <a:lnTo>
                    <a:pt x="0" y="2656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920486" y="6192476"/>
              <a:ext cx="397626" cy="411337"/>
            </a:xfrm>
            <a:custGeom>
              <a:avLst/>
              <a:gdLst/>
              <a:ahLst/>
              <a:cxnLst/>
              <a:rect l="0" t="0" r="0" b="0"/>
              <a:pathLst>
                <a:path w="397626" h="411337">
                  <a:moveTo>
                    <a:pt x="0" y="411336"/>
                  </a:moveTo>
                  <a:lnTo>
                    <a:pt x="0" y="358127"/>
                  </a:lnTo>
                  <a:lnTo>
                    <a:pt x="1523" y="306870"/>
                  </a:lnTo>
                  <a:lnTo>
                    <a:pt x="7279" y="276545"/>
                  </a:lnTo>
                  <a:lnTo>
                    <a:pt x="10946" y="271201"/>
                  </a:lnTo>
                  <a:lnTo>
                    <a:pt x="14915" y="272208"/>
                  </a:lnTo>
                  <a:lnTo>
                    <a:pt x="23387" y="285516"/>
                  </a:lnTo>
                  <a:lnTo>
                    <a:pt x="35198" y="320226"/>
                  </a:lnTo>
                  <a:lnTo>
                    <a:pt x="42422" y="366906"/>
                  </a:lnTo>
                  <a:lnTo>
                    <a:pt x="54910" y="396160"/>
                  </a:lnTo>
                  <a:lnTo>
                    <a:pt x="59458" y="399695"/>
                  </a:lnTo>
                  <a:lnTo>
                    <a:pt x="62491" y="395958"/>
                  </a:lnTo>
                  <a:lnTo>
                    <a:pt x="67358" y="346175"/>
                  </a:lnTo>
                  <a:lnTo>
                    <a:pt x="60922" y="295373"/>
                  </a:lnTo>
                  <a:lnTo>
                    <a:pt x="49367" y="234448"/>
                  </a:lnTo>
                  <a:lnTo>
                    <a:pt x="36294" y="182710"/>
                  </a:lnTo>
                  <a:lnTo>
                    <a:pt x="11852" y="124282"/>
                  </a:lnTo>
                  <a:lnTo>
                    <a:pt x="11869" y="96370"/>
                  </a:lnTo>
                  <a:lnTo>
                    <a:pt x="18577" y="85575"/>
                  </a:lnTo>
                  <a:lnTo>
                    <a:pt x="42280" y="69518"/>
                  </a:lnTo>
                  <a:lnTo>
                    <a:pt x="97164" y="51913"/>
                  </a:lnTo>
                  <a:lnTo>
                    <a:pt x="147112" y="37048"/>
                  </a:lnTo>
                  <a:lnTo>
                    <a:pt x="188784" y="27638"/>
                  </a:lnTo>
                  <a:lnTo>
                    <a:pt x="236250" y="19900"/>
                  </a:lnTo>
                  <a:lnTo>
                    <a:pt x="282738" y="16462"/>
                  </a:lnTo>
                  <a:lnTo>
                    <a:pt x="337178" y="7248"/>
                  </a:lnTo>
                  <a:lnTo>
                    <a:pt x="39762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092789" y="6315877"/>
              <a:ext cx="256329" cy="301647"/>
            </a:xfrm>
            <a:custGeom>
              <a:avLst/>
              <a:gdLst/>
              <a:ahLst/>
              <a:cxnLst/>
              <a:rect l="0" t="0" r="0" b="0"/>
              <a:pathLst>
                <a:path w="256329" h="301647">
                  <a:moveTo>
                    <a:pt x="19654" y="0"/>
                  </a:moveTo>
                  <a:lnTo>
                    <a:pt x="570" y="57251"/>
                  </a:lnTo>
                  <a:lnTo>
                    <a:pt x="0" y="83336"/>
                  </a:lnTo>
                  <a:lnTo>
                    <a:pt x="12047" y="137323"/>
                  </a:lnTo>
                  <a:lnTo>
                    <a:pt x="40044" y="190474"/>
                  </a:lnTo>
                  <a:lnTo>
                    <a:pt x="57154" y="212118"/>
                  </a:lnTo>
                  <a:lnTo>
                    <a:pt x="91196" y="234155"/>
                  </a:lnTo>
                  <a:lnTo>
                    <a:pt x="137507" y="243054"/>
                  </a:lnTo>
                  <a:lnTo>
                    <a:pt x="163949" y="237011"/>
                  </a:lnTo>
                  <a:lnTo>
                    <a:pt x="213029" y="208304"/>
                  </a:lnTo>
                  <a:lnTo>
                    <a:pt x="231538" y="187034"/>
                  </a:lnTo>
                  <a:lnTo>
                    <a:pt x="255834" y="136139"/>
                  </a:lnTo>
                  <a:lnTo>
                    <a:pt x="256328" y="124276"/>
                  </a:lnTo>
                  <a:lnTo>
                    <a:pt x="248750" y="102969"/>
                  </a:lnTo>
                  <a:lnTo>
                    <a:pt x="240941" y="99115"/>
                  </a:lnTo>
                  <a:lnTo>
                    <a:pt x="231164" y="99593"/>
                  </a:lnTo>
                  <a:lnTo>
                    <a:pt x="195568" y="114823"/>
                  </a:lnTo>
                  <a:lnTo>
                    <a:pt x="182634" y="122253"/>
                  </a:lnTo>
                  <a:lnTo>
                    <a:pt x="164200" y="142695"/>
                  </a:lnTo>
                  <a:lnTo>
                    <a:pt x="139953" y="193059"/>
                  </a:lnTo>
                  <a:lnTo>
                    <a:pt x="132487" y="240695"/>
                  </a:lnTo>
                  <a:lnTo>
                    <a:pt x="143055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234008" y="8384314"/>
            <a:ext cx="7500028" cy="843175"/>
            <a:chOff x="1234008" y="8384314"/>
            <a:chExt cx="7500028" cy="843175"/>
          </a:xfrm>
        </p:grpSpPr>
        <p:sp>
          <p:nvSpPr>
            <p:cNvPr id="29" name="Freeform 28"/>
            <p:cNvSpPr/>
            <p:nvPr/>
          </p:nvSpPr>
          <p:spPr>
            <a:xfrm>
              <a:off x="1234008" y="8384314"/>
              <a:ext cx="882106" cy="466182"/>
            </a:xfrm>
            <a:custGeom>
              <a:avLst/>
              <a:gdLst/>
              <a:ahLst/>
              <a:cxnLst/>
              <a:rect l="0" t="0" r="0" b="0"/>
              <a:pathLst>
                <a:path w="882106" h="466182">
                  <a:moveTo>
                    <a:pt x="0" y="0"/>
                  </a:moveTo>
                  <a:lnTo>
                    <a:pt x="1524" y="53208"/>
                  </a:lnTo>
                  <a:lnTo>
                    <a:pt x="10947" y="107512"/>
                  </a:lnTo>
                  <a:lnTo>
                    <a:pt x="19084" y="149347"/>
                  </a:lnTo>
                  <a:lnTo>
                    <a:pt x="23717" y="193331"/>
                  </a:lnTo>
                  <a:lnTo>
                    <a:pt x="27299" y="236748"/>
                  </a:lnTo>
                  <a:lnTo>
                    <a:pt x="37881" y="293928"/>
                  </a:lnTo>
                  <a:lnTo>
                    <a:pt x="50665" y="342017"/>
                  </a:lnTo>
                  <a:lnTo>
                    <a:pt x="65625" y="391136"/>
                  </a:lnTo>
                  <a:lnTo>
                    <a:pt x="105937" y="446442"/>
                  </a:lnTo>
                  <a:lnTo>
                    <a:pt x="117852" y="451498"/>
                  </a:lnTo>
                  <a:lnTo>
                    <a:pt x="147342" y="453054"/>
                  </a:lnTo>
                  <a:lnTo>
                    <a:pt x="190925" y="445363"/>
                  </a:lnTo>
                  <a:lnTo>
                    <a:pt x="232785" y="426158"/>
                  </a:lnTo>
                  <a:lnTo>
                    <a:pt x="266855" y="393891"/>
                  </a:lnTo>
                  <a:lnTo>
                    <a:pt x="288968" y="355385"/>
                  </a:lnTo>
                  <a:lnTo>
                    <a:pt x="297890" y="307751"/>
                  </a:lnTo>
                  <a:lnTo>
                    <a:pt x="293255" y="262322"/>
                  </a:lnTo>
                  <a:lnTo>
                    <a:pt x="285388" y="252577"/>
                  </a:lnTo>
                  <a:lnTo>
                    <a:pt x="260396" y="241751"/>
                  </a:lnTo>
                  <a:lnTo>
                    <a:pt x="233039" y="241002"/>
                  </a:lnTo>
                  <a:lnTo>
                    <a:pt x="205645" y="247271"/>
                  </a:lnTo>
                  <a:lnTo>
                    <a:pt x="178236" y="260213"/>
                  </a:lnTo>
                  <a:lnTo>
                    <a:pt x="158944" y="284248"/>
                  </a:lnTo>
                  <a:lnTo>
                    <a:pt x="146815" y="315243"/>
                  </a:lnTo>
                  <a:lnTo>
                    <a:pt x="141425" y="349330"/>
                  </a:lnTo>
                  <a:lnTo>
                    <a:pt x="144558" y="363905"/>
                  </a:lnTo>
                  <a:lnTo>
                    <a:pt x="160226" y="388224"/>
                  </a:lnTo>
                  <a:lnTo>
                    <a:pt x="186487" y="401064"/>
                  </a:lnTo>
                  <a:lnTo>
                    <a:pt x="219995" y="405247"/>
                  </a:lnTo>
                  <a:lnTo>
                    <a:pt x="278639" y="399037"/>
                  </a:lnTo>
                  <a:lnTo>
                    <a:pt x="327838" y="386025"/>
                  </a:lnTo>
                  <a:lnTo>
                    <a:pt x="378809" y="363550"/>
                  </a:lnTo>
                  <a:lnTo>
                    <a:pt x="433688" y="328658"/>
                  </a:lnTo>
                  <a:lnTo>
                    <a:pt x="454786" y="307558"/>
                  </a:lnTo>
                  <a:lnTo>
                    <a:pt x="474320" y="277867"/>
                  </a:lnTo>
                  <a:lnTo>
                    <a:pt x="480970" y="248420"/>
                  </a:lnTo>
                  <a:lnTo>
                    <a:pt x="480611" y="234169"/>
                  </a:lnTo>
                  <a:lnTo>
                    <a:pt x="472087" y="210209"/>
                  </a:lnTo>
                  <a:lnTo>
                    <a:pt x="465548" y="199555"/>
                  </a:lnTo>
                  <a:lnTo>
                    <a:pt x="456618" y="193976"/>
                  </a:lnTo>
                  <a:lnTo>
                    <a:pt x="434508" y="191838"/>
                  </a:lnTo>
                  <a:lnTo>
                    <a:pt x="396366" y="199200"/>
                  </a:lnTo>
                  <a:lnTo>
                    <a:pt x="363397" y="218309"/>
                  </a:lnTo>
                  <a:lnTo>
                    <a:pt x="334331" y="243268"/>
                  </a:lnTo>
                  <a:lnTo>
                    <a:pt x="331054" y="252063"/>
                  </a:lnTo>
                  <a:lnTo>
                    <a:pt x="331916" y="260973"/>
                  </a:lnTo>
                  <a:lnTo>
                    <a:pt x="335537" y="269961"/>
                  </a:lnTo>
                  <a:lnTo>
                    <a:pt x="351749" y="284010"/>
                  </a:lnTo>
                  <a:lnTo>
                    <a:pt x="394696" y="300483"/>
                  </a:lnTo>
                  <a:lnTo>
                    <a:pt x="451602" y="310951"/>
                  </a:lnTo>
                  <a:lnTo>
                    <a:pt x="511120" y="314052"/>
                  </a:lnTo>
                  <a:lnTo>
                    <a:pt x="568873" y="319034"/>
                  </a:lnTo>
                  <a:lnTo>
                    <a:pt x="614931" y="334220"/>
                  </a:lnTo>
                  <a:lnTo>
                    <a:pt x="629333" y="341644"/>
                  </a:lnTo>
                  <a:lnTo>
                    <a:pt x="649398" y="362080"/>
                  </a:lnTo>
                  <a:lnTo>
                    <a:pt x="656882" y="373928"/>
                  </a:lnTo>
                  <a:lnTo>
                    <a:pt x="658824" y="384874"/>
                  </a:lnTo>
                  <a:lnTo>
                    <a:pt x="657072" y="395218"/>
                  </a:lnTo>
                  <a:lnTo>
                    <a:pt x="652857" y="405161"/>
                  </a:lnTo>
                  <a:lnTo>
                    <a:pt x="625088" y="433712"/>
                  </a:lnTo>
                  <a:lnTo>
                    <a:pt x="587915" y="454191"/>
                  </a:lnTo>
                  <a:lnTo>
                    <a:pt x="580853" y="452093"/>
                  </a:lnTo>
                  <a:lnTo>
                    <a:pt x="577669" y="444601"/>
                  </a:lnTo>
                  <a:lnTo>
                    <a:pt x="577069" y="433513"/>
                  </a:lnTo>
                  <a:lnTo>
                    <a:pt x="592654" y="409004"/>
                  </a:lnTo>
                  <a:lnTo>
                    <a:pt x="647596" y="353419"/>
                  </a:lnTo>
                  <a:lnTo>
                    <a:pt x="694517" y="299135"/>
                  </a:lnTo>
                  <a:lnTo>
                    <a:pt x="722069" y="267047"/>
                  </a:lnTo>
                  <a:lnTo>
                    <a:pt x="726657" y="255728"/>
                  </a:lnTo>
                  <a:lnTo>
                    <a:pt x="727693" y="230963"/>
                  </a:lnTo>
                  <a:lnTo>
                    <a:pt x="721266" y="224055"/>
                  </a:lnTo>
                  <a:lnTo>
                    <a:pt x="710888" y="220973"/>
                  </a:lnTo>
                  <a:lnTo>
                    <a:pt x="683106" y="223134"/>
                  </a:lnTo>
                  <a:lnTo>
                    <a:pt x="619679" y="245286"/>
                  </a:lnTo>
                  <a:lnTo>
                    <a:pt x="605076" y="250361"/>
                  </a:lnTo>
                  <a:lnTo>
                    <a:pt x="598388" y="258315"/>
                  </a:lnTo>
                  <a:lnTo>
                    <a:pt x="596976" y="268189"/>
                  </a:lnTo>
                  <a:lnTo>
                    <a:pt x="599082" y="279342"/>
                  </a:lnTo>
                  <a:lnTo>
                    <a:pt x="606579" y="286777"/>
                  </a:lnTo>
                  <a:lnTo>
                    <a:pt x="666461" y="302772"/>
                  </a:lnTo>
                  <a:lnTo>
                    <a:pt x="729160" y="315691"/>
                  </a:lnTo>
                  <a:lnTo>
                    <a:pt x="791918" y="329167"/>
                  </a:lnTo>
                  <a:lnTo>
                    <a:pt x="845045" y="346872"/>
                  </a:lnTo>
                  <a:lnTo>
                    <a:pt x="860439" y="354649"/>
                  </a:lnTo>
                  <a:lnTo>
                    <a:pt x="870702" y="365927"/>
                  </a:lnTo>
                  <a:lnTo>
                    <a:pt x="882105" y="394709"/>
                  </a:lnTo>
                  <a:lnTo>
                    <a:pt x="880576" y="406345"/>
                  </a:lnTo>
                  <a:lnTo>
                    <a:pt x="874986" y="415626"/>
                  </a:lnTo>
                  <a:lnTo>
                    <a:pt x="856587" y="430001"/>
                  </a:lnTo>
                  <a:lnTo>
                    <a:pt x="794299" y="456488"/>
                  </a:lnTo>
                  <a:lnTo>
                    <a:pt x="735365" y="464266"/>
                  </a:lnTo>
                  <a:lnTo>
                    <a:pt x="712983" y="466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152659" y="8480292"/>
              <a:ext cx="521026" cy="425048"/>
            </a:xfrm>
            <a:custGeom>
              <a:avLst/>
              <a:gdLst/>
              <a:ahLst/>
              <a:cxnLst/>
              <a:rect l="0" t="0" r="0" b="0"/>
              <a:pathLst>
                <a:path w="521026" h="425048">
                  <a:moveTo>
                    <a:pt x="0" y="0"/>
                  </a:moveTo>
                  <a:lnTo>
                    <a:pt x="9423" y="53209"/>
                  </a:lnTo>
                  <a:lnTo>
                    <a:pt x="13964" y="109036"/>
                  </a:lnTo>
                  <a:lnTo>
                    <a:pt x="20425" y="156627"/>
                  </a:lnTo>
                  <a:lnTo>
                    <a:pt x="28375" y="204186"/>
                  </a:lnTo>
                  <a:lnTo>
                    <a:pt x="36986" y="249190"/>
                  </a:lnTo>
                  <a:lnTo>
                    <a:pt x="53446" y="307263"/>
                  </a:lnTo>
                  <a:lnTo>
                    <a:pt x="74028" y="339182"/>
                  </a:lnTo>
                  <a:lnTo>
                    <a:pt x="98410" y="360478"/>
                  </a:lnTo>
                  <a:lnTo>
                    <a:pt x="111311" y="368290"/>
                  </a:lnTo>
                  <a:lnTo>
                    <a:pt x="137832" y="372907"/>
                  </a:lnTo>
                  <a:lnTo>
                    <a:pt x="151303" y="372006"/>
                  </a:lnTo>
                  <a:lnTo>
                    <a:pt x="178459" y="358817"/>
                  </a:lnTo>
                  <a:lnTo>
                    <a:pt x="204239" y="336196"/>
                  </a:lnTo>
                  <a:lnTo>
                    <a:pt x="235883" y="287677"/>
                  </a:lnTo>
                  <a:lnTo>
                    <a:pt x="261509" y="225736"/>
                  </a:lnTo>
                  <a:lnTo>
                    <a:pt x="268573" y="181579"/>
                  </a:lnTo>
                  <a:lnTo>
                    <a:pt x="271712" y="136562"/>
                  </a:lnTo>
                  <a:lnTo>
                    <a:pt x="269417" y="76518"/>
                  </a:lnTo>
                  <a:lnTo>
                    <a:pt x="254993" y="15285"/>
                  </a:lnTo>
                  <a:lnTo>
                    <a:pt x="252262" y="11713"/>
                  </a:lnTo>
                  <a:lnTo>
                    <a:pt x="250442" y="15427"/>
                  </a:lnTo>
                  <a:lnTo>
                    <a:pt x="249943" y="35802"/>
                  </a:lnTo>
                  <a:lnTo>
                    <a:pt x="256704" y="84581"/>
                  </a:lnTo>
                  <a:lnTo>
                    <a:pt x="258820" y="130523"/>
                  </a:lnTo>
                  <a:lnTo>
                    <a:pt x="260011" y="193221"/>
                  </a:lnTo>
                  <a:lnTo>
                    <a:pt x="264352" y="235684"/>
                  </a:lnTo>
                  <a:lnTo>
                    <a:pt x="268313" y="279947"/>
                  </a:lnTo>
                  <a:lnTo>
                    <a:pt x="268071" y="343121"/>
                  </a:lnTo>
                  <a:lnTo>
                    <a:pt x="286620" y="377075"/>
                  </a:lnTo>
                  <a:lnTo>
                    <a:pt x="285535" y="377831"/>
                  </a:lnTo>
                  <a:lnTo>
                    <a:pt x="281764" y="375288"/>
                  </a:lnTo>
                  <a:lnTo>
                    <a:pt x="276458" y="335316"/>
                  </a:lnTo>
                  <a:lnTo>
                    <a:pt x="282164" y="282507"/>
                  </a:lnTo>
                  <a:lnTo>
                    <a:pt x="300783" y="228266"/>
                  </a:lnTo>
                  <a:lnTo>
                    <a:pt x="325596" y="180879"/>
                  </a:lnTo>
                  <a:lnTo>
                    <a:pt x="347330" y="160119"/>
                  </a:lnTo>
                  <a:lnTo>
                    <a:pt x="359525" y="152449"/>
                  </a:lnTo>
                  <a:lnTo>
                    <a:pt x="372225" y="150384"/>
                  </a:lnTo>
                  <a:lnTo>
                    <a:pt x="398523" y="156214"/>
                  </a:lnTo>
                  <a:lnTo>
                    <a:pt x="408888" y="163558"/>
                  </a:lnTo>
                  <a:lnTo>
                    <a:pt x="424467" y="183906"/>
                  </a:lnTo>
                  <a:lnTo>
                    <a:pt x="441802" y="235614"/>
                  </a:lnTo>
                  <a:lnTo>
                    <a:pt x="456587" y="291900"/>
                  </a:lnTo>
                  <a:lnTo>
                    <a:pt x="485174" y="354450"/>
                  </a:lnTo>
                  <a:lnTo>
                    <a:pt x="501537" y="386562"/>
                  </a:lnTo>
                  <a:lnTo>
                    <a:pt x="521025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633050" y="8660988"/>
              <a:ext cx="506816" cy="244352"/>
            </a:xfrm>
            <a:custGeom>
              <a:avLst/>
              <a:gdLst/>
              <a:ahLst/>
              <a:cxnLst/>
              <a:rect l="0" t="0" r="0" b="0"/>
              <a:pathLst>
                <a:path w="506816" h="244352">
                  <a:moveTo>
                    <a:pt x="164035" y="66106"/>
                  </a:moveTo>
                  <a:lnTo>
                    <a:pt x="151565" y="25367"/>
                  </a:lnTo>
                  <a:lnTo>
                    <a:pt x="137672" y="4327"/>
                  </a:lnTo>
                  <a:lnTo>
                    <a:pt x="128178" y="545"/>
                  </a:lnTo>
                  <a:lnTo>
                    <a:pt x="117278" y="1070"/>
                  </a:lnTo>
                  <a:lnTo>
                    <a:pt x="92980" y="11302"/>
                  </a:lnTo>
                  <a:lnTo>
                    <a:pt x="40141" y="59174"/>
                  </a:lnTo>
                  <a:lnTo>
                    <a:pt x="16039" y="91971"/>
                  </a:lnTo>
                  <a:lnTo>
                    <a:pt x="250" y="126860"/>
                  </a:lnTo>
                  <a:lnTo>
                    <a:pt x="0" y="144695"/>
                  </a:lnTo>
                  <a:lnTo>
                    <a:pt x="11910" y="180763"/>
                  </a:lnTo>
                  <a:lnTo>
                    <a:pt x="37032" y="220771"/>
                  </a:lnTo>
                  <a:lnTo>
                    <a:pt x="48897" y="228631"/>
                  </a:lnTo>
                  <a:lnTo>
                    <a:pt x="78331" y="237364"/>
                  </a:lnTo>
                  <a:lnTo>
                    <a:pt x="93188" y="235123"/>
                  </a:lnTo>
                  <a:lnTo>
                    <a:pt x="121883" y="220445"/>
                  </a:lnTo>
                  <a:lnTo>
                    <a:pt x="141746" y="190562"/>
                  </a:lnTo>
                  <a:lnTo>
                    <a:pt x="161493" y="139037"/>
                  </a:lnTo>
                  <a:lnTo>
                    <a:pt x="168999" y="118325"/>
                  </a:lnTo>
                  <a:lnTo>
                    <a:pt x="167707" y="132361"/>
                  </a:lnTo>
                  <a:lnTo>
                    <a:pt x="172268" y="153444"/>
                  </a:lnTo>
                  <a:lnTo>
                    <a:pt x="187500" y="173986"/>
                  </a:lnTo>
                  <a:lnTo>
                    <a:pt x="239687" y="219737"/>
                  </a:lnTo>
                  <a:lnTo>
                    <a:pt x="269769" y="232396"/>
                  </a:lnTo>
                  <a:lnTo>
                    <a:pt x="284799" y="233334"/>
                  </a:lnTo>
                  <a:lnTo>
                    <a:pt x="313686" y="226252"/>
                  </a:lnTo>
                  <a:lnTo>
                    <a:pt x="323218" y="217051"/>
                  </a:lnTo>
                  <a:lnTo>
                    <a:pt x="333808" y="190576"/>
                  </a:lnTo>
                  <a:lnTo>
                    <a:pt x="332491" y="134132"/>
                  </a:lnTo>
                  <a:lnTo>
                    <a:pt x="322453" y="83723"/>
                  </a:lnTo>
                  <a:lnTo>
                    <a:pt x="318398" y="77851"/>
                  </a:lnTo>
                  <a:lnTo>
                    <a:pt x="314171" y="78506"/>
                  </a:lnTo>
                  <a:lnTo>
                    <a:pt x="309830" y="83513"/>
                  </a:lnTo>
                  <a:lnTo>
                    <a:pt x="309068" y="105327"/>
                  </a:lnTo>
                  <a:lnTo>
                    <a:pt x="310998" y="119676"/>
                  </a:lnTo>
                  <a:lnTo>
                    <a:pt x="335551" y="168985"/>
                  </a:lnTo>
                  <a:lnTo>
                    <a:pt x="358330" y="218630"/>
                  </a:lnTo>
                  <a:lnTo>
                    <a:pt x="351445" y="206513"/>
                  </a:lnTo>
                  <a:lnTo>
                    <a:pt x="344091" y="149080"/>
                  </a:lnTo>
                  <a:lnTo>
                    <a:pt x="342817" y="96954"/>
                  </a:lnTo>
                  <a:lnTo>
                    <a:pt x="345487" y="44438"/>
                  </a:lnTo>
                  <a:lnTo>
                    <a:pt x="356909" y="13818"/>
                  </a:lnTo>
                  <a:lnTo>
                    <a:pt x="365744" y="5349"/>
                  </a:lnTo>
                  <a:lnTo>
                    <a:pt x="376204" y="1226"/>
                  </a:lnTo>
                  <a:lnTo>
                    <a:pt x="387748" y="0"/>
                  </a:lnTo>
                  <a:lnTo>
                    <a:pt x="398492" y="3754"/>
                  </a:lnTo>
                  <a:lnTo>
                    <a:pt x="418553" y="20112"/>
                  </a:lnTo>
                  <a:lnTo>
                    <a:pt x="439699" y="55017"/>
                  </a:lnTo>
                  <a:lnTo>
                    <a:pt x="460493" y="117181"/>
                  </a:lnTo>
                  <a:lnTo>
                    <a:pt x="477686" y="160967"/>
                  </a:lnTo>
                  <a:lnTo>
                    <a:pt x="504278" y="201363"/>
                  </a:lnTo>
                  <a:lnTo>
                    <a:pt x="506815" y="2443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097814" y="8686743"/>
              <a:ext cx="274225" cy="40352"/>
            </a:xfrm>
            <a:custGeom>
              <a:avLst/>
              <a:gdLst/>
              <a:ahLst/>
              <a:cxnLst/>
              <a:rect l="0" t="0" r="0" b="0"/>
              <a:pathLst>
                <a:path w="274225" h="40352">
                  <a:moveTo>
                    <a:pt x="0" y="40351"/>
                  </a:moveTo>
                  <a:lnTo>
                    <a:pt x="57252" y="21267"/>
                  </a:lnTo>
                  <a:lnTo>
                    <a:pt x="103970" y="8121"/>
                  </a:lnTo>
                  <a:lnTo>
                    <a:pt x="156407" y="1856"/>
                  </a:lnTo>
                  <a:lnTo>
                    <a:pt x="210539" y="0"/>
                  </a:lnTo>
                  <a:lnTo>
                    <a:pt x="238810" y="3627"/>
                  </a:lnTo>
                  <a:lnTo>
                    <a:pt x="274224" y="129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348327" y="8603693"/>
              <a:ext cx="52052" cy="370204"/>
            </a:xfrm>
            <a:custGeom>
              <a:avLst/>
              <a:gdLst/>
              <a:ahLst/>
              <a:cxnLst/>
              <a:rect l="0" t="0" r="0" b="0"/>
              <a:pathLst>
                <a:path w="52052" h="370204">
                  <a:moveTo>
                    <a:pt x="10917" y="0"/>
                  </a:moveTo>
                  <a:lnTo>
                    <a:pt x="6855" y="59660"/>
                  </a:lnTo>
                  <a:lnTo>
                    <a:pt x="65" y="119242"/>
                  </a:lnTo>
                  <a:lnTo>
                    <a:pt x="0" y="165733"/>
                  </a:lnTo>
                  <a:lnTo>
                    <a:pt x="10052" y="223119"/>
                  </a:lnTo>
                  <a:lnTo>
                    <a:pt x="31850" y="279476"/>
                  </a:lnTo>
                  <a:lnTo>
                    <a:pt x="44337" y="341110"/>
                  </a:lnTo>
                  <a:lnTo>
                    <a:pt x="52051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519138" y="8603693"/>
              <a:ext cx="177916" cy="301714"/>
            </a:xfrm>
            <a:custGeom>
              <a:avLst/>
              <a:gdLst/>
              <a:ahLst/>
              <a:cxnLst/>
              <a:rect l="0" t="0" r="0" b="0"/>
              <a:pathLst>
                <a:path w="177916" h="301714">
                  <a:moveTo>
                    <a:pt x="45774" y="0"/>
                  </a:moveTo>
                  <a:lnTo>
                    <a:pt x="26690" y="57252"/>
                  </a:lnTo>
                  <a:lnTo>
                    <a:pt x="13544" y="111249"/>
                  </a:lnTo>
                  <a:lnTo>
                    <a:pt x="4535" y="153548"/>
                  </a:lnTo>
                  <a:lnTo>
                    <a:pt x="0" y="175491"/>
                  </a:lnTo>
                  <a:lnTo>
                    <a:pt x="7148" y="216124"/>
                  </a:lnTo>
                  <a:lnTo>
                    <a:pt x="32806" y="265135"/>
                  </a:lnTo>
                  <a:lnTo>
                    <a:pt x="41699" y="277305"/>
                  </a:lnTo>
                  <a:lnTo>
                    <a:pt x="67831" y="294891"/>
                  </a:lnTo>
                  <a:lnTo>
                    <a:pt x="83330" y="301713"/>
                  </a:lnTo>
                  <a:lnTo>
                    <a:pt x="99758" y="301691"/>
                  </a:lnTo>
                  <a:lnTo>
                    <a:pt x="134260" y="289479"/>
                  </a:lnTo>
                  <a:lnTo>
                    <a:pt x="147422" y="276777"/>
                  </a:lnTo>
                  <a:lnTo>
                    <a:pt x="166109" y="242350"/>
                  </a:lnTo>
                  <a:lnTo>
                    <a:pt x="177915" y="187422"/>
                  </a:lnTo>
                  <a:lnTo>
                    <a:pt x="174135" y="132552"/>
                  </a:lnTo>
                  <a:lnTo>
                    <a:pt x="156087" y="84979"/>
                  </a:lnTo>
                  <a:lnTo>
                    <a:pt x="124164" y="49215"/>
                  </a:lnTo>
                  <a:lnTo>
                    <a:pt x="94833" y="37108"/>
                  </a:lnTo>
                  <a:lnTo>
                    <a:pt x="63008" y="33250"/>
                  </a:lnTo>
                  <a:lnTo>
                    <a:pt x="4641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702024" y="8494003"/>
              <a:ext cx="13713" cy="1"/>
            </a:xfrm>
            <a:custGeom>
              <a:avLst/>
              <a:gdLst/>
              <a:ahLst/>
              <a:cxnLst/>
              <a:rect l="0" t="0" r="0" b="0"/>
              <a:pathLst>
                <a:path w="13713" h="1">
                  <a:moveTo>
                    <a:pt x="1371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880270" y="8891628"/>
              <a:ext cx="45979" cy="219380"/>
            </a:xfrm>
            <a:custGeom>
              <a:avLst/>
              <a:gdLst/>
              <a:ahLst/>
              <a:cxnLst/>
              <a:rect l="0" t="0" r="0" b="0"/>
              <a:pathLst>
                <a:path w="45979" h="219380">
                  <a:moveTo>
                    <a:pt x="0" y="0"/>
                  </a:moveTo>
                  <a:lnTo>
                    <a:pt x="18978" y="55597"/>
                  </a:lnTo>
                  <a:lnTo>
                    <a:pt x="44036" y="109839"/>
                  </a:lnTo>
                  <a:lnTo>
                    <a:pt x="45978" y="137178"/>
                  </a:lnTo>
                  <a:lnTo>
                    <a:pt x="40240" y="163040"/>
                  </a:lnTo>
                  <a:lnTo>
                    <a:pt x="13711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4099664" y="8521426"/>
              <a:ext cx="253919" cy="589582"/>
            </a:xfrm>
            <a:custGeom>
              <a:avLst/>
              <a:gdLst/>
              <a:ahLst/>
              <a:cxnLst/>
              <a:rect l="0" t="0" r="0" b="0"/>
              <a:pathLst>
                <a:path w="253919" h="589582">
                  <a:moveTo>
                    <a:pt x="13697" y="0"/>
                  </a:moveTo>
                  <a:lnTo>
                    <a:pt x="2844" y="48807"/>
                  </a:lnTo>
                  <a:lnTo>
                    <a:pt x="833" y="98252"/>
                  </a:lnTo>
                  <a:lnTo>
                    <a:pt x="237" y="151497"/>
                  </a:lnTo>
                  <a:lnTo>
                    <a:pt x="60" y="205867"/>
                  </a:lnTo>
                  <a:lnTo>
                    <a:pt x="7" y="260571"/>
                  </a:lnTo>
                  <a:lnTo>
                    <a:pt x="0" y="278834"/>
                  </a:lnTo>
                  <a:lnTo>
                    <a:pt x="12180" y="315374"/>
                  </a:lnTo>
                  <a:lnTo>
                    <a:pt x="36607" y="366145"/>
                  </a:lnTo>
                  <a:lnTo>
                    <a:pt x="46731" y="400391"/>
                  </a:lnTo>
                  <a:lnTo>
                    <a:pt x="51230" y="446082"/>
                  </a:lnTo>
                  <a:lnTo>
                    <a:pt x="53230" y="492795"/>
                  </a:lnTo>
                  <a:lnTo>
                    <a:pt x="52595" y="526760"/>
                  </a:lnTo>
                  <a:lnTo>
                    <a:pt x="50294" y="529419"/>
                  </a:lnTo>
                  <a:lnTo>
                    <a:pt x="47235" y="526621"/>
                  </a:lnTo>
                  <a:lnTo>
                    <a:pt x="42931" y="479011"/>
                  </a:lnTo>
                  <a:lnTo>
                    <a:pt x="45987" y="436335"/>
                  </a:lnTo>
                  <a:lnTo>
                    <a:pt x="49376" y="391977"/>
                  </a:lnTo>
                  <a:lnTo>
                    <a:pt x="47289" y="328749"/>
                  </a:lnTo>
                  <a:lnTo>
                    <a:pt x="63937" y="287163"/>
                  </a:lnTo>
                  <a:lnTo>
                    <a:pt x="79698" y="260170"/>
                  </a:lnTo>
                  <a:lnTo>
                    <a:pt x="91214" y="251143"/>
                  </a:lnTo>
                  <a:lnTo>
                    <a:pt x="120259" y="241114"/>
                  </a:lnTo>
                  <a:lnTo>
                    <a:pt x="149419" y="244782"/>
                  </a:lnTo>
                  <a:lnTo>
                    <a:pt x="163593" y="250025"/>
                  </a:lnTo>
                  <a:lnTo>
                    <a:pt x="187468" y="272102"/>
                  </a:lnTo>
                  <a:lnTo>
                    <a:pt x="234900" y="328649"/>
                  </a:lnTo>
                  <a:lnTo>
                    <a:pt x="249121" y="364430"/>
                  </a:lnTo>
                  <a:lnTo>
                    <a:pt x="253918" y="402677"/>
                  </a:lnTo>
                  <a:lnTo>
                    <a:pt x="249577" y="452950"/>
                  </a:lnTo>
                  <a:lnTo>
                    <a:pt x="247614" y="513212"/>
                  </a:lnTo>
                  <a:lnTo>
                    <a:pt x="246950" y="572691"/>
                  </a:lnTo>
                  <a:lnTo>
                    <a:pt x="246787" y="5895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456140" y="8826865"/>
              <a:ext cx="184349" cy="400624"/>
            </a:xfrm>
            <a:custGeom>
              <a:avLst/>
              <a:gdLst/>
              <a:ahLst/>
              <a:cxnLst/>
              <a:rect l="0" t="0" r="0" b="0"/>
              <a:pathLst>
                <a:path w="184349" h="400624">
                  <a:moveTo>
                    <a:pt x="0" y="51052"/>
                  </a:moveTo>
                  <a:lnTo>
                    <a:pt x="14915" y="99860"/>
                  </a:lnTo>
                  <a:lnTo>
                    <a:pt x="24911" y="129112"/>
                  </a:lnTo>
                  <a:lnTo>
                    <a:pt x="39510" y="152271"/>
                  </a:lnTo>
                  <a:lnTo>
                    <a:pt x="49192" y="156618"/>
                  </a:lnTo>
                  <a:lnTo>
                    <a:pt x="60217" y="156469"/>
                  </a:lnTo>
                  <a:lnTo>
                    <a:pt x="72138" y="153323"/>
                  </a:lnTo>
                  <a:lnTo>
                    <a:pt x="81608" y="145132"/>
                  </a:lnTo>
                  <a:lnTo>
                    <a:pt x="96194" y="119780"/>
                  </a:lnTo>
                  <a:lnTo>
                    <a:pt x="99629" y="84137"/>
                  </a:lnTo>
                  <a:lnTo>
                    <a:pt x="97060" y="25307"/>
                  </a:lnTo>
                  <a:lnTo>
                    <a:pt x="96460" y="0"/>
                  </a:lnTo>
                  <a:lnTo>
                    <a:pt x="96193" y="9065"/>
                  </a:lnTo>
                  <a:lnTo>
                    <a:pt x="117712" y="70518"/>
                  </a:lnTo>
                  <a:lnTo>
                    <a:pt x="129556" y="131748"/>
                  </a:lnTo>
                  <a:lnTo>
                    <a:pt x="137817" y="172231"/>
                  </a:lnTo>
                  <a:lnTo>
                    <a:pt x="151032" y="234225"/>
                  </a:lnTo>
                  <a:lnTo>
                    <a:pt x="164597" y="285603"/>
                  </a:lnTo>
                  <a:lnTo>
                    <a:pt x="178264" y="335357"/>
                  </a:lnTo>
                  <a:lnTo>
                    <a:pt x="184348" y="364796"/>
                  </a:lnTo>
                  <a:lnTo>
                    <a:pt x="181974" y="393115"/>
                  </a:lnTo>
                  <a:lnTo>
                    <a:pt x="177684" y="399448"/>
                  </a:lnTo>
                  <a:lnTo>
                    <a:pt x="171778" y="400623"/>
                  </a:lnTo>
                  <a:lnTo>
                    <a:pt x="164793" y="398359"/>
                  </a:lnTo>
                  <a:lnTo>
                    <a:pt x="140405" y="373337"/>
                  </a:lnTo>
                  <a:lnTo>
                    <a:pt x="113882" y="322420"/>
                  </a:lnTo>
                  <a:lnTo>
                    <a:pt x="101284" y="259090"/>
                  </a:lnTo>
                  <a:lnTo>
                    <a:pt x="106462" y="214608"/>
                  </a:lnTo>
                  <a:lnTo>
                    <a:pt x="122444" y="158928"/>
                  </a:lnTo>
                  <a:lnTo>
                    <a:pt x="137113" y="1196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716653" y="8767799"/>
              <a:ext cx="196101" cy="426063"/>
            </a:xfrm>
            <a:custGeom>
              <a:avLst/>
              <a:gdLst/>
              <a:ahLst/>
              <a:cxnLst/>
              <a:rect l="0" t="0" r="0" b="0"/>
              <a:pathLst>
                <a:path w="196101" h="426063">
                  <a:moveTo>
                    <a:pt x="13711" y="137540"/>
                  </a:moveTo>
                  <a:lnTo>
                    <a:pt x="23134" y="185896"/>
                  </a:lnTo>
                  <a:lnTo>
                    <a:pt x="25517" y="235713"/>
                  </a:lnTo>
                  <a:lnTo>
                    <a:pt x="30638" y="285276"/>
                  </a:lnTo>
                  <a:lnTo>
                    <a:pt x="37992" y="331173"/>
                  </a:lnTo>
                  <a:lnTo>
                    <a:pt x="50698" y="389747"/>
                  </a:lnTo>
                  <a:lnTo>
                    <a:pt x="61064" y="426062"/>
                  </a:lnTo>
                  <a:lnTo>
                    <a:pt x="48686" y="373830"/>
                  </a:lnTo>
                  <a:lnTo>
                    <a:pt x="31679" y="313371"/>
                  </a:lnTo>
                  <a:lnTo>
                    <a:pt x="18189" y="255994"/>
                  </a:lnTo>
                  <a:lnTo>
                    <a:pt x="6066" y="204122"/>
                  </a:lnTo>
                  <a:lnTo>
                    <a:pt x="2697" y="157992"/>
                  </a:lnTo>
                  <a:lnTo>
                    <a:pt x="1199" y="111082"/>
                  </a:lnTo>
                  <a:lnTo>
                    <a:pt x="3580" y="69413"/>
                  </a:lnTo>
                  <a:lnTo>
                    <a:pt x="14795" y="40737"/>
                  </a:lnTo>
                  <a:lnTo>
                    <a:pt x="45518" y="7462"/>
                  </a:lnTo>
                  <a:lnTo>
                    <a:pt x="78630" y="0"/>
                  </a:lnTo>
                  <a:lnTo>
                    <a:pt x="98124" y="143"/>
                  </a:lnTo>
                  <a:lnTo>
                    <a:pt x="114167" y="4808"/>
                  </a:lnTo>
                  <a:lnTo>
                    <a:pt x="161808" y="41073"/>
                  </a:lnTo>
                  <a:lnTo>
                    <a:pt x="171858" y="50377"/>
                  </a:lnTo>
                  <a:lnTo>
                    <a:pt x="193281" y="92586"/>
                  </a:lnTo>
                  <a:lnTo>
                    <a:pt x="196100" y="122130"/>
                  </a:lnTo>
                  <a:lnTo>
                    <a:pt x="190751" y="148973"/>
                  </a:lnTo>
                  <a:lnTo>
                    <a:pt x="170610" y="181215"/>
                  </a:lnTo>
                  <a:lnTo>
                    <a:pt x="142298" y="210065"/>
                  </a:lnTo>
                  <a:lnTo>
                    <a:pt x="79681" y="243049"/>
                  </a:lnTo>
                  <a:lnTo>
                    <a:pt x="34781" y="255640"/>
                  </a:lnTo>
                  <a:lnTo>
                    <a:pt x="0" y="2609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949744" y="8608842"/>
              <a:ext cx="1357410" cy="376552"/>
            </a:xfrm>
            <a:custGeom>
              <a:avLst/>
              <a:gdLst/>
              <a:ahLst/>
              <a:cxnLst/>
              <a:rect l="0" t="0" r="0" b="0"/>
              <a:pathLst>
                <a:path w="1357410" h="376552">
                  <a:moveTo>
                    <a:pt x="0" y="241653"/>
                  </a:moveTo>
                  <a:lnTo>
                    <a:pt x="0" y="301313"/>
                  </a:lnTo>
                  <a:lnTo>
                    <a:pt x="3047" y="333677"/>
                  </a:lnTo>
                  <a:lnTo>
                    <a:pt x="14557" y="363296"/>
                  </a:lnTo>
                  <a:lnTo>
                    <a:pt x="26463" y="371500"/>
                  </a:lnTo>
                  <a:lnTo>
                    <a:pt x="60004" y="376551"/>
                  </a:lnTo>
                  <a:lnTo>
                    <a:pt x="88115" y="369656"/>
                  </a:lnTo>
                  <a:lnTo>
                    <a:pt x="99877" y="363551"/>
                  </a:lnTo>
                  <a:lnTo>
                    <a:pt x="121071" y="340519"/>
                  </a:lnTo>
                  <a:lnTo>
                    <a:pt x="146070" y="293291"/>
                  </a:lnTo>
                  <a:lnTo>
                    <a:pt x="163126" y="240702"/>
                  </a:lnTo>
                  <a:lnTo>
                    <a:pt x="168166" y="222738"/>
                  </a:lnTo>
                  <a:lnTo>
                    <a:pt x="168479" y="207714"/>
                  </a:lnTo>
                  <a:lnTo>
                    <a:pt x="160701" y="182897"/>
                  </a:lnTo>
                  <a:lnTo>
                    <a:pt x="143026" y="165772"/>
                  </a:lnTo>
                  <a:lnTo>
                    <a:pt x="131914" y="159072"/>
                  </a:lnTo>
                  <a:lnTo>
                    <a:pt x="107379" y="155692"/>
                  </a:lnTo>
                  <a:lnTo>
                    <a:pt x="94438" y="156923"/>
                  </a:lnTo>
                  <a:lnTo>
                    <a:pt x="71934" y="166416"/>
                  </a:lnTo>
                  <a:lnTo>
                    <a:pt x="32660" y="197338"/>
                  </a:lnTo>
                  <a:lnTo>
                    <a:pt x="12047" y="245618"/>
                  </a:lnTo>
                  <a:lnTo>
                    <a:pt x="3569" y="300889"/>
                  </a:lnTo>
                  <a:lnTo>
                    <a:pt x="6950" y="316183"/>
                  </a:lnTo>
                  <a:lnTo>
                    <a:pt x="22894" y="341302"/>
                  </a:lnTo>
                  <a:lnTo>
                    <a:pt x="33544" y="347696"/>
                  </a:lnTo>
                  <a:lnTo>
                    <a:pt x="57565" y="350737"/>
                  </a:lnTo>
                  <a:lnTo>
                    <a:pt x="104063" y="336605"/>
                  </a:lnTo>
                  <a:lnTo>
                    <a:pt x="149156" y="305842"/>
                  </a:lnTo>
                  <a:lnTo>
                    <a:pt x="169380" y="276783"/>
                  </a:lnTo>
                  <a:lnTo>
                    <a:pt x="189330" y="218037"/>
                  </a:lnTo>
                  <a:lnTo>
                    <a:pt x="198406" y="170218"/>
                  </a:lnTo>
                  <a:lnTo>
                    <a:pt x="202440" y="123575"/>
                  </a:lnTo>
                  <a:lnTo>
                    <a:pt x="204712" y="61768"/>
                  </a:lnTo>
                  <a:lnTo>
                    <a:pt x="198106" y="4860"/>
                  </a:lnTo>
                  <a:lnTo>
                    <a:pt x="194533" y="0"/>
                  </a:lnTo>
                  <a:lnTo>
                    <a:pt x="190627" y="4378"/>
                  </a:lnTo>
                  <a:lnTo>
                    <a:pt x="183748" y="28031"/>
                  </a:lnTo>
                  <a:lnTo>
                    <a:pt x="179876" y="75608"/>
                  </a:lnTo>
                  <a:lnTo>
                    <a:pt x="178729" y="128299"/>
                  </a:lnTo>
                  <a:lnTo>
                    <a:pt x="179912" y="185553"/>
                  </a:lnTo>
                  <a:lnTo>
                    <a:pt x="185588" y="233477"/>
                  </a:lnTo>
                  <a:lnTo>
                    <a:pt x="201314" y="277122"/>
                  </a:lnTo>
                  <a:lnTo>
                    <a:pt x="231800" y="331891"/>
                  </a:lnTo>
                  <a:lnTo>
                    <a:pt x="241371" y="347515"/>
                  </a:lnTo>
                  <a:lnTo>
                    <a:pt x="253845" y="357932"/>
                  </a:lnTo>
                  <a:lnTo>
                    <a:pt x="283956" y="369505"/>
                  </a:lnTo>
                  <a:lnTo>
                    <a:pt x="298994" y="368022"/>
                  </a:lnTo>
                  <a:lnTo>
                    <a:pt x="327890" y="354185"/>
                  </a:lnTo>
                  <a:lnTo>
                    <a:pt x="362574" y="320700"/>
                  </a:lnTo>
                  <a:lnTo>
                    <a:pt x="392148" y="267274"/>
                  </a:lnTo>
                  <a:lnTo>
                    <a:pt x="412929" y="210480"/>
                  </a:lnTo>
                  <a:lnTo>
                    <a:pt x="421456" y="155058"/>
                  </a:lnTo>
                  <a:lnTo>
                    <a:pt x="418083" y="145836"/>
                  </a:lnTo>
                  <a:lnTo>
                    <a:pt x="411264" y="142735"/>
                  </a:lnTo>
                  <a:lnTo>
                    <a:pt x="402147" y="143715"/>
                  </a:lnTo>
                  <a:lnTo>
                    <a:pt x="393022" y="151985"/>
                  </a:lnTo>
                  <a:lnTo>
                    <a:pt x="367146" y="200019"/>
                  </a:lnTo>
                  <a:lnTo>
                    <a:pt x="352200" y="260971"/>
                  </a:lnTo>
                  <a:lnTo>
                    <a:pt x="353568" y="299497"/>
                  </a:lnTo>
                  <a:lnTo>
                    <a:pt x="360636" y="313732"/>
                  </a:lnTo>
                  <a:lnTo>
                    <a:pt x="384740" y="333611"/>
                  </a:lnTo>
                  <a:lnTo>
                    <a:pt x="411703" y="339399"/>
                  </a:lnTo>
                  <a:lnTo>
                    <a:pt x="425292" y="338810"/>
                  </a:lnTo>
                  <a:lnTo>
                    <a:pt x="437398" y="333847"/>
                  </a:lnTo>
                  <a:lnTo>
                    <a:pt x="458974" y="316144"/>
                  </a:lnTo>
                  <a:lnTo>
                    <a:pt x="496129" y="258116"/>
                  </a:lnTo>
                  <a:lnTo>
                    <a:pt x="519719" y="201063"/>
                  </a:lnTo>
                  <a:lnTo>
                    <a:pt x="526539" y="184003"/>
                  </a:lnTo>
                  <a:lnTo>
                    <a:pt x="522052" y="245439"/>
                  </a:lnTo>
                  <a:lnTo>
                    <a:pt x="521329" y="300835"/>
                  </a:lnTo>
                  <a:lnTo>
                    <a:pt x="522609" y="363484"/>
                  </a:lnTo>
                  <a:lnTo>
                    <a:pt x="525128" y="364007"/>
                  </a:lnTo>
                  <a:lnTo>
                    <a:pt x="528331" y="359786"/>
                  </a:lnTo>
                  <a:lnTo>
                    <a:pt x="537956" y="296857"/>
                  </a:lnTo>
                  <a:lnTo>
                    <a:pt x="549402" y="247345"/>
                  </a:lnTo>
                  <a:lnTo>
                    <a:pt x="566504" y="188495"/>
                  </a:lnTo>
                  <a:lnTo>
                    <a:pt x="590869" y="136525"/>
                  </a:lnTo>
                  <a:lnTo>
                    <a:pt x="599581" y="121293"/>
                  </a:lnTo>
                  <a:lnTo>
                    <a:pt x="609959" y="114186"/>
                  </a:lnTo>
                  <a:lnTo>
                    <a:pt x="621448" y="112495"/>
                  </a:lnTo>
                  <a:lnTo>
                    <a:pt x="633678" y="114414"/>
                  </a:lnTo>
                  <a:lnTo>
                    <a:pt x="641831" y="121787"/>
                  </a:lnTo>
                  <a:lnTo>
                    <a:pt x="650890" y="146230"/>
                  </a:lnTo>
                  <a:lnTo>
                    <a:pt x="655990" y="208809"/>
                  </a:lnTo>
                  <a:lnTo>
                    <a:pt x="657183" y="254986"/>
                  </a:lnTo>
                  <a:lnTo>
                    <a:pt x="659237" y="299376"/>
                  </a:lnTo>
                  <a:lnTo>
                    <a:pt x="665228" y="339418"/>
                  </a:lnTo>
                  <a:lnTo>
                    <a:pt x="672005" y="351010"/>
                  </a:lnTo>
                  <a:lnTo>
                    <a:pt x="681094" y="357215"/>
                  </a:lnTo>
                  <a:lnTo>
                    <a:pt x="691723" y="359828"/>
                  </a:lnTo>
                  <a:lnTo>
                    <a:pt x="701856" y="358523"/>
                  </a:lnTo>
                  <a:lnTo>
                    <a:pt x="721241" y="348948"/>
                  </a:lnTo>
                  <a:lnTo>
                    <a:pt x="749284" y="311869"/>
                  </a:lnTo>
                  <a:lnTo>
                    <a:pt x="769612" y="255009"/>
                  </a:lnTo>
                  <a:lnTo>
                    <a:pt x="785283" y="197197"/>
                  </a:lnTo>
                  <a:lnTo>
                    <a:pt x="788605" y="192211"/>
                  </a:lnTo>
                  <a:lnTo>
                    <a:pt x="790820" y="196503"/>
                  </a:lnTo>
                  <a:lnTo>
                    <a:pt x="794375" y="250846"/>
                  </a:lnTo>
                  <a:lnTo>
                    <a:pt x="802269" y="295159"/>
                  </a:lnTo>
                  <a:lnTo>
                    <a:pt x="809070" y="306270"/>
                  </a:lnTo>
                  <a:lnTo>
                    <a:pt x="828815" y="322677"/>
                  </a:lnTo>
                  <a:lnTo>
                    <a:pt x="838955" y="324615"/>
                  </a:lnTo>
                  <a:lnTo>
                    <a:pt x="848762" y="322859"/>
                  </a:lnTo>
                  <a:lnTo>
                    <a:pt x="858346" y="318643"/>
                  </a:lnTo>
                  <a:lnTo>
                    <a:pt x="873059" y="297707"/>
                  </a:lnTo>
                  <a:lnTo>
                    <a:pt x="894918" y="234613"/>
                  </a:lnTo>
                  <a:lnTo>
                    <a:pt x="910859" y="185079"/>
                  </a:lnTo>
                  <a:lnTo>
                    <a:pt x="906019" y="238302"/>
                  </a:lnTo>
                  <a:lnTo>
                    <a:pt x="913544" y="267587"/>
                  </a:lnTo>
                  <a:lnTo>
                    <a:pt x="919816" y="281794"/>
                  </a:lnTo>
                  <a:lnTo>
                    <a:pt x="930092" y="291266"/>
                  </a:lnTo>
                  <a:lnTo>
                    <a:pt x="957759" y="301790"/>
                  </a:lnTo>
                  <a:lnTo>
                    <a:pt x="970622" y="301549"/>
                  </a:lnTo>
                  <a:lnTo>
                    <a:pt x="993039" y="293156"/>
                  </a:lnTo>
                  <a:lnTo>
                    <a:pt x="1030068" y="264022"/>
                  </a:lnTo>
                  <a:lnTo>
                    <a:pt x="1048405" y="235345"/>
                  </a:lnTo>
                  <a:lnTo>
                    <a:pt x="1067294" y="180876"/>
                  </a:lnTo>
                  <a:lnTo>
                    <a:pt x="1074598" y="141515"/>
                  </a:lnTo>
                  <a:lnTo>
                    <a:pt x="1072767" y="108786"/>
                  </a:lnTo>
                  <a:lnTo>
                    <a:pt x="1067099" y="96706"/>
                  </a:lnTo>
                  <a:lnTo>
                    <a:pt x="1048613" y="79222"/>
                  </a:lnTo>
                  <a:lnTo>
                    <a:pt x="1037285" y="75474"/>
                  </a:lnTo>
                  <a:lnTo>
                    <a:pt x="1012510" y="75372"/>
                  </a:lnTo>
                  <a:lnTo>
                    <a:pt x="990328" y="84468"/>
                  </a:lnTo>
                  <a:lnTo>
                    <a:pt x="980146" y="91159"/>
                  </a:lnTo>
                  <a:lnTo>
                    <a:pt x="974882" y="101713"/>
                  </a:lnTo>
                  <a:lnTo>
                    <a:pt x="973096" y="129691"/>
                  </a:lnTo>
                  <a:lnTo>
                    <a:pt x="977799" y="141113"/>
                  </a:lnTo>
                  <a:lnTo>
                    <a:pt x="995213" y="157866"/>
                  </a:lnTo>
                  <a:lnTo>
                    <a:pt x="1045270" y="175863"/>
                  </a:lnTo>
                  <a:lnTo>
                    <a:pt x="1101065" y="190843"/>
                  </a:lnTo>
                  <a:lnTo>
                    <a:pt x="1162043" y="211078"/>
                  </a:lnTo>
                  <a:lnTo>
                    <a:pt x="1184758" y="226033"/>
                  </a:lnTo>
                  <a:lnTo>
                    <a:pt x="1190510" y="235810"/>
                  </a:lnTo>
                  <a:lnTo>
                    <a:pt x="1192839" y="258860"/>
                  </a:lnTo>
                  <a:lnTo>
                    <a:pt x="1188280" y="269883"/>
                  </a:lnTo>
                  <a:lnTo>
                    <a:pt x="1160028" y="299953"/>
                  </a:lnTo>
                  <a:lnTo>
                    <a:pt x="1109535" y="333349"/>
                  </a:lnTo>
                  <a:lnTo>
                    <a:pt x="1096182" y="339347"/>
                  </a:lnTo>
                  <a:lnTo>
                    <a:pt x="1088803" y="338775"/>
                  </a:lnTo>
                  <a:lnTo>
                    <a:pt x="1085407" y="333823"/>
                  </a:lnTo>
                  <a:lnTo>
                    <a:pt x="1084666" y="325952"/>
                  </a:lnTo>
                  <a:lnTo>
                    <a:pt x="1096031" y="305018"/>
                  </a:lnTo>
                  <a:lnTo>
                    <a:pt x="1151665" y="242401"/>
                  </a:lnTo>
                  <a:lnTo>
                    <a:pt x="1206858" y="186624"/>
                  </a:lnTo>
                  <a:lnTo>
                    <a:pt x="1227527" y="165905"/>
                  </a:lnTo>
                  <a:lnTo>
                    <a:pt x="1232734" y="154591"/>
                  </a:lnTo>
                  <a:lnTo>
                    <a:pt x="1234457" y="129832"/>
                  </a:lnTo>
                  <a:lnTo>
                    <a:pt x="1231260" y="125972"/>
                  </a:lnTo>
                  <a:lnTo>
                    <a:pt x="1226082" y="127969"/>
                  </a:lnTo>
                  <a:lnTo>
                    <a:pt x="1210680" y="145423"/>
                  </a:lnTo>
                  <a:lnTo>
                    <a:pt x="1177837" y="196551"/>
                  </a:lnTo>
                  <a:lnTo>
                    <a:pt x="1152702" y="249448"/>
                  </a:lnTo>
                  <a:lnTo>
                    <a:pt x="1151152" y="280157"/>
                  </a:lnTo>
                  <a:lnTo>
                    <a:pt x="1155919" y="291698"/>
                  </a:lnTo>
                  <a:lnTo>
                    <a:pt x="1173403" y="308583"/>
                  </a:lnTo>
                  <a:lnTo>
                    <a:pt x="1200471" y="313041"/>
                  </a:lnTo>
                  <a:lnTo>
                    <a:pt x="1249970" y="306985"/>
                  </a:lnTo>
                  <a:lnTo>
                    <a:pt x="1299168" y="291480"/>
                  </a:lnTo>
                  <a:lnTo>
                    <a:pt x="1357409" y="2553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6487869" y="8685961"/>
              <a:ext cx="353799" cy="233091"/>
            </a:xfrm>
            <a:custGeom>
              <a:avLst/>
              <a:gdLst/>
              <a:ahLst/>
              <a:cxnLst/>
              <a:rect l="0" t="0" r="0" b="0"/>
              <a:pathLst>
                <a:path w="353799" h="233091">
                  <a:moveTo>
                    <a:pt x="24951" y="0"/>
                  </a:moveTo>
                  <a:lnTo>
                    <a:pt x="10037" y="59659"/>
                  </a:lnTo>
                  <a:lnTo>
                    <a:pt x="1235" y="111116"/>
                  </a:lnTo>
                  <a:lnTo>
                    <a:pt x="0" y="128922"/>
                  </a:lnTo>
                  <a:lnTo>
                    <a:pt x="3747" y="142316"/>
                  </a:lnTo>
                  <a:lnTo>
                    <a:pt x="10815" y="152768"/>
                  </a:lnTo>
                  <a:lnTo>
                    <a:pt x="20098" y="161260"/>
                  </a:lnTo>
                  <a:lnTo>
                    <a:pt x="32380" y="165399"/>
                  </a:lnTo>
                  <a:lnTo>
                    <a:pt x="62277" y="165934"/>
                  </a:lnTo>
                  <a:lnTo>
                    <a:pt x="106091" y="150391"/>
                  </a:lnTo>
                  <a:lnTo>
                    <a:pt x="155297" y="119209"/>
                  </a:lnTo>
                  <a:lnTo>
                    <a:pt x="193913" y="88303"/>
                  </a:lnTo>
                  <a:lnTo>
                    <a:pt x="217374" y="52570"/>
                  </a:lnTo>
                  <a:lnTo>
                    <a:pt x="218742" y="41140"/>
                  </a:lnTo>
                  <a:lnTo>
                    <a:pt x="212137" y="20316"/>
                  </a:lnTo>
                  <a:lnTo>
                    <a:pt x="207634" y="18114"/>
                  </a:lnTo>
                  <a:lnTo>
                    <a:pt x="203108" y="21217"/>
                  </a:lnTo>
                  <a:lnTo>
                    <a:pt x="198567" y="27855"/>
                  </a:lnTo>
                  <a:lnTo>
                    <a:pt x="198587" y="35328"/>
                  </a:lnTo>
                  <a:lnTo>
                    <a:pt x="206734" y="51756"/>
                  </a:lnTo>
                  <a:lnTo>
                    <a:pt x="224574" y="65151"/>
                  </a:lnTo>
                  <a:lnTo>
                    <a:pt x="260313" y="89383"/>
                  </a:lnTo>
                  <a:lnTo>
                    <a:pt x="320615" y="131238"/>
                  </a:lnTo>
                  <a:lnTo>
                    <a:pt x="343236" y="154306"/>
                  </a:lnTo>
                  <a:lnTo>
                    <a:pt x="351401" y="166856"/>
                  </a:lnTo>
                  <a:lnTo>
                    <a:pt x="353798" y="178270"/>
                  </a:lnTo>
                  <a:lnTo>
                    <a:pt x="352349" y="188926"/>
                  </a:lnTo>
                  <a:lnTo>
                    <a:pt x="348335" y="199077"/>
                  </a:lnTo>
                  <a:lnTo>
                    <a:pt x="327627" y="214418"/>
                  </a:lnTo>
                  <a:lnTo>
                    <a:pt x="285769" y="227558"/>
                  </a:lnTo>
                  <a:lnTo>
                    <a:pt x="244331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6499110" y="8589982"/>
              <a:ext cx="27423" cy="13712"/>
            </a:xfrm>
            <a:custGeom>
              <a:avLst/>
              <a:gdLst/>
              <a:ahLst/>
              <a:cxnLst/>
              <a:rect l="0" t="0" r="0" b="0"/>
              <a:pathLst>
                <a:path w="27423" h="13712">
                  <a:moveTo>
                    <a:pt x="27422" y="1371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7075826" y="8494003"/>
              <a:ext cx="712138" cy="454888"/>
            </a:xfrm>
            <a:custGeom>
              <a:avLst/>
              <a:gdLst/>
              <a:ahLst/>
              <a:cxnLst/>
              <a:rect l="0" t="0" r="0" b="0"/>
              <a:pathLst>
                <a:path w="712138" h="454888">
                  <a:moveTo>
                    <a:pt x="12865" y="0"/>
                  </a:moveTo>
                  <a:lnTo>
                    <a:pt x="11341" y="48356"/>
                  </a:lnTo>
                  <a:lnTo>
                    <a:pt x="5587" y="98173"/>
                  </a:lnTo>
                  <a:lnTo>
                    <a:pt x="2013" y="143674"/>
                  </a:lnTo>
                  <a:lnTo>
                    <a:pt x="0" y="203550"/>
                  </a:lnTo>
                  <a:lnTo>
                    <a:pt x="1054" y="244336"/>
                  </a:lnTo>
                  <a:lnTo>
                    <a:pt x="6600" y="292934"/>
                  </a:lnTo>
                  <a:lnTo>
                    <a:pt x="14144" y="340939"/>
                  </a:lnTo>
                  <a:lnTo>
                    <a:pt x="25621" y="384619"/>
                  </a:lnTo>
                  <a:lnTo>
                    <a:pt x="45957" y="419268"/>
                  </a:lnTo>
                  <a:lnTo>
                    <a:pt x="70230" y="441776"/>
                  </a:lnTo>
                  <a:lnTo>
                    <a:pt x="83101" y="449911"/>
                  </a:lnTo>
                  <a:lnTo>
                    <a:pt x="109590" y="454887"/>
                  </a:lnTo>
                  <a:lnTo>
                    <a:pt x="136598" y="450498"/>
                  </a:lnTo>
                  <a:lnTo>
                    <a:pt x="175975" y="430896"/>
                  </a:lnTo>
                  <a:lnTo>
                    <a:pt x="197587" y="414443"/>
                  </a:lnTo>
                  <a:lnTo>
                    <a:pt x="234163" y="366214"/>
                  </a:lnTo>
                  <a:lnTo>
                    <a:pt x="266668" y="303681"/>
                  </a:lnTo>
                  <a:lnTo>
                    <a:pt x="300377" y="245342"/>
                  </a:lnTo>
                  <a:lnTo>
                    <a:pt x="302042" y="245829"/>
                  </a:lnTo>
                  <a:lnTo>
                    <a:pt x="300964" y="302366"/>
                  </a:lnTo>
                  <a:lnTo>
                    <a:pt x="303896" y="350442"/>
                  </a:lnTo>
                  <a:lnTo>
                    <a:pt x="315379" y="374623"/>
                  </a:lnTo>
                  <a:lnTo>
                    <a:pt x="338765" y="391465"/>
                  </a:lnTo>
                  <a:lnTo>
                    <a:pt x="367948" y="400981"/>
                  </a:lnTo>
                  <a:lnTo>
                    <a:pt x="396153" y="400132"/>
                  </a:lnTo>
                  <a:lnTo>
                    <a:pt x="445006" y="376532"/>
                  </a:lnTo>
                  <a:lnTo>
                    <a:pt x="483518" y="340593"/>
                  </a:lnTo>
                  <a:lnTo>
                    <a:pt x="496268" y="306261"/>
                  </a:lnTo>
                  <a:lnTo>
                    <a:pt x="498888" y="268657"/>
                  </a:lnTo>
                  <a:lnTo>
                    <a:pt x="489896" y="236711"/>
                  </a:lnTo>
                  <a:lnTo>
                    <a:pt x="471681" y="215403"/>
                  </a:lnTo>
                  <a:lnTo>
                    <a:pt x="460425" y="207588"/>
                  </a:lnTo>
                  <a:lnTo>
                    <a:pt x="427605" y="202967"/>
                  </a:lnTo>
                  <a:lnTo>
                    <a:pt x="390674" y="207515"/>
                  </a:lnTo>
                  <a:lnTo>
                    <a:pt x="345712" y="227206"/>
                  </a:lnTo>
                  <a:lnTo>
                    <a:pt x="292759" y="270082"/>
                  </a:lnTo>
                  <a:lnTo>
                    <a:pt x="264563" y="304482"/>
                  </a:lnTo>
                  <a:lnTo>
                    <a:pt x="244190" y="350899"/>
                  </a:lnTo>
                  <a:lnTo>
                    <a:pt x="243255" y="364952"/>
                  </a:lnTo>
                  <a:lnTo>
                    <a:pt x="250341" y="388690"/>
                  </a:lnTo>
                  <a:lnTo>
                    <a:pt x="261067" y="394715"/>
                  </a:lnTo>
                  <a:lnTo>
                    <a:pt x="293298" y="397347"/>
                  </a:lnTo>
                  <a:lnTo>
                    <a:pt x="339711" y="390264"/>
                  </a:lnTo>
                  <a:lnTo>
                    <a:pt x="396967" y="371238"/>
                  </a:lnTo>
                  <a:lnTo>
                    <a:pt x="447616" y="339025"/>
                  </a:lnTo>
                  <a:lnTo>
                    <a:pt x="469140" y="313689"/>
                  </a:lnTo>
                  <a:lnTo>
                    <a:pt x="510016" y="256006"/>
                  </a:lnTo>
                  <a:lnTo>
                    <a:pt x="522264" y="231088"/>
                  </a:lnTo>
                  <a:lnTo>
                    <a:pt x="526140" y="228708"/>
                  </a:lnTo>
                  <a:lnTo>
                    <a:pt x="528724" y="233216"/>
                  </a:lnTo>
                  <a:lnTo>
                    <a:pt x="530071" y="255999"/>
                  </a:lnTo>
                  <a:lnTo>
                    <a:pt x="522264" y="308604"/>
                  </a:lnTo>
                  <a:lnTo>
                    <a:pt x="514504" y="339779"/>
                  </a:lnTo>
                  <a:lnTo>
                    <a:pt x="514873" y="345350"/>
                  </a:lnTo>
                  <a:lnTo>
                    <a:pt x="518166" y="344493"/>
                  </a:lnTo>
                  <a:lnTo>
                    <a:pt x="523407" y="339352"/>
                  </a:lnTo>
                  <a:lnTo>
                    <a:pt x="553713" y="277892"/>
                  </a:lnTo>
                  <a:lnTo>
                    <a:pt x="580051" y="226730"/>
                  </a:lnTo>
                  <a:lnTo>
                    <a:pt x="608675" y="190919"/>
                  </a:lnTo>
                  <a:lnTo>
                    <a:pt x="632638" y="170675"/>
                  </a:lnTo>
                  <a:lnTo>
                    <a:pt x="645426" y="165581"/>
                  </a:lnTo>
                  <a:lnTo>
                    <a:pt x="671823" y="163984"/>
                  </a:lnTo>
                  <a:lnTo>
                    <a:pt x="680690" y="170262"/>
                  </a:lnTo>
                  <a:lnTo>
                    <a:pt x="686602" y="180540"/>
                  </a:lnTo>
                  <a:lnTo>
                    <a:pt x="690543" y="193487"/>
                  </a:lnTo>
                  <a:lnTo>
                    <a:pt x="688811" y="248102"/>
                  </a:lnTo>
                  <a:lnTo>
                    <a:pt x="682473" y="290545"/>
                  </a:lnTo>
                  <a:lnTo>
                    <a:pt x="674401" y="353202"/>
                  </a:lnTo>
                  <a:lnTo>
                    <a:pt x="673268" y="372581"/>
                  </a:lnTo>
                  <a:lnTo>
                    <a:pt x="677083" y="387022"/>
                  </a:lnTo>
                  <a:lnTo>
                    <a:pt x="684197" y="398174"/>
                  </a:lnTo>
                  <a:lnTo>
                    <a:pt x="712137" y="4250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7866676" y="8670161"/>
              <a:ext cx="618185" cy="530107"/>
            </a:xfrm>
            <a:custGeom>
              <a:avLst/>
              <a:gdLst/>
              <a:ahLst/>
              <a:cxnLst/>
              <a:rect l="0" t="0" r="0" b="0"/>
              <a:pathLst>
                <a:path w="618185" h="530107">
                  <a:moveTo>
                    <a:pt x="126955" y="15800"/>
                  </a:moveTo>
                  <a:lnTo>
                    <a:pt x="112397" y="1241"/>
                  </a:lnTo>
                  <a:lnTo>
                    <a:pt x="105062" y="0"/>
                  </a:lnTo>
                  <a:lnTo>
                    <a:pt x="97125" y="2220"/>
                  </a:lnTo>
                  <a:lnTo>
                    <a:pt x="62494" y="27675"/>
                  </a:lnTo>
                  <a:lnTo>
                    <a:pt x="28127" y="75009"/>
                  </a:lnTo>
                  <a:lnTo>
                    <a:pt x="3555" y="129998"/>
                  </a:lnTo>
                  <a:lnTo>
                    <a:pt x="0" y="166595"/>
                  </a:lnTo>
                  <a:lnTo>
                    <a:pt x="1184" y="184885"/>
                  </a:lnTo>
                  <a:lnTo>
                    <a:pt x="8068" y="197079"/>
                  </a:lnTo>
                  <a:lnTo>
                    <a:pt x="18750" y="205208"/>
                  </a:lnTo>
                  <a:lnTo>
                    <a:pt x="31967" y="210628"/>
                  </a:lnTo>
                  <a:lnTo>
                    <a:pt x="45347" y="211194"/>
                  </a:lnTo>
                  <a:lnTo>
                    <a:pt x="72403" y="203698"/>
                  </a:lnTo>
                  <a:lnTo>
                    <a:pt x="106052" y="182347"/>
                  </a:lnTo>
                  <a:lnTo>
                    <a:pt x="121727" y="161423"/>
                  </a:lnTo>
                  <a:lnTo>
                    <a:pt x="144203" y="103472"/>
                  </a:lnTo>
                  <a:lnTo>
                    <a:pt x="158642" y="58535"/>
                  </a:lnTo>
                  <a:lnTo>
                    <a:pt x="163314" y="58001"/>
                  </a:lnTo>
                  <a:lnTo>
                    <a:pt x="181759" y="110634"/>
                  </a:lnTo>
                  <a:lnTo>
                    <a:pt x="195499" y="164760"/>
                  </a:lnTo>
                  <a:lnTo>
                    <a:pt x="209219" y="226502"/>
                  </a:lnTo>
                  <a:lnTo>
                    <a:pt x="222932" y="285929"/>
                  </a:lnTo>
                  <a:lnTo>
                    <a:pt x="232073" y="332384"/>
                  </a:lnTo>
                  <a:lnTo>
                    <a:pt x="245785" y="392797"/>
                  </a:lnTo>
                  <a:lnTo>
                    <a:pt x="256449" y="449292"/>
                  </a:lnTo>
                  <a:lnTo>
                    <a:pt x="254079" y="486242"/>
                  </a:lnTo>
                  <a:lnTo>
                    <a:pt x="243885" y="514851"/>
                  </a:lnTo>
                  <a:lnTo>
                    <a:pt x="236901" y="526747"/>
                  </a:lnTo>
                  <a:lnTo>
                    <a:pt x="229198" y="530106"/>
                  </a:lnTo>
                  <a:lnTo>
                    <a:pt x="221016" y="527775"/>
                  </a:lnTo>
                  <a:lnTo>
                    <a:pt x="212514" y="521651"/>
                  </a:lnTo>
                  <a:lnTo>
                    <a:pt x="208370" y="511475"/>
                  </a:lnTo>
                  <a:lnTo>
                    <a:pt x="209816" y="464990"/>
                  </a:lnTo>
                  <a:lnTo>
                    <a:pt x="216087" y="419584"/>
                  </a:lnTo>
                  <a:lnTo>
                    <a:pt x="228183" y="364467"/>
                  </a:lnTo>
                  <a:lnTo>
                    <a:pt x="256865" y="304897"/>
                  </a:lnTo>
                  <a:lnTo>
                    <a:pt x="287809" y="249119"/>
                  </a:lnTo>
                  <a:lnTo>
                    <a:pt x="316323" y="194090"/>
                  </a:lnTo>
                  <a:lnTo>
                    <a:pt x="335072" y="138367"/>
                  </a:lnTo>
                  <a:lnTo>
                    <a:pt x="342997" y="80892"/>
                  </a:lnTo>
                  <a:lnTo>
                    <a:pt x="338015" y="71383"/>
                  </a:lnTo>
                  <a:lnTo>
                    <a:pt x="328601" y="68089"/>
                  </a:lnTo>
                  <a:lnTo>
                    <a:pt x="316230" y="68941"/>
                  </a:lnTo>
                  <a:lnTo>
                    <a:pt x="290297" y="86138"/>
                  </a:lnTo>
                  <a:lnTo>
                    <a:pt x="266583" y="114094"/>
                  </a:lnTo>
                  <a:lnTo>
                    <a:pt x="250966" y="146831"/>
                  </a:lnTo>
                  <a:lnTo>
                    <a:pt x="249239" y="162569"/>
                  </a:lnTo>
                  <a:lnTo>
                    <a:pt x="255445" y="192243"/>
                  </a:lnTo>
                  <a:lnTo>
                    <a:pt x="264413" y="201984"/>
                  </a:lnTo>
                  <a:lnTo>
                    <a:pt x="290627" y="212808"/>
                  </a:lnTo>
                  <a:lnTo>
                    <a:pt x="346925" y="211622"/>
                  </a:lnTo>
                  <a:lnTo>
                    <a:pt x="389761" y="197287"/>
                  </a:lnTo>
                  <a:lnTo>
                    <a:pt x="448578" y="163520"/>
                  </a:lnTo>
                  <a:lnTo>
                    <a:pt x="502119" y="111165"/>
                  </a:lnTo>
                  <a:lnTo>
                    <a:pt x="514596" y="75958"/>
                  </a:lnTo>
                  <a:lnTo>
                    <a:pt x="517095" y="39490"/>
                  </a:lnTo>
                  <a:lnTo>
                    <a:pt x="508049" y="13125"/>
                  </a:lnTo>
                  <a:lnTo>
                    <a:pt x="499848" y="6399"/>
                  </a:lnTo>
                  <a:lnTo>
                    <a:pt x="489810" y="3439"/>
                  </a:lnTo>
                  <a:lnTo>
                    <a:pt x="453846" y="6551"/>
                  </a:lnTo>
                  <a:lnTo>
                    <a:pt x="440861" y="9634"/>
                  </a:lnTo>
                  <a:lnTo>
                    <a:pt x="435251" y="16260"/>
                  </a:lnTo>
                  <a:lnTo>
                    <a:pt x="434558" y="25247"/>
                  </a:lnTo>
                  <a:lnTo>
                    <a:pt x="437143" y="35809"/>
                  </a:lnTo>
                  <a:lnTo>
                    <a:pt x="443436" y="44374"/>
                  </a:lnTo>
                  <a:lnTo>
                    <a:pt x="506390" y="81441"/>
                  </a:lnTo>
                  <a:lnTo>
                    <a:pt x="557954" y="107698"/>
                  </a:lnTo>
                  <a:lnTo>
                    <a:pt x="604547" y="134774"/>
                  </a:lnTo>
                  <a:lnTo>
                    <a:pt x="612931" y="146914"/>
                  </a:lnTo>
                  <a:lnTo>
                    <a:pt x="618184" y="176652"/>
                  </a:lnTo>
                  <a:lnTo>
                    <a:pt x="614405" y="190067"/>
                  </a:lnTo>
                  <a:lnTo>
                    <a:pt x="598018" y="213098"/>
                  </a:lnTo>
                  <a:lnTo>
                    <a:pt x="567375" y="229428"/>
                  </a:lnTo>
                  <a:lnTo>
                    <a:pt x="531411" y="238716"/>
                  </a:lnTo>
                  <a:lnTo>
                    <a:pt x="475147" y="236329"/>
                  </a:lnTo>
                  <a:lnTo>
                    <a:pt x="442312" y="2351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8556521" y="8398025"/>
              <a:ext cx="177515" cy="511017"/>
            </a:xfrm>
            <a:custGeom>
              <a:avLst/>
              <a:gdLst/>
              <a:ahLst/>
              <a:cxnLst/>
              <a:rect l="0" t="0" r="0" b="0"/>
              <a:pathLst>
                <a:path w="177515" h="511017">
                  <a:moveTo>
                    <a:pt x="26691" y="0"/>
                  </a:moveTo>
                  <a:lnTo>
                    <a:pt x="25167" y="45309"/>
                  </a:lnTo>
                  <a:lnTo>
                    <a:pt x="15744" y="101448"/>
                  </a:lnTo>
                  <a:lnTo>
                    <a:pt x="4827" y="149904"/>
                  </a:lnTo>
                  <a:lnTo>
                    <a:pt x="916" y="206750"/>
                  </a:lnTo>
                  <a:lnTo>
                    <a:pt x="0" y="259978"/>
                  </a:lnTo>
                  <a:lnTo>
                    <a:pt x="3656" y="311058"/>
                  </a:lnTo>
                  <a:lnTo>
                    <a:pt x="14280" y="374515"/>
                  </a:lnTo>
                  <a:lnTo>
                    <a:pt x="31139" y="426326"/>
                  </a:lnTo>
                  <a:lnTo>
                    <a:pt x="48473" y="459132"/>
                  </a:lnTo>
                  <a:lnTo>
                    <a:pt x="71412" y="483869"/>
                  </a:lnTo>
                  <a:lnTo>
                    <a:pt x="110021" y="507647"/>
                  </a:lnTo>
                  <a:lnTo>
                    <a:pt x="136853" y="511016"/>
                  </a:lnTo>
                  <a:lnTo>
                    <a:pt x="177514" y="5073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8473522" y="8631115"/>
              <a:ext cx="246803" cy="54847"/>
            </a:xfrm>
            <a:custGeom>
              <a:avLst/>
              <a:gdLst/>
              <a:ahLst/>
              <a:cxnLst/>
              <a:rect l="0" t="0" r="0" b="0"/>
              <a:pathLst>
                <a:path w="246803" h="54847">
                  <a:moveTo>
                    <a:pt x="0" y="54846"/>
                  </a:moveTo>
                  <a:lnTo>
                    <a:pt x="57253" y="35761"/>
                  </a:lnTo>
                  <a:lnTo>
                    <a:pt x="111250" y="22614"/>
                  </a:lnTo>
                  <a:lnTo>
                    <a:pt x="168213" y="16349"/>
                  </a:lnTo>
                  <a:lnTo>
                    <a:pt x="226539" y="4809"/>
                  </a:lnTo>
                  <a:lnTo>
                    <a:pt x="24680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700189" y="9769872"/>
            <a:ext cx="356217" cy="393035"/>
            <a:chOff x="1700189" y="9769872"/>
            <a:chExt cx="356217" cy="393035"/>
          </a:xfrm>
        </p:grpSpPr>
        <p:sp>
          <p:nvSpPr>
            <p:cNvPr id="48" name="Freeform 47"/>
            <p:cNvSpPr/>
            <p:nvPr/>
          </p:nvSpPr>
          <p:spPr>
            <a:xfrm>
              <a:off x="1700189" y="9778606"/>
              <a:ext cx="82268" cy="370203"/>
            </a:xfrm>
            <a:custGeom>
              <a:avLst/>
              <a:gdLst/>
              <a:ahLst/>
              <a:cxnLst/>
              <a:rect l="0" t="0" r="0" b="0"/>
              <a:pathLst>
                <a:path w="82268" h="370203">
                  <a:moveTo>
                    <a:pt x="82267" y="0"/>
                  </a:moveTo>
                  <a:lnTo>
                    <a:pt x="72844" y="45309"/>
                  </a:lnTo>
                  <a:lnTo>
                    <a:pt x="68303" y="101448"/>
                  </a:lnTo>
                  <a:lnTo>
                    <a:pt x="57986" y="151427"/>
                  </a:lnTo>
                  <a:lnTo>
                    <a:pt x="45281" y="211602"/>
                  </a:lnTo>
                  <a:lnTo>
                    <a:pt x="31867" y="268703"/>
                  </a:lnTo>
                  <a:lnTo>
                    <a:pt x="18244" y="321170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869028" y="9769872"/>
              <a:ext cx="187378" cy="393035"/>
            </a:xfrm>
            <a:custGeom>
              <a:avLst/>
              <a:gdLst/>
              <a:ahLst/>
              <a:cxnLst/>
              <a:rect l="0" t="0" r="0" b="0"/>
              <a:pathLst>
                <a:path w="187378" h="393035">
                  <a:moveTo>
                    <a:pt x="77963" y="22445"/>
                  </a:moveTo>
                  <a:lnTo>
                    <a:pt x="58879" y="79697"/>
                  </a:lnTo>
                  <a:lnTo>
                    <a:pt x="38453" y="133694"/>
                  </a:lnTo>
                  <a:lnTo>
                    <a:pt x="25871" y="175992"/>
                  </a:lnTo>
                  <a:lnTo>
                    <a:pt x="10222" y="238568"/>
                  </a:lnTo>
                  <a:lnTo>
                    <a:pt x="0" y="295705"/>
                  </a:lnTo>
                  <a:lnTo>
                    <a:pt x="1033" y="347166"/>
                  </a:lnTo>
                  <a:lnTo>
                    <a:pt x="3824" y="362326"/>
                  </a:lnTo>
                  <a:lnTo>
                    <a:pt x="10256" y="373957"/>
                  </a:lnTo>
                  <a:lnTo>
                    <a:pt x="29589" y="390942"/>
                  </a:lnTo>
                  <a:lnTo>
                    <a:pt x="41143" y="393034"/>
                  </a:lnTo>
                  <a:lnTo>
                    <a:pt x="66169" y="387233"/>
                  </a:lnTo>
                  <a:lnTo>
                    <a:pt x="88463" y="370436"/>
                  </a:lnTo>
                  <a:lnTo>
                    <a:pt x="134882" y="315134"/>
                  </a:lnTo>
                  <a:lnTo>
                    <a:pt x="159998" y="256097"/>
                  </a:lnTo>
                  <a:lnTo>
                    <a:pt x="177089" y="197641"/>
                  </a:lnTo>
                  <a:lnTo>
                    <a:pt x="184522" y="141726"/>
                  </a:lnTo>
                  <a:lnTo>
                    <a:pt x="186725" y="79285"/>
                  </a:lnTo>
                  <a:lnTo>
                    <a:pt x="187377" y="19820"/>
                  </a:lnTo>
                  <a:lnTo>
                    <a:pt x="181375" y="8507"/>
                  </a:lnTo>
                  <a:lnTo>
                    <a:pt x="171280" y="2489"/>
                  </a:lnTo>
                  <a:lnTo>
                    <a:pt x="158456" y="0"/>
                  </a:lnTo>
                  <a:lnTo>
                    <a:pt x="146859" y="1387"/>
                  </a:lnTo>
                  <a:lnTo>
                    <a:pt x="125849" y="11055"/>
                  </a:lnTo>
                  <a:lnTo>
                    <a:pt x="96891" y="33628"/>
                  </a:lnTo>
                  <a:lnTo>
                    <a:pt x="76292" y="66892"/>
                  </a:lnTo>
                  <a:lnTo>
                    <a:pt x="53261" y="120251"/>
                  </a:lnTo>
                  <a:lnTo>
                    <a:pt x="27140" y="177026"/>
                  </a:lnTo>
                  <a:lnTo>
                    <a:pt x="9407" y="2144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1713900" y="10217364"/>
            <a:ext cx="405685" cy="315358"/>
            <a:chOff x="1713900" y="10217364"/>
            <a:chExt cx="405685" cy="315358"/>
          </a:xfrm>
        </p:grpSpPr>
        <p:sp>
          <p:nvSpPr>
            <p:cNvPr id="51" name="Freeform 50"/>
            <p:cNvSpPr/>
            <p:nvPr/>
          </p:nvSpPr>
          <p:spPr>
            <a:xfrm>
              <a:off x="1713900" y="10217364"/>
              <a:ext cx="150824" cy="315358"/>
            </a:xfrm>
            <a:custGeom>
              <a:avLst/>
              <a:gdLst/>
              <a:ahLst/>
              <a:cxnLst/>
              <a:rect l="0" t="0" r="0" b="0"/>
              <a:pathLst>
                <a:path w="150824" h="315358">
                  <a:moveTo>
                    <a:pt x="150823" y="0"/>
                  </a:moveTo>
                  <a:lnTo>
                    <a:pt x="120994" y="48808"/>
                  </a:lnTo>
                  <a:lnTo>
                    <a:pt x="99328" y="98252"/>
                  </a:lnTo>
                  <a:lnTo>
                    <a:pt x="83260" y="147434"/>
                  </a:lnTo>
                  <a:lnTo>
                    <a:pt x="60725" y="195016"/>
                  </a:lnTo>
                  <a:lnTo>
                    <a:pt x="26722" y="258409"/>
                  </a:lnTo>
                  <a:lnTo>
                    <a:pt x="0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897074" y="10233944"/>
              <a:ext cx="222511" cy="288414"/>
            </a:xfrm>
            <a:custGeom>
              <a:avLst/>
              <a:gdLst/>
              <a:ahLst/>
              <a:cxnLst/>
              <a:rect l="0" t="0" r="0" b="0"/>
              <a:pathLst>
                <a:path w="222511" h="288414">
                  <a:moveTo>
                    <a:pt x="91050" y="10843"/>
                  </a:moveTo>
                  <a:lnTo>
                    <a:pt x="77057" y="54629"/>
                  </a:lnTo>
                  <a:lnTo>
                    <a:pt x="48817" y="105914"/>
                  </a:lnTo>
                  <a:lnTo>
                    <a:pt x="27924" y="167152"/>
                  </a:lnTo>
                  <a:lnTo>
                    <a:pt x="6160" y="224569"/>
                  </a:lnTo>
                  <a:lnTo>
                    <a:pt x="0" y="261733"/>
                  </a:lnTo>
                  <a:lnTo>
                    <a:pt x="4451" y="274081"/>
                  </a:lnTo>
                  <a:lnTo>
                    <a:pt x="13512" y="282313"/>
                  </a:lnTo>
                  <a:lnTo>
                    <a:pt x="25647" y="287801"/>
                  </a:lnTo>
                  <a:lnTo>
                    <a:pt x="38307" y="288413"/>
                  </a:lnTo>
                  <a:lnTo>
                    <a:pt x="64562" y="280968"/>
                  </a:lnTo>
                  <a:lnTo>
                    <a:pt x="118657" y="240415"/>
                  </a:lnTo>
                  <a:lnTo>
                    <a:pt x="169291" y="184331"/>
                  </a:lnTo>
                  <a:lnTo>
                    <a:pt x="209085" y="122301"/>
                  </a:lnTo>
                  <a:lnTo>
                    <a:pt x="222510" y="65365"/>
                  </a:lnTo>
                  <a:lnTo>
                    <a:pt x="219209" y="14809"/>
                  </a:lnTo>
                  <a:lnTo>
                    <a:pt x="210005" y="5870"/>
                  </a:lnTo>
                  <a:lnTo>
                    <a:pt x="196253" y="1434"/>
                  </a:lnTo>
                  <a:lnTo>
                    <a:pt x="179467" y="0"/>
                  </a:lnTo>
                  <a:lnTo>
                    <a:pt x="148628" y="10593"/>
                  </a:lnTo>
                  <a:lnTo>
                    <a:pt x="88645" y="56514"/>
                  </a:lnTo>
                  <a:lnTo>
                    <a:pt x="61223" y="85483"/>
                  </a:lnTo>
                  <a:lnTo>
                    <a:pt x="25243" y="148756"/>
                  </a:lnTo>
                  <a:lnTo>
                    <a:pt x="8783" y="1753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Freeform 53"/>
          <p:cNvSpPr/>
          <p:nvPr/>
        </p:nvSpPr>
        <p:spPr>
          <a:xfrm>
            <a:off x="2742240" y="10093964"/>
            <a:ext cx="68557" cy="740405"/>
          </a:xfrm>
          <a:custGeom>
            <a:avLst/>
            <a:gdLst/>
            <a:ahLst/>
            <a:cxnLst/>
            <a:rect l="0" t="0" r="0" b="0"/>
            <a:pathLst>
              <a:path w="68557" h="740405">
                <a:moveTo>
                  <a:pt x="68556" y="0"/>
                </a:moveTo>
                <a:lnTo>
                  <a:pt x="57704" y="48806"/>
                </a:lnTo>
                <a:lnTo>
                  <a:pt x="55692" y="102314"/>
                </a:lnTo>
                <a:lnTo>
                  <a:pt x="55222" y="144498"/>
                </a:lnTo>
                <a:lnTo>
                  <a:pt x="55012" y="188638"/>
                </a:lnTo>
                <a:lnTo>
                  <a:pt x="54919" y="237709"/>
                </a:lnTo>
                <a:lnTo>
                  <a:pt x="53355" y="289988"/>
                </a:lnTo>
                <a:lnTo>
                  <a:pt x="47581" y="343692"/>
                </a:lnTo>
                <a:lnTo>
                  <a:pt x="43999" y="398030"/>
                </a:lnTo>
                <a:lnTo>
                  <a:pt x="40884" y="451126"/>
                </a:lnTo>
                <a:lnTo>
                  <a:pt x="34421" y="500116"/>
                </a:lnTo>
                <a:lnTo>
                  <a:pt x="22218" y="563242"/>
                </a:lnTo>
                <a:lnTo>
                  <a:pt x="16232" y="620541"/>
                </a:lnTo>
                <a:lnTo>
                  <a:pt x="4787" y="683549"/>
                </a:lnTo>
                <a:lnTo>
                  <a:pt x="0" y="74040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2591417" y="10870400"/>
            <a:ext cx="387661" cy="347883"/>
            <a:chOff x="2591417" y="10870400"/>
            <a:chExt cx="387661" cy="347883"/>
          </a:xfrm>
        </p:grpSpPr>
        <p:sp>
          <p:nvSpPr>
            <p:cNvPr id="55" name="Freeform 54"/>
            <p:cNvSpPr/>
            <p:nvPr/>
          </p:nvSpPr>
          <p:spPr>
            <a:xfrm>
              <a:off x="2591417" y="10902924"/>
              <a:ext cx="123402" cy="315359"/>
            </a:xfrm>
            <a:custGeom>
              <a:avLst/>
              <a:gdLst/>
              <a:ahLst/>
              <a:cxnLst/>
              <a:rect l="0" t="0" r="0" b="0"/>
              <a:pathLst>
                <a:path w="123402" h="315359">
                  <a:moveTo>
                    <a:pt x="123401" y="0"/>
                  </a:moveTo>
                  <a:lnTo>
                    <a:pt x="104423" y="48808"/>
                  </a:lnTo>
                  <a:lnTo>
                    <a:pt x="84769" y="98252"/>
                  </a:lnTo>
                  <a:lnTo>
                    <a:pt x="65235" y="151497"/>
                  </a:lnTo>
                  <a:lnTo>
                    <a:pt x="44212" y="205868"/>
                  </a:lnTo>
                  <a:lnTo>
                    <a:pt x="24272" y="260572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724213" y="10870400"/>
              <a:ext cx="254865" cy="331638"/>
            </a:xfrm>
            <a:custGeom>
              <a:avLst/>
              <a:gdLst/>
              <a:ahLst/>
              <a:cxnLst/>
              <a:rect l="0" t="0" r="0" b="0"/>
              <a:pathLst>
                <a:path w="254865" h="331638">
                  <a:moveTo>
                    <a:pt x="114006" y="32524"/>
                  </a:moveTo>
                  <a:lnTo>
                    <a:pt x="84176" y="81332"/>
                  </a:lnTo>
                  <a:lnTo>
                    <a:pt x="58448" y="134839"/>
                  </a:lnTo>
                  <a:lnTo>
                    <a:pt x="31527" y="194874"/>
                  </a:lnTo>
                  <a:lnTo>
                    <a:pt x="8316" y="251256"/>
                  </a:lnTo>
                  <a:lnTo>
                    <a:pt x="0" y="286655"/>
                  </a:lnTo>
                  <a:lnTo>
                    <a:pt x="1382" y="317623"/>
                  </a:lnTo>
                  <a:lnTo>
                    <a:pt x="9977" y="326186"/>
                  </a:lnTo>
                  <a:lnTo>
                    <a:pt x="23325" y="330371"/>
                  </a:lnTo>
                  <a:lnTo>
                    <a:pt x="39841" y="331637"/>
                  </a:lnTo>
                  <a:lnTo>
                    <a:pt x="70379" y="320857"/>
                  </a:lnTo>
                  <a:lnTo>
                    <a:pt x="127225" y="276696"/>
                  </a:lnTo>
                  <a:lnTo>
                    <a:pt x="181293" y="225339"/>
                  </a:lnTo>
                  <a:lnTo>
                    <a:pt x="209608" y="189189"/>
                  </a:lnTo>
                  <a:lnTo>
                    <a:pt x="233233" y="139882"/>
                  </a:lnTo>
                  <a:lnTo>
                    <a:pt x="249881" y="90741"/>
                  </a:lnTo>
                  <a:lnTo>
                    <a:pt x="254864" y="75906"/>
                  </a:lnTo>
                  <a:lnTo>
                    <a:pt x="252275" y="43173"/>
                  </a:lnTo>
                  <a:lnTo>
                    <a:pt x="247319" y="25912"/>
                  </a:lnTo>
                  <a:lnTo>
                    <a:pt x="237921" y="14405"/>
                  </a:lnTo>
                  <a:lnTo>
                    <a:pt x="211228" y="1619"/>
                  </a:lnTo>
                  <a:lnTo>
                    <a:pt x="183115" y="0"/>
                  </a:lnTo>
                  <a:lnTo>
                    <a:pt x="169219" y="1701"/>
                  </a:lnTo>
                  <a:lnTo>
                    <a:pt x="145654" y="15779"/>
                  </a:lnTo>
                  <a:lnTo>
                    <a:pt x="105700" y="62056"/>
                  </a:lnTo>
                  <a:lnTo>
                    <a:pt x="69990" y="124631"/>
                  </a:lnTo>
                  <a:lnTo>
                    <a:pt x="50749" y="174458"/>
                  </a:lnTo>
                  <a:lnTo>
                    <a:pt x="45450" y="1970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550283" y="11608109"/>
            <a:ext cx="388119" cy="390170"/>
            <a:chOff x="2550283" y="11608109"/>
            <a:chExt cx="388119" cy="390170"/>
          </a:xfrm>
        </p:grpSpPr>
        <p:sp>
          <p:nvSpPr>
            <p:cNvPr id="58" name="Freeform 57"/>
            <p:cNvSpPr/>
            <p:nvPr/>
          </p:nvSpPr>
          <p:spPr>
            <a:xfrm>
              <a:off x="2550283" y="11641787"/>
              <a:ext cx="95980" cy="356492"/>
            </a:xfrm>
            <a:custGeom>
              <a:avLst/>
              <a:gdLst/>
              <a:ahLst/>
              <a:cxnLst/>
              <a:rect l="0" t="0" r="0" b="0"/>
              <a:pathLst>
                <a:path w="95980" h="356492">
                  <a:moveTo>
                    <a:pt x="95979" y="0"/>
                  </a:moveTo>
                  <a:lnTo>
                    <a:pt x="86556" y="35885"/>
                  </a:lnTo>
                  <a:lnTo>
                    <a:pt x="82015" y="89007"/>
                  </a:lnTo>
                  <a:lnTo>
                    <a:pt x="71698" y="136570"/>
                  </a:lnTo>
                  <a:lnTo>
                    <a:pt x="58992" y="188580"/>
                  </a:lnTo>
                  <a:lnTo>
                    <a:pt x="45579" y="241062"/>
                  </a:lnTo>
                  <a:lnTo>
                    <a:pt x="27398" y="300513"/>
                  </a:lnTo>
                  <a:lnTo>
                    <a:pt x="13704" y="334318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742240" y="11608109"/>
              <a:ext cx="196162" cy="319310"/>
            </a:xfrm>
            <a:custGeom>
              <a:avLst/>
              <a:gdLst/>
              <a:ahLst/>
              <a:cxnLst/>
              <a:rect l="0" t="0" r="0" b="0"/>
              <a:pathLst>
                <a:path w="196162" h="319310">
                  <a:moveTo>
                    <a:pt x="68556" y="88523"/>
                  </a:moveTo>
                  <a:lnTo>
                    <a:pt x="53641" y="148183"/>
                  </a:lnTo>
                  <a:lnTo>
                    <a:pt x="36326" y="210166"/>
                  </a:lnTo>
                  <a:lnTo>
                    <a:pt x="22782" y="259816"/>
                  </a:lnTo>
                  <a:lnTo>
                    <a:pt x="23678" y="305842"/>
                  </a:lnTo>
                  <a:lnTo>
                    <a:pt x="31020" y="314146"/>
                  </a:lnTo>
                  <a:lnTo>
                    <a:pt x="42009" y="318158"/>
                  </a:lnTo>
                  <a:lnTo>
                    <a:pt x="55428" y="319309"/>
                  </a:lnTo>
                  <a:lnTo>
                    <a:pt x="86589" y="308401"/>
                  </a:lnTo>
                  <a:lnTo>
                    <a:pt x="141690" y="271437"/>
                  </a:lnTo>
                  <a:lnTo>
                    <a:pt x="172324" y="229389"/>
                  </a:lnTo>
                  <a:lnTo>
                    <a:pt x="193418" y="171056"/>
                  </a:lnTo>
                  <a:lnTo>
                    <a:pt x="196161" y="135869"/>
                  </a:lnTo>
                  <a:lnTo>
                    <a:pt x="189140" y="82238"/>
                  </a:lnTo>
                  <a:lnTo>
                    <a:pt x="180041" y="44596"/>
                  </a:lnTo>
                  <a:lnTo>
                    <a:pt x="165840" y="17709"/>
                  </a:lnTo>
                  <a:lnTo>
                    <a:pt x="154741" y="9321"/>
                  </a:lnTo>
                  <a:lnTo>
                    <a:pt x="126158" y="0"/>
                  </a:lnTo>
                  <a:lnTo>
                    <a:pt x="113051" y="2085"/>
                  </a:lnTo>
                  <a:lnTo>
                    <a:pt x="90363" y="16590"/>
                  </a:lnTo>
                  <a:lnTo>
                    <a:pt x="50971" y="55242"/>
                  </a:lnTo>
                  <a:lnTo>
                    <a:pt x="17912" y="118399"/>
                  </a:lnTo>
                  <a:lnTo>
                    <a:pt x="5307" y="159330"/>
                  </a:lnTo>
                  <a:lnTo>
                    <a:pt x="0" y="1845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3249555" y="11559519"/>
            <a:ext cx="548449" cy="382190"/>
            <a:chOff x="3249555" y="11559519"/>
            <a:chExt cx="548449" cy="382190"/>
          </a:xfrm>
        </p:grpSpPr>
        <p:sp>
          <p:nvSpPr>
            <p:cNvPr id="61" name="Freeform 60"/>
            <p:cNvSpPr/>
            <p:nvPr/>
          </p:nvSpPr>
          <p:spPr>
            <a:xfrm>
              <a:off x="3249555" y="11559519"/>
              <a:ext cx="548449" cy="382190"/>
            </a:xfrm>
            <a:custGeom>
              <a:avLst/>
              <a:gdLst/>
              <a:ahLst/>
              <a:cxnLst/>
              <a:rect l="0" t="0" r="0" b="0"/>
              <a:pathLst>
                <a:path w="548449" h="382190">
                  <a:moveTo>
                    <a:pt x="0" y="342781"/>
                  </a:moveTo>
                  <a:lnTo>
                    <a:pt x="4062" y="287183"/>
                  </a:lnTo>
                  <a:lnTo>
                    <a:pt x="11805" y="225664"/>
                  </a:lnTo>
                  <a:lnTo>
                    <a:pt x="15488" y="217475"/>
                  </a:lnTo>
                  <a:lnTo>
                    <a:pt x="20989" y="215064"/>
                  </a:lnTo>
                  <a:lnTo>
                    <a:pt x="27704" y="216503"/>
                  </a:lnTo>
                  <a:lnTo>
                    <a:pt x="32180" y="225079"/>
                  </a:lnTo>
                  <a:lnTo>
                    <a:pt x="40004" y="273543"/>
                  </a:lnTo>
                  <a:lnTo>
                    <a:pt x="49770" y="334622"/>
                  </a:lnTo>
                  <a:lnTo>
                    <a:pt x="54865" y="381327"/>
                  </a:lnTo>
                  <a:lnTo>
                    <a:pt x="57905" y="382189"/>
                  </a:lnTo>
                  <a:lnTo>
                    <a:pt x="61455" y="378193"/>
                  </a:lnTo>
                  <a:lnTo>
                    <a:pt x="61337" y="361566"/>
                  </a:lnTo>
                  <a:lnTo>
                    <a:pt x="56127" y="299094"/>
                  </a:lnTo>
                  <a:lnTo>
                    <a:pt x="47946" y="242830"/>
                  </a:lnTo>
                  <a:lnTo>
                    <a:pt x="43152" y="180285"/>
                  </a:lnTo>
                  <a:lnTo>
                    <a:pt x="42031" y="135987"/>
                  </a:lnTo>
                  <a:lnTo>
                    <a:pt x="45462" y="76349"/>
                  </a:lnTo>
                  <a:lnTo>
                    <a:pt x="48589" y="60040"/>
                  </a:lnTo>
                  <a:lnTo>
                    <a:pt x="56768" y="49168"/>
                  </a:lnTo>
                  <a:lnTo>
                    <a:pt x="82106" y="37088"/>
                  </a:lnTo>
                  <a:lnTo>
                    <a:pt x="130632" y="37565"/>
                  </a:lnTo>
                  <a:lnTo>
                    <a:pt x="183604" y="40077"/>
                  </a:lnTo>
                  <a:lnTo>
                    <a:pt x="245173" y="40821"/>
                  </a:lnTo>
                  <a:lnTo>
                    <a:pt x="297101" y="33763"/>
                  </a:lnTo>
                  <a:lnTo>
                    <a:pt x="355991" y="29302"/>
                  </a:lnTo>
                  <a:lnTo>
                    <a:pt x="407125" y="20701"/>
                  </a:lnTo>
                  <a:lnTo>
                    <a:pt x="465779" y="15782"/>
                  </a:lnTo>
                  <a:lnTo>
                    <a:pt x="527378" y="4698"/>
                  </a:lnTo>
                  <a:lnTo>
                    <a:pt x="54844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441881" y="11648219"/>
              <a:ext cx="194861" cy="281503"/>
            </a:xfrm>
            <a:custGeom>
              <a:avLst/>
              <a:gdLst/>
              <a:ahLst/>
              <a:cxnLst/>
              <a:rect l="0" t="0" r="0" b="0"/>
              <a:pathLst>
                <a:path w="194861" h="281503">
                  <a:moveTo>
                    <a:pt x="68187" y="7279"/>
                  </a:moveTo>
                  <a:lnTo>
                    <a:pt x="90023" y="0"/>
                  </a:lnTo>
                  <a:lnTo>
                    <a:pt x="112931" y="489"/>
                  </a:lnTo>
                  <a:lnTo>
                    <a:pt x="138347" y="7308"/>
                  </a:lnTo>
                  <a:lnTo>
                    <a:pt x="164878" y="20495"/>
                  </a:lnTo>
                  <a:lnTo>
                    <a:pt x="183779" y="40575"/>
                  </a:lnTo>
                  <a:lnTo>
                    <a:pt x="190952" y="52329"/>
                  </a:lnTo>
                  <a:lnTo>
                    <a:pt x="194860" y="85700"/>
                  </a:lnTo>
                  <a:lnTo>
                    <a:pt x="189995" y="124400"/>
                  </a:lnTo>
                  <a:lnTo>
                    <a:pt x="177676" y="161913"/>
                  </a:lnTo>
                  <a:lnTo>
                    <a:pt x="139053" y="210013"/>
                  </a:lnTo>
                  <a:lnTo>
                    <a:pt x="96293" y="245933"/>
                  </a:lnTo>
                  <a:lnTo>
                    <a:pt x="64428" y="258077"/>
                  </a:lnTo>
                  <a:lnTo>
                    <a:pt x="47399" y="261315"/>
                  </a:lnTo>
                  <a:lnTo>
                    <a:pt x="20353" y="256788"/>
                  </a:lnTo>
                  <a:lnTo>
                    <a:pt x="8875" y="251315"/>
                  </a:lnTo>
                  <a:lnTo>
                    <a:pt x="2747" y="241572"/>
                  </a:lnTo>
                  <a:lnTo>
                    <a:pt x="0" y="214497"/>
                  </a:lnTo>
                  <a:lnTo>
                    <a:pt x="7920" y="186213"/>
                  </a:lnTo>
                  <a:lnTo>
                    <a:pt x="14298" y="172273"/>
                  </a:lnTo>
                  <a:lnTo>
                    <a:pt x="33572" y="152720"/>
                  </a:lnTo>
                  <a:lnTo>
                    <a:pt x="83185" y="127754"/>
                  </a:lnTo>
                  <a:lnTo>
                    <a:pt x="109892" y="125825"/>
                  </a:lnTo>
                  <a:lnTo>
                    <a:pt x="136997" y="131569"/>
                  </a:lnTo>
                  <a:lnTo>
                    <a:pt x="164278" y="144278"/>
                  </a:lnTo>
                  <a:lnTo>
                    <a:pt x="183512" y="164145"/>
                  </a:lnTo>
                  <a:lnTo>
                    <a:pt x="190774" y="175842"/>
                  </a:lnTo>
                  <a:lnTo>
                    <a:pt x="194781" y="201026"/>
                  </a:lnTo>
                  <a:lnTo>
                    <a:pt x="192534" y="240899"/>
                  </a:lnTo>
                  <a:lnTo>
                    <a:pt x="191588" y="2815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6444265" y="10119844"/>
            <a:ext cx="3071309" cy="1549366"/>
            <a:chOff x="6444265" y="10119844"/>
            <a:chExt cx="3071309" cy="1549366"/>
          </a:xfrm>
        </p:grpSpPr>
        <p:sp>
          <p:nvSpPr>
            <p:cNvPr id="64" name="Freeform 63"/>
            <p:cNvSpPr/>
            <p:nvPr/>
          </p:nvSpPr>
          <p:spPr>
            <a:xfrm>
              <a:off x="6636221" y="10873960"/>
              <a:ext cx="1" cy="397625"/>
            </a:xfrm>
            <a:custGeom>
              <a:avLst/>
              <a:gdLst/>
              <a:ahLst/>
              <a:cxnLst/>
              <a:rect l="0" t="0" r="0" b="0"/>
              <a:pathLst>
                <a:path w="1" h="397625">
                  <a:moveTo>
                    <a:pt x="0" y="0"/>
                  </a:moveTo>
                  <a:lnTo>
                    <a:pt x="0" y="45308"/>
                  </a:lnTo>
                  <a:lnTo>
                    <a:pt x="0" y="104494"/>
                  </a:lnTo>
                  <a:lnTo>
                    <a:pt x="0" y="148006"/>
                  </a:lnTo>
                  <a:lnTo>
                    <a:pt x="0" y="208049"/>
                  </a:lnTo>
                  <a:lnTo>
                    <a:pt x="0" y="249891"/>
                  </a:lnTo>
                  <a:lnTo>
                    <a:pt x="0" y="312210"/>
                  </a:lnTo>
                  <a:lnTo>
                    <a:pt x="0" y="361144"/>
                  </a:lnTo>
                  <a:lnTo>
                    <a:pt x="0" y="3976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6763181" y="10862160"/>
              <a:ext cx="180383" cy="308893"/>
            </a:xfrm>
            <a:custGeom>
              <a:avLst/>
              <a:gdLst/>
              <a:ahLst/>
              <a:cxnLst/>
              <a:rect l="0" t="0" r="0" b="0"/>
              <a:pathLst>
                <a:path w="180383" h="308893">
                  <a:moveTo>
                    <a:pt x="51286" y="39222"/>
                  </a:moveTo>
                  <a:lnTo>
                    <a:pt x="41863" y="75107"/>
                  </a:lnTo>
                  <a:lnTo>
                    <a:pt x="37323" y="129752"/>
                  </a:lnTo>
                  <a:lnTo>
                    <a:pt x="30052" y="185215"/>
                  </a:lnTo>
                  <a:lnTo>
                    <a:pt x="36192" y="238719"/>
                  </a:lnTo>
                  <a:lnTo>
                    <a:pt x="43562" y="269570"/>
                  </a:lnTo>
                  <a:lnTo>
                    <a:pt x="50707" y="281148"/>
                  </a:lnTo>
                  <a:lnTo>
                    <a:pt x="70834" y="298076"/>
                  </a:lnTo>
                  <a:lnTo>
                    <a:pt x="99076" y="306615"/>
                  </a:lnTo>
                  <a:lnTo>
                    <a:pt x="115139" y="308892"/>
                  </a:lnTo>
                  <a:lnTo>
                    <a:pt x="127371" y="305840"/>
                  </a:lnTo>
                  <a:lnTo>
                    <a:pt x="137049" y="299234"/>
                  </a:lnTo>
                  <a:lnTo>
                    <a:pt x="151865" y="278183"/>
                  </a:lnTo>
                  <a:lnTo>
                    <a:pt x="173790" y="219078"/>
                  </a:lnTo>
                  <a:lnTo>
                    <a:pt x="180382" y="189238"/>
                  </a:lnTo>
                  <a:lnTo>
                    <a:pt x="175528" y="138177"/>
                  </a:lnTo>
                  <a:lnTo>
                    <a:pt x="162917" y="85977"/>
                  </a:lnTo>
                  <a:lnTo>
                    <a:pt x="132131" y="26621"/>
                  </a:lnTo>
                  <a:lnTo>
                    <a:pt x="123464" y="12540"/>
                  </a:lnTo>
                  <a:lnTo>
                    <a:pt x="113116" y="4676"/>
                  </a:lnTo>
                  <a:lnTo>
                    <a:pt x="101646" y="957"/>
                  </a:lnTo>
                  <a:lnTo>
                    <a:pt x="89430" y="0"/>
                  </a:lnTo>
                  <a:lnTo>
                    <a:pt x="78239" y="3933"/>
                  </a:lnTo>
                  <a:lnTo>
                    <a:pt x="57679" y="20491"/>
                  </a:lnTo>
                  <a:lnTo>
                    <a:pt x="28975" y="62787"/>
                  </a:lnTo>
                  <a:lnTo>
                    <a:pt x="8451" y="113914"/>
                  </a:lnTo>
                  <a:lnTo>
                    <a:pt x="0" y="167657"/>
                  </a:lnTo>
                  <a:lnTo>
                    <a:pt x="4775" y="222176"/>
                  </a:lnTo>
                  <a:lnTo>
                    <a:pt x="23864" y="2723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6444265" y="11189317"/>
              <a:ext cx="658138" cy="150824"/>
            </a:xfrm>
            <a:custGeom>
              <a:avLst/>
              <a:gdLst/>
              <a:ahLst/>
              <a:cxnLst/>
              <a:rect l="0" t="0" r="0" b="0"/>
              <a:pathLst>
                <a:path w="658138" h="150824">
                  <a:moveTo>
                    <a:pt x="0" y="150823"/>
                  </a:moveTo>
                  <a:lnTo>
                    <a:pt x="51685" y="139877"/>
                  </a:lnTo>
                  <a:lnTo>
                    <a:pt x="109065" y="123044"/>
                  </a:lnTo>
                  <a:lnTo>
                    <a:pt x="164411" y="105049"/>
                  </a:lnTo>
                  <a:lnTo>
                    <a:pt x="212910" y="98666"/>
                  </a:lnTo>
                  <a:lnTo>
                    <a:pt x="274470" y="85563"/>
                  </a:lnTo>
                  <a:lnTo>
                    <a:pt x="325926" y="72749"/>
                  </a:lnTo>
                  <a:lnTo>
                    <a:pt x="379766" y="59303"/>
                  </a:lnTo>
                  <a:lnTo>
                    <a:pt x="434313" y="45671"/>
                  </a:lnTo>
                  <a:lnTo>
                    <a:pt x="493639" y="31983"/>
                  </a:lnTo>
                  <a:lnTo>
                    <a:pt x="547449" y="22847"/>
                  </a:lnTo>
                  <a:lnTo>
                    <a:pt x="594723" y="13709"/>
                  </a:lnTo>
                  <a:lnTo>
                    <a:pt x="65813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684296" y="11230451"/>
              <a:ext cx="322129" cy="414198"/>
            </a:xfrm>
            <a:custGeom>
              <a:avLst/>
              <a:gdLst/>
              <a:ahLst/>
              <a:cxnLst/>
              <a:rect l="0" t="0" r="0" b="0"/>
              <a:pathLst>
                <a:path w="322129" h="414198">
                  <a:moveTo>
                    <a:pt x="47904" y="342780"/>
                  </a:moveTo>
                  <a:lnTo>
                    <a:pt x="26067" y="328223"/>
                  </a:lnTo>
                  <a:lnTo>
                    <a:pt x="19635" y="317840"/>
                  </a:lnTo>
                  <a:lnTo>
                    <a:pt x="5248" y="261455"/>
                  </a:lnTo>
                  <a:lnTo>
                    <a:pt x="0" y="233509"/>
                  </a:lnTo>
                  <a:lnTo>
                    <a:pt x="2745" y="205853"/>
                  </a:lnTo>
                  <a:lnTo>
                    <a:pt x="7134" y="202744"/>
                  </a:lnTo>
                  <a:lnTo>
                    <a:pt x="13106" y="206766"/>
                  </a:lnTo>
                  <a:lnTo>
                    <a:pt x="26344" y="227485"/>
                  </a:lnTo>
                  <a:lnTo>
                    <a:pt x="47257" y="290439"/>
                  </a:lnTo>
                  <a:lnTo>
                    <a:pt x="61422" y="343521"/>
                  </a:lnTo>
                  <a:lnTo>
                    <a:pt x="75270" y="393781"/>
                  </a:lnTo>
                  <a:lnTo>
                    <a:pt x="81395" y="414197"/>
                  </a:lnTo>
                  <a:lnTo>
                    <a:pt x="72913" y="386002"/>
                  </a:lnTo>
                  <a:lnTo>
                    <a:pt x="56837" y="339336"/>
                  </a:lnTo>
                  <a:lnTo>
                    <a:pt x="36839" y="286914"/>
                  </a:lnTo>
                  <a:lnTo>
                    <a:pt x="21265" y="236851"/>
                  </a:lnTo>
                  <a:lnTo>
                    <a:pt x="14736" y="204292"/>
                  </a:lnTo>
                  <a:lnTo>
                    <a:pt x="16912" y="164430"/>
                  </a:lnTo>
                  <a:lnTo>
                    <a:pt x="31082" y="133510"/>
                  </a:lnTo>
                  <a:lnTo>
                    <a:pt x="55662" y="109612"/>
                  </a:lnTo>
                  <a:lnTo>
                    <a:pt x="112326" y="79028"/>
                  </a:lnTo>
                  <a:lnTo>
                    <a:pt x="155249" y="60006"/>
                  </a:lnTo>
                  <a:lnTo>
                    <a:pt x="214960" y="32168"/>
                  </a:lnTo>
                  <a:lnTo>
                    <a:pt x="277260" y="7934"/>
                  </a:lnTo>
                  <a:lnTo>
                    <a:pt x="32212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6855601" y="11367563"/>
              <a:ext cx="315358" cy="264149"/>
            </a:xfrm>
            <a:custGeom>
              <a:avLst/>
              <a:gdLst/>
              <a:ahLst/>
              <a:cxnLst/>
              <a:rect l="0" t="0" r="0" b="0"/>
              <a:pathLst>
                <a:path w="315358" h="264149">
                  <a:moveTo>
                    <a:pt x="0" y="0"/>
                  </a:moveTo>
                  <a:lnTo>
                    <a:pt x="59659" y="0"/>
                  </a:lnTo>
                  <a:lnTo>
                    <a:pt x="111116" y="4062"/>
                  </a:lnTo>
                  <a:lnTo>
                    <a:pt x="160894" y="18977"/>
                  </a:lnTo>
                  <a:lnTo>
                    <a:pt x="188816" y="35856"/>
                  </a:lnTo>
                  <a:lnTo>
                    <a:pt x="211381" y="58593"/>
                  </a:lnTo>
                  <a:lnTo>
                    <a:pt x="217094" y="72578"/>
                  </a:lnTo>
                  <a:lnTo>
                    <a:pt x="219379" y="104368"/>
                  </a:lnTo>
                  <a:lnTo>
                    <a:pt x="204822" y="156524"/>
                  </a:lnTo>
                  <a:lnTo>
                    <a:pt x="172605" y="206851"/>
                  </a:lnTo>
                  <a:lnTo>
                    <a:pt x="144412" y="235133"/>
                  </a:lnTo>
                  <a:lnTo>
                    <a:pt x="81423" y="264148"/>
                  </a:lnTo>
                  <a:lnTo>
                    <a:pt x="69517" y="262936"/>
                  </a:lnTo>
                  <a:lnTo>
                    <a:pt x="48162" y="249402"/>
                  </a:lnTo>
                  <a:lnTo>
                    <a:pt x="42773" y="237870"/>
                  </a:lnTo>
                  <a:lnTo>
                    <a:pt x="40845" y="208808"/>
                  </a:lnTo>
                  <a:lnTo>
                    <a:pt x="55605" y="158185"/>
                  </a:lnTo>
                  <a:lnTo>
                    <a:pt x="79276" y="119150"/>
                  </a:lnTo>
                  <a:lnTo>
                    <a:pt x="136464" y="78662"/>
                  </a:lnTo>
                  <a:lnTo>
                    <a:pt x="170848" y="59844"/>
                  </a:lnTo>
                  <a:lnTo>
                    <a:pt x="210506" y="53511"/>
                  </a:lnTo>
                  <a:lnTo>
                    <a:pt x="248951" y="57299"/>
                  </a:lnTo>
                  <a:lnTo>
                    <a:pt x="276195" y="69139"/>
                  </a:lnTo>
                  <a:lnTo>
                    <a:pt x="294397" y="88620"/>
                  </a:lnTo>
                  <a:lnTo>
                    <a:pt x="315357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7335493" y="11175606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7536555" y="10462623"/>
              <a:ext cx="525632" cy="710540"/>
            </a:xfrm>
            <a:custGeom>
              <a:avLst/>
              <a:gdLst/>
              <a:ahLst/>
              <a:cxnLst/>
              <a:rect l="0" t="0" r="0" b="0"/>
              <a:pathLst>
                <a:path w="525632" h="710540">
                  <a:moveTo>
                    <a:pt x="59450" y="617005"/>
                  </a:moveTo>
                  <a:lnTo>
                    <a:pt x="29620" y="561408"/>
                  </a:lnTo>
                  <a:lnTo>
                    <a:pt x="0" y="502645"/>
                  </a:lnTo>
                  <a:lnTo>
                    <a:pt x="11" y="504202"/>
                  </a:lnTo>
                  <a:lnTo>
                    <a:pt x="18255" y="546818"/>
                  </a:lnTo>
                  <a:lnTo>
                    <a:pt x="49677" y="604494"/>
                  </a:lnTo>
                  <a:lnTo>
                    <a:pt x="76197" y="664864"/>
                  </a:lnTo>
                  <a:lnTo>
                    <a:pt x="113172" y="710539"/>
                  </a:lnTo>
                  <a:lnTo>
                    <a:pt x="108210" y="706311"/>
                  </a:lnTo>
                  <a:lnTo>
                    <a:pt x="91145" y="648977"/>
                  </a:lnTo>
                  <a:lnTo>
                    <a:pt x="77644" y="601595"/>
                  </a:lnTo>
                  <a:lnTo>
                    <a:pt x="63995" y="543714"/>
                  </a:lnTo>
                  <a:lnTo>
                    <a:pt x="50302" y="491692"/>
                  </a:lnTo>
                  <a:lnTo>
                    <a:pt x="41165" y="445527"/>
                  </a:lnTo>
                  <a:lnTo>
                    <a:pt x="27964" y="398602"/>
                  </a:lnTo>
                  <a:lnTo>
                    <a:pt x="14987" y="353879"/>
                  </a:lnTo>
                  <a:lnTo>
                    <a:pt x="7681" y="294440"/>
                  </a:lnTo>
                  <a:lnTo>
                    <a:pt x="5972" y="256803"/>
                  </a:lnTo>
                  <a:lnTo>
                    <a:pt x="10087" y="241281"/>
                  </a:lnTo>
                  <a:lnTo>
                    <a:pt x="26848" y="215910"/>
                  </a:lnTo>
                  <a:lnTo>
                    <a:pt x="87317" y="173273"/>
                  </a:lnTo>
                  <a:lnTo>
                    <a:pt x="147605" y="138686"/>
                  </a:lnTo>
                  <a:lnTo>
                    <a:pt x="203216" y="117435"/>
                  </a:lnTo>
                  <a:lnTo>
                    <a:pt x="250840" y="99966"/>
                  </a:lnTo>
                  <a:lnTo>
                    <a:pt x="301344" y="77694"/>
                  </a:lnTo>
                  <a:lnTo>
                    <a:pt x="360127" y="55747"/>
                  </a:lnTo>
                  <a:lnTo>
                    <a:pt x="415750" y="36742"/>
                  </a:lnTo>
                  <a:lnTo>
                    <a:pt x="470749" y="18317"/>
                  </a:lnTo>
                  <a:lnTo>
                    <a:pt x="52563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7760540" y="10727200"/>
              <a:ext cx="315359" cy="258908"/>
            </a:xfrm>
            <a:custGeom>
              <a:avLst/>
              <a:gdLst/>
              <a:ahLst/>
              <a:cxnLst/>
              <a:rect l="0" t="0" r="0" b="0"/>
              <a:pathLst>
                <a:path w="315359" h="258908">
                  <a:moveTo>
                    <a:pt x="0" y="23359"/>
                  </a:moveTo>
                  <a:lnTo>
                    <a:pt x="43786" y="4512"/>
                  </a:lnTo>
                  <a:lnTo>
                    <a:pt x="93548" y="0"/>
                  </a:lnTo>
                  <a:lnTo>
                    <a:pt x="145363" y="9159"/>
                  </a:lnTo>
                  <a:lnTo>
                    <a:pt x="175820" y="22634"/>
                  </a:lnTo>
                  <a:lnTo>
                    <a:pt x="200528" y="46904"/>
                  </a:lnTo>
                  <a:lnTo>
                    <a:pt x="211382" y="61908"/>
                  </a:lnTo>
                  <a:lnTo>
                    <a:pt x="219379" y="94829"/>
                  </a:lnTo>
                  <a:lnTo>
                    <a:pt x="219379" y="112139"/>
                  </a:lnTo>
                  <a:lnTo>
                    <a:pt x="207191" y="147623"/>
                  </a:lnTo>
                  <a:lnTo>
                    <a:pt x="169405" y="205499"/>
                  </a:lnTo>
                  <a:lnTo>
                    <a:pt x="127213" y="236613"/>
                  </a:lnTo>
                  <a:lnTo>
                    <a:pt x="76118" y="257850"/>
                  </a:lnTo>
                  <a:lnTo>
                    <a:pt x="61410" y="258907"/>
                  </a:lnTo>
                  <a:lnTo>
                    <a:pt x="36941" y="251955"/>
                  </a:lnTo>
                  <a:lnTo>
                    <a:pt x="19973" y="234646"/>
                  </a:lnTo>
                  <a:lnTo>
                    <a:pt x="13316" y="223632"/>
                  </a:lnTo>
                  <a:lnTo>
                    <a:pt x="13448" y="211719"/>
                  </a:lnTo>
                  <a:lnTo>
                    <a:pt x="25782" y="186295"/>
                  </a:lnTo>
                  <a:lnTo>
                    <a:pt x="65700" y="153565"/>
                  </a:lnTo>
                  <a:lnTo>
                    <a:pt x="116122" y="131849"/>
                  </a:lnTo>
                  <a:lnTo>
                    <a:pt x="176934" y="115765"/>
                  </a:lnTo>
                  <a:lnTo>
                    <a:pt x="228640" y="115909"/>
                  </a:lnTo>
                  <a:lnTo>
                    <a:pt x="284009" y="129606"/>
                  </a:lnTo>
                  <a:lnTo>
                    <a:pt x="315358" y="1467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7554872" y="11024783"/>
              <a:ext cx="644428" cy="246802"/>
            </a:xfrm>
            <a:custGeom>
              <a:avLst/>
              <a:gdLst/>
              <a:ahLst/>
              <a:cxnLst/>
              <a:rect l="0" t="0" r="0" b="0"/>
              <a:pathLst>
                <a:path w="644428" h="246802">
                  <a:moveTo>
                    <a:pt x="0" y="246801"/>
                  </a:moveTo>
                  <a:lnTo>
                    <a:pt x="45309" y="234331"/>
                  </a:lnTo>
                  <a:lnTo>
                    <a:pt x="101447" y="212468"/>
                  </a:lnTo>
                  <a:lnTo>
                    <a:pt x="162906" y="181845"/>
                  </a:lnTo>
                  <a:lnTo>
                    <a:pt x="201123" y="161539"/>
                  </a:lnTo>
                  <a:lnTo>
                    <a:pt x="255892" y="127379"/>
                  </a:lnTo>
                  <a:lnTo>
                    <a:pt x="315969" y="100714"/>
                  </a:lnTo>
                  <a:lnTo>
                    <a:pt x="365644" y="77914"/>
                  </a:lnTo>
                  <a:lnTo>
                    <a:pt x="424147" y="55790"/>
                  </a:lnTo>
                  <a:lnTo>
                    <a:pt x="486993" y="36750"/>
                  </a:lnTo>
                  <a:lnTo>
                    <a:pt x="547336" y="22907"/>
                  </a:lnTo>
                  <a:lnTo>
                    <a:pt x="598901" y="9157"/>
                  </a:lnTo>
                  <a:lnTo>
                    <a:pt x="64442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7768667" y="11107050"/>
              <a:ext cx="320943" cy="562160"/>
            </a:xfrm>
            <a:custGeom>
              <a:avLst/>
              <a:gdLst/>
              <a:ahLst/>
              <a:cxnLst/>
              <a:rect l="0" t="0" r="0" b="0"/>
              <a:pathLst>
                <a:path w="320943" h="562160">
                  <a:moveTo>
                    <a:pt x="74140" y="562159"/>
                  </a:moveTo>
                  <a:lnTo>
                    <a:pt x="59225" y="513351"/>
                  </a:lnTo>
                  <a:lnTo>
                    <a:pt x="41910" y="453661"/>
                  </a:lnTo>
                  <a:lnTo>
                    <a:pt x="28366" y="404410"/>
                  </a:lnTo>
                  <a:lnTo>
                    <a:pt x="28390" y="396055"/>
                  </a:lnTo>
                  <a:lnTo>
                    <a:pt x="31452" y="393531"/>
                  </a:lnTo>
                  <a:lnTo>
                    <a:pt x="36541" y="394895"/>
                  </a:lnTo>
                  <a:lnTo>
                    <a:pt x="58261" y="425931"/>
                  </a:lnTo>
                  <a:lnTo>
                    <a:pt x="76714" y="473721"/>
                  </a:lnTo>
                  <a:lnTo>
                    <a:pt x="99109" y="519197"/>
                  </a:lnTo>
                  <a:lnTo>
                    <a:pt x="102973" y="524376"/>
                  </a:lnTo>
                  <a:lnTo>
                    <a:pt x="104027" y="523259"/>
                  </a:lnTo>
                  <a:lnTo>
                    <a:pt x="99611" y="508307"/>
                  </a:lnTo>
                  <a:lnTo>
                    <a:pt x="71949" y="457179"/>
                  </a:lnTo>
                  <a:lnTo>
                    <a:pt x="46069" y="414255"/>
                  </a:lnTo>
                  <a:lnTo>
                    <a:pt x="23166" y="357356"/>
                  </a:lnTo>
                  <a:lnTo>
                    <a:pt x="6731" y="301902"/>
                  </a:lnTo>
                  <a:lnTo>
                    <a:pt x="0" y="263673"/>
                  </a:lnTo>
                  <a:lnTo>
                    <a:pt x="2087" y="221291"/>
                  </a:lnTo>
                  <a:lnTo>
                    <a:pt x="16218" y="189252"/>
                  </a:lnTo>
                  <a:lnTo>
                    <a:pt x="69165" y="132468"/>
                  </a:lnTo>
                  <a:lnTo>
                    <a:pt x="122094" y="96126"/>
                  </a:lnTo>
                  <a:lnTo>
                    <a:pt x="182469" y="59839"/>
                  </a:lnTo>
                  <a:lnTo>
                    <a:pt x="245685" y="30271"/>
                  </a:lnTo>
                  <a:lnTo>
                    <a:pt x="307872" y="5039"/>
                  </a:lnTo>
                  <a:lnTo>
                    <a:pt x="32094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7952497" y="11275649"/>
              <a:ext cx="274225" cy="244154"/>
            </a:xfrm>
            <a:custGeom>
              <a:avLst/>
              <a:gdLst/>
              <a:ahLst/>
              <a:cxnLst/>
              <a:rect l="0" t="0" r="0" b="0"/>
              <a:pathLst>
                <a:path w="274225" h="244154">
                  <a:moveTo>
                    <a:pt x="0" y="23357"/>
                  </a:moveTo>
                  <a:lnTo>
                    <a:pt x="43785" y="4512"/>
                  </a:lnTo>
                  <a:lnTo>
                    <a:pt x="92024" y="0"/>
                  </a:lnTo>
                  <a:lnTo>
                    <a:pt x="121643" y="4344"/>
                  </a:lnTo>
                  <a:lnTo>
                    <a:pt x="145979" y="15415"/>
                  </a:lnTo>
                  <a:lnTo>
                    <a:pt x="156734" y="22633"/>
                  </a:lnTo>
                  <a:lnTo>
                    <a:pt x="172747" y="42841"/>
                  </a:lnTo>
                  <a:lnTo>
                    <a:pt x="179150" y="54628"/>
                  </a:lnTo>
                  <a:lnTo>
                    <a:pt x="182203" y="83975"/>
                  </a:lnTo>
                  <a:lnTo>
                    <a:pt x="176957" y="117331"/>
                  </a:lnTo>
                  <a:lnTo>
                    <a:pt x="156874" y="167324"/>
                  </a:lnTo>
                  <a:lnTo>
                    <a:pt x="130103" y="202788"/>
                  </a:lnTo>
                  <a:lnTo>
                    <a:pt x="92378" y="231070"/>
                  </a:lnTo>
                  <a:lnTo>
                    <a:pt x="60353" y="244153"/>
                  </a:lnTo>
                  <a:lnTo>
                    <a:pt x="29871" y="242858"/>
                  </a:lnTo>
                  <a:lnTo>
                    <a:pt x="15343" y="238247"/>
                  </a:lnTo>
                  <a:lnTo>
                    <a:pt x="7181" y="230603"/>
                  </a:lnTo>
                  <a:lnTo>
                    <a:pt x="3264" y="220936"/>
                  </a:lnTo>
                  <a:lnTo>
                    <a:pt x="2176" y="209922"/>
                  </a:lnTo>
                  <a:lnTo>
                    <a:pt x="9091" y="185496"/>
                  </a:lnTo>
                  <a:lnTo>
                    <a:pt x="23846" y="160928"/>
                  </a:lnTo>
                  <a:lnTo>
                    <a:pt x="59371" y="129967"/>
                  </a:lnTo>
                  <a:lnTo>
                    <a:pt x="107814" y="104542"/>
                  </a:lnTo>
                  <a:lnTo>
                    <a:pt x="159239" y="97179"/>
                  </a:lnTo>
                  <a:lnTo>
                    <a:pt x="189604" y="100856"/>
                  </a:lnTo>
                  <a:lnTo>
                    <a:pt x="214270" y="111630"/>
                  </a:lnTo>
                  <a:lnTo>
                    <a:pt x="235391" y="128099"/>
                  </a:lnTo>
                  <a:lnTo>
                    <a:pt x="274224" y="174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8281566" y="10873960"/>
              <a:ext cx="137113" cy="54845"/>
            </a:xfrm>
            <a:custGeom>
              <a:avLst/>
              <a:gdLst/>
              <a:ahLst/>
              <a:cxnLst/>
              <a:rect l="0" t="0" r="0" b="0"/>
              <a:pathLst>
                <a:path w="137113" h="54845">
                  <a:moveTo>
                    <a:pt x="0" y="54844"/>
                  </a:moveTo>
                  <a:lnTo>
                    <a:pt x="45447" y="16676"/>
                  </a:lnTo>
                  <a:lnTo>
                    <a:pt x="74535" y="7411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8322699" y="10956227"/>
              <a:ext cx="150824" cy="82268"/>
            </a:xfrm>
            <a:custGeom>
              <a:avLst/>
              <a:gdLst/>
              <a:ahLst/>
              <a:cxnLst/>
              <a:rect l="0" t="0" r="0" b="0"/>
              <a:pathLst>
                <a:path w="150824" h="82268">
                  <a:moveTo>
                    <a:pt x="0" y="82267"/>
                  </a:moveTo>
                  <a:lnTo>
                    <a:pt x="45447" y="44099"/>
                  </a:lnTo>
                  <a:lnTo>
                    <a:pt x="96831" y="19770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8544937" y="10325512"/>
              <a:ext cx="106832" cy="411336"/>
            </a:xfrm>
            <a:custGeom>
              <a:avLst/>
              <a:gdLst/>
              <a:ahLst/>
              <a:cxnLst/>
              <a:rect l="0" t="0" r="0" b="0"/>
              <a:pathLst>
                <a:path w="106832" h="411336">
                  <a:moveTo>
                    <a:pt x="10852" y="0"/>
                  </a:moveTo>
                  <a:lnTo>
                    <a:pt x="0" y="48807"/>
                  </a:lnTo>
                  <a:lnTo>
                    <a:pt x="2051" y="102314"/>
                  </a:lnTo>
                  <a:lnTo>
                    <a:pt x="9987" y="144498"/>
                  </a:lnTo>
                  <a:lnTo>
                    <a:pt x="23671" y="188638"/>
                  </a:lnTo>
                  <a:lnTo>
                    <a:pt x="48505" y="249034"/>
                  </a:lnTo>
                  <a:lnTo>
                    <a:pt x="67882" y="305524"/>
                  </a:lnTo>
                  <a:lnTo>
                    <a:pt x="88079" y="366736"/>
                  </a:lnTo>
                  <a:lnTo>
                    <a:pt x="106831" y="4113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8656072" y="10366645"/>
              <a:ext cx="204224" cy="332694"/>
            </a:xfrm>
            <a:custGeom>
              <a:avLst/>
              <a:gdLst/>
              <a:ahLst/>
              <a:cxnLst/>
              <a:rect l="0" t="0" r="0" b="0"/>
              <a:pathLst>
                <a:path w="204224" h="332694">
                  <a:moveTo>
                    <a:pt x="23118" y="0"/>
                  </a:moveTo>
                  <a:lnTo>
                    <a:pt x="8204" y="52870"/>
                  </a:lnTo>
                  <a:lnTo>
                    <a:pt x="2779" y="93577"/>
                  </a:lnTo>
                  <a:lnTo>
                    <a:pt x="5446" y="142138"/>
                  </a:lnTo>
                  <a:lnTo>
                    <a:pt x="7646" y="186066"/>
                  </a:lnTo>
                  <a:lnTo>
                    <a:pt x="11672" y="225901"/>
                  </a:lnTo>
                  <a:lnTo>
                    <a:pt x="31068" y="279542"/>
                  </a:lnTo>
                  <a:lnTo>
                    <a:pt x="47473" y="305025"/>
                  </a:lnTo>
                  <a:lnTo>
                    <a:pt x="68982" y="322446"/>
                  </a:lnTo>
                  <a:lnTo>
                    <a:pt x="81116" y="329224"/>
                  </a:lnTo>
                  <a:lnTo>
                    <a:pt x="106787" y="332693"/>
                  </a:lnTo>
                  <a:lnTo>
                    <a:pt x="131907" y="327632"/>
                  </a:lnTo>
                  <a:lnTo>
                    <a:pt x="153229" y="315227"/>
                  </a:lnTo>
                  <a:lnTo>
                    <a:pt x="182362" y="276555"/>
                  </a:lnTo>
                  <a:lnTo>
                    <a:pt x="203013" y="233781"/>
                  </a:lnTo>
                  <a:lnTo>
                    <a:pt x="204223" y="177604"/>
                  </a:lnTo>
                  <a:lnTo>
                    <a:pt x="187654" y="127273"/>
                  </a:lnTo>
                  <a:lnTo>
                    <a:pt x="156168" y="76136"/>
                  </a:lnTo>
                  <a:lnTo>
                    <a:pt x="117893" y="36947"/>
                  </a:lnTo>
                  <a:lnTo>
                    <a:pt x="77607" y="13318"/>
                  </a:lnTo>
                  <a:lnTo>
                    <a:pt x="64014" y="11925"/>
                  </a:lnTo>
                  <a:lnTo>
                    <a:pt x="36724" y="18504"/>
                  </a:lnTo>
                  <a:lnTo>
                    <a:pt x="17485" y="35646"/>
                  </a:lnTo>
                  <a:lnTo>
                    <a:pt x="10222" y="46616"/>
                  </a:lnTo>
                  <a:lnTo>
                    <a:pt x="0" y="98450"/>
                  </a:lnTo>
                  <a:lnTo>
                    <a:pt x="5970" y="157744"/>
                  </a:lnTo>
                  <a:lnTo>
                    <a:pt x="9408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8876557" y="10119844"/>
              <a:ext cx="323660" cy="540915"/>
            </a:xfrm>
            <a:custGeom>
              <a:avLst/>
              <a:gdLst/>
              <a:ahLst/>
              <a:cxnLst/>
              <a:rect l="0" t="0" r="0" b="0"/>
              <a:pathLst>
                <a:path w="323660" h="540915">
                  <a:moveTo>
                    <a:pt x="104280" y="521025"/>
                  </a:moveTo>
                  <a:lnTo>
                    <a:pt x="89365" y="465428"/>
                  </a:lnTo>
                  <a:lnTo>
                    <a:pt x="80563" y="420761"/>
                  </a:lnTo>
                  <a:lnTo>
                    <a:pt x="70311" y="358353"/>
                  </a:lnTo>
                  <a:lnTo>
                    <a:pt x="69446" y="354686"/>
                  </a:lnTo>
                  <a:lnTo>
                    <a:pt x="90138" y="415254"/>
                  </a:lnTo>
                  <a:lnTo>
                    <a:pt x="112432" y="477957"/>
                  </a:lnTo>
                  <a:lnTo>
                    <a:pt x="128362" y="518929"/>
                  </a:lnTo>
                  <a:lnTo>
                    <a:pt x="143421" y="540914"/>
                  </a:lnTo>
                  <a:lnTo>
                    <a:pt x="147133" y="540378"/>
                  </a:lnTo>
                  <a:lnTo>
                    <a:pt x="147193" y="519470"/>
                  </a:lnTo>
                  <a:lnTo>
                    <a:pt x="138662" y="472151"/>
                  </a:lnTo>
                  <a:lnTo>
                    <a:pt x="119207" y="419537"/>
                  </a:lnTo>
                  <a:lnTo>
                    <a:pt x="94145" y="365353"/>
                  </a:lnTo>
                  <a:lnTo>
                    <a:pt x="58380" y="311296"/>
                  </a:lnTo>
                  <a:lnTo>
                    <a:pt x="21974" y="249159"/>
                  </a:lnTo>
                  <a:lnTo>
                    <a:pt x="6761" y="218903"/>
                  </a:lnTo>
                  <a:lnTo>
                    <a:pt x="0" y="185143"/>
                  </a:lnTo>
                  <a:lnTo>
                    <a:pt x="5119" y="157950"/>
                  </a:lnTo>
                  <a:lnTo>
                    <a:pt x="10751" y="146434"/>
                  </a:lnTo>
                  <a:lnTo>
                    <a:pt x="33258" y="125512"/>
                  </a:lnTo>
                  <a:lnTo>
                    <a:pt x="80189" y="96603"/>
                  </a:lnTo>
                  <a:lnTo>
                    <a:pt x="143363" y="66817"/>
                  </a:lnTo>
                  <a:lnTo>
                    <a:pt x="200497" y="43834"/>
                  </a:lnTo>
                  <a:lnTo>
                    <a:pt x="258390" y="17727"/>
                  </a:lnTo>
                  <a:lnTo>
                    <a:pt x="287541" y="7878"/>
                  </a:lnTo>
                  <a:lnTo>
                    <a:pt x="32365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9063104" y="10284378"/>
              <a:ext cx="246802" cy="247658"/>
            </a:xfrm>
            <a:custGeom>
              <a:avLst/>
              <a:gdLst/>
              <a:ahLst/>
              <a:cxnLst/>
              <a:rect l="0" t="0" r="0" b="0"/>
              <a:pathLst>
                <a:path w="246802" h="247658">
                  <a:moveTo>
                    <a:pt x="0" y="0"/>
                  </a:moveTo>
                  <a:lnTo>
                    <a:pt x="59660" y="4062"/>
                  </a:lnTo>
                  <a:lnTo>
                    <a:pt x="121644" y="19084"/>
                  </a:lnTo>
                  <a:lnTo>
                    <a:pt x="145980" y="35904"/>
                  </a:lnTo>
                  <a:lnTo>
                    <a:pt x="156736" y="46788"/>
                  </a:lnTo>
                  <a:lnTo>
                    <a:pt x="168686" y="75132"/>
                  </a:lnTo>
                  <a:lnTo>
                    <a:pt x="171873" y="91221"/>
                  </a:lnTo>
                  <a:lnTo>
                    <a:pt x="167288" y="125349"/>
                  </a:lnTo>
                  <a:lnTo>
                    <a:pt x="153571" y="159306"/>
                  </a:lnTo>
                  <a:lnTo>
                    <a:pt x="132239" y="189633"/>
                  </a:lnTo>
                  <a:lnTo>
                    <a:pt x="87256" y="225123"/>
                  </a:lnTo>
                  <a:lnTo>
                    <a:pt x="42612" y="247657"/>
                  </a:lnTo>
                  <a:lnTo>
                    <a:pt x="31455" y="247371"/>
                  </a:lnTo>
                  <a:lnTo>
                    <a:pt x="22493" y="242611"/>
                  </a:lnTo>
                  <a:lnTo>
                    <a:pt x="14995" y="234868"/>
                  </a:lnTo>
                  <a:lnTo>
                    <a:pt x="10727" y="205950"/>
                  </a:lnTo>
                  <a:lnTo>
                    <a:pt x="11722" y="187574"/>
                  </a:lnTo>
                  <a:lnTo>
                    <a:pt x="25015" y="159032"/>
                  </a:lnTo>
                  <a:lnTo>
                    <a:pt x="34958" y="147155"/>
                  </a:lnTo>
                  <a:lnTo>
                    <a:pt x="62257" y="129896"/>
                  </a:lnTo>
                  <a:lnTo>
                    <a:pt x="94702" y="118670"/>
                  </a:lnTo>
                  <a:lnTo>
                    <a:pt x="147229" y="113873"/>
                  </a:lnTo>
                  <a:lnTo>
                    <a:pt x="198340" y="122948"/>
                  </a:lnTo>
                  <a:lnTo>
                    <a:pt x="223231" y="136403"/>
                  </a:lnTo>
                  <a:lnTo>
                    <a:pt x="236325" y="152539"/>
                  </a:lnTo>
                  <a:lnTo>
                    <a:pt x="246801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8596923" y="10544890"/>
              <a:ext cx="918651" cy="315359"/>
            </a:xfrm>
            <a:custGeom>
              <a:avLst/>
              <a:gdLst/>
              <a:ahLst/>
              <a:cxnLst/>
              <a:rect l="0" t="0" r="0" b="0"/>
              <a:pathLst>
                <a:path w="918651" h="315359">
                  <a:moveTo>
                    <a:pt x="0" y="315358"/>
                  </a:moveTo>
                  <a:lnTo>
                    <a:pt x="48808" y="296381"/>
                  </a:lnTo>
                  <a:lnTo>
                    <a:pt x="108498" y="271323"/>
                  </a:lnTo>
                  <a:lnTo>
                    <a:pt x="157749" y="256438"/>
                  </a:lnTo>
                  <a:lnTo>
                    <a:pt x="219562" y="226812"/>
                  </a:lnTo>
                  <a:lnTo>
                    <a:pt x="271062" y="202115"/>
                  </a:lnTo>
                  <a:lnTo>
                    <a:pt x="324916" y="184472"/>
                  </a:lnTo>
                  <a:lnTo>
                    <a:pt x="379467" y="168072"/>
                  </a:lnTo>
                  <a:lnTo>
                    <a:pt x="435748" y="146116"/>
                  </a:lnTo>
                  <a:lnTo>
                    <a:pt x="498467" y="129286"/>
                  </a:lnTo>
                  <a:lnTo>
                    <a:pt x="556321" y="113127"/>
                  </a:lnTo>
                  <a:lnTo>
                    <a:pt x="612058" y="91242"/>
                  </a:lnTo>
                  <a:lnTo>
                    <a:pt x="667167" y="74432"/>
                  </a:lnTo>
                  <a:lnTo>
                    <a:pt x="720567" y="59802"/>
                  </a:lnTo>
                  <a:lnTo>
                    <a:pt x="780329" y="41211"/>
                  </a:lnTo>
                  <a:lnTo>
                    <a:pt x="836145" y="22868"/>
                  </a:lnTo>
                  <a:lnTo>
                    <a:pt x="896783" y="4065"/>
                  </a:lnTo>
                  <a:lnTo>
                    <a:pt x="91865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8602324" y="10750559"/>
            <a:ext cx="597893" cy="740406"/>
            <a:chOff x="8602324" y="10750559"/>
            <a:chExt cx="597893" cy="740406"/>
          </a:xfrm>
        </p:grpSpPr>
        <p:sp>
          <p:nvSpPr>
            <p:cNvPr id="83" name="Freeform 82"/>
            <p:cNvSpPr/>
            <p:nvPr/>
          </p:nvSpPr>
          <p:spPr>
            <a:xfrm>
              <a:off x="8602324" y="10750559"/>
              <a:ext cx="529337" cy="740406"/>
            </a:xfrm>
            <a:custGeom>
              <a:avLst/>
              <a:gdLst/>
              <a:ahLst/>
              <a:cxnLst/>
              <a:rect l="0" t="0" r="0" b="0"/>
              <a:pathLst>
                <a:path w="529337" h="740406">
                  <a:moveTo>
                    <a:pt x="90578" y="740405"/>
                  </a:moveTo>
                  <a:lnTo>
                    <a:pt x="71494" y="683152"/>
                  </a:lnTo>
                  <a:lnTo>
                    <a:pt x="65626" y="636434"/>
                  </a:lnTo>
                  <a:lnTo>
                    <a:pt x="63887" y="576718"/>
                  </a:lnTo>
                  <a:lnTo>
                    <a:pt x="63373" y="518061"/>
                  </a:lnTo>
                  <a:lnTo>
                    <a:pt x="63220" y="462086"/>
                  </a:lnTo>
                  <a:lnTo>
                    <a:pt x="66245" y="452787"/>
                  </a:lnTo>
                  <a:lnTo>
                    <a:pt x="71309" y="449634"/>
                  </a:lnTo>
                  <a:lnTo>
                    <a:pt x="77732" y="450579"/>
                  </a:lnTo>
                  <a:lnTo>
                    <a:pt x="82014" y="457303"/>
                  </a:lnTo>
                  <a:lnTo>
                    <a:pt x="97012" y="507817"/>
                  </a:lnTo>
                  <a:lnTo>
                    <a:pt x="121133" y="569537"/>
                  </a:lnTo>
                  <a:lnTo>
                    <a:pt x="142092" y="627941"/>
                  </a:lnTo>
                  <a:lnTo>
                    <a:pt x="157145" y="650302"/>
                  </a:lnTo>
                  <a:lnTo>
                    <a:pt x="162378" y="651391"/>
                  </a:lnTo>
                  <a:lnTo>
                    <a:pt x="165867" y="646022"/>
                  </a:lnTo>
                  <a:lnTo>
                    <a:pt x="168193" y="636349"/>
                  </a:lnTo>
                  <a:lnTo>
                    <a:pt x="162652" y="613414"/>
                  </a:lnTo>
                  <a:lnTo>
                    <a:pt x="134268" y="554170"/>
                  </a:lnTo>
                  <a:lnTo>
                    <a:pt x="108744" y="493211"/>
                  </a:lnTo>
                  <a:lnTo>
                    <a:pt x="75941" y="432191"/>
                  </a:lnTo>
                  <a:lnTo>
                    <a:pt x="40121" y="375337"/>
                  </a:lnTo>
                  <a:lnTo>
                    <a:pt x="12827" y="323311"/>
                  </a:lnTo>
                  <a:lnTo>
                    <a:pt x="0" y="269302"/>
                  </a:lnTo>
                  <a:lnTo>
                    <a:pt x="5124" y="241058"/>
                  </a:lnTo>
                  <a:lnTo>
                    <a:pt x="19082" y="218350"/>
                  </a:lnTo>
                  <a:lnTo>
                    <a:pt x="54159" y="188435"/>
                  </a:lnTo>
                  <a:lnTo>
                    <a:pt x="115772" y="151030"/>
                  </a:lnTo>
                  <a:lnTo>
                    <a:pt x="170661" y="123462"/>
                  </a:lnTo>
                  <a:lnTo>
                    <a:pt x="232629" y="95996"/>
                  </a:lnTo>
                  <a:lnTo>
                    <a:pt x="294513" y="66698"/>
                  </a:lnTo>
                  <a:lnTo>
                    <a:pt x="350748" y="46240"/>
                  </a:lnTo>
                  <a:lnTo>
                    <a:pt x="405867" y="27527"/>
                  </a:lnTo>
                  <a:lnTo>
                    <a:pt x="455174" y="13742"/>
                  </a:lnTo>
                  <a:lnTo>
                    <a:pt x="501776" y="4071"/>
                  </a:lnTo>
                  <a:lnTo>
                    <a:pt x="52933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8890671" y="10928804"/>
              <a:ext cx="309546" cy="192117"/>
            </a:xfrm>
            <a:custGeom>
              <a:avLst/>
              <a:gdLst/>
              <a:ahLst/>
              <a:cxnLst/>
              <a:rect l="0" t="0" r="0" b="0"/>
              <a:pathLst>
                <a:path w="309546" h="192117">
                  <a:moveTo>
                    <a:pt x="7899" y="0"/>
                  </a:moveTo>
                  <a:lnTo>
                    <a:pt x="7899" y="59660"/>
                  </a:lnTo>
                  <a:lnTo>
                    <a:pt x="7899" y="115179"/>
                  </a:lnTo>
                  <a:lnTo>
                    <a:pt x="3836" y="171747"/>
                  </a:lnTo>
                  <a:lnTo>
                    <a:pt x="0" y="192116"/>
                  </a:lnTo>
                  <a:lnTo>
                    <a:pt x="7928" y="172368"/>
                  </a:lnTo>
                  <a:lnTo>
                    <a:pt x="21115" y="154812"/>
                  </a:lnTo>
                  <a:lnTo>
                    <a:pt x="60227" y="127799"/>
                  </a:lnTo>
                  <a:lnTo>
                    <a:pt x="110411" y="107777"/>
                  </a:lnTo>
                  <a:lnTo>
                    <a:pt x="163874" y="92196"/>
                  </a:lnTo>
                  <a:lnTo>
                    <a:pt x="225587" y="71759"/>
                  </a:lnTo>
                  <a:lnTo>
                    <a:pt x="277726" y="48086"/>
                  </a:lnTo>
                  <a:lnTo>
                    <a:pt x="309545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9027782" y="10846537"/>
              <a:ext cx="55152" cy="479893"/>
            </a:xfrm>
            <a:custGeom>
              <a:avLst/>
              <a:gdLst/>
              <a:ahLst/>
              <a:cxnLst/>
              <a:rect l="0" t="0" r="0" b="0"/>
              <a:pathLst>
                <a:path w="55152" h="479893">
                  <a:moveTo>
                    <a:pt x="7900" y="0"/>
                  </a:moveTo>
                  <a:lnTo>
                    <a:pt x="6377" y="53209"/>
                  </a:lnTo>
                  <a:lnTo>
                    <a:pt x="0" y="107512"/>
                  </a:lnTo>
                  <a:lnTo>
                    <a:pt x="6406" y="169644"/>
                  </a:lnTo>
                  <a:lnTo>
                    <a:pt x="17952" y="227326"/>
                  </a:lnTo>
                  <a:lnTo>
                    <a:pt x="31022" y="283010"/>
                  </a:lnTo>
                  <a:lnTo>
                    <a:pt x="44543" y="338104"/>
                  </a:lnTo>
                  <a:lnTo>
                    <a:pt x="55151" y="393023"/>
                  </a:lnTo>
                  <a:lnTo>
                    <a:pt x="50693" y="453986"/>
                  </a:lnTo>
                  <a:lnTo>
                    <a:pt x="49033" y="4798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2509150" y="12341058"/>
            <a:ext cx="904940" cy="397626"/>
            <a:chOff x="2509150" y="12341058"/>
            <a:chExt cx="904940" cy="397626"/>
          </a:xfrm>
        </p:grpSpPr>
        <p:sp>
          <p:nvSpPr>
            <p:cNvPr id="87" name="Freeform 86"/>
            <p:cNvSpPr/>
            <p:nvPr/>
          </p:nvSpPr>
          <p:spPr>
            <a:xfrm>
              <a:off x="2509150" y="12341058"/>
              <a:ext cx="82268" cy="397626"/>
            </a:xfrm>
            <a:custGeom>
              <a:avLst/>
              <a:gdLst/>
              <a:ahLst/>
              <a:cxnLst/>
              <a:rect l="0" t="0" r="0" b="0"/>
              <a:pathLst>
                <a:path w="82268" h="397626">
                  <a:moveTo>
                    <a:pt x="82267" y="0"/>
                  </a:moveTo>
                  <a:lnTo>
                    <a:pt x="71415" y="48806"/>
                  </a:lnTo>
                  <a:lnTo>
                    <a:pt x="65340" y="98252"/>
                  </a:lnTo>
                  <a:lnTo>
                    <a:pt x="53892" y="155559"/>
                  </a:lnTo>
                  <a:lnTo>
                    <a:pt x="40851" y="216720"/>
                  </a:lnTo>
                  <a:lnTo>
                    <a:pt x="27339" y="277499"/>
                  </a:lnTo>
                  <a:lnTo>
                    <a:pt x="13686" y="335626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2666459" y="12368413"/>
              <a:ext cx="189013" cy="296475"/>
            </a:xfrm>
            <a:custGeom>
              <a:avLst/>
              <a:gdLst/>
              <a:ahLst/>
              <a:cxnLst/>
              <a:rect l="0" t="0" r="0" b="0"/>
              <a:pathLst>
                <a:path w="189013" h="296475">
                  <a:moveTo>
                    <a:pt x="75781" y="68"/>
                  </a:moveTo>
                  <a:lnTo>
                    <a:pt x="60866" y="55665"/>
                  </a:lnTo>
                  <a:lnTo>
                    <a:pt x="43940" y="104394"/>
                  </a:lnTo>
                  <a:lnTo>
                    <a:pt x="19627" y="167075"/>
                  </a:lnTo>
                  <a:lnTo>
                    <a:pt x="1251" y="229829"/>
                  </a:lnTo>
                  <a:lnTo>
                    <a:pt x="0" y="265194"/>
                  </a:lnTo>
                  <a:lnTo>
                    <a:pt x="9600" y="291069"/>
                  </a:lnTo>
                  <a:lnTo>
                    <a:pt x="17949" y="296141"/>
                  </a:lnTo>
                  <a:lnTo>
                    <a:pt x="28086" y="296474"/>
                  </a:lnTo>
                  <a:lnTo>
                    <a:pt x="64188" y="282388"/>
                  </a:lnTo>
                  <a:lnTo>
                    <a:pt x="117333" y="243051"/>
                  </a:lnTo>
                  <a:lnTo>
                    <a:pt x="150894" y="197325"/>
                  </a:lnTo>
                  <a:lnTo>
                    <a:pt x="172856" y="145183"/>
                  </a:lnTo>
                  <a:lnTo>
                    <a:pt x="189012" y="83859"/>
                  </a:lnTo>
                  <a:lnTo>
                    <a:pt x="188890" y="32005"/>
                  </a:lnTo>
                  <a:lnTo>
                    <a:pt x="183180" y="19835"/>
                  </a:lnTo>
                  <a:lnTo>
                    <a:pt x="164647" y="2252"/>
                  </a:lnTo>
                  <a:lnTo>
                    <a:pt x="154831" y="0"/>
                  </a:lnTo>
                  <a:lnTo>
                    <a:pt x="145239" y="1547"/>
                  </a:lnTo>
                  <a:lnTo>
                    <a:pt x="135798" y="5624"/>
                  </a:lnTo>
                  <a:lnTo>
                    <a:pt x="100673" y="40477"/>
                  </a:lnTo>
                  <a:lnTo>
                    <a:pt x="68599" y="96677"/>
                  </a:lnTo>
                  <a:lnTo>
                    <a:pt x="47077" y="147015"/>
                  </a:lnTo>
                  <a:lnTo>
                    <a:pt x="23773" y="205433"/>
                  </a:lnTo>
                  <a:lnTo>
                    <a:pt x="14580" y="240641"/>
                  </a:lnTo>
                  <a:lnTo>
                    <a:pt x="7225" y="2880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2961619" y="12357633"/>
              <a:ext cx="452471" cy="370083"/>
            </a:xfrm>
            <a:custGeom>
              <a:avLst/>
              <a:gdLst/>
              <a:ahLst/>
              <a:cxnLst/>
              <a:rect l="0" t="0" r="0" b="0"/>
              <a:pathLst>
                <a:path w="452471" h="370083">
                  <a:moveTo>
                    <a:pt x="0" y="312494"/>
                  </a:moveTo>
                  <a:lnTo>
                    <a:pt x="1524" y="260809"/>
                  </a:lnTo>
                  <a:lnTo>
                    <a:pt x="14916" y="199366"/>
                  </a:lnTo>
                  <a:lnTo>
                    <a:pt x="24911" y="167760"/>
                  </a:lnTo>
                  <a:lnTo>
                    <a:pt x="39510" y="143556"/>
                  </a:lnTo>
                  <a:lnTo>
                    <a:pt x="44622" y="141977"/>
                  </a:lnTo>
                  <a:lnTo>
                    <a:pt x="48029" y="147018"/>
                  </a:lnTo>
                  <a:lnTo>
                    <a:pt x="50301" y="156472"/>
                  </a:lnTo>
                  <a:lnTo>
                    <a:pt x="38941" y="206173"/>
                  </a:lnTo>
                  <a:lnTo>
                    <a:pt x="30836" y="261863"/>
                  </a:lnTo>
                  <a:lnTo>
                    <a:pt x="21156" y="316958"/>
                  </a:lnTo>
                  <a:lnTo>
                    <a:pt x="8638" y="364598"/>
                  </a:lnTo>
                  <a:lnTo>
                    <a:pt x="8806" y="370082"/>
                  </a:lnTo>
                  <a:lnTo>
                    <a:pt x="11965" y="369167"/>
                  </a:lnTo>
                  <a:lnTo>
                    <a:pt x="17118" y="363987"/>
                  </a:lnTo>
                  <a:lnTo>
                    <a:pt x="24369" y="313025"/>
                  </a:lnTo>
                  <a:lnTo>
                    <a:pt x="26518" y="254590"/>
                  </a:lnTo>
                  <a:lnTo>
                    <a:pt x="27155" y="198682"/>
                  </a:lnTo>
                  <a:lnTo>
                    <a:pt x="27344" y="143522"/>
                  </a:lnTo>
                  <a:lnTo>
                    <a:pt x="27399" y="88584"/>
                  </a:lnTo>
                  <a:lnTo>
                    <a:pt x="35538" y="60124"/>
                  </a:lnTo>
                  <a:lnTo>
                    <a:pt x="41973" y="48269"/>
                  </a:lnTo>
                  <a:lnTo>
                    <a:pt x="61312" y="31034"/>
                  </a:lnTo>
                  <a:lnTo>
                    <a:pt x="86665" y="19819"/>
                  </a:lnTo>
                  <a:lnTo>
                    <a:pt x="136723" y="13506"/>
                  </a:lnTo>
                  <a:lnTo>
                    <a:pt x="196074" y="10112"/>
                  </a:lnTo>
                  <a:lnTo>
                    <a:pt x="247006" y="1658"/>
                  </a:lnTo>
                  <a:lnTo>
                    <a:pt x="305939" y="0"/>
                  </a:lnTo>
                  <a:lnTo>
                    <a:pt x="355224" y="6956"/>
                  </a:lnTo>
                  <a:lnTo>
                    <a:pt x="417575" y="14142"/>
                  </a:lnTo>
                  <a:lnTo>
                    <a:pt x="452470" y="245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3125516" y="12452654"/>
              <a:ext cx="205815" cy="231185"/>
            </a:xfrm>
            <a:custGeom>
              <a:avLst/>
              <a:gdLst/>
              <a:ahLst/>
              <a:cxnLst/>
              <a:rect l="0" t="0" r="0" b="0"/>
              <a:pathLst>
                <a:path w="205815" h="231185">
                  <a:moveTo>
                    <a:pt x="41771" y="11805"/>
                  </a:moveTo>
                  <a:lnTo>
                    <a:pt x="90579" y="953"/>
                  </a:lnTo>
                  <a:lnTo>
                    <a:pt x="106303" y="0"/>
                  </a:lnTo>
                  <a:lnTo>
                    <a:pt x="131899" y="7066"/>
                  </a:lnTo>
                  <a:lnTo>
                    <a:pt x="180436" y="43708"/>
                  </a:lnTo>
                  <a:lnTo>
                    <a:pt x="187536" y="55925"/>
                  </a:lnTo>
                  <a:lnTo>
                    <a:pt x="191362" y="81689"/>
                  </a:lnTo>
                  <a:lnTo>
                    <a:pt x="183922" y="108374"/>
                  </a:lnTo>
                  <a:lnTo>
                    <a:pt x="162603" y="145030"/>
                  </a:lnTo>
                  <a:lnTo>
                    <a:pt x="132926" y="175188"/>
                  </a:lnTo>
                  <a:lnTo>
                    <a:pt x="74674" y="212675"/>
                  </a:lnTo>
                  <a:lnTo>
                    <a:pt x="44207" y="218895"/>
                  </a:lnTo>
                  <a:lnTo>
                    <a:pt x="29684" y="218421"/>
                  </a:lnTo>
                  <a:lnTo>
                    <a:pt x="18479" y="213535"/>
                  </a:lnTo>
                  <a:lnTo>
                    <a:pt x="1965" y="195918"/>
                  </a:lnTo>
                  <a:lnTo>
                    <a:pt x="0" y="184821"/>
                  </a:lnTo>
                  <a:lnTo>
                    <a:pt x="5940" y="160304"/>
                  </a:lnTo>
                  <a:lnTo>
                    <a:pt x="26415" y="128085"/>
                  </a:lnTo>
                  <a:lnTo>
                    <a:pt x="47134" y="112743"/>
                  </a:lnTo>
                  <a:lnTo>
                    <a:pt x="104954" y="90481"/>
                  </a:lnTo>
                  <a:lnTo>
                    <a:pt x="139424" y="92983"/>
                  </a:lnTo>
                  <a:lnTo>
                    <a:pt x="172010" y="105776"/>
                  </a:lnTo>
                  <a:lnTo>
                    <a:pt x="196649" y="126697"/>
                  </a:lnTo>
                  <a:lnTo>
                    <a:pt x="202915" y="138674"/>
                  </a:lnTo>
                  <a:lnTo>
                    <a:pt x="205814" y="164170"/>
                  </a:lnTo>
                  <a:lnTo>
                    <a:pt x="195389" y="219200"/>
                  </a:lnTo>
                  <a:lnTo>
                    <a:pt x="192595" y="2311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2495439" y="12944351"/>
            <a:ext cx="767828" cy="424143"/>
            <a:chOff x="2495439" y="12944351"/>
            <a:chExt cx="767828" cy="424143"/>
          </a:xfrm>
        </p:grpSpPr>
        <p:sp>
          <p:nvSpPr>
            <p:cNvPr id="92" name="Freeform 91"/>
            <p:cNvSpPr/>
            <p:nvPr/>
          </p:nvSpPr>
          <p:spPr>
            <a:xfrm>
              <a:off x="2495439" y="13047788"/>
              <a:ext cx="260514" cy="290076"/>
            </a:xfrm>
            <a:custGeom>
              <a:avLst/>
              <a:gdLst/>
              <a:ahLst/>
              <a:cxnLst/>
              <a:rect l="0" t="0" r="0" b="0"/>
              <a:pathLst>
                <a:path w="260514" h="290076">
                  <a:moveTo>
                    <a:pt x="260513" y="33674"/>
                  </a:moveTo>
                  <a:lnTo>
                    <a:pt x="203260" y="14590"/>
                  </a:lnTo>
                  <a:lnTo>
                    <a:pt x="150347" y="0"/>
                  </a:lnTo>
                  <a:lnTo>
                    <a:pt x="123189" y="2457"/>
                  </a:lnTo>
                  <a:lnTo>
                    <a:pt x="112595" y="8293"/>
                  </a:lnTo>
                  <a:lnTo>
                    <a:pt x="96762" y="26964"/>
                  </a:lnTo>
                  <a:lnTo>
                    <a:pt x="79283" y="63173"/>
                  </a:lnTo>
                  <a:lnTo>
                    <a:pt x="71734" y="117404"/>
                  </a:lnTo>
                  <a:lnTo>
                    <a:pt x="69184" y="180837"/>
                  </a:lnTo>
                  <a:lnTo>
                    <a:pt x="68835" y="171698"/>
                  </a:lnTo>
                  <a:lnTo>
                    <a:pt x="83196" y="139571"/>
                  </a:lnTo>
                  <a:lnTo>
                    <a:pt x="93550" y="133218"/>
                  </a:lnTo>
                  <a:lnTo>
                    <a:pt x="121306" y="130222"/>
                  </a:lnTo>
                  <a:lnTo>
                    <a:pt x="149892" y="138030"/>
                  </a:lnTo>
                  <a:lnTo>
                    <a:pt x="163914" y="144379"/>
                  </a:lnTo>
                  <a:lnTo>
                    <a:pt x="183555" y="163621"/>
                  </a:lnTo>
                  <a:lnTo>
                    <a:pt x="190926" y="175151"/>
                  </a:lnTo>
                  <a:lnTo>
                    <a:pt x="195053" y="204211"/>
                  </a:lnTo>
                  <a:lnTo>
                    <a:pt x="190286" y="234394"/>
                  </a:lnTo>
                  <a:lnTo>
                    <a:pt x="178011" y="257964"/>
                  </a:lnTo>
                  <a:lnTo>
                    <a:pt x="154273" y="274532"/>
                  </a:lnTo>
                  <a:lnTo>
                    <a:pt x="123410" y="285452"/>
                  </a:lnTo>
                  <a:lnTo>
                    <a:pt x="71775" y="290075"/>
                  </a:lnTo>
                  <a:lnTo>
                    <a:pt x="15983" y="282825"/>
                  </a:lnTo>
                  <a:lnTo>
                    <a:pt x="0" y="2804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2800897" y="12944351"/>
              <a:ext cx="462370" cy="424143"/>
            </a:xfrm>
            <a:custGeom>
              <a:avLst/>
              <a:gdLst/>
              <a:ahLst/>
              <a:cxnLst/>
              <a:rect l="0" t="0" r="0" b="0"/>
              <a:pathLst>
                <a:path w="462370" h="424143">
                  <a:moveTo>
                    <a:pt x="23610" y="383913"/>
                  </a:moveTo>
                  <a:lnTo>
                    <a:pt x="9053" y="362077"/>
                  </a:lnTo>
                  <a:lnTo>
                    <a:pt x="0" y="319382"/>
                  </a:lnTo>
                  <a:lnTo>
                    <a:pt x="4596" y="275417"/>
                  </a:lnTo>
                  <a:lnTo>
                    <a:pt x="22885" y="233443"/>
                  </a:lnTo>
                  <a:lnTo>
                    <a:pt x="32268" y="227233"/>
                  </a:lnTo>
                  <a:lnTo>
                    <a:pt x="43093" y="226138"/>
                  </a:lnTo>
                  <a:lnTo>
                    <a:pt x="54881" y="228454"/>
                  </a:lnTo>
                  <a:lnTo>
                    <a:pt x="62739" y="236094"/>
                  </a:lnTo>
                  <a:lnTo>
                    <a:pt x="71470" y="260832"/>
                  </a:lnTo>
                  <a:lnTo>
                    <a:pt x="76386" y="309020"/>
                  </a:lnTo>
                  <a:lnTo>
                    <a:pt x="70563" y="361893"/>
                  </a:lnTo>
                  <a:lnTo>
                    <a:pt x="66468" y="416153"/>
                  </a:lnTo>
                  <a:lnTo>
                    <a:pt x="67417" y="423689"/>
                  </a:lnTo>
                  <a:lnTo>
                    <a:pt x="69573" y="424142"/>
                  </a:lnTo>
                  <a:lnTo>
                    <a:pt x="72534" y="419872"/>
                  </a:lnTo>
                  <a:lnTo>
                    <a:pt x="86709" y="358290"/>
                  </a:lnTo>
                  <a:lnTo>
                    <a:pt x="90549" y="294901"/>
                  </a:lnTo>
                  <a:lnTo>
                    <a:pt x="91448" y="250405"/>
                  </a:lnTo>
                  <a:lnTo>
                    <a:pt x="91847" y="205239"/>
                  </a:lnTo>
                  <a:lnTo>
                    <a:pt x="92024" y="161296"/>
                  </a:lnTo>
                  <a:lnTo>
                    <a:pt x="93648" y="103822"/>
                  </a:lnTo>
                  <a:lnTo>
                    <a:pt x="99427" y="72042"/>
                  </a:lnTo>
                  <a:lnTo>
                    <a:pt x="106147" y="60216"/>
                  </a:lnTo>
                  <a:lnTo>
                    <a:pt x="125803" y="43013"/>
                  </a:lnTo>
                  <a:lnTo>
                    <a:pt x="153836" y="34351"/>
                  </a:lnTo>
                  <a:lnTo>
                    <a:pt x="207941" y="29476"/>
                  </a:lnTo>
                  <a:lnTo>
                    <a:pt x="250264" y="26812"/>
                  </a:lnTo>
                  <a:lnTo>
                    <a:pt x="294466" y="20549"/>
                  </a:lnTo>
                  <a:lnTo>
                    <a:pt x="354897" y="8458"/>
                  </a:lnTo>
                  <a:lnTo>
                    <a:pt x="396830" y="3759"/>
                  </a:lnTo>
                  <a:lnTo>
                    <a:pt x="442950" y="1113"/>
                  </a:lnTo>
                  <a:lnTo>
                    <a:pt x="46236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3016464" y="13014813"/>
              <a:ext cx="164536" cy="245385"/>
            </a:xfrm>
            <a:custGeom>
              <a:avLst/>
              <a:gdLst/>
              <a:ahLst/>
              <a:cxnLst/>
              <a:rect l="0" t="0" r="0" b="0"/>
              <a:pathLst>
                <a:path w="164536" h="245385">
                  <a:moveTo>
                    <a:pt x="0" y="11806"/>
                  </a:moveTo>
                  <a:lnTo>
                    <a:pt x="48808" y="954"/>
                  </a:lnTo>
                  <a:lnTo>
                    <a:pt x="64531" y="0"/>
                  </a:lnTo>
                  <a:lnTo>
                    <a:pt x="90127" y="7067"/>
                  </a:lnTo>
                  <a:lnTo>
                    <a:pt x="131386" y="36429"/>
                  </a:lnTo>
                  <a:lnTo>
                    <a:pt x="152343" y="69883"/>
                  </a:lnTo>
                  <a:lnTo>
                    <a:pt x="155053" y="99571"/>
                  </a:lnTo>
                  <a:lnTo>
                    <a:pt x="149657" y="133079"/>
                  </a:lnTo>
                  <a:lnTo>
                    <a:pt x="127964" y="184681"/>
                  </a:lnTo>
                  <a:lnTo>
                    <a:pt x="105624" y="215086"/>
                  </a:lnTo>
                  <a:lnTo>
                    <a:pt x="76398" y="235708"/>
                  </a:lnTo>
                  <a:lnTo>
                    <a:pt x="60073" y="243342"/>
                  </a:lnTo>
                  <a:lnTo>
                    <a:pt x="46142" y="245384"/>
                  </a:lnTo>
                  <a:lnTo>
                    <a:pt x="22539" y="239527"/>
                  </a:lnTo>
                  <a:lnTo>
                    <a:pt x="15026" y="229129"/>
                  </a:lnTo>
                  <a:lnTo>
                    <a:pt x="6678" y="197263"/>
                  </a:lnTo>
                  <a:lnTo>
                    <a:pt x="9023" y="182670"/>
                  </a:lnTo>
                  <a:lnTo>
                    <a:pt x="23816" y="158332"/>
                  </a:lnTo>
                  <a:lnTo>
                    <a:pt x="35682" y="150624"/>
                  </a:lnTo>
                  <a:lnTo>
                    <a:pt x="65118" y="142058"/>
                  </a:lnTo>
                  <a:lnTo>
                    <a:pt x="94451" y="146376"/>
                  </a:lnTo>
                  <a:lnTo>
                    <a:pt x="132597" y="165938"/>
                  </a:lnTo>
                  <a:lnTo>
                    <a:pt x="143243" y="173976"/>
                  </a:lnTo>
                  <a:lnTo>
                    <a:pt x="155072" y="195094"/>
                  </a:lnTo>
                  <a:lnTo>
                    <a:pt x="164535" y="2311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3120500" y="11401738"/>
            <a:ext cx="1513887" cy="846582"/>
            <a:chOff x="3120500" y="11401738"/>
            <a:chExt cx="1513887" cy="846582"/>
          </a:xfrm>
        </p:grpSpPr>
        <p:sp>
          <p:nvSpPr>
            <p:cNvPr id="96" name="Freeform 95"/>
            <p:cNvSpPr/>
            <p:nvPr/>
          </p:nvSpPr>
          <p:spPr>
            <a:xfrm>
              <a:off x="3120500" y="11401738"/>
              <a:ext cx="860027" cy="846582"/>
            </a:xfrm>
            <a:custGeom>
              <a:avLst/>
              <a:gdLst/>
              <a:ahLst/>
              <a:cxnLst/>
              <a:rect l="0" t="0" r="0" b="0"/>
              <a:pathLst>
                <a:path w="860027" h="846582">
                  <a:moveTo>
                    <a:pt x="512969" y="0"/>
                  </a:moveTo>
                  <a:lnTo>
                    <a:pt x="457371" y="4062"/>
                  </a:lnTo>
                  <a:lnTo>
                    <a:pt x="403130" y="19084"/>
                  </a:lnTo>
                  <a:lnTo>
                    <a:pt x="348405" y="38245"/>
                  </a:lnTo>
                  <a:lnTo>
                    <a:pt x="289521" y="73854"/>
                  </a:lnTo>
                  <a:lnTo>
                    <a:pt x="226938" y="124448"/>
                  </a:lnTo>
                  <a:lnTo>
                    <a:pt x="167580" y="177180"/>
                  </a:lnTo>
                  <a:lnTo>
                    <a:pt x="128282" y="213477"/>
                  </a:lnTo>
                  <a:lnTo>
                    <a:pt x="91755" y="262826"/>
                  </a:lnTo>
                  <a:lnTo>
                    <a:pt x="61634" y="320105"/>
                  </a:lnTo>
                  <a:lnTo>
                    <a:pt x="42722" y="363172"/>
                  </a:lnTo>
                  <a:lnTo>
                    <a:pt x="24160" y="407703"/>
                  </a:lnTo>
                  <a:lnTo>
                    <a:pt x="11137" y="468320"/>
                  </a:lnTo>
                  <a:lnTo>
                    <a:pt x="0" y="517596"/>
                  </a:lnTo>
                  <a:lnTo>
                    <a:pt x="1609" y="575701"/>
                  </a:lnTo>
                  <a:lnTo>
                    <a:pt x="11734" y="633881"/>
                  </a:lnTo>
                  <a:lnTo>
                    <a:pt x="31662" y="682435"/>
                  </a:lnTo>
                  <a:lnTo>
                    <a:pt x="64142" y="733047"/>
                  </a:lnTo>
                  <a:lnTo>
                    <a:pt x="109991" y="772079"/>
                  </a:lnTo>
                  <a:lnTo>
                    <a:pt x="162170" y="802943"/>
                  </a:lnTo>
                  <a:lnTo>
                    <a:pt x="223449" y="829722"/>
                  </a:lnTo>
                  <a:lnTo>
                    <a:pt x="268744" y="843380"/>
                  </a:lnTo>
                  <a:lnTo>
                    <a:pt x="327531" y="846581"/>
                  </a:lnTo>
                  <a:lnTo>
                    <a:pt x="387267" y="838559"/>
                  </a:lnTo>
                  <a:lnTo>
                    <a:pt x="435772" y="830749"/>
                  </a:lnTo>
                  <a:lnTo>
                    <a:pt x="492635" y="817787"/>
                  </a:lnTo>
                  <a:lnTo>
                    <a:pt x="552794" y="798234"/>
                  </a:lnTo>
                  <a:lnTo>
                    <a:pt x="608688" y="766611"/>
                  </a:lnTo>
                  <a:lnTo>
                    <a:pt x="658129" y="735981"/>
                  </a:lnTo>
                  <a:lnTo>
                    <a:pt x="721242" y="691964"/>
                  </a:lnTo>
                  <a:lnTo>
                    <a:pt x="772621" y="633816"/>
                  </a:lnTo>
                  <a:lnTo>
                    <a:pt x="791381" y="609241"/>
                  </a:lnTo>
                  <a:lnTo>
                    <a:pt x="819072" y="552580"/>
                  </a:lnTo>
                  <a:lnTo>
                    <a:pt x="837417" y="509658"/>
                  </a:lnTo>
                  <a:lnTo>
                    <a:pt x="851663" y="465191"/>
                  </a:lnTo>
                  <a:lnTo>
                    <a:pt x="860026" y="423084"/>
                  </a:lnTo>
                  <a:lnTo>
                    <a:pt x="856170" y="370636"/>
                  </a:lnTo>
                  <a:lnTo>
                    <a:pt x="843855" y="309731"/>
                  </a:lnTo>
                  <a:lnTo>
                    <a:pt x="823109" y="252413"/>
                  </a:lnTo>
                  <a:lnTo>
                    <a:pt x="805113" y="199882"/>
                  </a:lnTo>
                  <a:lnTo>
                    <a:pt x="763691" y="143328"/>
                  </a:lnTo>
                  <a:lnTo>
                    <a:pt x="726125" y="106967"/>
                  </a:lnTo>
                  <a:lnTo>
                    <a:pt x="668149" y="79473"/>
                  </a:lnTo>
                  <a:lnTo>
                    <a:pt x="614300" y="58080"/>
                  </a:lnTo>
                  <a:lnTo>
                    <a:pt x="561274" y="46155"/>
                  </a:lnTo>
                  <a:lnTo>
                    <a:pt x="519203" y="43365"/>
                  </a:lnTo>
                  <a:lnTo>
                    <a:pt x="475113" y="42125"/>
                  </a:lnTo>
                  <a:lnTo>
                    <a:pt x="414745" y="55985"/>
                  </a:lnTo>
                  <a:lnTo>
                    <a:pt x="352223" y="78543"/>
                  </a:lnTo>
                  <a:lnTo>
                    <a:pt x="317394" y="105201"/>
                  </a:lnTo>
                  <a:lnTo>
                    <a:pt x="269515" y="159135"/>
                  </a:lnTo>
                  <a:lnTo>
                    <a:pt x="222427" y="211051"/>
                  </a:lnTo>
                  <a:lnTo>
                    <a:pt x="198902" y="265639"/>
                  </a:lnTo>
                  <a:lnTo>
                    <a:pt x="184282" y="316877"/>
                  </a:lnTo>
                  <a:lnTo>
                    <a:pt x="174364" y="358465"/>
                  </a:lnTo>
                  <a:lnTo>
                    <a:pt x="170188" y="3839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4140783" y="11648539"/>
              <a:ext cx="150824" cy="95980"/>
            </a:xfrm>
            <a:custGeom>
              <a:avLst/>
              <a:gdLst/>
              <a:ahLst/>
              <a:cxnLst/>
              <a:rect l="0" t="0" r="0" b="0"/>
              <a:pathLst>
                <a:path w="150824" h="95980">
                  <a:moveTo>
                    <a:pt x="0" y="95979"/>
                  </a:moveTo>
                  <a:lnTo>
                    <a:pt x="14558" y="74142"/>
                  </a:lnTo>
                  <a:lnTo>
                    <a:pt x="33892" y="59359"/>
                  </a:lnTo>
                  <a:lnTo>
                    <a:pt x="90824" y="30176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4209339" y="11662251"/>
              <a:ext cx="178247" cy="95979"/>
            </a:xfrm>
            <a:custGeom>
              <a:avLst/>
              <a:gdLst/>
              <a:ahLst/>
              <a:cxnLst/>
              <a:rect l="0" t="0" r="0" b="0"/>
              <a:pathLst>
                <a:path w="178247" h="95979">
                  <a:moveTo>
                    <a:pt x="0" y="95978"/>
                  </a:moveTo>
                  <a:lnTo>
                    <a:pt x="23416" y="75609"/>
                  </a:lnTo>
                  <a:lnTo>
                    <a:pt x="83545" y="50601"/>
                  </a:lnTo>
                  <a:lnTo>
                    <a:pt x="146929" y="16613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4469852" y="11429161"/>
              <a:ext cx="164535" cy="315358"/>
            </a:xfrm>
            <a:custGeom>
              <a:avLst/>
              <a:gdLst/>
              <a:ahLst/>
              <a:cxnLst/>
              <a:rect l="0" t="0" r="0" b="0"/>
              <a:pathLst>
                <a:path w="164535" h="315358">
                  <a:moveTo>
                    <a:pt x="0" y="0"/>
                  </a:moveTo>
                  <a:lnTo>
                    <a:pt x="18977" y="55597"/>
                  </a:lnTo>
                  <a:lnTo>
                    <a:pt x="44036" y="109838"/>
                  </a:lnTo>
                  <a:lnTo>
                    <a:pt x="73079" y="164563"/>
                  </a:lnTo>
                  <a:lnTo>
                    <a:pt x="99129" y="219384"/>
                  </a:lnTo>
                  <a:lnTo>
                    <a:pt x="140574" y="276989"/>
                  </a:lnTo>
                  <a:lnTo>
                    <a:pt x="164534" y="3153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93688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139700"/>
            <a:ext cx="9193022" cy="530669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556250"/>
            <a:ext cx="9617329" cy="283133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9" name="Group 18"/>
          <p:cNvGrpSpPr/>
          <p:nvPr/>
        </p:nvGrpSpPr>
        <p:grpSpPr>
          <a:xfrm>
            <a:off x="6581377" y="1534883"/>
            <a:ext cx="1014629" cy="877518"/>
            <a:chOff x="6581377" y="1534883"/>
            <a:chExt cx="1014629" cy="877518"/>
          </a:xfrm>
        </p:grpSpPr>
        <p:sp>
          <p:nvSpPr>
            <p:cNvPr id="4" name="Freeform 3"/>
            <p:cNvSpPr/>
            <p:nvPr/>
          </p:nvSpPr>
          <p:spPr>
            <a:xfrm>
              <a:off x="6581377" y="1562306"/>
              <a:ext cx="246803" cy="425048"/>
            </a:xfrm>
            <a:custGeom>
              <a:avLst/>
              <a:gdLst/>
              <a:ahLst/>
              <a:cxnLst/>
              <a:rect l="0" t="0" r="0" b="0"/>
              <a:pathLst>
                <a:path w="246803" h="425048">
                  <a:moveTo>
                    <a:pt x="0" y="0"/>
                  </a:moveTo>
                  <a:lnTo>
                    <a:pt x="0" y="59659"/>
                  </a:lnTo>
                  <a:lnTo>
                    <a:pt x="4062" y="115178"/>
                  </a:lnTo>
                  <a:lnTo>
                    <a:pt x="14915" y="171747"/>
                  </a:lnTo>
                  <a:lnTo>
                    <a:pt x="27779" y="225579"/>
                  </a:lnTo>
                  <a:lnTo>
                    <a:pt x="41239" y="285709"/>
                  </a:lnTo>
                  <a:lnTo>
                    <a:pt x="54876" y="342120"/>
                  </a:lnTo>
                  <a:lnTo>
                    <a:pt x="72628" y="393366"/>
                  </a:lnTo>
                  <a:lnTo>
                    <a:pt x="80411" y="408497"/>
                  </a:lnTo>
                  <a:lnTo>
                    <a:pt x="85601" y="412490"/>
                  </a:lnTo>
                  <a:lnTo>
                    <a:pt x="89059" y="409058"/>
                  </a:lnTo>
                  <a:lnTo>
                    <a:pt x="91366" y="400677"/>
                  </a:lnTo>
                  <a:lnTo>
                    <a:pt x="85644" y="351338"/>
                  </a:lnTo>
                  <a:lnTo>
                    <a:pt x="83267" y="294364"/>
                  </a:lnTo>
                  <a:lnTo>
                    <a:pt x="82563" y="238211"/>
                  </a:lnTo>
                  <a:lnTo>
                    <a:pt x="85401" y="186026"/>
                  </a:lnTo>
                  <a:lnTo>
                    <a:pt x="96863" y="160883"/>
                  </a:lnTo>
                  <a:lnTo>
                    <a:pt x="105709" y="154482"/>
                  </a:lnTo>
                  <a:lnTo>
                    <a:pt x="116177" y="151739"/>
                  </a:lnTo>
                  <a:lnTo>
                    <a:pt x="127726" y="151434"/>
                  </a:lnTo>
                  <a:lnTo>
                    <a:pt x="148683" y="159219"/>
                  </a:lnTo>
                  <a:lnTo>
                    <a:pt x="158537" y="165561"/>
                  </a:lnTo>
                  <a:lnTo>
                    <a:pt x="173549" y="188858"/>
                  </a:lnTo>
                  <a:lnTo>
                    <a:pt x="194628" y="236235"/>
                  </a:lnTo>
                  <a:lnTo>
                    <a:pt x="216108" y="288867"/>
                  </a:lnTo>
                  <a:lnTo>
                    <a:pt x="228059" y="343056"/>
                  </a:lnTo>
                  <a:lnTo>
                    <a:pt x="235661" y="389581"/>
                  </a:lnTo>
                  <a:lnTo>
                    <a:pt x="246802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6830668" y="1770169"/>
              <a:ext cx="120912" cy="203474"/>
            </a:xfrm>
            <a:custGeom>
              <a:avLst/>
              <a:gdLst/>
              <a:ahLst/>
              <a:cxnLst/>
              <a:rect l="0" t="0" r="0" b="0"/>
              <a:pathLst>
                <a:path w="120912" h="203474">
                  <a:moveTo>
                    <a:pt x="24933" y="162339"/>
                  </a:moveTo>
                  <a:lnTo>
                    <a:pt x="55822" y="105087"/>
                  </a:lnTo>
                  <a:lnTo>
                    <a:pt x="70310" y="58369"/>
                  </a:lnTo>
                  <a:lnTo>
                    <a:pt x="71507" y="27769"/>
                  </a:lnTo>
                  <a:lnTo>
                    <a:pt x="69693" y="13211"/>
                  </a:lnTo>
                  <a:lnTo>
                    <a:pt x="63913" y="5028"/>
                  </a:lnTo>
                  <a:lnTo>
                    <a:pt x="55491" y="1097"/>
                  </a:lnTo>
                  <a:lnTo>
                    <a:pt x="45305" y="0"/>
                  </a:lnTo>
                  <a:lnTo>
                    <a:pt x="35467" y="3838"/>
                  </a:lnTo>
                  <a:lnTo>
                    <a:pt x="16411" y="20291"/>
                  </a:lnTo>
                  <a:lnTo>
                    <a:pt x="5911" y="46901"/>
                  </a:lnTo>
                  <a:lnTo>
                    <a:pt x="0" y="96142"/>
                  </a:lnTo>
                  <a:lnTo>
                    <a:pt x="2310" y="145264"/>
                  </a:lnTo>
                  <a:lnTo>
                    <a:pt x="5281" y="160097"/>
                  </a:lnTo>
                  <a:lnTo>
                    <a:pt x="11831" y="171508"/>
                  </a:lnTo>
                  <a:lnTo>
                    <a:pt x="31298" y="188251"/>
                  </a:lnTo>
                  <a:lnTo>
                    <a:pt x="59246" y="196707"/>
                  </a:lnTo>
                  <a:lnTo>
                    <a:pt x="120911" y="2034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6993511" y="1795820"/>
              <a:ext cx="61326" cy="122978"/>
            </a:xfrm>
            <a:custGeom>
              <a:avLst/>
              <a:gdLst/>
              <a:ahLst/>
              <a:cxnLst/>
              <a:rect l="0" t="0" r="0" b="0"/>
              <a:pathLst>
                <a:path w="61326" h="122978">
                  <a:moveTo>
                    <a:pt x="54046" y="122977"/>
                  </a:moveTo>
                  <a:lnTo>
                    <a:pt x="61325" y="101141"/>
                  </a:lnTo>
                  <a:lnTo>
                    <a:pt x="60836" y="78232"/>
                  </a:lnTo>
                  <a:lnTo>
                    <a:pt x="54017" y="52816"/>
                  </a:lnTo>
                  <a:lnTo>
                    <a:pt x="40830" y="26285"/>
                  </a:lnTo>
                  <a:lnTo>
                    <a:pt x="20750" y="7384"/>
                  </a:lnTo>
                  <a:lnTo>
                    <a:pt x="8997" y="211"/>
                  </a:lnTo>
                  <a:lnTo>
                    <a:pt x="2685" y="0"/>
                  </a:lnTo>
                  <a:lnTo>
                    <a:pt x="0" y="4429"/>
                  </a:lnTo>
                  <a:lnTo>
                    <a:pt x="1081" y="21538"/>
                  </a:lnTo>
                  <a:lnTo>
                    <a:pt x="18333" y="82930"/>
                  </a:lnTo>
                  <a:lnTo>
                    <a:pt x="26624" y="1092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6996525" y="1821972"/>
              <a:ext cx="78456" cy="165382"/>
            </a:xfrm>
            <a:custGeom>
              <a:avLst/>
              <a:gdLst/>
              <a:ahLst/>
              <a:cxnLst/>
              <a:rect l="0" t="0" r="0" b="0"/>
              <a:pathLst>
                <a:path w="78456" h="165382">
                  <a:moveTo>
                    <a:pt x="23610" y="14558"/>
                  </a:moveTo>
                  <a:lnTo>
                    <a:pt x="9053" y="0"/>
                  </a:lnTo>
                  <a:lnTo>
                    <a:pt x="4765" y="3329"/>
                  </a:lnTo>
                  <a:lnTo>
                    <a:pt x="0" y="27341"/>
                  </a:lnTo>
                  <a:lnTo>
                    <a:pt x="4596" y="69128"/>
                  </a:lnTo>
                  <a:lnTo>
                    <a:pt x="22886" y="110455"/>
                  </a:lnTo>
                  <a:lnTo>
                    <a:pt x="47602" y="144367"/>
                  </a:lnTo>
                  <a:lnTo>
                    <a:pt x="61188" y="156041"/>
                  </a:lnTo>
                  <a:lnTo>
                    <a:pt x="78455" y="1653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7071082" y="1773480"/>
              <a:ext cx="306614" cy="394492"/>
            </a:xfrm>
            <a:custGeom>
              <a:avLst/>
              <a:gdLst/>
              <a:ahLst/>
              <a:cxnLst/>
              <a:rect l="0" t="0" r="0" b="0"/>
              <a:pathLst>
                <a:path w="306614" h="394492">
                  <a:moveTo>
                    <a:pt x="141010" y="63050"/>
                  </a:moveTo>
                  <a:lnTo>
                    <a:pt x="102841" y="13076"/>
                  </a:lnTo>
                  <a:lnTo>
                    <a:pt x="77327" y="2753"/>
                  </a:lnTo>
                  <a:lnTo>
                    <a:pt x="61991" y="0"/>
                  </a:lnTo>
                  <a:lnTo>
                    <a:pt x="36827" y="5066"/>
                  </a:lnTo>
                  <a:lnTo>
                    <a:pt x="25850" y="10683"/>
                  </a:lnTo>
                  <a:lnTo>
                    <a:pt x="9592" y="29111"/>
                  </a:lnTo>
                  <a:lnTo>
                    <a:pt x="3123" y="40424"/>
                  </a:lnTo>
                  <a:lnTo>
                    <a:pt x="0" y="73307"/>
                  </a:lnTo>
                  <a:lnTo>
                    <a:pt x="1299" y="92740"/>
                  </a:lnTo>
                  <a:lnTo>
                    <a:pt x="14930" y="126520"/>
                  </a:lnTo>
                  <a:lnTo>
                    <a:pt x="24964" y="141926"/>
                  </a:lnTo>
                  <a:lnTo>
                    <a:pt x="37747" y="150674"/>
                  </a:lnTo>
                  <a:lnTo>
                    <a:pt x="68201" y="156331"/>
                  </a:lnTo>
                  <a:lnTo>
                    <a:pt x="93923" y="149704"/>
                  </a:lnTo>
                  <a:lnTo>
                    <a:pt x="135263" y="120623"/>
                  </a:lnTo>
                  <a:lnTo>
                    <a:pt x="156235" y="87218"/>
                  </a:lnTo>
                  <a:lnTo>
                    <a:pt x="158949" y="61604"/>
                  </a:lnTo>
                  <a:lnTo>
                    <a:pt x="157540" y="48374"/>
                  </a:lnTo>
                  <a:lnTo>
                    <a:pt x="158124" y="45649"/>
                  </a:lnTo>
                  <a:lnTo>
                    <a:pt x="181332" y="107854"/>
                  </a:lnTo>
                  <a:lnTo>
                    <a:pt x="213356" y="161333"/>
                  </a:lnTo>
                  <a:lnTo>
                    <a:pt x="239993" y="214328"/>
                  </a:lnTo>
                  <a:lnTo>
                    <a:pt x="274145" y="276087"/>
                  </a:lnTo>
                  <a:lnTo>
                    <a:pt x="305662" y="336021"/>
                  </a:lnTo>
                  <a:lnTo>
                    <a:pt x="306613" y="364139"/>
                  </a:lnTo>
                  <a:lnTo>
                    <a:pt x="301686" y="374989"/>
                  </a:lnTo>
                  <a:lnTo>
                    <a:pt x="284024" y="391107"/>
                  </a:lnTo>
                  <a:lnTo>
                    <a:pt x="272916" y="394491"/>
                  </a:lnTo>
                  <a:lnTo>
                    <a:pt x="248386" y="394188"/>
                  </a:lnTo>
                  <a:lnTo>
                    <a:pt x="201602" y="378174"/>
                  </a:lnTo>
                  <a:lnTo>
                    <a:pt x="175049" y="354436"/>
                  </a:lnTo>
                  <a:lnTo>
                    <a:pt x="156138" y="323573"/>
                  </a:lnTo>
                  <a:lnTo>
                    <a:pt x="145492" y="268890"/>
                  </a:lnTo>
                  <a:lnTo>
                    <a:pt x="143002" y="221567"/>
                  </a:lnTo>
                  <a:lnTo>
                    <a:pt x="141010" y="1727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7239515" y="1588135"/>
              <a:ext cx="301647" cy="388808"/>
            </a:xfrm>
            <a:custGeom>
              <a:avLst/>
              <a:gdLst/>
              <a:ahLst/>
              <a:cxnLst/>
              <a:rect l="0" t="0" r="0" b="0"/>
              <a:pathLst>
                <a:path w="301647" h="388808">
                  <a:moveTo>
                    <a:pt x="0" y="56438"/>
                  </a:moveTo>
                  <a:lnTo>
                    <a:pt x="4062" y="112035"/>
                  </a:lnTo>
                  <a:lnTo>
                    <a:pt x="19084" y="166276"/>
                  </a:lnTo>
                  <a:lnTo>
                    <a:pt x="36721" y="221002"/>
                  </a:lnTo>
                  <a:lnTo>
                    <a:pt x="58938" y="275823"/>
                  </a:lnTo>
                  <a:lnTo>
                    <a:pt x="92217" y="337942"/>
                  </a:lnTo>
                  <a:lnTo>
                    <a:pt x="111791" y="383601"/>
                  </a:lnTo>
                  <a:lnTo>
                    <a:pt x="112613" y="388807"/>
                  </a:lnTo>
                  <a:lnTo>
                    <a:pt x="110115" y="387707"/>
                  </a:lnTo>
                  <a:lnTo>
                    <a:pt x="105402" y="382403"/>
                  </a:lnTo>
                  <a:lnTo>
                    <a:pt x="86893" y="330105"/>
                  </a:lnTo>
                  <a:lnTo>
                    <a:pt x="74666" y="278868"/>
                  </a:lnTo>
                  <a:lnTo>
                    <a:pt x="71889" y="225093"/>
                  </a:lnTo>
                  <a:lnTo>
                    <a:pt x="76638" y="188780"/>
                  </a:lnTo>
                  <a:lnTo>
                    <a:pt x="83085" y="181229"/>
                  </a:lnTo>
                  <a:lnTo>
                    <a:pt x="91953" y="180766"/>
                  </a:lnTo>
                  <a:lnTo>
                    <a:pt x="102435" y="185027"/>
                  </a:lnTo>
                  <a:lnTo>
                    <a:pt x="118145" y="206012"/>
                  </a:lnTo>
                  <a:lnTo>
                    <a:pt x="147922" y="269138"/>
                  </a:lnTo>
                  <a:lnTo>
                    <a:pt x="166891" y="314972"/>
                  </a:lnTo>
                  <a:lnTo>
                    <a:pt x="175246" y="323249"/>
                  </a:lnTo>
                  <a:lnTo>
                    <a:pt x="185387" y="327243"/>
                  </a:lnTo>
                  <a:lnTo>
                    <a:pt x="196717" y="328383"/>
                  </a:lnTo>
                  <a:lnTo>
                    <a:pt x="205794" y="324572"/>
                  </a:lnTo>
                  <a:lnTo>
                    <a:pt x="219943" y="308150"/>
                  </a:lnTo>
                  <a:lnTo>
                    <a:pt x="236474" y="265931"/>
                  </a:lnTo>
                  <a:lnTo>
                    <a:pt x="243741" y="207548"/>
                  </a:lnTo>
                  <a:lnTo>
                    <a:pt x="238615" y="149285"/>
                  </a:lnTo>
                  <a:lnTo>
                    <a:pt x="227449" y="100706"/>
                  </a:lnTo>
                  <a:lnTo>
                    <a:pt x="214490" y="50088"/>
                  </a:lnTo>
                  <a:lnTo>
                    <a:pt x="199511" y="0"/>
                  </a:lnTo>
                  <a:lnTo>
                    <a:pt x="208062" y="45854"/>
                  </a:lnTo>
                  <a:lnTo>
                    <a:pt x="220089" y="104084"/>
                  </a:lnTo>
                  <a:lnTo>
                    <a:pt x="233300" y="158409"/>
                  </a:lnTo>
                  <a:lnTo>
                    <a:pt x="250926" y="218685"/>
                  </a:lnTo>
                  <a:lnTo>
                    <a:pt x="275446" y="271077"/>
                  </a:lnTo>
                  <a:lnTo>
                    <a:pt x="301646" y="3306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7417760" y="1685706"/>
              <a:ext cx="178246" cy="95980"/>
            </a:xfrm>
            <a:custGeom>
              <a:avLst/>
              <a:gdLst/>
              <a:ahLst/>
              <a:cxnLst/>
              <a:rect l="0" t="0" r="0" b="0"/>
              <a:pathLst>
                <a:path w="178246" h="95980">
                  <a:moveTo>
                    <a:pt x="0" y="95979"/>
                  </a:moveTo>
                  <a:lnTo>
                    <a:pt x="14557" y="74143"/>
                  </a:lnTo>
                  <a:lnTo>
                    <a:pt x="37955" y="59359"/>
                  </a:lnTo>
                  <a:lnTo>
                    <a:pt x="85388" y="42471"/>
                  </a:lnTo>
                  <a:lnTo>
                    <a:pt x="148731" y="15838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7102402" y="1534883"/>
              <a:ext cx="1" cy="13713"/>
            </a:xfrm>
            <a:custGeom>
              <a:avLst/>
              <a:gdLst/>
              <a:ahLst/>
              <a:cxnLst/>
              <a:rect l="0" t="0" r="0" b="0"/>
              <a:pathLst>
                <a:path w="1" h="13713">
                  <a:moveTo>
                    <a:pt x="0" y="0"/>
                  </a:moveTo>
                  <a:lnTo>
                    <a:pt x="0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6704778" y="2165598"/>
              <a:ext cx="137112" cy="246803"/>
            </a:xfrm>
            <a:custGeom>
              <a:avLst/>
              <a:gdLst/>
              <a:ahLst/>
              <a:cxnLst/>
              <a:rect l="0" t="0" r="0" b="0"/>
              <a:pathLst>
                <a:path w="137112" h="246803">
                  <a:moveTo>
                    <a:pt x="0" y="0"/>
                  </a:moveTo>
                  <a:lnTo>
                    <a:pt x="29830" y="59660"/>
                  </a:lnTo>
                  <a:lnTo>
                    <a:pt x="59621" y="107054"/>
                  </a:lnTo>
                  <a:lnTo>
                    <a:pt x="89268" y="150043"/>
                  </a:lnTo>
                  <a:lnTo>
                    <a:pt x="120213" y="205514"/>
                  </a:lnTo>
                  <a:lnTo>
                    <a:pt x="137111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6814467" y="2137612"/>
              <a:ext cx="158409" cy="208333"/>
            </a:xfrm>
            <a:custGeom>
              <a:avLst/>
              <a:gdLst/>
              <a:ahLst/>
              <a:cxnLst/>
              <a:rect l="0" t="0" r="0" b="0"/>
              <a:pathLst>
                <a:path w="158409" h="208333">
                  <a:moveTo>
                    <a:pt x="0" y="41698"/>
                  </a:moveTo>
                  <a:lnTo>
                    <a:pt x="14915" y="101358"/>
                  </a:lnTo>
                  <a:lnTo>
                    <a:pt x="31841" y="152814"/>
                  </a:lnTo>
                  <a:lnTo>
                    <a:pt x="49192" y="184014"/>
                  </a:lnTo>
                  <a:lnTo>
                    <a:pt x="72137" y="202959"/>
                  </a:lnTo>
                  <a:lnTo>
                    <a:pt x="97570" y="208332"/>
                  </a:lnTo>
                  <a:lnTo>
                    <a:pt x="110751" y="207632"/>
                  </a:lnTo>
                  <a:lnTo>
                    <a:pt x="122585" y="201072"/>
                  </a:lnTo>
                  <a:lnTo>
                    <a:pt x="143859" y="177532"/>
                  </a:lnTo>
                  <a:lnTo>
                    <a:pt x="155345" y="146757"/>
                  </a:lnTo>
                  <a:lnTo>
                    <a:pt x="158408" y="130019"/>
                  </a:lnTo>
                  <a:lnTo>
                    <a:pt x="153687" y="95171"/>
                  </a:lnTo>
                  <a:lnTo>
                    <a:pt x="141431" y="62417"/>
                  </a:lnTo>
                  <a:lnTo>
                    <a:pt x="99913" y="6659"/>
                  </a:lnTo>
                  <a:lnTo>
                    <a:pt x="87937" y="1580"/>
                  </a:lnTo>
                  <a:lnTo>
                    <a:pt x="58380" y="0"/>
                  </a:lnTo>
                  <a:lnTo>
                    <a:pt x="33056" y="8439"/>
                  </a:lnTo>
                  <a:lnTo>
                    <a:pt x="22037" y="14954"/>
                  </a:lnTo>
                  <a:lnTo>
                    <a:pt x="14692" y="25392"/>
                  </a:lnTo>
                  <a:lnTo>
                    <a:pt x="6530" y="53240"/>
                  </a:lnTo>
                  <a:lnTo>
                    <a:pt x="9213" y="103179"/>
                  </a:lnTo>
                  <a:lnTo>
                    <a:pt x="26936" y="149291"/>
                  </a:lnTo>
                  <a:lnTo>
                    <a:pt x="42949" y="169753"/>
                  </a:lnTo>
                  <a:lnTo>
                    <a:pt x="68556" y="1925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7006721" y="2134131"/>
              <a:ext cx="155716" cy="169458"/>
            </a:xfrm>
            <a:custGeom>
              <a:avLst/>
              <a:gdLst/>
              <a:ahLst/>
              <a:cxnLst/>
              <a:rect l="0" t="0" r="0" b="0"/>
              <a:pathLst>
                <a:path w="155716" h="169458">
                  <a:moveTo>
                    <a:pt x="40836" y="17756"/>
                  </a:moveTo>
                  <a:lnTo>
                    <a:pt x="42360" y="69441"/>
                  </a:lnTo>
                  <a:lnTo>
                    <a:pt x="55752" y="126822"/>
                  </a:lnTo>
                  <a:lnTo>
                    <a:pt x="59921" y="140741"/>
                  </a:lnTo>
                  <a:lnTo>
                    <a:pt x="67270" y="151544"/>
                  </a:lnTo>
                  <a:lnTo>
                    <a:pt x="87624" y="167610"/>
                  </a:lnTo>
                  <a:lnTo>
                    <a:pt x="97928" y="169457"/>
                  </a:lnTo>
                  <a:lnTo>
                    <a:pt x="107843" y="167641"/>
                  </a:lnTo>
                  <a:lnTo>
                    <a:pt x="117501" y="163383"/>
                  </a:lnTo>
                  <a:lnTo>
                    <a:pt x="132294" y="146465"/>
                  </a:lnTo>
                  <a:lnTo>
                    <a:pt x="154203" y="98364"/>
                  </a:lnTo>
                  <a:lnTo>
                    <a:pt x="155715" y="71863"/>
                  </a:lnTo>
                  <a:lnTo>
                    <a:pt x="153985" y="58398"/>
                  </a:lnTo>
                  <a:lnTo>
                    <a:pt x="139875" y="35311"/>
                  </a:lnTo>
                  <a:lnTo>
                    <a:pt x="118370" y="16418"/>
                  </a:lnTo>
                  <a:lnTo>
                    <a:pt x="93577" y="2942"/>
                  </a:lnTo>
                  <a:lnTo>
                    <a:pt x="63261" y="0"/>
                  </a:lnTo>
                  <a:lnTo>
                    <a:pt x="46645" y="1349"/>
                  </a:lnTo>
                  <a:lnTo>
                    <a:pt x="32521" y="8341"/>
                  </a:lnTo>
                  <a:lnTo>
                    <a:pt x="8703" y="32361"/>
                  </a:lnTo>
                  <a:lnTo>
                    <a:pt x="2656" y="47298"/>
                  </a:lnTo>
                  <a:lnTo>
                    <a:pt x="0" y="80145"/>
                  </a:lnTo>
                  <a:lnTo>
                    <a:pt x="7961" y="110994"/>
                  </a:lnTo>
                  <a:lnTo>
                    <a:pt x="20131" y="135369"/>
                  </a:lnTo>
                  <a:lnTo>
                    <a:pt x="40836" y="1548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7204835" y="2022187"/>
              <a:ext cx="130659" cy="280525"/>
            </a:xfrm>
            <a:custGeom>
              <a:avLst/>
              <a:gdLst/>
              <a:ahLst/>
              <a:cxnLst/>
              <a:rect l="0" t="0" r="0" b="0"/>
              <a:pathLst>
                <a:path w="130659" h="280525">
                  <a:moveTo>
                    <a:pt x="116947" y="74856"/>
                  </a:moveTo>
                  <a:lnTo>
                    <a:pt x="90583" y="17603"/>
                  </a:lnTo>
                  <a:lnTo>
                    <a:pt x="79566" y="9265"/>
                  </a:lnTo>
                  <a:lnTo>
                    <a:pt x="51074" y="0"/>
                  </a:lnTo>
                  <a:lnTo>
                    <a:pt x="37992" y="577"/>
                  </a:lnTo>
                  <a:lnTo>
                    <a:pt x="15331" y="9342"/>
                  </a:lnTo>
                  <a:lnTo>
                    <a:pt x="8069" y="18992"/>
                  </a:lnTo>
                  <a:lnTo>
                    <a:pt x="0" y="45965"/>
                  </a:lnTo>
                  <a:lnTo>
                    <a:pt x="4540" y="78265"/>
                  </a:lnTo>
                  <a:lnTo>
                    <a:pt x="32281" y="141377"/>
                  </a:lnTo>
                  <a:lnTo>
                    <a:pt x="76099" y="200847"/>
                  </a:lnTo>
                  <a:lnTo>
                    <a:pt x="122557" y="261774"/>
                  </a:lnTo>
                  <a:lnTo>
                    <a:pt x="130658" y="2805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7212092" y="2138176"/>
              <a:ext cx="178246" cy="95980"/>
            </a:xfrm>
            <a:custGeom>
              <a:avLst/>
              <a:gdLst/>
              <a:ahLst/>
              <a:cxnLst/>
              <a:rect l="0" t="0" r="0" b="0"/>
              <a:pathLst>
                <a:path w="178246" h="95980">
                  <a:moveTo>
                    <a:pt x="0" y="95979"/>
                  </a:moveTo>
                  <a:lnTo>
                    <a:pt x="45447" y="57810"/>
                  </a:lnTo>
                  <a:lnTo>
                    <a:pt x="96830" y="33481"/>
                  </a:lnTo>
                  <a:lnTo>
                    <a:pt x="146929" y="14005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7431471" y="2014775"/>
              <a:ext cx="68557" cy="246803"/>
            </a:xfrm>
            <a:custGeom>
              <a:avLst/>
              <a:gdLst/>
              <a:ahLst/>
              <a:cxnLst/>
              <a:rect l="0" t="0" r="0" b="0"/>
              <a:pathLst>
                <a:path w="68557" h="246803">
                  <a:moveTo>
                    <a:pt x="0" y="0"/>
                  </a:moveTo>
                  <a:lnTo>
                    <a:pt x="10946" y="53209"/>
                  </a:lnTo>
                  <a:lnTo>
                    <a:pt x="23387" y="105989"/>
                  </a:lnTo>
                  <a:lnTo>
                    <a:pt x="36722" y="158699"/>
                  </a:lnTo>
                  <a:lnTo>
                    <a:pt x="54877" y="214164"/>
                  </a:lnTo>
                  <a:lnTo>
                    <a:pt x="68556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7390337" y="2138176"/>
              <a:ext cx="123402" cy="82268"/>
            </a:xfrm>
            <a:custGeom>
              <a:avLst/>
              <a:gdLst/>
              <a:ahLst/>
              <a:cxnLst/>
              <a:rect l="0" t="0" r="0" b="0"/>
              <a:pathLst>
                <a:path w="123402" h="82268">
                  <a:moveTo>
                    <a:pt x="0" y="82267"/>
                  </a:moveTo>
                  <a:lnTo>
                    <a:pt x="7280" y="60431"/>
                  </a:lnTo>
                  <a:lnTo>
                    <a:pt x="23041" y="45648"/>
                  </a:lnTo>
                  <a:lnTo>
                    <a:pt x="81973" y="10977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541161" y="2412400"/>
            <a:ext cx="1124320" cy="795251"/>
            <a:chOff x="7541161" y="2412400"/>
            <a:chExt cx="1124320" cy="795251"/>
          </a:xfrm>
        </p:grpSpPr>
        <p:sp>
          <p:nvSpPr>
            <p:cNvPr id="20" name="Freeform 19"/>
            <p:cNvSpPr/>
            <p:nvPr/>
          </p:nvSpPr>
          <p:spPr>
            <a:xfrm>
              <a:off x="7541161" y="2535801"/>
              <a:ext cx="242641" cy="221311"/>
            </a:xfrm>
            <a:custGeom>
              <a:avLst/>
              <a:gdLst/>
              <a:ahLst/>
              <a:cxnLst/>
              <a:rect l="0" t="0" r="0" b="0"/>
              <a:pathLst>
                <a:path w="242641" h="221311">
                  <a:moveTo>
                    <a:pt x="0" y="0"/>
                  </a:moveTo>
                  <a:lnTo>
                    <a:pt x="4062" y="59660"/>
                  </a:lnTo>
                  <a:lnTo>
                    <a:pt x="19084" y="121644"/>
                  </a:lnTo>
                  <a:lnTo>
                    <a:pt x="38245" y="177898"/>
                  </a:lnTo>
                  <a:lnTo>
                    <a:pt x="53053" y="205514"/>
                  </a:lnTo>
                  <a:lnTo>
                    <a:pt x="62791" y="213183"/>
                  </a:lnTo>
                  <a:lnTo>
                    <a:pt x="73853" y="216771"/>
                  </a:lnTo>
                  <a:lnTo>
                    <a:pt x="85798" y="217641"/>
                  </a:lnTo>
                  <a:lnTo>
                    <a:pt x="107196" y="210482"/>
                  </a:lnTo>
                  <a:lnTo>
                    <a:pt x="117168" y="204307"/>
                  </a:lnTo>
                  <a:lnTo>
                    <a:pt x="132310" y="185258"/>
                  </a:lnTo>
                  <a:lnTo>
                    <a:pt x="138481" y="173780"/>
                  </a:lnTo>
                  <a:lnTo>
                    <a:pt x="141275" y="148838"/>
                  </a:lnTo>
                  <a:lnTo>
                    <a:pt x="137934" y="88308"/>
                  </a:lnTo>
                  <a:lnTo>
                    <a:pt x="136136" y="83247"/>
                  </a:lnTo>
                  <a:lnTo>
                    <a:pt x="133415" y="85967"/>
                  </a:lnTo>
                  <a:lnTo>
                    <a:pt x="130077" y="93875"/>
                  </a:lnTo>
                  <a:lnTo>
                    <a:pt x="132657" y="141398"/>
                  </a:lnTo>
                  <a:lnTo>
                    <a:pt x="143071" y="189164"/>
                  </a:lnTo>
                  <a:lnTo>
                    <a:pt x="150225" y="200759"/>
                  </a:lnTo>
                  <a:lnTo>
                    <a:pt x="170362" y="217706"/>
                  </a:lnTo>
                  <a:lnTo>
                    <a:pt x="182131" y="221310"/>
                  </a:lnTo>
                  <a:lnTo>
                    <a:pt x="207395" y="221253"/>
                  </a:lnTo>
                  <a:lnTo>
                    <a:pt x="217483" y="216058"/>
                  </a:lnTo>
                  <a:lnTo>
                    <a:pt x="232755" y="198098"/>
                  </a:lnTo>
                  <a:lnTo>
                    <a:pt x="242640" y="155013"/>
                  </a:lnTo>
                  <a:lnTo>
                    <a:pt x="236827" y="129325"/>
                  </a:lnTo>
                  <a:lnTo>
                    <a:pt x="199206" y="66349"/>
                  </a:lnTo>
                  <a:lnTo>
                    <a:pt x="191957" y="548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7856518" y="2631779"/>
              <a:ext cx="68557" cy="137113"/>
            </a:xfrm>
            <a:custGeom>
              <a:avLst/>
              <a:gdLst/>
              <a:ahLst/>
              <a:cxnLst/>
              <a:rect l="0" t="0" r="0" b="0"/>
              <a:pathLst>
                <a:path w="68557" h="137113">
                  <a:moveTo>
                    <a:pt x="0" y="0"/>
                  </a:moveTo>
                  <a:lnTo>
                    <a:pt x="14915" y="48808"/>
                  </a:lnTo>
                  <a:lnTo>
                    <a:pt x="24911" y="78061"/>
                  </a:lnTo>
                  <a:lnTo>
                    <a:pt x="68556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7842807" y="257693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934917" y="2533201"/>
              <a:ext cx="497473" cy="235691"/>
            </a:xfrm>
            <a:custGeom>
              <a:avLst/>
              <a:gdLst/>
              <a:ahLst/>
              <a:cxnLst/>
              <a:rect l="0" t="0" r="0" b="0"/>
              <a:pathLst>
                <a:path w="497473" h="235691">
                  <a:moveTo>
                    <a:pt x="127269" y="71156"/>
                  </a:moveTo>
                  <a:lnTo>
                    <a:pt x="78463" y="60303"/>
                  </a:lnTo>
                  <a:lnTo>
                    <a:pt x="62739" y="59351"/>
                  </a:lnTo>
                  <a:lnTo>
                    <a:pt x="37143" y="66417"/>
                  </a:lnTo>
                  <a:lnTo>
                    <a:pt x="26051" y="72567"/>
                  </a:lnTo>
                  <a:lnTo>
                    <a:pt x="9665" y="91588"/>
                  </a:lnTo>
                  <a:lnTo>
                    <a:pt x="3162" y="103059"/>
                  </a:lnTo>
                  <a:lnTo>
                    <a:pt x="0" y="132055"/>
                  </a:lnTo>
                  <a:lnTo>
                    <a:pt x="5196" y="162208"/>
                  </a:lnTo>
                  <a:lnTo>
                    <a:pt x="17663" y="185766"/>
                  </a:lnTo>
                  <a:lnTo>
                    <a:pt x="28299" y="193266"/>
                  </a:lnTo>
                  <a:lnTo>
                    <a:pt x="56368" y="201601"/>
                  </a:lnTo>
                  <a:lnTo>
                    <a:pt x="85093" y="197180"/>
                  </a:lnTo>
                  <a:lnTo>
                    <a:pt x="99152" y="191735"/>
                  </a:lnTo>
                  <a:lnTo>
                    <a:pt x="110048" y="182011"/>
                  </a:lnTo>
                  <a:lnTo>
                    <a:pt x="126217" y="154957"/>
                  </a:lnTo>
                  <a:lnTo>
                    <a:pt x="130357" y="118557"/>
                  </a:lnTo>
                  <a:lnTo>
                    <a:pt x="128185" y="59302"/>
                  </a:lnTo>
                  <a:lnTo>
                    <a:pt x="127676" y="33895"/>
                  </a:lnTo>
                  <a:lnTo>
                    <a:pt x="128913" y="53852"/>
                  </a:lnTo>
                  <a:lnTo>
                    <a:pt x="142208" y="115191"/>
                  </a:lnTo>
                  <a:lnTo>
                    <a:pt x="152190" y="147095"/>
                  </a:lnTo>
                  <a:lnTo>
                    <a:pt x="183425" y="192404"/>
                  </a:lnTo>
                  <a:lnTo>
                    <a:pt x="192129" y="202262"/>
                  </a:lnTo>
                  <a:lnTo>
                    <a:pt x="204025" y="207311"/>
                  </a:lnTo>
                  <a:lnTo>
                    <a:pt x="233494" y="208859"/>
                  </a:lnTo>
                  <a:lnTo>
                    <a:pt x="245314" y="204091"/>
                  </a:lnTo>
                  <a:lnTo>
                    <a:pt x="262508" y="186607"/>
                  </a:lnTo>
                  <a:lnTo>
                    <a:pt x="271167" y="159539"/>
                  </a:lnTo>
                  <a:lnTo>
                    <a:pt x="276041" y="110039"/>
                  </a:lnTo>
                  <a:lnTo>
                    <a:pt x="273422" y="60840"/>
                  </a:lnTo>
                  <a:lnTo>
                    <a:pt x="258888" y="3271"/>
                  </a:lnTo>
                  <a:lnTo>
                    <a:pt x="256149" y="0"/>
                  </a:lnTo>
                  <a:lnTo>
                    <a:pt x="254323" y="3914"/>
                  </a:lnTo>
                  <a:lnTo>
                    <a:pt x="251392" y="53980"/>
                  </a:lnTo>
                  <a:lnTo>
                    <a:pt x="258163" y="104831"/>
                  </a:lnTo>
                  <a:lnTo>
                    <a:pt x="277097" y="151213"/>
                  </a:lnTo>
                  <a:lnTo>
                    <a:pt x="302003" y="186623"/>
                  </a:lnTo>
                  <a:lnTo>
                    <a:pt x="335960" y="209134"/>
                  </a:lnTo>
                  <a:lnTo>
                    <a:pt x="347139" y="210369"/>
                  </a:lnTo>
                  <a:lnTo>
                    <a:pt x="367687" y="203615"/>
                  </a:lnTo>
                  <a:lnTo>
                    <a:pt x="382914" y="186395"/>
                  </a:lnTo>
                  <a:lnTo>
                    <a:pt x="389107" y="175404"/>
                  </a:lnTo>
                  <a:lnTo>
                    <a:pt x="397823" y="123542"/>
                  </a:lnTo>
                  <a:lnTo>
                    <a:pt x="400406" y="67211"/>
                  </a:lnTo>
                  <a:lnTo>
                    <a:pt x="393892" y="11926"/>
                  </a:lnTo>
                  <a:lnTo>
                    <a:pt x="391855" y="7294"/>
                  </a:lnTo>
                  <a:lnTo>
                    <a:pt x="389592" y="22460"/>
                  </a:lnTo>
                  <a:lnTo>
                    <a:pt x="388318" y="73824"/>
                  </a:lnTo>
                  <a:lnTo>
                    <a:pt x="395219" y="130008"/>
                  </a:lnTo>
                  <a:lnTo>
                    <a:pt x="399635" y="185249"/>
                  </a:lnTo>
                  <a:lnTo>
                    <a:pt x="398731" y="191399"/>
                  </a:lnTo>
                  <a:lnTo>
                    <a:pt x="396605" y="189404"/>
                  </a:lnTo>
                  <a:lnTo>
                    <a:pt x="391703" y="169415"/>
                  </a:lnTo>
                  <a:lnTo>
                    <a:pt x="388944" y="116859"/>
                  </a:lnTo>
                  <a:lnTo>
                    <a:pt x="389649" y="63538"/>
                  </a:lnTo>
                  <a:lnTo>
                    <a:pt x="395213" y="32731"/>
                  </a:lnTo>
                  <a:lnTo>
                    <a:pt x="398830" y="27257"/>
                  </a:lnTo>
                  <a:lnTo>
                    <a:pt x="402765" y="28179"/>
                  </a:lnTo>
                  <a:lnTo>
                    <a:pt x="433935" y="76048"/>
                  </a:lnTo>
                  <a:lnTo>
                    <a:pt x="455524" y="137519"/>
                  </a:lnTo>
                  <a:lnTo>
                    <a:pt x="474459" y="194124"/>
                  </a:lnTo>
                  <a:lnTo>
                    <a:pt x="497472" y="2356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8117031" y="2618068"/>
              <a:ext cx="191958" cy="54846"/>
            </a:xfrm>
            <a:custGeom>
              <a:avLst/>
              <a:gdLst/>
              <a:ahLst/>
              <a:cxnLst/>
              <a:rect l="0" t="0" r="0" b="0"/>
              <a:pathLst>
                <a:path w="191958" h="54846">
                  <a:moveTo>
                    <a:pt x="0" y="54845"/>
                  </a:moveTo>
                  <a:lnTo>
                    <a:pt x="59661" y="39930"/>
                  </a:lnTo>
                  <a:lnTo>
                    <a:pt x="121644" y="22614"/>
                  </a:lnTo>
                  <a:lnTo>
                    <a:pt x="179539" y="4031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8021053" y="2412400"/>
              <a:ext cx="27423" cy="205669"/>
            </a:xfrm>
            <a:custGeom>
              <a:avLst/>
              <a:gdLst/>
              <a:ahLst/>
              <a:cxnLst/>
              <a:rect l="0" t="0" r="0" b="0"/>
              <a:pathLst>
                <a:path w="27423" h="205669">
                  <a:moveTo>
                    <a:pt x="0" y="0"/>
                  </a:moveTo>
                  <a:lnTo>
                    <a:pt x="4063" y="59660"/>
                  </a:lnTo>
                  <a:lnTo>
                    <a:pt x="10852" y="111117"/>
                  </a:lnTo>
                  <a:lnTo>
                    <a:pt x="16927" y="160895"/>
                  </a:lnTo>
                  <a:lnTo>
                    <a:pt x="27422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790821" y="2892292"/>
              <a:ext cx="79410" cy="315359"/>
            </a:xfrm>
            <a:custGeom>
              <a:avLst/>
              <a:gdLst/>
              <a:ahLst/>
              <a:cxnLst/>
              <a:rect l="0" t="0" r="0" b="0"/>
              <a:pathLst>
                <a:path w="79410" h="315359">
                  <a:moveTo>
                    <a:pt x="10852" y="0"/>
                  </a:moveTo>
                  <a:lnTo>
                    <a:pt x="0" y="59660"/>
                  </a:lnTo>
                  <a:lnTo>
                    <a:pt x="1459" y="93548"/>
                  </a:lnTo>
                  <a:lnTo>
                    <a:pt x="17888" y="146887"/>
                  </a:lnTo>
                  <a:lnTo>
                    <a:pt x="33081" y="199762"/>
                  </a:lnTo>
                  <a:lnTo>
                    <a:pt x="55926" y="259346"/>
                  </a:lnTo>
                  <a:lnTo>
                    <a:pt x="79409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924764" y="2905026"/>
              <a:ext cx="139901" cy="261491"/>
            </a:xfrm>
            <a:custGeom>
              <a:avLst/>
              <a:gdLst/>
              <a:ahLst/>
              <a:cxnLst/>
              <a:rect l="0" t="0" r="0" b="0"/>
              <a:pathLst>
                <a:path w="139901" h="261491">
                  <a:moveTo>
                    <a:pt x="310" y="977"/>
                  </a:moveTo>
                  <a:lnTo>
                    <a:pt x="310" y="54186"/>
                  </a:lnTo>
                  <a:lnTo>
                    <a:pt x="1834" y="106966"/>
                  </a:lnTo>
                  <a:lnTo>
                    <a:pt x="12780" y="159675"/>
                  </a:lnTo>
                  <a:lnTo>
                    <a:pt x="26673" y="190340"/>
                  </a:lnTo>
                  <a:lnTo>
                    <a:pt x="47067" y="211079"/>
                  </a:lnTo>
                  <a:lnTo>
                    <a:pt x="58904" y="218742"/>
                  </a:lnTo>
                  <a:lnTo>
                    <a:pt x="88307" y="223194"/>
                  </a:lnTo>
                  <a:lnTo>
                    <a:pt x="104678" y="222248"/>
                  </a:lnTo>
                  <a:lnTo>
                    <a:pt x="117116" y="217047"/>
                  </a:lnTo>
                  <a:lnTo>
                    <a:pt x="134999" y="199081"/>
                  </a:lnTo>
                  <a:lnTo>
                    <a:pt x="139900" y="167736"/>
                  </a:lnTo>
                  <a:lnTo>
                    <a:pt x="134094" y="115388"/>
                  </a:lnTo>
                  <a:lnTo>
                    <a:pt x="118662" y="70932"/>
                  </a:lnTo>
                  <a:lnTo>
                    <a:pt x="101662" y="44256"/>
                  </a:lnTo>
                  <a:lnTo>
                    <a:pt x="66396" y="13632"/>
                  </a:lnTo>
                  <a:lnTo>
                    <a:pt x="40346" y="0"/>
                  </a:lnTo>
                  <a:lnTo>
                    <a:pt x="28524" y="326"/>
                  </a:lnTo>
                  <a:lnTo>
                    <a:pt x="17596" y="5113"/>
                  </a:lnTo>
                  <a:lnTo>
                    <a:pt x="7263" y="12876"/>
                  </a:lnTo>
                  <a:lnTo>
                    <a:pt x="1899" y="24144"/>
                  </a:lnTo>
                  <a:lnTo>
                    <a:pt x="0" y="52915"/>
                  </a:lnTo>
                  <a:lnTo>
                    <a:pt x="7498" y="103373"/>
                  </a:lnTo>
                  <a:lnTo>
                    <a:pt x="25203" y="164071"/>
                  </a:lnTo>
                  <a:lnTo>
                    <a:pt x="56460" y="220072"/>
                  </a:lnTo>
                  <a:lnTo>
                    <a:pt x="82577" y="2614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8113564" y="2909704"/>
              <a:ext cx="116493" cy="205468"/>
            </a:xfrm>
            <a:custGeom>
              <a:avLst/>
              <a:gdLst/>
              <a:ahLst/>
              <a:cxnLst/>
              <a:rect l="0" t="0" r="0" b="0"/>
              <a:pathLst>
                <a:path w="116493" h="205468">
                  <a:moveTo>
                    <a:pt x="30889" y="23722"/>
                  </a:moveTo>
                  <a:lnTo>
                    <a:pt x="16332" y="38279"/>
                  </a:lnTo>
                  <a:lnTo>
                    <a:pt x="0" y="76447"/>
                  </a:lnTo>
                  <a:lnTo>
                    <a:pt x="70" y="133630"/>
                  </a:lnTo>
                  <a:lnTo>
                    <a:pt x="10082" y="164486"/>
                  </a:lnTo>
                  <a:lnTo>
                    <a:pt x="17018" y="176980"/>
                  </a:lnTo>
                  <a:lnTo>
                    <a:pt x="36912" y="194924"/>
                  </a:lnTo>
                  <a:lnTo>
                    <a:pt x="48615" y="201843"/>
                  </a:lnTo>
                  <a:lnTo>
                    <a:pt x="73808" y="205467"/>
                  </a:lnTo>
                  <a:lnTo>
                    <a:pt x="86924" y="204300"/>
                  </a:lnTo>
                  <a:lnTo>
                    <a:pt x="97192" y="197429"/>
                  </a:lnTo>
                  <a:lnTo>
                    <a:pt x="112663" y="173544"/>
                  </a:lnTo>
                  <a:lnTo>
                    <a:pt x="116492" y="146678"/>
                  </a:lnTo>
                  <a:lnTo>
                    <a:pt x="106537" y="84911"/>
                  </a:lnTo>
                  <a:lnTo>
                    <a:pt x="86989" y="39313"/>
                  </a:lnTo>
                  <a:lnTo>
                    <a:pt x="54620" y="4135"/>
                  </a:lnTo>
                  <a:lnTo>
                    <a:pt x="43663" y="0"/>
                  </a:lnTo>
                  <a:lnTo>
                    <a:pt x="33312" y="290"/>
                  </a:lnTo>
                  <a:lnTo>
                    <a:pt x="23363" y="3530"/>
                  </a:lnTo>
                  <a:lnTo>
                    <a:pt x="16731" y="13308"/>
                  </a:lnTo>
                  <a:lnTo>
                    <a:pt x="9362" y="44484"/>
                  </a:lnTo>
                  <a:lnTo>
                    <a:pt x="12493" y="97584"/>
                  </a:lnTo>
                  <a:lnTo>
                    <a:pt x="30347" y="144632"/>
                  </a:lnTo>
                  <a:lnTo>
                    <a:pt x="58312" y="1882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8343348" y="2829744"/>
              <a:ext cx="130175" cy="350484"/>
            </a:xfrm>
            <a:custGeom>
              <a:avLst/>
              <a:gdLst/>
              <a:ahLst/>
              <a:cxnLst/>
              <a:rect l="0" t="0" r="0" b="0"/>
              <a:pathLst>
                <a:path w="130175" h="350484">
                  <a:moveTo>
                    <a:pt x="130174" y="103682"/>
                  </a:moveTo>
                  <a:lnTo>
                    <a:pt x="111091" y="46429"/>
                  </a:lnTo>
                  <a:lnTo>
                    <a:pt x="90665" y="14269"/>
                  </a:lnTo>
                  <a:lnTo>
                    <a:pt x="65895" y="3004"/>
                  </a:lnTo>
                  <a:lnTo>
                    <a:pt x="50758" y="0"/>
                  </a:lnTo>
                  <a:lnTo>
                    <a:pt x="37620" y="2568"/>
                  </a:lnTo>
                  <a:lnTo>
                    <a:pt x="14897" y="17609"/>
                  </a:lnTo>
                  <a:lnTo>
                    <a:pt x="2767" y="47653"/>
                  </a:lnTo>
                  <a:lnTo>
                    <a:pt x="0" y="107394"/>
                  </a:lnTo>
                  <a:lnTo>
                    <a:pt x="12892" y="169275"/>
                  </a:lnTo>
                  <a:lnTo>
                    <a:pt x="31945" y="226205"/>
                  </a:lnTo>
                  <a:lnTo>
                    <a:pt x="47241" y="277605"/>
                  </a:lnTo>
                  <a:lnTo>
                    <a:pt x="61421" y="317718"/>
                  </a:lnTo>
                  <a:lnTo>
                    <a:pt x="75330" y="3504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8295277" y="3029404"/>
              <a:ext cx="178246" cy="13713"/>
            </a:xfrm>
            <a:custGeom>
              <a:avLst/>
              <a:gdLst/>
              <a:ahLst/>
              <a:cxnLst/>
              <a:rect l="0" t="0" r="0" b="0"/>
              <a:pathLst>
                <a:path w="178246" h="13713">
                  <a:moveTo>
                    <a:pt x="0" y="13711"/>
                  </a:moveTo>
                  <a:lnTo>
                    <a:pt x="59660" y="13712"/>
                  </a:lnTo>
                  <a:lnTo>
                    <a:pt x="111116" y="9649"/>
                  </a:lnTo>
                  <a:lnTo>
                    <a:pt x="152769" y="2859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8542079" y="2851159"/>
              <a:ext cx="95979" cy="301647"/>
            </a:xfrm>
            <a:custGeom>
              <a:avLst/>
              <a:gdLst/>
              <a:ahLst/>
              <a:cxnLst/>
              <a:rect l="0" t="0" r="0" b="0"/>
              <a:pathLst>
                <a:path w="95979" h="301647">
                  <a:moveTo>
                    <a:pt x="0" y="0"/>
                  </a:moveTo>
                  <a:lnTo>
                    <a:pt x="10945" y="45309"/>
                  </a:lnTo>
                  <a:lnTo>
                    <a:pt x="23386" y="102971"/>
                  </a:lnTo>
                  <a:lnTo>
                    <a:pt x="36721" y="159327"/>
                  </a:lnTo>
                  <a:lnTo>
                    <a:pt x="50321" y="213096"/>
                  </a:lnTo>
                  <a:lnTo>
                    <a:pt x="65522" y="257127"/>
                  </a:lnTo>
                  <a:lnTo>
                    <a:pt x="95978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8487234" y="3001982"/>
              <a:ext cx="178247" cy="41134"/>
            </a:xfrm>
            <a:custGeom>
              <a:avLst/>
              <a:gdLst/>
              <a:ahLst/>
              <a:cxnLst/>
              <a:rect l="0" t="0" r="0" b="0"/>
              <a:pathLst>
                <a:path w="178247" h="41134">
                  <a:moveTo>
                    <a:pt x="0" y="41133"/>
                  </a:moveTo>
                  <a:lnTo>
                    <a:pt x="55596" y="26218"/>
                  </a:lnTo>
                  <a:lnTo>
                    <a:pt x="117117" y="8903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665480" y="1961687"/>
            <a:ext cx="740405" cy="490469"/>
            <a:chOff x="8665480" y="1961687"/>
            <a:chExt cx="740405" cy="490469"/>
          </a:xfrm>
        </p:grpSpPr>
        <p:sp>
          <p:nvSpPr>
            <p:cNvPr id="34" name="Freeform 33"/>
            <p:cNvSpPr/>
            <p:nvPr/>
          </p:nvSpPr>
          <p:spPr>
            <a:xfrm>
              <a:off x="8665480" y="2015429"/>
              <a:ext cx="202018" cy="436727"/>
            </a:xfrm>
            <a:custGeom>
              <a:avLst/>
              <a:gdLst/>
              <a:ahLst/>
              <a:cxnLst/>
              <a:rect l="0" t="0" r="0" b="0"/>
              <a:pathLst>
                <a:path w="202018" h="436727">
                  <a:moveTo>
                    <a:pt x="27422" y="150169"/>
                  </a:moveTo>
                  <a:lnTo>
                    <a:pt x="38368" y="197002"/>
                  </a:lnTo>
                  <a:lnTo>
                    <a:pt x="46506" y="241063"/>
                  </a:lnTo>
                  <a:lnTo>
                    <a:pt x="55200" y="287053"/>
                  </a:lnTo>
                  <a:lnTo>
                    <a:pt x="65667" y="331361"/>
                  </a:lnTo>
                  <a:lnTo>
                    <a:pt x="88689" y="390565"/>
                  </a:lnTo>
                  <a:lnTo>
                    <a:pt x="110237" y="436037"/>
                  </a:lnTo>
                  <a:lnTo>
                    <a:pt x="111578" y="436726"/>
                  </a:lnTo>
                  <a:lnTo>
                    <a:pt x="97467" y="390132"/>
                  </a:lnTo>
                  <a:lnTo>
                    <a:pt x="76952" y="334345"/>
                  </a:lnTo>
                  <a:lnTo>
                    <a:pt x="60549" y="277020"/>
                  </a:lnTo>
                  <a:lnTo>
                    <a:pt x="50778" y="234478"/>
                  </a:lnTo>
                  <a:lnTo>
                    <a:pt x="41357" y="190179"/>
                  </a:lnTo>
                  <a:lnTo>
                    <a:pt x="33615" y="146623"/>
                  </a:lnTo>
                  <a:lnTo>
                    <a:pt x="30781" y="87841"/>
                  </a:lnTo>
                  <a:lnTo>
                    <a:pt x="40435" y="34877"/>
                  </a:lnTo>
                  <a:lnTo>
                    <a:pt x="54026" y="9552"/>
                  </a:lnTo>
                  <a:lnTo>
                    <a:pt x="66486" y="3103"/>
                  </a:lnTo>
                  <a:lnTo>
                    <a:pt x="100644" y="0"/>
                  </a:lnTo>
                  <a:lnTo>
                    <a:pt x="115847" y="4353"/>
                  </a:lnTo>
                  <a:lnTo>
                    <a:pt x="162139" y="40115"/>
                  </a:lnTo>
                  <a:lnTo>
                    <a:pt x="172078" y="49377"/>
                  </a:lnTo>
                  <a:lnTo>
                    <a:pt x="193345" y="98807"/>
                  </a:lnTo>
                  <a:lnTo>
                    <a:pt x="202017" y="154418"/>
                  </a:lnTo>
                  <a:lnTo>
                    <a:pt x="197307" y="202211"/>
                  </a:lnTo>
                  <a:lnTo>
                    <a:pt x="190953" y="213810"/>
                  </a:lnTo>
                  <a:lnTo>
                    <a:pt x="171705" y="230760"/>
                  </a:lnTo>
                  <a:lnTo>
                    <a:pt x="108828" y="259036"/>
                  </a:lnTo>
                  <a:lnTo>
                    <a:pt x="81884" y="265587"/>
                  </a:lnTo>
                  <a:lnTo>
                    <a:pt x="54674" y="263421"/>
                  </a:lnTo>
                  <a:lnTo>
                    <a:pt x="31409" y="253317"/>
                  </a:lnTo>
                  <a:lnTo>
                    <a:pt x="0" y="2324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8967126" y="2042198"/>
              <a:ext cx="13712" cy="27423"/>
            </a:xfrm>
            <a:custGeom>
              <a:avLst/>
              <a:gdLst/>
              <a:ahLst/>
              <a:cxnLst/>
              <a:rect l="0" t="0" r="0" b="0"/>
              <a:pathLst>
                <a:path w="13712" h="27423">
                  <a:moveTo>
                    <a:pt x="13711" y="27422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8855200" y="1961687"/>
              <a:ext cx="550685" cy="327313"/>
            </a:xfrm>
            <a:custGeom>
              <a:avLst/>
              <a:gdLst/>
              <a:ahLst/>
              <a:cxnLst/>
              <a:rect l="0" t="0" r="0" b="0"/>
              <a:pathLst>
                <a:path w="550685" h="327313">
                  <a:moveTo>
                    <a:pt x="43370" y="121644"/>
                  </a:moveTo>
                  <a:lnTo>
                    <a:pt x="28813" y="136202"/>
                  </a:lnTo>
                  <a:lnTo>
                    <a:pt x="5202" y="181649"/>
                  </a:lnTo>
                  <a:lnTo>
                    <a:pt x="0" y="217885"/>
                  </a:lnTo>
                  <a:lnTo>
                    <a:pt x="4289" y="251255"/>
                  </a:lnTo>
                  <a:lnTo>
                    <a:pt x="16352" y="276243"/>
                  </a:lnTo>
                  <a:lnTo>
                    <a:pt x="35932" y="293443"/>
                  </a:lnTo>
                  <a:lnTo>
                    <a:pt x="47552" y="300162"/>
                  </a:lnTo>
                  <a:lnTo>
                    <a:pt x="72650" y="303566"/>
                  </a:lnTo>
                  <a:lnTo>
                    <a:pt x="85742" y="302341"/>
                  </a:lnTo>
                  <a:lnTo>
                    <a:pt x="95993" y="296953"/>
                  </a:lnTo>
                  <a:lnTo>
                    <a:pt x="111446" y="278780"/>
                  </a:lnTo>
                  <a:lnTo>
                    <a:pt x="138683" y="216648"/>
                  </a:lnTo>
                  <a:lnTo>
                    <a:pt x="145146" y="189767"/>
                  </a:lnTo>
                  <a:lnTo>
                    <a:pt x="142940" y="162585"/>
                  </a:lnTo>
                  <a:lnTo>
                    <a:pt x="144789" y="159603"/>
                  </a:lnTo>
                  <a:lnTo>
                    <a:pt x="154970" y="172539"/>
                  </a:lnTo>
                  <a:lnTo>
                    <a:pt x="167486" y="228974"/>
                  </a:lnTo>
                  <a:lnTo>
                    <a:pt x="180292" y="257707"/>
                  </a:lnTo>
                  <a:lnTo>
                    <a:pt x="200202" y="277588"/>
                  </a:lnTo>
                  <a:lnTo>
                    <a:pt x="211911" y="285022"/>
                  </a:lnTo>
                  <a:lnTo>
                    <a:pt x="221239" y="285407"/>
                  </a:lnTo>
                  <a:lnTo>
                    <a:pt x="228982" y="281094"/>
                  </a:lnTo>
                  <a:lnTo>
                    <a:pt x="241648" y="264114"/>
                  </a:lnTo>
                  <a:lnTo>
                    <a:pt x="252355" y="241332"/>
                  </a:lnTo>
                  <a:lnTo>
                    <a:pt x="259669" y="188254"/>
                  </a:lnTo>
                  <a:lnTo>
                    <a:pt x="261837" y="131563"/>
                  </a:lnTo>
                  <a:lnTo>
                    <a:pt x="262478" y="68892"/>
                  </a:lnTo>
                  <a:lnTo>
                    <a:pt x="255390" y="16637"/>
                  </a:lnTo>
                  <a:lnTo>
                    <a:pt x="253273" y="13553"/>
                  </a:lnTo>
                  <a:lnTo>
                    <a:pt x="250920" y="30439"/>
                  </a:lnTo>
                  <a:lnTo>
                    <a:pt x="256874" y="75493"/>
                  </a:lnTo>
                  <a:lnTo>
                    <a:pt x="260138" y="117891"/>
                  </a:lnTo>
                  <a:lnTo>
                    <a:pt x="264636" y="161110"/>
                  </a:lnTo>
                  <a:lnTo>
                    <a:pt x="292349" y="217745"/>
                  </a:lnTo>
                  <a:lnTo>
                    <a:pt x="310944" y="243576"/>
                  </a:lnTo>
                  <a:lnTo>
                    <a:pt x="334444" y="265213"/>
                  </a:lnTo>
                  <a:lnTo>
                    <a:pt x="364185" y="276861"/>
                  </a:lnTo>
                  <a:lnTo>
                    <a:pt x="380647" y="279967"/>
                  </a:lnTo>
                  <a:lnTo>
                    <a:pt x="394670" y="275943"/>
                  </a:lnTo>
                  <a:lnTo>
                    <a:pt x="418374" y="255223"/>
                  </a:lnTo>
                  <a:lnTo>
                    <a:pt x="430941" y="225701"/>
                  </a:lnTo>
                  <a:lnTo>
                    <a:pt x="438016" y="174820"/>
                  </a:lnTo>
                  <a:lnTo>
                    <a:pt x="440112" y="121150"/>
                  </a:lnTo>
                  <a:lnTo>
                    <a:pt x="436670" y="70716"/>
                  </a:lnTo>
                  <a:lnTo>
                    <a:pt x="426002" y="22764"/>
                  </a:lnTo>
                  <a:lnTo>
                    <a:pt x="421859" y="5450"/>
                  </a:lnTo>
                  <a:lnTo>
                    <a:pt x="419097" y="0"/>
                  </a:lnTo>
                  <a:lnTo>
                    <a:pt x="417255" y="2462"/>
                  </a:lnTo>
                  <a:lnTo>
                    <a:pt x="416733" y="22970"/>
                  </a:lnTo>
                  <a:lnTo>
                    <a:pt x="423480" y="78866"/>
                  </a:lnTo>
                  <a:lnTo>
                    <a:pt x="425592" y="127007"/>
                  </a:lnTo>
                  <a:lnTo>
                    <a:pt x="426532" y="170748"/>
                  </a:lnTo>
                  <a:lnTo>
                    <a:pt x="431123" y="229633"/>
                  </a:lnTo>
                  <a:lnTo>
                    <a:pt x="435084" y="256477"/>
                  </a:lnTo>
                  <a:lnTo>
                    <a:pt x="434007" y="257237"/>
                  </a:lnTo>
                  <a:lnTo>
                    <a:pt x="431766" y="253173"/>
                  </a:lnTo>
                  <a:lnTo>
                    <a:pt x="428169" y="202865"/>
                  </a:lnTo>
                  <a:lnTo>
                    <a:pt x="429069" y="153496"/>
                  </a:lnTo>
                  <a:lnTo>
                    <a:pt x="442250" y="95097"/>
                  </a:lnTo>
                  <a:lnTo>
                    <a:pt x="459524" y="39550"/>
                  </a:lnTo>
                  <a:lnTo>
                    <a:pt x="465535" y="33399"/>
                  </a:lnTo>
                  <a:lnTo>
                    <a:pt x="472590" y="32344"/>
                  </a:lnTo>
                  <a:lnTo>
                    <a:pt x="480339" y="34689"/>
                  </a:lnTo>
                  <a:lnTo>
                    <a:pt x="485506" y="43869"/>
                  </a:lnTo>
                  <a:lnTo>
                    <a:pt x="492777" y="93183"/>
                  </a:lnTo>
                  <a:lnTo>
                    <a:pt x="496456" y="154514"/>
                  </a:lnTo>
                  <a:lnTo>
                    <a:pt x="506517" y="210435"/>
                  </a:lnTo>
                  <a:lnTo>
                    <a:pt x="520670" y="255103"/>
                  </a:lnTo>
                  <a:lnTo>
                    <a:pt x="543852" y="298266"/>
                  </a:lnTo>
                  <a:lnTo>
                    <a:pt x="550684" y="3273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9021970" y="2110754"/>
              <a:ext cx="164536" cy="13712"/>
            </a:xfrm>
            <a:custGeom>
              <a:avLst/>
              <a:gdLst/>
              <a:ahLst/>
              <a:cxnLst/>
              <a:rect l="0" t="0" r="0" b="0"/>
              <a:pathLst>
                <a:path w="164536" h="13712">
                  <a:moveTo>
                    <a:pt x="0" y="13711"/>
                  </a:moveTo>
                  <a:lnTo>
                    <a:pt x="59660" y="2859"/>
                  </a:lnTo>
                  <a:lnTo>
                    <a:pt x="111117" y="847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117555" y="2357555"/>
            <a:ext cx="198721" cy="411337"/>
            <a:chOff x="1117555" y="2357555"/>
            <a:chExt cx="198721" cy="411337"/>
          </a:xfrm>
        </p:grpSpPr>
        <p:sp>
          <p:nvSpPr>
            <p:cNvPr id="39" name="Freeform 38"/>
            <p:cNvSpPr/>
            <p:nvPr/>
          </p:nvSpPr>
          <p:spPr>
            <a:xfrm>
              <a:off x="1117555" y="2371267"/>
              <a:ext cx="17617" cy="397625"/>
            </a:xfrm>
            <a:custGeom>
              <a:avLst/>
              <a:gdLst/>
              <a:ahLst/>
              <a:cxnLst/>
              <a:rect l="0" t="0" r="0" b="0"/>
              <a:pathLst>
                <a:path w="17617" h="397625">
                  <a:moveTo>
                    <a:pt x="6763" y="0"/>
                  </a:moveTo>
                  <a:lnTo>
                    <a:pt x="17616" y="48807"/>
                  </a:lnTo>
                  <a:lnTo>
                    <a:pt x="15565" y="98252"/>
                  </a:lnTo>
                  <a:lnTo>
                    <a:pt x="9371" y="155559"/>
                  </a:lnTo>
                  <a:lnTo>
                    <a:pt x="6399" y="198632"/>
                  </a:lnTo>
                  <a:lnTo>
                    <a:pt x="0" y="243166"/>
                  </a:lnTo>
                  <a:lnTo>
                    <a:pt x="2390" y="303785"/>
                  </a:lnTo>
                  <a:lnTo>
                    <a:pt x="5467" y="360341"/>
                  </a:lnTo>
                  <a:lnTo>
                    <a:pt x="6763" y="3976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302564" y="2357555"/>
              <a:ext cx="13712" cy="411337"/>
            </a:xfrm>
            <a:custGeom>
              <a:avLst/>
              <a:gdLst/>
              <a:ahLst/>
              <a:cxnLst/>
              <a:rect l="0" t="0" r="0" b="0"/>
              <a:pathLst>
                <a:path w="13712" h="411337">
                  <a:moveTo>
                    <a:pt x="13711" y="0"/>
                  </a:moveTo>
                  <a:lnTo>
                    <a:pt x="13711" y="45309"/>
                  </a:lnTo>
                  <a:lnTo>
                    <a:pt x="13711" y="104495"/>
                  </a:lnTo>
                  <a:lnTo>
                    <a:pt x="13711" y="148007"/>
                  </a:lnTo>
                  <a:lnTo>
                    <a:pt x="13711" y="192737"/>
                  </a:lnTo>
                  <a:lnTo>
                    <a:pt x="9649" y="252619"/>
                  </a:lnTo>
                  <a:lnTo>
                    <a:pt x="2859" y="303370"/>
                  </a:lnTo>
                  <a:lnTo>
                    <a:pt x="847" y="357002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1165452" y="2576935"/>
              <a:ext cx="123402" cy="13712"/>
            </a:xfrm>
            <a:custGeom>
              <a:avLst/>
              <a:gdLst/>
              <a:ahLst/>
              <a:cxnLst/>
              <a:rect l="0" t="0" r="0" b="0"/>
              <a:pathLst>
                <a:path w="123402" h="13712">
                  <a:moveTo>
                    <a:pt x="0" y="13711"/>
                  </a:moveTo>
                  <a:lnTo>
                    <a:pt x="48808" y="2858"/>
                  </a:lnTo>
                  <a:lnTo>
                    <a:pt x="90127" y="846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Freeform 42"/>
          <p:cNvSpPr/>
          <p:nvPr/>
        </p:nvSpPr>
        <p:spPr>
          <a:xfrm>
            <a:off x="2961619" y="2357555"/>
            <a:ext cx="233092" cy="357210"/>
          </a:xfrm>
          <a:custGeom>
            <a:avLst/>
            <a:gdLst/>
            <a:ahLst/>
            <a:cxnLst/>
            <a:rect l="0" t="0" r="0" b="0"/>
            <a:pathLst>
              <a:path w="233092" h="357210">
                <a:moveTo>
                  <a:pt x="0" y="0"/>
                </a:moveTo>
                <a:lnTo>
                  <a:pt x="1524" y="53209"/>
                </a:lnTo>
                <a:lnTo>
                  <a:pt x="7900" y="104465"/>
                </a:lnTo>
                <a:lnTo>
                  <a:pt x="3018" y="152322"/>
                </a:lnTo>
                <a:lnTo>
                  <a:pt x="895" y="211868"/>
                </a:lnTo>
                <a:lnTo>
                  <a:pt x="265" y="270306"/>
                </a:lnTo>
                <a:lnTo>
                  <a:pt x="118" y="313109"/>
                </a:lnTo>
                <a:lnTo>
                  <a:pt x="4649" y="329093"/>
                </a:lnTo>
                <a:lnTo>
                  <a:pt x="12241" y="341273"/>
                </a:lnTo>
                <a:lnTo>
                  <a:pt x="21872" y="350916"/>
                </a:lnTo>
                <a:lnTo>
                  <a:pt x="32863" y="355822"/>
                </a:lnTo>
                <a:lnTo>
                  <a:pt x="57263" y="357209"/>
                </a:lnTo>
                <a:lnTo>
                  <a:pt x="119591" y="345687"/>
                </a:lnTo>
                <a:lnTo>
                  <a:pt x="163406" y="336194"/>
                </a:lnTo>
                <a:lnTo>
                  <a:pt x="211032" y="341028"/>
                </a:lnTo>
                <a:lnTo>
                  <a:pt x="233091" y="3427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5045722" y="2426111"/>
            <a:ext cx="260514" cy="317210"/>
          </a:xfrm>
          <a:custGeom>
            <a:avLst/>
            <a:gdLst/>
            <a:ahLst/>
            <a:cxnLst/>
            <a:rect l="0" t="0" r="0" b="0"/>
            <a:pathLst>
              <a:path w="260514" h="317210">
                <a:moveTo>
                  <a:pt x="0" y="0"/>
                </a:moveTo>
                <a:lnTo>
                  <a:pt x="4063" y="55597"/>
                </a:lnTo>
                <a:lnTo>
                  <a:pt x="11806" y="117117"/>
                </a:lnTo>
                <a:lnTo>
                  <a:pt x="13147" y="177231"/>
                </a:lnTo>
                <a:lnTo>
                  <a:pt x="6265" y="236006"/>
                </a:lnTo>
                <a:lnTo>
                  <a:pt x="9135" y="284737"/>
                </a:lnTo>
                <a:lnTo>
                  <a:pt x="15231" y="296467"/>
                </a:lnTo>
                <a:lnTo>
                  <a:pt x="34192" y="313564"/>
                </a:lnTo>
                <a:lnTo>
                  <a:pt x="45647" y="317209"/>
                </a:lnTo>
                <a:lnTo>
                  <a:pt x="85128" y="315060"/>
                </a:lnTo>
                <a:lnTo>
                  <a:pt x="134744" y="306298"/>
                </a:lnTo>
                <a:lnTo>
                  <a:pt x="188039" y="303025"/>
                </a:lnTo>
                <a:lnTo>
                  <a:pt x="244392" y="301919"/>
                </a:lnTo>
                <a:lnTo>
                  <a:pt x="260513" y="30164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4209339" y="3569112"/>
            <a:ext cx="219380" cy="301647"/>
          </a:xfrm>
          <a:custGeom>
            <a:avLst/>
            <a:gdLst/>
            <a:ahLst/>
            <a:cxnLst/>
            <a:rect l="0" t="0" r="0" b="0"/>
            <a:pathLst>
              <a:path w="219380" h="301647">
                <a:moveTo>
                  <a:pt x="0" y="0"/>
                </a:moveTo>
                <a:lnTo>
                  <a:pt x="1523" y="51684"/>
                </a:lnTo>
                <a:lnTo>
                  <a:pt x="10852" y="113127"/>
                </a:lnTo>
                <a:lnTo>
                  <a:pt x="20425" y="176216"/>
                </a:lnTo>
                <a:lnTo>
                  <a:pt x="36986" y="232689"/>
                </a:lnTo>
                <a:lnTo>
                  <a:pt x="51923" y="272581"/>
                </a:lnTo>
                <a:lnTo>
                  <a:pt x="66749" y="294314"/>
                </a:lnTo>
                <a:lnTo>
                  <a:pt x="70398" y="296758"/>
                </a:lnTo>
                <a:lnTo>
                  <a:pt x="71307" y="293817"/>
                </a:lnTo>
                <a:lnTo>
                  <a:pt x="61019" y="242441"/>
                </a:lnTo>
                <a:lnTo>
                  <a:pt x="70678" y="180543"/>
                </a:lnTo>
                <a:lnTo>
                  <a:pt x="80163" y="153368"/>
                </a:lnTo>
                <a:lnTo>
                  <a:pt x="94536" y="131133"/>
                </a:lnTo>
                <a:lnTo>
                  <a:pt x="104157" y="125509"/>
                </a:lnTo>
                <a:lnTo>
                  <a:pt x="127036" y="123322"/>
                </a:lnTo>
                <a:lnTo>
                  <a:pt x="148376" y="131490"/>
                </a:lnTo>
                <a:lnTo>
                  <a:pt x="158332" y="137935"/>
                </a:lnTo>
                <a:lnTo>
                  <a:pt x="173458" y="157282"/>
                </a:lnTo>
                <a:lnTo>
                  <a:pt x="195581" y="206943"/>
                </a:lnTo>
                <a:lnTo>
                  <a:pt x="213098" y="267140"/>
                </a:lnTo>
                <a:lnTo>
                  <a:pt x="219379" y="30164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5470769" y="3596534"/>
            <a:ext cx="447243" cy="329070"/>
            <a:chOff x="5470769" y="3596534"/>
            <a:chExt cx="447243" cy="329070"/>
          </a:xfrm>
        </p:grpSpPr>
        <p:sp>
          <p:nvSpPr>
            <p:cNvPr id="46" name="Freeform 45"/>
            <p:cNvSpPr/>
            <p:nvPr/>
          </p:nvSpPr>
          <p:spPr>
            <a:xfrm>
              <a:off x="5470769" y="3610245"/>
              <a:ext cx="20991" cy="315359"/>
            </a:xfrm>
            <a:custGeom>
              <a:avLst/>
              <a:gdLst/>
              <a:ahLst/>
              <a:cxnLst/>
              <a:rect l="0" t="0" r="0" b="0"/>
              <a:pathLst>
                <a:path w="20991" h="315359">
                  <a:moveTo>
                    <a:pt x="13712" y="0"/>
                  </a:moveTo>
                  <a:lnTo>
                    <a:pt x="20990" y="21836"/>
                  </a:lnTo>
                  <a:lnTo>
                    <a:pt x="18238" y="71810"/>
                  </a:lnTo>
                  <a:lnTo>
                    <a:pt x="15053" y="127581"/>
                  </a:lnTo>
                  <a:lnTo>
                    <a:pt x="14109" y="182701"/>
                  </a:lnTo>
                  <a:lnTo>
                    <a:pt x="6551" y="237627"/>
                  </a:lnTo>
                  <a:lnTo>
                    <a:pt x="2911" y="270146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5594546" y="3596534"/>
              <a:ext cx="134086" cy="309824"/>
            </a:xfrm>
            <a:custGeom>
              <a:avLst/>
              <a:gdLst/>
              <a:ahLst/>
              <a:cxnLst/>
              <a:rect l="0" t="0" r="0" b="0"/>
              <a:pathLst>
                <a:path w="134086" h="309824">
                  <a:moveTo>
                    <a:pt x="13335" y="68556"/>
                  </a:moveTo>
                  <a:lnTo>
                    <a:pt x="3912" y="104442"/>
                  </a:lnTo>
                  <a:lnTo>
                    <a:pt x="895" y="160610"/>
                  </a:lnTo>
                  <a:lnTo>
                    <a:pt x="0" y="223971"/>
                  </a:lnTo>
                  <a:lnTo>
                    <a:pt x="2783" y="278970"/>
                  </a:lnTo>
                  <a:lnTo>
                    <a:pt x="14231" y="304771"/>
                  </a:lnTo>
                  <a:lnTo>
                    <a:pt x="24597" y="309823"/>
                  </a:lnTo>
                  <a:lnTo>
                    <a:pt x="52365" y="307312"/>
                  </a:lnTo>
                  <a:lnTo>
                    <a:pt x="76893" y="291977"/>
                  </a:lnTo>
                  <a:lnTo>
                    <a:pt x="107833" y="253585"/>
                  </a:lnTo>
                  <a:lnTo>
                    <a:pt x="123890" y="220871"/>
                  </a:lnTo>
                  <a:lnTo>
                    <a:pt x="132930" y="168192"/>
                  </a:lnTo>
                  <a:lnTo>
                    <a:pt x="134085" y="115513"/>
                  </a:lnTo>
                  <a:lnTo>
                    <a:pt x="121599" y="55995"/>
                  </a:lnTo>
                  <a:lnTo>
                    <a:pt x="108891" y="22177"/>
                  </a:lnTo>
                  <a:lnTo>
                    <a:pt x="9560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5569553" y="3637667"/>
              <a:ext cx="52041" cy="287937"/>
            </a:xfrm>
            <a:custGeom>
              <a:avLst/>
              <a:gdLst/>
              <a:ahLst/>
              <a:cxnLst/>
              <a:rect l="0" t="0" r="0" b="0"/>
              <a:pathLst>
                <a:path w="52041" h="287937">
                  <a:moveTo>
                    <a:pt x="52040" y="0"/>
                  </a:moveTo>
                  <a:lnTo>
                    <a:pt x="31670" y="35886"/>
                  </a:lnTo>
                  <a:lnTo>
                    <a:pt x="16212" y="92054"/>
                  </a:lnTo>
                  <a:lnTo>
                    <a:pt x="3506" y="155416"/>
                  </a:lnTo>
                  <a:lnTo>
                    <a:pt x="0" y="194506"/>
                  </a:lnTo>
                  <a:lnTo>
                    <a:pt x="6567" y="224067"/>
                  </a:lnTo>
                  <a:lnTo>
                    <a:pt x="23332" y="257839"/>
                  </a:lnTo>
                  <a:lnTo>
                    <a:pt x="38328" y="287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5744994" y="3610262"/>
              <a:ext cx="173018" cy="311016"/>
            </a:xfrm>
            <a:custGeom>
              <a:avLst/>
              <a:gdLst/>
              <a:ahLst/>
              <a:cxnLst/>
              <a:rect l="0" t="0" r="0" b="0"/>
              <a:pathLst>
                <a:path w="173018" h="311016">
                  <a:moveTo>
                    <a:pt x="68555" y="27405"/>
                  </a:moveTo>
                  <a:lnTo>
                    <a:pt x="53640" y="76213"/>
                  </a:lnTo>
                  <a:lnTo>
                    <a:pt x="44839" y="129720"/>
                  </a:lnTo>
                  <a:lnTo>
                    <a:pt x="42780" y="171904"/>
                  </a:lnTo>
                  <a:lnTo>
                    <a:pt x="41865" y="216044"/>
                  </a:lnTo>
                  <a:lnTo>
                    <a:pt x="48629" y="269161"/>
                  </a:lnTo>
                  <a:lnTo>
                    <a:pt x="60207" y="295324"/>
                  </a:lnTo>
                  <a:lnTo>
                    <a:pt x="67560" y="306567"/>
                  </a:lnTo>
                  <a:lnTo>
                    <a:pt x="77033" y="311015"/>
                  </a:lnTo>
                  <a:lnTo>
                    <a:pt x="87918" y="310933"/>
                  </a:lnTo>
                  <a:lnTo>
                    <a:pt x="99745" y="307832"/>
                  </a:lnTo>
                  <a:lnTo>
                    <a:pt x="121012" y="292199"/>
                  </a:lnTo>
                  <a:lnTo>
                    <a:pt x="159492" y="244922"/>
                  </a:lnTo>
                  <a:lnTo>
                    <a:pt x="169910" y="214472"/>
                  </a:lnTo>
                  <a:lnTo>
                    <a:pt x="173017" y="180626"/>
                  </a:lnTo>
                  <a:lnTo>
                    <a:pt x="166201" y="127310"/>
                  </a:lnTo>
                  <a:lnTo>
                    <a:pt x="153010" y="74442"/>
                  </a:lnTo>
                  <a:lnTo>
                    <a:pt x="122027" y="18923"/>
                  </a:lnTo>
                  <a:lnTo>
                    <a:pt x="113344" y="8039"/>
                  </a:lnTo>
                  <a:lnTo>
                    <a:pt x="102985" y="2307"/>
                  </a:lnTo>
                  <a:lnTo>
                    <a:pt x="79287" y="0"/>
                  </a:lnTo>
                  <a:lnTo>
                    <a:pt x="68093" y="4565"/>
                  </a:lnTo>
                  <a:lnTo>
                    <a:pt x="47529" y="21824"/>
                  </a:lnTo>
                  <a:lnTo>
                    <a:pt x="26101" y="57237"/>
                  </a:lnTo>
                  <a:lnTo>
                    <a:pt x="10103" y="118512"/>
                  </a:lnTo>
                  <a:lnTo>
                    <a:pt x="4490" y="172509"/>
                  </a:lnTo>
                  <a:lnTo>
                    <a:pt x="1330" y="234426"/>
                  </a:lnTo>
                  <a:lnTo>
                    <a:pt x="0" y="2604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316275" y="4405495"/>
            <a:ext cx="740406" cy="425048"/>
            <a:chOff x="1316275" y="4405495"/>
            <a:chExt cx="740406" cy="425048"/>
          </a:xfrm>
        </p:grpSpPr>
        <p:sp>
          <p:nvSpPr>
            <p:cNvPr id="51" name="Freeform 50"/>
            <p:cNvSpPr/>
            <p:nvPr/>
          </p:nvSpPr>
          <p:spPr>
            <a:xfrm>
              <a:off x="1316275" y="4405495"/>
              <a:ext cx="191958" cy="425048"/>
            </a:xfrm>
            <a:custGeom>
              <a:avLst/>
              <a:gdLst/>
              <a:ahLst/>
              <a:cxnLst/>
              <a:rect l="0" t="0" r="0" b="0"/>
              <a:pathLst>
                <a:path w="191958" h="425048">
                  <a:moveTo>
                    <a:pt x="0" y="0"/>
                  </a:moveTo>
                  <a:lnTo>
                    <a:pt x="1524" y="51685"/>
                  </a:lnTo>
                  <a:lnTo>
                    <a:pt x="9423" y="99612"/>
                  </a:lnTo>
                  <a:lnTo>
                    <a:pt x="11806" y="144821"/>
                  </a:lnTo>
                  <a:lnTo>
                    <a:pt x="12864" y="191321"/>
                  </a:lnTo>
                  <a:lnTo>
                    <a:pt x="13335" y="237378"/>
                  </a:lnTo>
                  <a:lnTo>
                    <a:pt x="13544" y="283239"/>
                  </a:lnTo>
                  <a:lnTo>
                    <a:pt x="13637" y="329013"/>
                  </a:lnTo>
                  <a:lnTo>
                    <a:pt x="17752" y="389482"/>
                  </a:lnTo>
                  <a:lnTo>
                    <a:pt x="21601" y="412287"/>
                  </a:lnTo>
                  <a:lnTo>
                    <a:pt x="20495" y="411970"/>
                  </a:lnTo>
                  <a:lnTo>
                    <a:pt x="18234" y="407188"/>
                  </a:lnTo>
                  <a:lnTo>
                    <a:pt x="24028" y="355728"/>
                  </a:lnTo>
                  <a:lnTo>
                    <a:pt x="27940" y="304636"/>
                  </a:lnTo>
                  <a:lnTo>
                    <a:pt x="39595" y="250903"/>
                  </a:lnTo>
                  <a:lnTo>
                    <a:pt x="61668" y="197912"/>
                  </a:lnTo>
                  <a:lnTo>
                    <a:pt x="96424" y="142350"/>
                  </a:lnTo>
                  <a:lnTo>
                    <a:pt x="105416" y="131463"/>
                  </a:lnTo>
                  <a:lnTo>
                    <a:pt x="115982" y="125729"/>
                  </a:lnTo>
                  <a:lnTo>
                    <a:pt x="139909" y="123420"/>
                  </a:lnTo>
                  <a:lnTo>
                    <a:pt x="149641" y="127984"/>
                  </a:lnTo>
                  <a:lnTo>
                    <a:pt x="164517" y="145242"/>
                  </a:lnTo>
                  <a:lnTo>
                    <a:pt x="181457" y="187933"/>
                  </a:lnTo>
                  <a:lnTo>
                    <a:pt x="188846" y="239177"/>
                  </a:lnTo>
                  <a:lnTo>
                    <a:pt x="191035" y="292955"/>
                  </a:lnTo>
                  <a:lnTo>
                    <a:pt x="191684" y="347483"/>
                  </a:lnTo>
                  <a:lnTo>
                    <a:pt x="191836" y="379910"/>
                  </a:lnTo>
                  <a:lnTo>
                    <a:pt x="191957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645344" y="4556318"/>
              <a:ext cx="150824" cy="1"/>
            </a:xfrm>
            <a:custGeom>
              <a:avLst/>
              <a:gdLst/>
              <a:ahLst/>
              <a:cxnLst/>
              <a:rect l="0" t="0" r="0" b="0"/>
              <a:pathLst>
                <a:path w="150824" h="1">
                  <a:moveTo>
                    <a:pt x="0" y="0"/>
                  </a:moveTo>
                  <a:lnTo>
                    <a:pt x="45309" y="0"/>
                  </a:lnTo>
                  <a:lnTo>
                    <a:pt x="99924" y="0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645344" y="4474051"/>
              <a:ext cx="356492" cy="123048"/>
            </a:xfrm>
            <a:custGeom>
              <a:avLst/>
              <a:gdLst/>
              <a:ahLst/>
              <a:cxnLst/>
              <a:rect l="0" t="0" r="0" b="0"/>
              <a:pathLst>
                <a:path w="356492" h="123048">
                  <a:moveTo>
                    <a:pt x="0" y="82267"/>
                  </a:moveTo>
                  <a:lnTo>
                    <a:pt x="14558" y="67709"/>
                  </a:lnTo>
                  <a:lnTo>
                    <a:pt x="23416" y="64944"/>
                  </a:lnTo>
                  <a:lnTo>
                    <a:pt x="45447" y="65935"/>
                  </a:lnTo>
                  <a:lnTo>
                    <a:pt x="66411" y="79578"/>
                  </a:lnTo>
                  <a:lnTo>
                    <a:pt x="104695" y="118299"/>
                  </a:lnTo>
                  <a:lnTo>
                    <a:pt x="117025" y="123047"/>
                  </a:lnTo>
                  <a:lnTo>
                    <a:pt x="163492" y="122449"/>
                  </a:lnTo>
                  <a:lnTo>
                    <a:pt x="212807" y="111100"/>
                  </a:lnTo>
                  <a:lnTo>
                    <a:pt x="258312" y="80740"/>
                  </a:lnTo>
                  <a:lnTo>
                    <a:pt x="315165" y="27288"/>
                  </a:lnTo>
                  <a:lnTo>
                    <a:pt x="332030" y="12128"/>
                  </a:lnTo>
                  <a:lnTo>
                    <a:pt x="35649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696578" y="4624874"/>
              <a:ext cx="360103" cy="137113"/>
            </a:xfrm>
            <a:custGeom>
              <a:avLst/>
              <a:gdLst/>
              <a:ahLst/>
              <a:cxnLst/>
              <a:rect l="0" t="0" r="0" b="0"/>
              <a:pathLst>
                <a:path w="360103" h="137113">
                  <a:moveTo>
                    <a:pt x="17322" y="137112"/>
                  </a:moveTo>
                  <a:lnTo>
                    <a:pt x="2765" y="122554"/>
                  </a:lnTo>
                  <a:lnTo>
                    <a:pt x="0" y="112172"/>
                  </a:lnTo>
                  <a:lnTo>
                    <a:pt x="990" y="84386"/>
                  </a:lnTo>
                  <a:lnTo>
                    <a:pt x="10571" y="59849"/>
                  </a:lnTo>
                  <a:lnTo>
                    <a:pt x="17392" y="49040"/>
                  </a:lnTo>
                  <a:lnTo>
                    <a:pt x="28033" y="41834"/>
                  </a:lnTo>
                  <a:lnTo>
                    <a:pt x="56106" y="33828"/>
                  </a:lnTo>
                  <a:lnTo>
                    <a:pt x="69077" y="34739"/>
                  </a:lnTo>
                  <a:lnTo>
                    <a:pt x="91615" y="43877"/>
                  </a:lnTo>
                  <a:lnTo>
                    <a:pt x="148400" y="79168"/>
                  </a:lnTo>
                  <a:lnTo>
                    <a:pt x="179175" y="86984"/>
                  </a:lnTo>
                  <a:lnTo>
                    <a:pt x="236171" y="79588"/>
                  </a:lnTo>
                  <a:lnTo>
                    <a:pt x="277678" y="63700"/>
                  </a:lnTo>
                  <a:lnTo>
                    <a:pt x="333901" y="23736"/>
                  </a:lnTo>
                  <a:lnTo>
                    <a:pt x="36010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2426883" y="4391783"/>
            <a:ext cx="1508233" cy="452471"/>
            <a:chOff x="2426883" y="4391783"/>
            <a:chExt cx="1508233" cy="452471"/>
          </a:xfrm>
        </p:grpSpPr>
        <p:sp>
          <p:nvSpPr>
            <p:cNvPr id="56" name="Freeform 55"/>
            <p:cNvSpPr/>
            <p:nvPr/>
          </p:nvSpPr>
          <p:spPr>
            <a:xfrm>
              <a:off x="2426883" y="4405495"/>
              <a:ext cx="27423" cy="438759"/>
            </a:xfrm>
            <a:custGeom>
              <a:avLst/>
              <a:gdLst/>
              <a:ahLst/>
              <a:cxnLst/>
              <a:rect l="0" t="0" r="0" b="0"/>
              <a:pathLst>
                <a:path w="27423" h="438759">
                  <a:moveTo>
                    <a:pt x="27422" y="0"/>
                  </a:moveTo>
                  <a:lnTo>
                    <a:pt x="12864" y="14557"/>
                  </a:lnTo>
                  <a:lnTo>
                    <a:pt x="3811" y="67283"/>
                  </a:lnTo>
                  <a:lnTo>
                    <a:pt x="1694" y="111155"/>
                  </a:lnTo>
                  <a:lnTo>
                    <a:pt x="753" y="157568"/>
                  </a:lnTo>
                  <a:lnTo>
                    <a:pt x="334" y="208666"/>
                  </a:lnTo>
                  <a:lnTo>
                    <a:pt x="148" y="257782"/>
                  </a:lnTo>
                  <a:lnTo>
                    <a:pt x="66" y="303480"/>
                  </a:lnTo>
                  <a:lnTo>
                    <a:pt x="19" y="363467"/>
                  </a:lnTo>
                  <a:lnTo>
                    <a:pt x="4" y="422080"/>
                  </a:lnTo>
                  <a:lnTo>
                    <a:pt x="0" y="4387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539049" y="4474051"/>
              <a:ext cx="299171" cy="194799"/>
            </a:xfrm>
            <a:custGeom>
              <a:avLst/>
              <a:gdLst/>
              <a:ahLst/>
              <a:cxnLst/>
              <a:rect l="0" t="0" r="0" b="0"/>
              <a:pathLst>
                <a:path w="299171" h="194799">
                  <a:moveTo>
                    <a:pt x="79790" y="0"/>
                  </a:moveTo>
                  <a:lnTo>
                    <a:pt x="76743" y="53208"/>
                  </a:lnTo>
                  <a:lnTo>
                    <a:pt x="56374" y="105988"/>
                  </a:lnTo>
                  <a:lnTo>
                    <a:pt x="23594" y="158698"/>
                  </a:lnTo>
                  <a:lnTo>
                    <a:pt x="0" y="194798"/>
                  </a:lnTo>
                  <a:lnTo>
                    <a:pt x="23711" y="166770"/>
                  </a:lnTo>
                  <a:lnTo>
                    <a:pt x="63344" y="140991"/>
                  </a:lnTo>
                  <a:lnTo>
                    <a:pt x="120960" y="128612"/>
                  </a:lnTo>
                  <a:lnTo>
                    <a:pt x="171717" y="132224"/>
                  </a:lnTo>
                  <a:lnTo>
                    <a:pt x="222981" y="135663"/>
                  </a:lnTo>
                  <a:lnTo>
                    <a:pt x="254644" y="136468"/>
                  </a:lnTo>
                  <a:lnTo>
                    <a:pt x="299170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810796" y="4405495"/>
              <a:ext cx="82269" cy="425048"/>
            </a:xfrm>
            <a:custGeom>
              <a:avLst/>
              <a:gdLst/>
              <a:ahLst/>
              <a:cxnLst/>
              <a:rect l="0" t="0" r="0" b="0"/>
              <a:pathLst>
                <a:path w="82269" h="425048">
                  <a:moveTo>
                    <a:pt x="82268" y="0"/>
                  </a:moveTo>
                  <a:lnTo>
                    <a:pt x="60431" y="7278"/>
                  </a:lnTo>
                  <a:lnTo>
                    <a:pt x="52475" y="15517"/>
                  </a:lnTo>
                  <a:lnTo>
                    <a:pt x="39573" y="40920"/>
                  </a:lnTo>
                  <a:lnTo>
                    <a:pt x="31023" y="96761"/>
                  </a:lnTo>
                  <a:lnTo>
                    <a:pt x="21211" y="146992"/>
                  </a:lnTo>
                  <a:lnTo>
                    <a:pt x="15933" y="205379"/>
                  </a:lnTo>
                  <a:lnTo>
                    <a:pt x="7091" y="256364"/>
                  </a:lnTo>
                  <a:lnTo>
                    <a:pt x="2101" y="314975"/>
                  </a:lnTo>
                  <a:lnTo>
                    <a:pt x="623" y="373305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3002753" y="4405495"/>
              <a:ext cx="13712" cy="383914"/>
            </a:xfrm>
            <a:custGeom>
              <a:avLst/>
              <a:gdLst/>
              <a:ahLst/>
              <a:cxnLst/>
              <a:rect l="0" t="0" r="0" b="0"/>
              <a:pathLst>
                <a:path w="13712" h="383914">
                  <a:moveTo>
                    <a:pt x="13711" y="0"/>
                  </a:moveTo>
                  <a:lnTo>
                    <a:pt x="2859" y="48807"/>
                  </a:lnTo>
                  <a:lnTo>
                    <a:pt x="4910" y="94189"/>
                  </a:lnTo>
                  <a:lnTo>
                    <a:pt x="8276" y="124129"/>
                  </a:lnTo>
                  <a:lnTo>
                    <a:pt x="3129" y="176768"/>
                  </a:lnTo>
                  <a:lnTo>
                    <a:pt x="927" y="239931"/>
                  </a:lnTo>
                  <a:lnTo>
                    <a:pt x="412" y="284374"/>
                  </a:lnTo>
                  <a:lnTo>
                    <a:pt x="122" y="344941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3153576" y="4734564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294386" y="4515184"/>
              <a:ext cx="270527" cy="147260"/>
            </a:xfrm>
            <a:custGeom>
              <a:avLst/>
              <a:gdLst/>
              <a:ahLst/>
              <a:cxnLst/>
              <a:rect l="0" t="0" r="0" b="0"/>
              <a:pathLst>
                <a:path w="270527" h="147260">
                  <a:moveTo>
                    <a:pt x="64858" y="0"/>
                  </a:moveTo>
                  <a:lnTo>
                    <a:pt x="49943" y="48808"/>
                  </a:lnTo>
                  <a:lnTo>
                    <a:pt x="33016" y="94190"/>
                  </a:lnTo>
                  <a:lnTo>
                    <a:pt x="0" y="143191"/>
                  </a:lnTo>
                  <a:lnTo>
                    <a:pt x="291" y="147259"/>
                  </a:lnTo>
                  <a:lnTo>
                    <a:pt x="6579" y="146924"/>
                  </a:lnTo>
                  <a:lnTo>
                    <a:pt x="66211" y="127458"/>
                  </a:lnTo>
                  <a:lnTo>
                    <a:pt x="128095" y="113651"/>
                  </a:lnTo>
                  <a:lnTo>
                    <a:pt x="190745" y="110864"/>
                  </a:lnTo>
                  <a:lnTo>
                    <a:pt x="241301" y="105975"/>
                  </a:lnTo>
                  <a:lnTo>
                    <a:pt x="270526" y="959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537490" y="4419206"/>
              <a:ext cx="68557" cy="370203"/>
            </a:xfrm>
            <a:custGeom>
              <a:avLst/>
              <a:gdLst/>
              <a:ahLst/>
              <a:cxnLst/>
              <a:rect l="0" t="0" r="0" b="0"/>
              <a:pathLst>
                <a:path w="68557" h="370203">
                  <a:moveTo>
                    <a:pt x="68556" y="0"/>
                  </a:moveTo>
                  <a:lnTo>
                    <a:pt x="57610" y="54732"/>
                  </a:lnTo>
                  <a:lnTo>
                    <a:pt x="45169" y="113888"/>
                  </a:lnTo>
                  <a:lnTo>
                    <a:pt x="31834" y="164763"/>
                  </a:lnTo>
                  <a:lnTo>
                    <a:pt x="19758" y="226726"/>
                  </a:lnTo>
                  <a:lnTo>
                    <a:pt x="16399" y="270887"/>
                  </a:lnTo>
                  <a:lnTo>
                    <a:pt x="7229" y="324017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674778" y="4391783"/>
              <a:ext cx="260338" cy="425049"/>
            </a:xfrm>
            <a:custGeom>
              <a:avLst/>
              <a:gdLst/>
              <a:ahLst/>
              <a:cxnLst/>
              <a:rect l="0" t="0" r="0" b="0"/>
              <a:pathLst>
                <a:path w="260338" h="425049">
                  <a:moveTo>
                    <a:pt x="123225" y="0"/>
                  </a:moveTo>
                  <a:lnTo>
                    <a:pt x="145118" y="24940"/>
                  </a:lnTo>
                  <a:lnTo>
                    <a:pt x="174720" y="81326"/>
                  </a:lnTo>
                  <a:lnTo>
                    <a:pt x="184198" y="112318"/>
                  </a:lnTo>
                  <a:lnTo>
                    <a:pt x="186487" y="172592"/>
                  </a:lnTo>
                  <a:lnTo>
                    <a:pt x="176225" y="216359"/>
                  </a:lnTo>
                  <a:lnTo>
                    <a:pt x="157445" y="261202"/>
                  </a:lnTo>
                  <a:lnTo>
                    <a:pt x="125239" y="317085"/>
                  </a:lnTo>
                  <a:lnTo>
                    <a:pt x="79780" y="370544"/>
                  </a:lnTo>
                  <a:lnTo>
                    <a:pt x="65316" y="378048"/>
                  </a:lnTo>
                  <a:lnTo>
                    <a:pt x="32994" y="382322"/>
                  </a:lnTo>
                  <a:lnTo>
                    <a:pt x="20414" y="376759"/>
                  </a:lnTo>
                  <a:lnTo>
                    <a:pt x="2374" y="354327"/>
                  </a:lnTo>
                  <a:lnTo>
                    <a:pt x="0" y="342861"/>
                  </a:lnTo>
                  <a:lnTo>
                    <a:pt x="1465" y="332170"/>
                  </a:lnTo>
                  <a:lnTo>
                    <a:pt x="5488" y="321996"/>
                  </a:lnTo>
                  <a:lnTo>
                    <a:pt x="26209" y="306628"/>
                  </a:lnTo>
                  <a:lnTo>
                    <a:pt x="55731" y="296243"/>
                  </a:lnTo>
                  <a:lnTo>
                    <a:pt x="89165" y="291628"/>
                  </a:lnTo>
                  <a:lnTo>
                    <a:pt x="142248" y="303587"/>
                  </a:lnTo>
                  <a:lnTo>
                    <a:pt x="202310" y="344348"/>
                  </a:lnTo>
                  <a:lnTo>
                    <a:pt x="233664" y="375407"/>
                  </a:lnTo>
                  <a:lnTo>
                    <a:pt x="260337" y="4250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4963455" y="4912809"/>
            <a:ext cx="466182" cy="466182"/>
            <a:chOff x="4963455" y="4912809"/>
            <a:chExt cx="466182" cy="466182"/>
          </a:xfrm>
        </p:grpSpPr>
        <p:sp>
          <p:nvSpPr>
            <p:cNvPr id="65" name="Freeform 64"/>
            <p:cNvSpPr/>
            <p:nvPr/>
          </p:nvSpPr>
          <p:spPr>
            <a:xfrm>
              <a:off x="4963455" y="4981365"/>
              <a:ext cx="41134" cy="397626"/>
            </a:xfrm>
            <a:custGeom>
              <a:avLst/>
              <a:gdLst/>
              <a:ahLst/>
              <a:cxnLst/>
              <a:rect l="0" t="0" r="0" b="0"/>
              <a:pathLst>
                <a:path w="41134" h="397626">
                  <a:moveTo>
                    <a:pt x="41133" y="0"/>
                  </a:moveTo>
                  <a:lnTo>
                    <a:pt x="41133" y="59659"/>
                  </a:lnTo>
                  <a:lnTo>
                    <a:pt x="41133" y="111116"/>
                  </a:lnTo>
                  <a:lnTo>
                    <a:pt x="41133" y="173082"/>
                  </a:lnTo>
                  <a:lnTo>
                    <a:pt x="39610" y="220131"/>
                  </a:lnTo>
                  <a:lnTo>
                    <a:pt x="30187" y="279356"/>
                  </a:lnTo>
                  <a:lnTo>
                    <a:pt x="13354" y="341086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5007253" y="4981365"/>
              <a:ext cx="203004" cy="241553"/>
            </a:xfrm>
            <a:custGeom>
              <a:avLst/>
              <a:gdLst/>
              <a:ahLst/>
              <a:cxnLst/>
              <a:rect l="0" t="0" r="0" b="0"/>
              <a:pathLst>
                <a:path w="203004" h="241553">
                  <a:moveTo>
                    <a:pt x="134447" y="0"/>
                  </a:moveTo>
                  <a:lnTo>
                    <a:pt x="115470" y="48807"/>
                  </a:lnTo>
                  <a:lnTo>
                    <a:pt x="90411" y="108497"/>
                  </a:lnTo>
                  <a:lnTo>
                    <a:pt x="68248" y="157749"/>
                  </a:lnTo>
                  <a:lnTo>
                    <a:pt x="24038" y="216515"/>
                  </a:lnTo>
                  <a:lnTo>
                    <a:pt x="0" y="241552"/>
                  </a:lnTo>
                  <a:lnTo>
                    <a:pt x="635" y="238731"/>
                  </a:lnTo>
                  <a:lnTo>
                    <a:pt x="16087" y="216988"/>
                  </a:lnTo>
                  <a:lnTo>
                    <a:pt x="23548" y="208644"/>
                  </a:lnTo>
                  <a:lnTo>
                    <a:pt x="77784" y="184307"/>
                  </a:lnTo>
                  <a:lnTo>
                    <a:pt x="120197" y="172594"/>
                  </a:lnTo>
                  <a:lnTo>
                    <a:pt x="160187" y="177417"/>
                  </a:lnTo>
                  <a:lnTo>
                    <a:pt x="203003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5196545" y="4926520"/>
              <a:ext cx="123402" cy="397626"/>
            </a:xfrm>
            <a:custGeom>
              <a:avLst/>
              <a:gdLst/>
              <a:ahLst/>
              <a:cxnLst/>
              <a:rect l="0" t="0" r="0" b="0"/>
              <a:pathLst>
                <a:path w="123402" h="397626">
                  <a:moveTo>
                    <a:pt x="123401" y="0"/>
                  </a:moveTo>
                  <a:lnTo>
                    <a:pt x="108486" y="59660"/>
                  </a:lnTo>
                  <a:lnTo>
                    <a:pt x="95622" y="115179"/>
                  </a:lnTo>
                  <a:lnTo>
                    <a:pt x="85156" y="157834"/>
                  </a:lnTo>
                  <a:lnTo>
                    <a:pt x="70348" y="202182"/>
                  </a:lnTo>
                  <a:lnTo>
                    <a:pt x="52160" y="262697"/>
                  </a:lnTo>
                  <a:lnTo>
                    <a:pt x="37122" y="311942"/>
                  </a:lnTo>
                  <a:lnTo>
                    <a:pt x="13785" y="375339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5306235" y="4912809"/>
              <a:ext cx="123402" cy="411337"/>
            </a:xfrm>
            <a:custGeom>
              <a:avLst/>
              <a:gdLst/>
              <a:ahLst/>
              <a:cxnLst/>
              <a:rect l="0" t="0" r="0" b="0"/>
              <a:pathLst>
                <a:path w="123402" h="411337">
                  <a:moveTo>
                    <a:pt x="123401" y="0"/>
                  </a:moveTo>
                  <a:lnTo>
                    <a:pt x="112454" y="54732"/>
                  </a:lnTo>
                  <a:lnTo>
                    <a:pt x="100014" y="113888"/>
                  </a:lnTo>
                  <a:lnTo>
                    <a:pt x="85156" y="164763"/>
                  </a:lnTo>
                  <a:lnTo>
                    <a:pt x="63657" y="223679"/>
                  </a:lnTo>
                  <a:lnTo>
                    <a:pt x="41971" y="286076"/>
                  </a:lnTo>
                  <a:lnTo>
                    <a:pt x="23018" y="342413"/>
                  </a:lnTo>
                  <a:lnTo>
                    <a:pt x="4084" y="399100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029258" y="7396386"/>
            <a:ext cx="575871" cy="914728"/>
            <a:chOff x="2029258" y="7396386"/>
            <a:chExt cx="575871" cy="914728"/>
          </a:xfrm>
        </p:grpSpPr>
        <p:sp>
          <p:nvSpPr>
            <p:cNvPr id="70" name="Freeform 69"/>
            <p:cNvSpPr/>
            <p:nvPr/>
          </p:nvSpPr>
          <p:spPr>
            <a:xfrm>
              <a:off x="2372038" y="7396386"/>
              <a:ext cx="233091" cy="325147"/>
            </a:xfrm>
            <a:custGeom>
              <a:avLst/>
              <a:gdLst/>
              <a:ahLst/>
              <a:cxnLst/>
              <a:rect l="0" t="0" r="0" b="0"/>
              <a:pathLst>
                <a:path w="233091" h="325147">
                  <a:moveTo>
                    <a:pt x="0" y="50921"/>
                  </a:moveTo>
                  <a:lnTo>
                    <a:pt x="7279" y="29085"/>
                  </a:lnTo>
                  <a:lnTo>
                    <a:pt x="23040" y="14302"/>
                  </a:lnTo>
                  <a:lnTo>
                    <a:pt x="46803" y="4176"/>
                  </a:lnTo>
                  <a:lnTo>
                    <a:pt x="92919" y="0"/>
                  </a:lnTo>
                  <a:lnTo>
                    <a:pt x="136205" y="9257"/>
                  </a:lnTo>
                  <a:lnTo>
                    <a:pt x="187715" y="38911"/>
                  </a:lnTo>
                  <a:lnTo>
                    <a:pt x="206830" y="57771"/>
                  </a:lnTo>
                  <a:lnTo>
                    <a:pt x="220403" y="81389"/>
                  </a:lnTo>
                  <a:lnTo>
                    <a:pt x="229331" y="127658"/>
                  </a:lnTo>
                  <a:lnTo>
                    <a:pt x="217419" y="179962"/>
                  </a:lnTo>
                  <a:lnTo>
                    <a:pt x="176673" y="239761"/>
                  </a:lnTo>
                  <a:lnTo>
                    <a:pt x="121087" y="292140"/>
                  </a:lnTo>
                  <a:lnTo>
                    <a:pt x="81582" y="312997"/>
                  </a:lnTo>
                  <a:lnTo>
                    <a:pt x="69622" y="313999"/>
                  </a:lnTo>
                  <a:lnTo>
                    <a:pt x="48209" y="306988"/>
                  </a:lnTo>
                  <a:lnTo>
                    <a:pt x="32598" y="289653"/>
                  </a:lnTo>
                  <a:lnTo>
                    <a:pt x="26303" y="278632"/>
                  </a:lnTo>
                  <a:lnTo>
                    <a:pt x="23370" y="254198"/>
                  </a:lnTo>
                  <a:lnTo>
                    <a:pt x="28668" y="229628"/>
                  </a:lnTo>
                  <a:lnTo>
                    <a:pt x="41179" y="208551"/>
                  </a:lnTo>
                  <a:lnTo>
                    <a:pt x="60959" y="193090"/>
                  </a:lnTo>
                  <a:lnTo>
                    <a:pt x="86508" y="182663"/>
                  </a:lnTo>
                  <a:lnTo>
                    <a:pt x="118176" y="178030"/>
                  </a:lnTo>
                  <a:lnTo>
                    <a:pt x="148501" y="184095"/>
                  </a:lnTo>
                  <a:lnTo>
                    <a:pt x="187206" y="204641"/>
                  </a:lnTo>
                  <a:lnTo>
                    <a:pt x="206603" y="222837"/>
                  </a:lnTo>
                  <a:lnTo>
                    <a:pt x="220303" y="246159"/>
                  </a:lnTo>
                  <a:lnTo>
                    <a:pt x="230564" y="303224"/>
                  </a:lnTo>
                  <a:lnTo>
                    <a:pt x="233090" y="3251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115337" y="7886066"/>
              <a:ext cx="462370" cy="391693"/>
            </a:xfrm>
            <a:custGeom>
              <a:avLst/>
              <a:gdLst/>
              <a:ahLst/>
              <a:cxnLst/>
              <a:rect l="0" t="0" r="0" b="0"/>
              <a:pathLst>
                <a:path w="462370" h="391693">
                  <a:moveTo>
                    <a:pt x="23610" y="356491"/>
                  </a:moveTo>
                  <a:lnTo>
                    <a:pt x="9053" y="334655"/>
                  </a:lnTo>
                  <a:lnTo>
                    <a:pt x="0" y="284682"/>
                  </a:lnTo>
                  <a:lnTo>
                    <a:pt x="7887" y="221445"/>
                  </a:lnTo>
                  <a:lnTo>
                    <a:pt x="15607" y="192874"/>
                  </a:lnTo>
                  <a:lnTo>
                    <a:pt x="19798" y="187998"/>
                  </a:lnTo>
                  <a:lnTo>
                    <a:pt x="24116" y="189318"/>
                  </a:lnTo>
                  <a:lnTo>
                    <a:pt x="28518" y="194768"/>
                  </a:lnTo>
                  <a:lnTo>
                    <a:pt x="41992" y="231553"/>
                  </a:lnTo>
                  <a:lnTo>
                    <a:pt x="48354" y="281047"/>
                  </a:lnTo>
                  <a:lnTo>
                    <a:pt x="41081" y="344467"/>
                  </a:lnTo>
                  <a:lnTo>
                    <a:pt x="36912" y="391692"/>
                  </a:lnTo>
                  <a:lnTo>
                    <a:pt x="34002" y="390623"/>
                  </a:lnTo>
                  <a:lnTo>
                    <a:pt x="30538" y="383816"/>
                  </a:lnTo>
                  <a:lnTo>
                    <a:pt x="23455" y="326059"/>
                  </a:lnTo>
                  <a:lnTo>
                    <a:pt x="16940" y="280504"/>
                  </a:lnTo>
                  <a:lnTo>
                    <a:pt x="11985" y="218024"/>
                  </a:lnTo>
                  <a:lnTo>
                    <a:pt x="10826" y="175612"/>
                  </a:lnTo>
                  <a:lnTo>
                    <a:pt x="6111" y="117034"/>
                  </a:lnTo>
                  <a:lnTo>
                    <a:pt x="2122" y="85531"/>
                  </a:lnTo>
                  <a:lnTo>
                    <a:pt x="5427" y="56296"/>
                  </a:lnTo>
                  <a:lnTo>
                    <a:pt x="11488" y="45148"/>
                  </a:lnTo>
                  <a:lnTo>
                    <a:pt x="30411" y="28698"/>
                  </a:lnTo>
                  <a:lnTo>
                    <a:pt x="58118" y="20372"/>
                  </a:lnTo>
                  <a:lnTo>
                    <a:pt x="107977" y="15685"/>
                  </a:lnTo>
                  <a:lnTo>
                    <a:pt x="161345" y="14296"/>
                  </a:lnTo>
                  <a:lnTo>
                    <a:pt x="219814" y="9822"/>
                  </a:lnTo>
                  <a:lnTo>
                    <a:pt x="263159" y="4366"/>
                  </a:lnTo>
                  <a:lnTo>
                    <a:pt x="307814" y="1940"/>
                  </a:lnTo>
                  <a:lnTo>
                    <a:pt x="368501" y="575"/>
                  </a:lnTo>
                  <a:lnTo>
                    <a:pt x="425077" y="170"/>
                  </a:lnTo>
                  <a:lnTo>
                    <a:pt x="46236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2289771" y="7972144"/>
              <a:ext cx="196256" cy="256703"/>
            </a:xfrm>
            <a:custGeom>
              <a:avLst/>
              <a:gdLst/>
              <a:ahLst/>
              <a:cxnLst/>
              <a:rect l="0" t="0" r="0" b="0"/>
              <a:pathLst>
                <a:path w="196256" h="256703">
                  <a:moveTo>
                    <a:pt x="0" y="23611"/>
                  </a:moveTo>
                  <a:lnTo>
                    <a:pt x="14557" y="9054"/>
                  </a:lnTo>
                  <a:lnTo>
                    <a:pt x="37955" y="1906"/>
                  </a:lnTo>
                  <a:lnTo>
                    <a:pt x="52725" y="0"/>
                  </a:lnTo>
                  <a:lnTo>
                    <a:pt x="77262" y="6008"/>
                  </a:lnTo>
                  <a:lnTo>
                    <a:pt x="88071" y="11876"/>
                  </a:lnTo>
                  <a:lnTo>
                    <a:pt x="93754" y="21881"/>
                  </a:lnTo>
                  <a:lnTo>
                    <a:pt x="96005" y="49249"/>
                  </a:lnTo>
                  <a:lnTo>
                    <a:pt x="87865" y="73601"/>
                  </a:lnTo>
                  <a:lnTo>
                    <a:pt x="81428" y="84360"/>
                  </a:lnTo>
                  <a:lnTo>
                    <a:pt x="62089" y="100377"/>
                  </a:lnTo>
                  <a:lnTo>
                    <a:pt x="50533" y="106781"/>
                  </a:lnTo>
                  <a:lnTo>
                    <a:pt x="45877" y="106481"/>
                  </a:lnTo>
                  <a:lnTo>
                    <a:pt x="45819" y="101710"/>
                  </a:lnTo>
                  <a:lnTo>
                    <a:pt x="48827" y="93958"/>
                  </a:lnTo>
                  <a:lnTo>
                    <a:pt x="64358" y="81284"/>
                  </a:lnTo>
                  <a:lnTo>
                    <a:pt x="74898" y="75771"/>
                  </a:lnTo>
                  <a:lnTo>
                    <a:pt x="98797" y="73708"/>
                  </a:lnTo>
                  <a:lnTo>
                    <a:pt x="123130" y="79392"/>
                  </a:lnTo>
                  <a:lnTo>
                    <a:pt x="163578" y="107869"/>
                  </a:lnTo>
                  <a:lnTo>
                    <a:pt x="173037" y="116347"/>
                  </a:lnTo>
                  <a:lnTo>
                    <a:pt x="193630" y="157392"/>
                  </a:lnTo>
                  <a:lnTo>
                    <a:pt x="196255" y="186666"/>
                  </a:lnTo>
                  <a:lnTo>
                    <a:pt x="194822" y="200870"/>
                  </a:lnTo>
                  <a:lnTo>
                    <a:pt x="189296" y="211863"/>
                  </a:lnTo>
                  <a:lnTo>
                    <a:pt x="170969" y="228140"/>
                  </a:lnTo>
                  <a:lnTo>
                    <a:pt x="114064" y="249480"/>
                  </a:lnTo>
                  <a:lnTo>
                    <a:pt x="68556" y="2567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2029258" y="8180434"/>
              <a:ext cx="150824" cy="130680"/>
            </a:xfrm>
            <a:custGeom>
              <a:avLst/>
              <a:gdLst/>
              <a:ahLst/>
              <a:cxnLst/>
              <a:rect l="0" t="0" r="0" b="0"/>
              <a:pathLst>
                <a:path w="150824" h="130680">
                  <a:moveTo>
                    <a:pt x="150823" y="130679"/>
                  </a:moveTo>
                  <a:lnTo>
                    <a:pt x="112655" y="85233"/>
                  </a:lnTo>
                  <a:lnTo>
                    <a:pt x="88326" y="33848"/>
                  </a:lnTo>
                  <a:lnTo>
                    <a:pt x="78358" y="6900"/>
                  </a:lnTo>
                  <a:lnTo>
                    <a:pt x="72044" y="932"/>
                  </a:lnTo>
                  <a:lnTo>
                    <a:pt x="64787" y="0"/>
                  </a:lnTo>
                  <a:lnTo>
                    <a:pt x="48599" y="7090"/>
                  </a:lnTo>
                  <a:lnTo>
                    <a:pt x="0" y="484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74426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" y="127000"/>
            <a:ext cx="9265920" cy="47765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4991100"/>
            <a:ext cx="9094724" cy="436359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469900" y="9550400"/>
            <a:ext cx="432812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Assignment: Practice problems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6638474" y="2113787"/>
            <a:ext cx="315868" cy="425049"/>
          </a:xfrm>
          <a:custGeom>
            <a:avLst/>
            <a:gdLst/>
            <a:ahLst/>
            <a:cxnLst/>
            <a:rect l="0" t="0" r="0" b="0"/>
            <a:pathLst>
              <a:path w="315868" h="425049">
                <a:moveTo>
                  <a:pt x="80014" y="0"/>
                </a:moveTo>
                <a:lnTo>
                  <a:pt x="134747" y="0"/>
                </a:lnTo>
                <a:lnTo>
                  <a:pt x="175435" y="0"/>
                </a:lnTo>
                <a:lnTo>
                  <a:pt x="214847" y="12188"/>
                </a:lnTo>
                <a:lnTo>
                  <a:pt x="267234" y="44745"/>
                </a:lnTo>
                <a:lnTo>
                  <a:pt x="294241" y="71685"/>
                </a:lnTo>
                <a:lnTo>
                  <a:pt x="311323" y="103971"/>
                </a:lnTo>
                <a:lnTo>
                  <a:pt x="315867" y="134571"/>
                </a:lnTo>
                <a:lnTo>
                  <a:pt x="314947" y="149129"/>
                </a:lnTo>
                <a:lnTo>
                  <a:pt x="291814" y="206013"/>
                </a:lnTo>
                <a:lnTo>
                  <a:pt x="244575" y="260638"/>
                </a:lnTo>
                <a:lnTo>
                  <a:pt x="187602" y="310202"/>
                </a:lnTo>
                <a:lnTo>
                  <a:pt x="134444" y="337812"/>
                </a:lnTo>
                <a:lnTo>
                  <a:pt x="75870" y="366964"/>
                </a:lnTo>
                <a:lnTo>
                  <a:pt x="58970" y="372614"/>
                </a:lnTo>
                <a:lnTo>
                  <a:pt x="28004" y="370767"/>
                </a:lnTo>
                <a:lnTo>
                  <a:pt x="13349" y="366008"/>
                </a:lnTo>
                <a:lnTo>
                  <a:pt x="5101" y="358266"/>
                </a:lnTo>
                <a:lnTo>
                  <a:pt x="1126" y="348533"/>
                </a:lnTo>
                <a:lnTo>
                  <a:pt x="0" y="337475"/>
                </a:lnTo>
                <a:lnTo>
                  <a:pt x="3820" y="327056"/>
                </a:lnTo>
                <a:lnTo>
                  <a:pt x="20251" y="307354"/>
                </a:lnTo>
                <a:lnTo>
                  <a:pt x="62477" y="286410"/>
                </a:lnTo>
                <a:lnTo>
                  <a:pt x="120861" y="285114"/>
                </a:lnTo>
                <a:lnTo>
                  <a:pt x="151998" y="294806"/>
                </a:lnTo>
                <a:lnTo>
                  <a:pt x="164567" y="301657"/>
                </a:lnTo>
                <a:lnTo>
                  <a:pt x="182595" y="321456"/>
                </a:lnTo>
                <a:lnTo>
                  <a:pt x="189535" y="333135"/>
                </a:lnTo>
                <a:lnTo>
                  <a:pt x="193184" y="362361"/>
                </a:lnTo>
                <a:lnTo>
                  <a:pt x="189705" y="42504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6539468" y="2648524"/>
            <a:ext cx="1289629" cy="778996"/>
            <a:chOff x="6539468" y="2648524"/>
            <a:chExt cx="1289629" cy="778996"/>
          </a:xfrm>
        </p:grpSpPr>
        <p:sp>
          <p:nvSpPr>
            <p:cNvPr id="6" name="Freeform 5"/>
            <p:cNvSpPr/>
            <p:nvPr/>
          </p:nvSpPr>
          <p:spPr>
            <a:xfrm>
              <a:off x="6539468" y="2884650"/>
              <a:ext cx="264636" cy="339746"/>
            </a:xfrm>
            <a:custGeom>
              <a:avLst/>
              <a:gdLst/>
              <a:ahLst/>
              <a:cxnLst/>
              <a:rect l="0" t="0" r="0" b="0"/>
              <a:pathLst>
                <a:path w="264636" h="339746">
                  <a:moveTo>
                    <a:pt x="83042" y="38098"/>
                  </a:moveTo>
                  <a:lnTo>
                    <a:pt x="97600" y="23541"/>
                  </a:lnTo>
                  <a:lnTo>
                    <a:pt x="135768" y="7209"/>
                  </a:lnTo>
                  <a:lnTo>
                    <a:pt x="185671" y="0"/>
                  </a:lnTo>
                  <a:lnTo>
                    <a:pt x="200213" y="3559"/>
                  </a:lnTo>
                  <a:lnTo>
                    <a:pt x="224494" y="19700"/>
                  </a:lnTo>
                  <a:lnTo>
                    <a:pt x="248016" y="54483"/>
                  </a:lnTo>
                  <a:lnTo>
                    <a:pt x="264635" y="101014"/>
                  </a:lnTo>
                  <a:lnTo>
                    <a:pt x="262267" y="135633"/>
                  </a:lnTo>
                  <a:lnTo>
                    <a:pt x="243805" y="189383"/>
                  </a:lnTo>
                  <a:lnTo>
                    <a:pt x="224572" y="224166"/>
                  </a:lnTo>
                  <a:lnTo>
                    <a:pt x="166633" y="279674"/>
                  </a:lnTo>
                  <a:lnTo>
                    <a:pt x="110726" y="313152"/>
                  </a:lnTo>
                  <a:lnTo>
                    <a:pt x="69408" y="329496"/>
                  </a:lnTo>
                  <a:lnTo>
                    <a:pt x="57195" y="329865"/>
                  </a:lnTo>
                  <a:lnTo>
                    <a:pt x="35499" y="322150"/>
                  </a:lnTo>
                  <a:lnTo>
                    <a:pt x="6155" y="300677"/>
                  </a:lnTo>
                  <a:lnTo>
                    <a:pt x="1315" y="290847"/>
                  </a:lnTo>
                  <a:lnTo>
                    <a:pt x="0" y="267738"/>
                  </a:lnTo>
                  <a:lnTo>
                    <a:pt x="8556" y="246295"/>
                  </a:lnTo>
                  <a:lnTo>
                    <a:pt x="15103" y="236311"/>
                  </a:lnTo>
                  <a:lnTo>
                    <a:pt x="34566" y="221156"/>
                  </a:lnTo>
                  <a:lnTo>
                    <a:pt x="46154" y="214981"/>
                  </a:lnTo>
                  <a:lnTo>
                    <a:pt x="75281" y="212183"/>
                  </a:lnTo>
                  <a:lnTo>
                    <a:pt x="105492" y="217542"/>
                  </a:lnTo>
                  <a:lnTo>
                    <a:pt x="139629" y="237689"/>
                  </a:lnTo>
                  <a:lnTo>
                    <a:pt x="187788" y="280733"/>
                  </a:lnTo>
                  <a:lnTo>
                    <a:pt x="220154" y="3397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7222172" y="2693722"/>
              <a:ext cx="226128" cy="297583"/>
            </a:xfrm>
            <a:custGeom>
              <a:avLst/>
              <a:gdLst/>
              <a:ahLst/>
              <a:cxnLst/>
              <a:rect l="0" t="0" r="0" b="0"/>
              <a:pathLst>
                <a:path w="226128" h="297583">
                  <a:moveTo>
                    <a:pt x="209299" y="23358"/>
                  </a:moveTo>
                  <a:lnTo>
                    <a:pt x="194742" y="8801"/>
                  </a:lnTo>
                  <a:lnTo>
                    <a:pt x="171345" y="1653"/>
                  </a:lnTo>
                  <a:lnTo>
                    <a:pt x="140633" y="0"/>
                  </a:lnTo>
                  <a:lnTo>
                    <a:pt x="90606" y="7635"/>
                  </a:lnTo>
                  <a:lnTo>
                    <a:pt x="47683" y="21069"/>
                  </a:lnTo>
                  <a:lnTo>
                    <a:pt x="25241" y="35544"/>
                  </a:lnTo>
                  <a:lnTo>
                    <a:pt x="9173" y="60259"/>
                  </a:lnTo>
                  <a:lnTo>
                    <a:pt x="0" y="90033"/>
                  </a:lnTo>
                  <a:lnTo>
                    <a:pt x="3402" y="132490"/>
                  </a:lnTo>
                  <a:lnTo>
                    <a:pt x="10131" y="160223"/>
                  </a:lnTo>
                  <a:lnTo>
                    <a:pt x="15582" y="164876"/>
                  </a:lnTo>
                  <a:lnTo>
                    <a:pt x="22263" y="163407"/>
                  </a:lnTo>
                  <a:lnTo>
                    <a:pt x="50286" y="147629"/>
                  </a:lnTo>
                  <a:lnTo>
                    <a:pt x="76164" y="139529"/>
                  </a:lnTo>
                  <a:lnTo>
                    <a:pt x="123470" y="136491"/>
                  </a:lnTo>
                  <a:lnTo>
                    <a:pt x="167110" y="146087"/>
                  </a:lnTo>
                  <a:lnTo>
                    <a:pt x="195119" y="159664"/>
                  </a:lnTo>
                  <a:lnTo>
                    <a:pt x="214676" y="179917"/>
                  </a:lnTo>
                  <a:lnTo>
                    <a:pt x="222025" y="191716"/>
                  </a:lnTo>
                  <a:lnTo>
                    <a:pt x="226127" y="217014"/>
                  </a:lnTo>
                  <a:lnTo>
                    <a:pt x="225088" y="230159"/>
                  </a:lnTo>
                  <a:lnTo>
                    <a:pt x="211746" y="252890"/>
                  </a:lnTo>
                  <a:lnTo>
                    <a:pt x="189059" y="271625"/>
                  </a:lnTo>
                  <a:lnTo>
                    <a:pt x="142025" y="289214"/>
                  </a:lnTo>
                  <a:lnTo>
                    <a:pt x="79662" y="295929"/>
                  </a:lnTo>
                  <a:lnTo>
                    <a:pt x="44765" y="2975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7494881" y="2648524"/>
              <a:ext cx="334216" cy="359401"/>
            </a:xfrm>
            <a:custGeom>
              <a:avLst/>
              <a:gdLst/>
              <a:ahLst/>
              <a:cxnLst/>
              <a:rect l="0" t="0" r="0" b="0"/>
              <a:pathLst>
                <a:path w="334216" h="359401">
                  <a:moveTo>
                    <a:pt x="46280" y="356491"/>
                  </a:moveTo>
                  <a:lnTo>
                    <a:pt x="36857" y="320605"/>
                  </a:lnTo>
                  <a:lnTo>
                    <a:pt x="35362" y="276625"/>
                  </a:lnTo>
                  <a:lnTo>
                    <a:pt x="37478" y="275825"/>
                  </a:lnTo>
                  <a:lnTo>
                    <a:pt x="40412" y="279862"/>
                  </a:lnTo>
                  <a:lnTo>
                    <a:pt x="49569" y="342469"/>
                  </a:lnTo>
                  <a:lnTo>
                    <a:pt x="53836" y="359400"/>
                  </a:lnTo>
                  <a:lnTo>
                    <a:pt x="40297" y="305152"/>
                  </a:lnTo>
                  <a:lnTo>
                    <a:pt x="27580" y="254273"/>
                  </a:lnTo>
                  <a:lnTo>
                    <a:pt x="21442" y="193324"/>
                  </a:lnTo>
                  <a:lnTo>
                    <a:pt x="12344" y="134301"/>
                  </a:lnTo>
                  <a:lnTo>
                    <a:pt x="0" y="78218"/>
                  </a:lnTo>
                  <a:lnTo>
                    <a:pt x="1251" y="30285"/>
                  </a:lnTo>
                  <a:lnTo>
                    <a:pt x="10167" y="20190"/>
                  </a:lnTo>
                  <a:lnTo>
                    <a:pt x="40385" y="8973"/>
                  </a:lnTo>
                  <a:lnTo>
                    <a:pt x="92946" y="2659"/>
                  </a:lnTo>
                  <a:lnTo>
                    <a:pt x="147113" y="788"/>
                  </a:lnTo>
                  <a:lnTo>
                    <a:pt x="209036" y="234"/>
                  </a:lnTo>
                  <a:lnTo>
                    <a:pt x="253189" y="104"/>
                  </a:lnTo>
                  <a:lnTo>
                    <a:pt x="304621" y="31"/>
                  </a:lnTo>
                  <a:lnTo>
                    <a:pt x="33421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7568583" y="2743788"/>
              <a:ext cx="243468" cy="256432"/>
            </a:xfrm>
            <a:custGeom>
              <a:avLst/>
              <a:gdLst/>
              <a:ahLst/>
              <a:cxnLst/>
              <a:rect l="0" t="0" r="0" b="0"/>
              <a:pathLst>
                <a:path w="243468" h="256432">
                  <a:moveTo>
                    <a:pt x="68556" y="28137"/>
                  </a:moveTo>
                  <a:lnTo>
                    <a:pt x="83114" y="6301"/>
                  </a:lnTo>
                  <a:lnTo>
                    <a:pt x="93496" y="1392"/>
                  </a:lnTo>
                  <a:lnTo>
                    <a:pt x="121282" y="0"/>
                  </a:lnTo>
                  <a:lnTo>
                    <a:pt x="163907" y="7782"/>
                  </a:lnTo>
                  <a:lnTo>
                    <a:pt x="171734" y="14567"/>
                  </a:lnTo>
                  <a:lnTo>
                    <a:pt x="175427" y="23661"/>
                  </a:lnTo>
                  <a:lnTo>
                    <a:pt x="176367" y="34293"/>
                  </a:lnTo>
                  <a:lnTo>
                    <a:pt x="169286" y="58296"/>
                  </a:lnTo>
                  <a:lnTo>
                    <a:pt x="163131" y="71095"/>
                  </a:lnTo>
                  <a:lnTo>
                    <a:pt x="144106" y="89379"/>
                  </a:lnTo>
                  <a:lnTo>
                    <a:pt x="128032" y="98013"/>
                  </a:lnTo>
                  <a:lnTo>
                    <a:pt x="128012" y="96049"/>
                  </a:lnTo>
                  <a:lnTo>
                    <a:pt x="131045" y="91694"/>
                  </a:lnTo>
                  <a:lnTo>
                    <a:pt x="150667" y="90916"/>
                  </a:lnTo>
                  <a:lnTo>
                    <a:pt x="205637" y="102831"/>
                  </a:lnTo>
                  <a:lnTo>
                    <a:pt x="229015" y="119226"/>
                  </a:lnTo>
                  <a:lnTo>
                    <a:pt x="239514" y="129996"/>
                  </a:lnTo>
                  <a:lnTo>
                    <a:pt x="243467" y="141747"/>
                  </a:lnTo>
                  <a:lnTo>
                    <a:pt x="239733" y="166991"/>
                  </a:lnTo>
                  <a:lnTo>
                    <a:pt x="223856" y="189383"/>
                  </a:lnTo>
                  <a:lnTo>
                    <a:pt x="201564" y="207968"/>
                  </a:lnTo>
                  <a:lnTo>
                    <a:pt x="145950" y="236375"/>
                  </a:lnTo>
                  <a:lnTo>
                    <a:pt x="112094" y="250182"/>
                  </a:lnTo>
                  <a:lnTo>
                    <a:pt x="60297" y="256431"/>
                  </a:lnTo>
                  <a:lnTo>
                    <a:pt x="0" y="2475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7349204" y="3159439"/>
              <a:ext cx="259953" cy="268081"/>
            </a:xfrm>
            <a:custGeom>
              <a:avLst/>
              <a:gdLst/>
              <a:ahLst/>
              <a:cxnLst/>
              <a:rect l="0" t="0" r="0" b="0"/>
              <a:pathLst>
                <a:path w="259953" h="268081">
                  <a:moveTo>
                    <a:pt x="0" y="51244"/>
                  </a:moveTo>
                  <a:lnTo>
                    <a:pt x="7279" y="29408"/>
                  </a:lnTo>
                  <a:lnTo>
                    <a:pt x="15517" y="21452"/>
                  </a:lnTo>
                  <a:lnTo>
                    <a:pt x="40920" y="8550"/>
                  </a:lnTo>
                  <a:lnTo>
                    <a:pt x="89483" y="0"/>
                  </a:lnTo>
                  <a:lnTo>
                    <a:pt x="135187" y="4745"/>
                  </a:lnTo>
                  <a:lnTo>
                    <a:pt x="159617" y="15851"/>
                  </a:lnTo>
                  <a:lnTo>
                    <a:pt x="170397" y="23079"/>
                  </a:lnTo>
                  <a:lnTo>
                    <a:pt x="186438" y="43297"/>
                  </a:lnTo>
                  <a:lnTo>
                    <a:pt x="192848" y="55087"/>
                  </a:lnTo>
                  <a:lnTo>
                    <a:pt x="194074" y="65994"/>
                  </a:lnTo>
                  <a:lnTo>
                    <a:pt x="187312" y="86237"/>
                  </a:lnTo>
                  <a:lnTo>
                    <a:pt x="166024" y="105392"/>
                  </a:lnTo>
                  <a:lnTo>
                    <a:pt x="109984" y="135236"/>
                  </a:lnTo>
                  <a:lnTo>
                    <a:pt x="105315" y="136185"/>
                  </a:lnTo>
                  <a:lnTo>
                    <a:pt x="106773" y="133770"/>
                  </a:lnTo>
                  <a:lnTo>
                    <a:pt x="112316" y="129113"/>
                  </a:lnTo>
                  <a:lnTo>
                    <a:pt x="156510" y="122560"/>
                  </a:lnTo>
                  <a:lnTo>
                    <a:pt x="210569" y="127897"/>
                  </a:lnTo>
                  <a:lnTo>
                    <a:pt x="238824" y="139142"/>
                  </a:lnTo>
                  <a:lnTo>
                    <a:pt x="250624" y="146406"/>
                  </a:lnTo>
                  <a:lnTo>
                    <a:pt x="256967" y="157343"/>
                  </a:lnTo>
                  <a:lnTo>
                    <a:pt x="259952" y="185744"/>
                  </a:lnTo>
                  <a:lnTo>
                    <a:pt x="252139" y="210555"/>
                  </a:lnTo>
                  <a:lnTo>
                    <a:pt x="236986" y="231739"/>
                  </a:lnTo>
                  <a:lnTo>
                    <a:pt x="215016" y="251311"/>
                  </a:lnTo>
                  <a:lnTo>
                    <a:pt x="185955" y="262040"/>
                  </a:lnTo>
                  <a:lnTo>
                    <a:pt x="135334" y="268080"/>
                  </a:lnTo>
                  <a:lnTo>
                    <a:pt x="89866" y="265808"/>
                  </a:lnTo>
                  <a:lnTo>
                    <a:pt x="54845" y="256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677355" y="3704287"/>
            <a:ext cx="850096" cy="764232"/>
            <a:chOff x="6677355" y="3704287"/>
            <a:chExt cx="850096" cy="764232"/>
          </a:xfrm>
        </p:grpSpPr>
        <p:sp>
          <p:nvSpPr>
            <p:cNvPr id="12" name="Freeform 11"/>
            <p:cNvSpPr/>
            <p:nvPr/>
          </p:nvSpPr>
          <p:spPr>
            <a:xfrm>
              <a:off x="6677355" y="3772843"/>
              <a:ext cx="27424" cy="342781"/>
            </a:xfrm>
            <a:custGeom>
              <a:avLst/>
              <a:gdLst/>
              <a:ahLst/>
              <a:cxnLst/>
              <a:rect l="0" t="0" r="0" b="0"/>
              <a:pathLst>
                <a:path w="27424" h="342781">
                  <a:moveTo>
                    <a:pt x="27423" y="0"/>
                  </a:moveTo>
                  <a:lnTo>
                    <a:pt x="27423" y="53208"/>
                  </a:lnTo>
                  <a:lnTo>
                    <a:pt x="25899" y="105988"/>
                  </a:lnTo>
                  <a:lnTo>
                    <a:pt x="17999" y="161745"/>
                  </a:lnTo>
                  <a:lnTo>
                    <a:pt x="13458" y="222784"/>
                  </a:lnTo>
                  <a:lnTo>
                    <a:pt x="4664" y="272693"/>
                  </a:lnTo>
                  <a:lnTo>
                    <a:pt x="921" y="327130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6808326" y="3762281"/>
              <a:ext cx="168672" cy="298466"/>
            </a:xfrm>
            <a:custGeom>
              <a:avLst/>
              <a:gdLst/>
              <a:ahLst/>
              <a:cxnLst/>
              <a:rect l="0" t="0" r="0" b="0"/>
              <a:pathLst>
                <a:path w="168672" h="298466">
                  <a:moveTo>
                    <a:pt x="47275" y="10562"/>
                  </a:moveTo>
                  <a:lnTo>
                    <a:pt x="36328" y="55870"/>
                  </a:lnTo>
                  <a:lnTo>
                    <a:pt x="23888" y="113532"/>
                  </a:lnTo>
                  <a:lnTo>
                    <a:pt x="10553" y="169889"/>
                  </a:lnTo>
                  <a:lnTo>
                    <a:pt x="0" y="223658"/>
                  </a:lnTo>
                  <a:lnTo>
                    <a:pt x="2396" y="254571"/>
                  </a:lnTo>
                  <a:lnTo>
                    <a:pt x="12602" y="279482"/>
                  </a:lnTo>
                  <a:lnTo>
                    <a:pt x="19589" y="290391"/>
                  </a:lnTo>
                  <a:lnTo>
                    <a:pt x="28818" y="296140"/>
                  </a:lnTo>
                  <a:lnTo>
                    <a:pt x="51259" y="298465"/>
                  </a:lnTo>
                  <a:lnTo>
                    <a:pt x="89589" y="283930"/>
                  </a:lnTo>
                  <a:lnTo>
                    <a:pt x="122612" y="260326"/>
                  </a:lnTo>
                  <a:lnTo>
                    <a:pt x="144416" y="226756"/>
                  </a:lnTo>
                  <a:lnTo>
                    <a:pt x="163909" y="171420"/>
                  </a:lnTo>
                  <a:lnTo>
                    <a:pt x="168671" y="111883"/>
                  </a:lnTo>
                  <a:lnTo>
                    <a:pt x="167034" y="49047"/>
                  </a:lnTo>
                  <a:lnTo>
                    <a:pt x="155854" y="15478"/>
                  </a:lnTo>
                  <a:lnTo>
                    <a:pt x="145560" y="6222"/>
                  </a:lnTo>
                  <a:lnTo>
                    <a:pt x="132603" y="1575"/>
                  </a:lnTo>
                  <a:lnTo>
                    <a:pt x="117871" y="0"/>
                  </a:lnTo>
                  <a:lnTo>
                    <a:pt x="105003" y="3521"/>
                  </a:lnTo>
                  <a:lnTo>
                    <a:pt x="82581" y="19620"/>
                  </a:lnTo>
                  <a:lnTo>
                    <a:pt x="52827" y="61658"/>
                  </a:lnTo>
                  <a:lnTo>
                    <a:pt x="31992" y="119987"/>
                  </a:lnTo>
                  <a:lnTo>
                    <a:pt x="23450" y="178234"/>
                  </a:lnTo>
                  <a:lnTo>
                    <a:pt x="28197" y="234087"/>
                  </a:lnTo>
                  <a:lnTo>
                    <a:pt x="33563" y="2710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7095124" y="3704287"/>
              <a:ext cx="432327" cy="429226"/>
            </a:xfrm>
            <a:custGeom>
              <a:avLst/>
              <a:gdLst/>
              <a:ahLst/>
              <a:cxnLst/>
              <a:rect l="0" t="0" r="0" b="0"/>
              <a:pathLst>
                <a:path w="432327" h="429226">
                  <a:moveTo>
                    <a:pt x="7278" y="370202"/>
                  </a:moveTo>
                  <a:lnTo>
                    <a:pt x="0" y="348366"/>
                  </a:lnTo>
                  <a:lnTo>
                    <a:pt x="2751" y="305671"/>
                  </a:lnTo>
                  <a:lnTo>
                    <a:pt x="13216" y="254426"/>
                  </a:lnTo>
                  <a:lnTo>
                    <a:pt x="17330" y="247314"/>
                  </a:lnTo>
                  <a:lnTo>
                    <a:pt x="21597" y="247144"/>
                  </a:lnTo>
                  <a:lnTo>
                    <a:pt x="25965" y="251600"/>
                  </a:lnTo>
                  <a:lnTo>
                    <a:pt x="26755" y="272802"/>
                  </a:lnTo>
                  <a:lnTo>
                    <a:pt x="14849" y="336066"/>
                  </a:lnTo>
                  <a:lnTo>
                    <a:pt x="875" y="396298"/>
                  </a:lnTo>
                  <a:lnTo>
                    <a:pt x="3416" y="424457"/>
                  </a:lnTo>
                  <a:lnTo>
                    <a:pt x="7750" y="429225"/>
                  </a:lnTo>
                  <a:lnTo>
                    <a:pt x="13686" y="427832"/>
                  </a:lnTo>
                  <a:lnTo>
                    <a:pt x="20691" y="422333"/>
                  </a:lnTo>
                  <a:lnTo>
                    <a:pt x="37829" y="392758"/>
                  </a:lnTo>
                  <a:lnTo>
                    <a:pt x="46321" y="330872"/>
                  </a:lnTo>
                  <a:lnTo>
                    <a:pt x="47793" y="277974"/>
                  </a:lnTo>
                  <a:lnTo>
                    <a:pt x="48229" y="223706"/>
                  </a:lnTo>
                  <a:lnTo>
                    <a:pt x="46835" y="170556"/>
                  </a:lnTo>
                  <a:lnTo>
                    <a:pt x="38973" y="123661"/>
                  </a:lnTo>
                  <a:lnTo>
                    <a:pt x="36599" y="89492"/>
                  </a:lnTo>
                  <a:lnTo>
                    <a:pt x="43669" y="62118"/>
                  </a:lnTo>
                  <a:lnTo>
                    <a:pt x="49821" y="50553"/>
                  </a:lnTo>
                  <a:lnTo>
                    <a:pt x="60015" y="42843"/>
                  </a:lnTo>
                  <a:lnTo>
                    <a:pt x="120163" y="26405"/>
                  </a:lnTo>
                  <a:lnTo>
                    <a:pt x="176822" y="17472"/>
                  </a:lnTo>
                  <a:lnTo>
                    <a:pt x="237790" y="10763"/>
                  </a:lnTo>
                  <a:lnTo>
                    <a:pt x="294450" y="3189"/>
                  </a:lnTo>
                  <a:lnTo>
                    <a:pt x="349832" y="945"/>
                  </a:lnTo>
                  <a:lnTo>
                    <a:pt x="396711" y="280"/>
                  </a:lnTo>
                  <a:lnTo>
                    <a:pt x="43232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7294359" y="3803300"/>
              <a:ext cx="220077" cy="212850"/>
            </a:xfrm>
            <a:custGeom>
              <a:avLst/>
              <a:gdLst/>
              <a:ahLst/>
              <a:cxnLst/>
              <a:rect l="0" t="0" r="0" b="0"/>
              <a:pathLst>
                <a:path w="220077" h="212850">
                  <a:moveTo>
                    <a:pt x="0" y="38099"/>
                  </a:moveTo>
                  <a:lnTo>
                    <a:pt x="57252" y="7209"/>
                  </a:lnTo>
                  <a:lnTo>
                    <a:pt x="111249" y="0"/>
                  </a:lnTo>
                  <a:lnTo>
                    <a:pt x="125964" y="3559"/>
                  </a:lnTo>
                  <a:lnTo>
                    <a:pt x="137297" y="10502"/>
                  </a:lnTo>
                  <a:lnTo>
                    <a:pt x="146377" y="19701"/>
                  </a:lnTo>
                  <a:lnTo>
                    <a:pt x="149382" y="28880"/>
                  </a:lnTo>
                  <a:lnTo>
                    <a:pt x="148339" y="38047"/>
                  </a:lnTo>
                  <a:lnTo>
                    <a:pt x="144597" y="47205"/>
                  </a:lnTo>
                  <a:lnTo>
                    <a:pt x="117493" y="74652"/>
                  </a:lnTo>
                  <a:lnTo>
                    <a:pt x="80517" y="102081"/>
                  </a:lnTo>
                  <a:lnTo>
                    <a:pt x="75007" y="103606"/>
                  </a:lnTo>
                  <a:lnTo>
                    <a:pt x="74380" y="100052"/>
                  </a:lnTo>
                  <a:lnTo>
                    <a:pt x="77010" y="93112"/>
                  </a:lnTo>
                  <a:lnTo>
                    <a:pt x="92119" y="81338"/>
                  </a:lnTo>
                  <a:lnTo>
                    <a:pt x="115592" y="72551"/>
                  </a:lnTo>
                  <a:lnTo>
                    <a:pt x="146337" y="68646"/>
                  </a:lnTo>
                  <a:lnTo>
                    <a:pt x="176252" y="75035"/>
                  </a:lnTo>
                  <a:lnTo>
                    <a:pt x="190628" y="81004"/>
                  </a:lnTo>
                  <a:lnTo>
                    <a:pt x="210664" y="99825"/>
                  </a:lnTo>
                  <a:lnTo>
                    <a:pt x="218139" y="111242"/>
                  </a:lnTo>
                  <a:lnTo>
                    <a:pt x="220076" y="121901"/>
                  </a:lnTo>
                  <a:lnTo>
                    <a:pt x="218320" y="132054"/>
                  </a:lnTo>
                  <a:lnTo>
                    <a:pt x="214104" y="141869"/>
                  </a:lnTo>
                  <a:lnTo>
                    <a:pt x="186331" y="170241"/>
                  </a:lnTo>
                  <a:lnTo>
                    <a:pt x="136001" y="196178"/>
                  </a:lnTo>
                  <a:lnTo>
                    <a:pt x="94126" y="209692"/>
                  </a:lnTo>
                  <a:lnTo>
                    <a:pt x="48371" y="212849"/>
                  </a:lnTo>
                  <a:lnTo>
                    <a:pt x="13711" y="2026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869312" y="4236441"/>
              <a:ext cx="260279" cy="232078"/>
            </a:xfrm>
            <a:custGeom>
              <a:avLst/>
              <a:gdLst/>
              <a:ahLst/>
              <a:cxnLst/>
              <a:rect l="0" t="0" r="0" b="0"/>
              <a:pathLst>
                <a:path w="260279" h="232078">
                  <a:moveTo>
                    <a:pt x="0" y="57428"/>
                  </a:moveTo>
                  <a:lnTo>
                    <a:pt x="23416" y="37058"/>
                  </a:lnTo>
                  <a:lnTo>
                    <a:pt x="74535" y="12721"/>
                  </a:lnTo>
                  <a:lnTo>
                    <a:pt x="90824" y="4771"/>
                  </a:lnTo>
                  <a:lnTo>
                    <a:pt x="125173" y="0"/>
                  </a:lnTo>
                  <a:lnTo>
                    <a:pt x="157704" y="4482"/>
                  </a:lnTo>
                  <a:lnTo>
                    <a:pt x="182319" y="16630"/>
                  </a:lnTo>
                  <a:lnTo>
                    <a:pt x="187055" y="25659"/>
                  </a:lnTo>
                  <a:lnTo>
                    <a:pt x="187166" y="36248"/>
                  </a:lnTo>
                  <a:lnTo>
                    <a:pt x="179163" y="58679"/>
                  </a:lnTo>
                  <a:lnTo>
                    <a:pt x="165450" y="78804"/>
                  </a:lnTo>
                  <a:lnTo>
                    <a:pt x="145136" y="93843"/>
                  </a:lnTo>
                  <a:lnTo>
                    <a:pt x="130013" y="102558"/>
                  </a:lnTo>
                  <a:lnTo>
                    <a:pt x="132380" y="102749"/>
                  </a:lnTo>
                  <a:lnTo>
                    <a:pt x="182758" y="89690"/>
                  </a:lnTo>
                  <a:lnTo>
                    <a:pt x="214275" y="87001"/>
                  </a:lnTo>
                  <a:lnTo>
                    <a:pt x="240471" y="93931"/>
                  </a:lnTo>
                  <a:lnTo>
                    <a:pt x="251722" y="100045"/>
                  </a:lnTo>
                  <a:lnTo>
                    <a:pt x="257699" y="110215"/>
                  </a:lnTo>
                  <a:lnTo>
                    <a:pt x="260278" y="137764"/>
                  </a:lnTo>
                  <a:lnTo>
                    <a:pt x="252283" y="162197"/>
                  </a:lnTo>
                  <a:lnTo>
                    <a:pt x="237050" y="183212"/>
                  </a:lnTo>
                  <a:lnTo>
                    <a:pt x="202779" y="210650"/>
                  </a:lnTo>
                  <a:lnTo>
                    <a:pt x="176961" y="223536"/>
                  </a:lnTo>
                  <a:lnTo>
                    <a:pt x="129453" y="232077"/>
                  </a:lnTo>
                  <a:lnTo>
                    <a:pt x="68556" y="2219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389424" y="3527485"/>
            <a:ext cx="1329814" cy="1252888"/>
            <a:chOff x="6389424" y="3527485"/>
            <a:chExt cx="1329814" cy="1252888"/>
          </a:xfrm>
        </p:grpSpPr>
        <p:sp>
          <p:nvSpPr>
            <p:cNvPr id="18" name="Freeform 17"/>
            <p:cNvSpPr/>
            <p:nvPr/>
          </p:nvSpPr>
          <p:spPr>
            <a:xfrm>
              <a:off x="7637139" y="356717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389424" y="3527485"/>
              <a:ext cx="1329814" cy="1252888"/>
            </a:xfrm>
            <a:custGeom>
              <a:avLst/>
              <a:gdLst/>
              <a:ahLst/>
              <a:cxnLst/>
              <a:rect l="0" t="0" r="0" b="0"/>
              <a:pathLst>
                <a:path w="1329814" h="1252888">
                  <a:moveTo>
                    <a:pt x="1096892" y="25979"/>
                  </a:moveTo>
                  <a:lnTo>
                    <a:pt x="1037233" y="25979"/>
                  </a:lnTo>
                  <a:lnTo>
                    <a:pt x="977651" y="25979"/>
                  </a:lnTo>
                  <a:lnTo>
                    <a:pt x="929636" y="25979"/>
                  </a:lnTo>
                  <a:lnTo>
                    <a:pt x="882905" y="25979"/>
                  </a:lnTo>
                  <a:lnTo>
                    <a:pt x="836744" y="21916"/>
                  </a:lnTo>
                  <a:lnTo>
                    <a:pt x="776056" y="19189"/>
                  </a:lnTo>
                  <a:lnTo>
                    <a:pt x="721004" y="19904"/>
                  </a:lnTo>
                  <a:lnTo>
                    <a:pt x="678459" y="15662"/>
                  </a:lnTo>
                  <a:lnTo>
                    <a:pt x="634158" y="13776"/>
                  </a:lnTo>
                  <a:lnTo>
                    <a:pt x="585015" y="12938"/>
                  </a:lnTo>
                  <a:lnTo>
                    <a:pt x="534229" y="12565"/>
                  </a:lnTo>
                  <a:lnTo>
                    <a:pt x="486266" y="12400"/>
                  </a:lnTo>
                  <a:lnTo>
                    <a:pt x="439558" y="12326"/>
                  </a:lnTo>
                  <a:lnTo>
                    <a:pt x="394931" y="12294"/>
                  </a:lnTo>
                  <a:lnTo>
                    <a:pt x="335546" y="12275"/>
                  </a:lnTo>
                  <a:lnTo>
                    <a:pt x="277833" y="13793"/>
                  </a:lnTo>
                  <a:lnTo>
                    <a:pt x="214691" y="23215"/>
                  </a:lnTo>
                  <a:lnTo>
                    <a:pt x="158234" y="35654"/>
                  </a:lnTo>
                  <a:lnTo>
                    <a:pt x="126692" y="44498"/>
                  </a:lnTo>
                  <a:lnTo>
                    <a:pt x="101502" y="61632"/>
                  </a:lnTo>
                  <a:lnTo>
                    <a:pt x="81673" y="84481"/>
                  </a:lnTo>
                  <a:lnTo>
                    <a:pt x="56530" y="140454"/>
                  </a:lnTo>
                  <a:lnTo>
                    <a:pt x="45693" y="195994"/>
                  </a:lnTo>
                  <a:lnTo>
                    <a:pt x="38419" y="252568"/>
                  </a:lnTo>
                  <a:lnTo>
                    <a:pt x="30678" y="314527"/>
                  </a:lnTo>
                  <a:lnTo>
                    <a:pt x="28866" y="365984"/>
                  </a:lnTo>
                  <a:lnTo>
                    <a:pt x="26324" y="429213"/>
                  </a:lnTo>
                  <a:lnTo>
                    <a:pt x="18122" y="491113"/>
                  </a:lnTo>
                  <a:lnTo>
                    <a:pt x="15669" y="545523"/>
                  </a:lnTo>
                  <a:lnTo>
                    <a:pt x="10516" y="593066"/>
                  </a:lnTo>
                  <a:lnTo>
                    <a:pt x="3113" y="654091"/>
                  </a:lnTo>
                  <a:lnTo>
                    <a:pt x="1381" y="696671"/>
                  </a:lnTo>
                  <a:lnTo>
                    <a:pt x="611" y="751143"/>
                  </a:lnTo>
                  <a:lnTo>
                    <a:pt x="269" y="810900"/>
                  </a:lnTo>
                  <a:lnTo>
                    <a:pt x="117" y="871483"/>
                  </a:lnTo>
                  <a:lnTo>
                    <a:pt x="50" y="928877"/>
                  </a:lnTo>
                  <a:lnTo>
                    <a:pt x="20" y="980793"/>
                  </a:lnTo>
                  <a:lnTo>
                    <a:pt x="6" y="1029258"/>
                  </a:lnTo>
                  <a:lnTo>
                    <a:pt x="0" y="1076189"/>
                  </a:lnTo>
                  <a:lnTo>
                    <a:pt x="7275" y="1138157"/>
                  </a:lnTo>
                  <a:lnTo>
                    <a:pt x="11802" y="1195112"/>
                  </a:lnTo>
                  <a:lnTo>
                    <a:pt x="20986" y="1224044"/>
                  </a:lnTo>
                  <a:lnTo>
                    <a:pt x="27701" y="1236025"/>
                  </a:lnTo>
                  <a:lnTo>
                    <a:pt x="39794" y="1244012"/>
                  </a:lnTo>
                  <a:lnTo>
                    <a:pt x="73544" y="1252887"/>
                  </a:lnTo>
                  <a:lnTo>
                    <a:pt x="128092" y="1250604"/>
                  </a:lnTo>
                  <a:lnTo>
                    <a:pt x="190128" y="1240279"/>
                  </a:lnTo>
                  <a:lnTo>
                    <a:pt x="238369" y="1235993"/>
                  </a:lnTo>
                  <a:lnTo>
                    <a:pt x="288755" y="1232565"/>
                  </a:lnTo>
                  <a:lnTo>
                    <a:pt x="336541" y="1225963"/>
                  </a:lnTo>
                  <a:lnTo>
                    <a:pt x="398990" y="1213681"/>
                  </a:lnTo>
                  <a:lnTo>
                    <a:pt x="448809" y="1200393"/>
                  </a:lnTo>
                  <a:lnTo>
                    <a:pt x="499793" y="1186807"/>
                  </a:lnTo>
                  <a:lnTo>
                    <a:pt x="553496" y="1173133"/>
                  </a:lnTo>
                  <a:lnTo>
                    <a:pt x="608002" y="1159433"/>
                  </a:lnTo>
                  <a:lnTo>
                    <a:pt x="662746" y="1153004"/>
                  </a:lnTo>
                  <a:lnTo>
                    <a:pt x="717562" y="1143820"/>
                  </a:lnTo>
                  <a:lnTo>
                    <a:pt x="779676" y="1131450"/>
                  </a:lnTo>
                  <a:lnTo>
                    <a:pt x="831999" y="1126686"/>
                  </a:lnTo>
                  <a:lnTo>
                    <a:pt x="884706" y="1123045"/>
                  </a:lnTo>
                  <a:lnTo>
                    <a:pt x="941599" y="1113953"/>
                  </a:lnTo>
                  <a:lnTo>
                    <a:pt x="999420" y="1110583"/>
                  </a:lnTo>
                  <a:lnTo>
                    <a:pt x="1047477" y="1109794"/>
                  </a:lnTo>
                  <a:lnTo>
                    <a:pt x="1091180" y="1109444"/>
                  </a:lnTo>
                  <a:lnTo>
                    <a:pt x="1150044" y="1105184"/>
                  </a:lnTo>
                  <a:lnTo>
                    <a:pt x="1202017" y="1094273"/>
                  </a:lnTo>
                  <a:lnTo>
                    <a:pt x="1230452" y="1084264"/>
                  </a:lnTo>
                  <a:lnTo>
                    <a:pt x="1253246" y="1069659"/>
                  </a:lnTo>
                  <a:lnTo>
                    <a:pt x="1269471" y="1048949"/>
                  </a:lnTo>
                  <a:lnTo>
                    <a:pt x="1292299" y="998413"/>
                  </a:lnTo>
                  <a:lnTo>
                    <a:pt x="1299520" y="943468"/>
                  </a:lnTo>
                  <a:lnTo>
                    <a:pt x="1301209" y="900948"/>
                  </a:lnTo>
                  <a:lnTo>
                    <a:pt x="1302159" y="838247"/>
                  </a:lnTo>
                  <a:lnTo>
                    <a:pt x="1303906" y="796800"/>
                  </a:lnTo>
                  <a:lnTo>
                    <a:pt x="1309760" y="747909"/>
                  </a:lnTo>
                  <a:lnTo>
                    <a:pt x="1309315" y="703835"/>
                  </a:lnTo>
                  <a:lnTo>
                    <a:pt x="1307085" y="659364"/>
                  </a:lnTo>
                  <a:lnTo>
                    <a:pt x="1311173" y="604052"/>
                  </a:lnTo>
                  <a:lnTo>
                    <a:pt x="1314005" y="556108"/>
                  </a:lnTo>
                  <a:lnTo>
                    <a:pt x="1315264" y="509917"/>
                  </a:lnTo>
                  <a:lnTo>
                    <a:pt x="1315824" y="453839"/>
                  </a:lnTo>
                  <a:lnTo>
                    <a:pt x="1316072" y="405557"/>
                  </a:lnTo>
                  <a:lnTo>
                    <a:pt x="1320274" y="348177"/>
                  </a:lnTo>
                  <a:lnTo>
                    <a:pt x="1327106" y="290042"/>
                  </a:lnTo>
                  <a:lnTo>
                    <a:pt x="1328703" y="242365"/>
                  </a:lnTo>
                  <a:lnTo>
                    <a:pt x="1329414" y="195785"/>
                  </a:lnTo>
                  <a:lnTo>
                    <a:pt x="1329813" y="134014"/>
                  </a:lnTo>
                  <a:lnTo>
                    <a:pt x="1322653" y="84396"/>
                  </a:lnTo>
                  <a:lnTo>
                    <a:pt x="1310884" y="40748"/>
                  </a:lnTo>
                  <a:lnTo>
                    <a:pt x="1294071" y="16800"/>
                  </a:lnTo>
                  <a:lnTo>
                    <a:pt x="1283190" y="6149"/>
                  </a:lnTo>
                  <a:lnTo>
                    <a:pt x="1268318" y="571"/>
                  </a:lnTo>
                  <a:lnTo>
                    <a:pt x="1212517" y="0"/>
                  </a:lnTo>
                  <a:lnTo>
                    <a:pt x="1158235" y="9479"/>
                  </a:lnTo>
                  <a:lnTo>
                    <a:pt x="1098176" y="26331"/>
                  </a:lnTo>
                  <a:lnTo>
                    <a:pt x="1042301" y="44330"/>
                  </a:lnTo>
                  <a:lnTo>
                    <a:pt x="987252" y="62555"/>
                  </a:lnTo>
                  <a:lnTo>
                    <a:pt x="940493" y="80826"/>
                  </a:lnTo>
                  <a:lnTo>
                    <a:pt x="918646" y="9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Freeform 20"/>
          <p:cNvSpPr/>
          <p:nvPr/>
        </p:nvSpPr>
        <p:spPr>
          <a:xfrm>
            <a:off x="8336965" y="6292653"/>
            <a:ext cx="109136" cy="287936"/>
          </a:xfrm>
          <a:custGeom>
            <a:avLst/>
            <a:gdLst/>
            <a:ahLst/>
            <a:cxnLst/>
            <a:rect l="0" t="0" r="0" b="0"/>
            <a:pathLst>
              <a:path w="109136" h="287936">
                <a:moveTo>
                  <a:pt x="13156" y="0"/>
                </a:moveTo>
                <a:lnTo>
                  <a:pt x="5257" y="42262"/>
                </a:lnTo>
                <a:lnTo>
                  <a:pt x="11144" y="100264"/>
                </a:lnTo>
                <a:lnTo>
                  <a:pt x="12560" y="152093"/>
                </a:lnTo>
                <a:lnTo>
                  <a:pt x="8917" y="206044"/>
                </a:lnTo>
                <a:lnTo>
                  <a:pt x="2252" y="260625"/>
                </a:lnTo>
                <a:lnTo>
                  <a:pt x="693" y="284938"/>
                </a:lnTo>
                <a:lnTo>
                  <a:pt x="0" y="275431"/>
                </a:lnTo>
                <a:lnTo>
                  <a:pt x="14433" y="217732"/>
                </a:lnTo>
                <a:lnTo>
                  <a:pt x="38969" y="164209"/>
                </a:lnTo>
                <a:lnTo>
                  <a:pt x="48646" y="158224"/>
                </a:lnTo>
                <a:lnTo>
                  <a:pt x="59668" y="157280"/>
                </a:lnTo>
                <a:lnTo>
                  <a:pt x="71587" y="159698"/>
                </a:lnTo>
                <a:lnTo>
                  <a:pt x="81056" y="165881"/>
                </a:lnTo>
                <a:lnTo>
                  <a:pt x="95640" y="184938"/>
                </a:lnTo>
                <a:lnTo>
                  <a:pt x="105137" y="228641"/>
                </a:lnTo>
                <a:lnTo>
                  <a:pt x="109135" y="28793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856518" y="6580588"/>
            <a:ext cx="479894" cy="425048"/>
          </a:xfrm>
          <a:custGeom>
            <a:avLst/>
            <a:gdLst/>
            <a:ahLst/>
            <a:cxnLst/>
            <a:rect l="0" t="0" r="0" b="0"/>
            <a:pathLst>
              <a:path w="479894" h="425048">
                <a:moveTo>
                  <a:pt x="479893" y="425047"/>
                </a:moveTo>
                <a:lnTo>
                  <a:pt x="448577" y="412578"/>
                </a:lnTo>
                <a:lnTo>
                  <a:pt x="393114" y="364938"/>
                </a:lnTo>
                <a:lnTo>
                  <a:pt x="340080" y="319837"/>
                </a:lnTo>
                <a:lnTo>
                  <a:pt x="284721" y="274212"/>
                </a:lnTo>
                <a:lnTo>
                  <a:pt x="229903" y="228519"/>
                </a:lnTo>
                <a:lnTo>
                  <a:pt x="173797" y="173675"/>
                </a:lnTo>
                <a:lnTo>
                  <a:pt x="118842" y="118830"/>
                </a:lnTo>
                <a:lnTo>
                  <a:pt x="63987" y="63985"/>
                </a:lnTo>
                <a:lnTo>
                  <a:pt x="8125" y="8125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066713" y="6676585"/>
            <a:ext cx="2934895" cy="836361"/>
          </a:xfrm>
          <a:custGeom>
            <a:avLst/>
            <a:gdLst/>
            <a:ahLst/>
            <a:cxnLst/>
            <a:rect l="0" t="0" r="0" b="0"/>
            <a:pathLst>
              <a:path w="2934895" h="836361">
                <a:moveTo>
                  <a:pt x="2377552" y="164516"/>
                </a:moveTo>
                <a:lnTo>
                  <a:pt x="2316556" y="149601"/>
                </a:lnTo>
                <a:lnTo>
                  <a:pt x="2268176" y="141129"/>
                </a:lnTo>
                <a:lnTo>
                  <a:pt x="2206678" y="127794"/>
                </a:lnTo>
                <a:lnTo>
                  <a:pt x="2149861" y="114195"/>
                </a:lnTo>
                <a:lnTo>
                  <a:pt x="2094433" y="102040"/>
                </a:lnTo>
                <a:lnTo>
                  <a:pt x="2039415" y="96238"/>
                </a:lnTo>
                <a:lnTo>
                  <a:pt x="1982995" y="85547"/>
                </a:lnTo>
                <a:lnTo>
                  <a:pt x="1920236" y="72731"/>
                </a:lnTo>
                <a:lnTo>
                  <a:pt x="1860846" y="60808"/>
                </a:lnTo>
                <a:lnTo>
                  <a:pt x="1817820" y="57485"/>
                </a:lnTo>
                <a:lnTo>
                  <a:pt x="1758051" y="48336"/>
                </a:lnTo>
                <a:lnTo>
                  <a:pt x="1716273" y="44323"/>
                </a:lnTo>
                <a:lnTo>
                  <a:pt x="1672314" y="41017"/>
                </a:lnTo>
                <a:lnTo>
                  <a:pt x="1627386" y="34470"/>
                </a:lnTo>
                <a:lnTo>
                  <a:pt x="1582026" y="30544"/>
                </a:lnTo>
                <a:lnTo>
                  <a:pt x="1536475" y="27276"/>
                </a:lnTo>
                <a:lnTo>
                  <a:pt x="1490840" y="20746"/>
                </a:lnTo>
                <a:lnTo>
                  <a:pt x="1445166" y="12765"/>
                </a:lnTo>
                <a:lnTo>
                  <a:pt x="1397952" y="5663"/>
                </a:lnTo>
                <a:lnTo>
                  <a:pt x="1346498" y="2506"/>
                </a:lnTo>
                <a:lnTo>
                  <a:pt x="1293161" y="1104"/>
                </a:lnTo>
                <a:lnTo>
                  <a:pt x="1240510" y="480"/>
                </a:lnTo>
                <a:lnTo>
                  <a:pt x="1191718" y="203"/>
                </a:lnTo>
                <a:lnTo>
                  <a:pt x="1140579" y="80"/>
                </a:lnTo>
                <a:lnTo>
                  <a:pt x="1087381" y="25"/>
                </a:lnTo>
                <a:lnTo>
                  <a:pt x="1033268" y="0"/>
                </a:lnTo>
                <a:lnTo>
                  <a:pt x="978749" y="4052"/>
                </a:lnTo>
                <a:lnTo>
                  <a:pt x="925572" y="10932"/>
                </a:lnTo>
                <a:lnTo>
                  <a:pt x="876547" y="19068"/>
                </a:lnTo>
                <a:lnTo>
                  <a:pt x="825304" y="27762"/>
                </a:lnTo>
                <a:lnTo>
                  <a:pt x="772060" y="36704"/>
                </a:lnTo>
                <a:lnTo>
                  <a:pt x="717927" y="45756"/>
                </a:lnTo>
                <a:lnTo>
                  <a:pt x="663399" y="58920"/>
                </a:lnTo>
                <a:lnTo>
                  <a:pt x="608694" y="73404"/>
                </a:lnTo>
                <a:lnTo>
                  <a:pt x="553912" y="84919"/>
                </a:lnTo>
                <a:lnTo>
                  <a:pt x="499095" y="99178"/>
                </a:lnTo>
                <a:lnTo>
                  <a:pt x="445786" y="115672"/>
                </a:lnTo>
                <a:lnTo>
                  <a:pt x="396702" y="133159"/>
                </a:lnTo>
                <a:lnTo>
                  <a:pt x="349496" y="155150"/>
                </a:lnTo>
                <a:lnTo>
                  <a:pt x="304647" y="178635"/>
                </a:lnTo>
                <a:lnTo>
                  <a:pt x="245138" y="210510"/>
                </a:lnTo>
                <a:lnTo>
                  <a:pt x="188912" y="248223"/>
                </a:lnTo>
                <a:lnTo>
                  <a:pt x="135181" y="286820"/>
                </a:lnTo>
                <a:lnTo>
                  <a:pt x="75308" y="331993"/>
                </a:lnTo>
                <a:lnTo>
                  <a:pt x="33303" y="379181"/>
                </a:lnTo>
                <a:lnTo>
                  <a:pt x="10247" y="419887"/>
                </a:lnTo>
                <a:lnTo>
                  <a:pt x="0" y="463369"/>
                </a:lnTo>
                <a:lnTo>
                  <a:pt x="1510" y="523396"/>
                </a:lnTo>
                <a:lnTo>
                  <a:pt x="18885" y="572497"/>
                </a:lnTo>
                <a:lnTo>
                  <a:pt x="43331" y="608713"/>
                </a:lnTo>
                <a:lnTo>
                  <a:pt x="102861" y="657631"/>
                </a:lnTo>
                <a:lnTo>
                  <a:pt x="147094" y="681334"/>
                </a:lnTo>
                <a:lnTo>
                  <a:pt x="202857" y="702068"/>
                </a:lnTo>
                <a:lnTo>
                  <a:pt x="245569" y="717263"/>
                </a:lnTo>
                <a:lnTo>
                  <a:pt x="289942" y="729093"/>
                </a:lnTo>
                <a:lnTo>
                  <a:pt x="339118" y="739431"/>
                </a:lnTo>
                <a:lnTo>
                  <a:pt x="391443" y="749102"/>
                </a:lnTo>
                <a:lnTo>
                  <a:pt x="445168" y="758479"/>
                </a:lnTo>
                <a:lnTo>
                  <a:pt x="503578" y="767725"/>
                </a:lnTo>
                <a:lnTo>
                  <a:pt x="565085" y="776913"/>
                </a:lnTo>
                <a:lnTo>
                  <a:pt x="627969" y="786074"/>
                </a:lnTo>
                <a:lnTo>
                  <a:pt x="691466" y="795224"/>
                </a:lnTo>
                <a:lnTo>
                  <a:pt x="723328" y="799797"/>
                </a:lnTo>
                <a:lnTo>
                  <a:pt x="756757" y="802845"/>
                </a:lnTo>
                <a:lnTo>
                  <a:pt x="791231" y="804878"/>
                </a:lnTo>
                <a:lnTo>
                  <a:pt x="826401" y="806233"/>
                </a:lnTo>
                <a:lnTo>
                  <a:pt x="862036" y="808660"/>
                </a:lnTo>
                <a:lnTo>
                  <a:pt x="897980" y="811801"/>
                </a:lnTo>
                <a:lnTo>
                  <a:pt x="934131" y="815418"/>
                </a:lnTo>
                <a:lnTo>
                  <a:pt x="970419" y="817830"/>
                </a:lnTo>
                <a:lnTo>
                  <a:pt x="1006799" y="819438"/>
                </a:lnTo>
                <a:lnTo>
                  <a:pt x="1043239" y="820509"/>
                </a:lnTo>
                <a:lnTo>
                  <a:pt x="1081244" y="822748"/>
                </a:lnTo>
                <a:lnTo>
                  <a:pt x="1120292" y="825763"/>
                </a:lnTo>
                <a:lnTo>
                  <a:pt x="1160035" y="829297"/>
                </a:lnTo>
                <a:lnTo>
                  <a:pt x="1198719" y="831653"/>
                </a:lnTo>
                <a:lnTo>
                  <a:pt x="1236695" y="833223"/>
                </a:lnTo>
                <a:lnTo>
                  <a:pt x="1274201" y="834270"/>
                </a:lnTo>
                <a:lnTo>
                  <a:pt x="1312916" y="834969"/>
                </a:lnTo>
                <a:lnTo>
                  <a:pt x="1352437" y="835434"/>
                </a:lnTo>
                <a:lnTo>
                  <a:pt x="1392495" y="835744"/>
                </a:lnTo>
                <a:lnTo>
                  <a:pt x="1431389" y="835951"/>
                </a:lnTo>
                <a:lnTo>
                  <a:pt x="1469506" y="836089"/>
                </a:lnTo>
                <a:lnTo>
                  <a:pt x="1507104" y="836181"/>
                </a:lnTo>
                <a:lnTo>
                  <a:pt x="1544358" y="836242"/>
                </a:lnTo>
                <a:lnTo>
                  <a:pt x="1581381" y="836283"/>
                </a:lnTo>
                <a:lnTo>
                  <a:pt x="1618252" y="836310"/>
                </a:lnTo>
                <a:lnTo>
                  <a:pt x="1656543" y="836329"/>
                </a:lnTo>
                <a:lnTo>
                  <a:pt x="1695781" y="836341"/>
                </a:lnTo>
                <a:lnTo>
                  <a:pt x="1735652" y="836349"/>
                </a:lnTo>
                <a:lnTo>
                  <a:pt x="1774420" y="836354"/>
                </a:lnTo>
                <a:lnTo>
                  <a:pt x="1812453" y="836358"/>
                </a:lnTo>
                <a:lnTo>
                  <a:pt x="1849996" y="836360"/>
                </a:lnTo>
                <a:lnTo>
                  <a:pt x="1887212" y="834839"/>
                </a:lnTo>
                <a:lnTo>
                  <a:pt x="1924211" y="832300"/>
                </a:lnTo>
                <a:lnTo>
                  <a:pt x="1961064" y="829085"/>
                </a:lnTo>
                <a:lnTo>
                  <a:pt x="1997821" y="825418"/>
                </a:lnTo>
                <a:lnTo>
                  <a:pt x="2034513" y="821449"/>
                </a:lnTo>
                <a:lnTo>
                  <a:pt x="2071163" y="817280"/>
                </a:lnTo>
                <a:lnTo>
                  <a:pt x="2106260" y="812977"/>
                </a:lnTo>
                <a:lnTo>
                  <a:pt x="2140322" y="808586"/>
                </a:lnTo>
                <a:lnTo>
                  <a:pt x="2173695" y="804134"/>
                </a:lnTo>
                <a:lnTo>
                  <a:pt x="2206607" y="799643"/>
                </a:lnTo>
                <a:lnTo>
                  <a:pt x="2239213" y="795126"/>
                </a:lnTo>
                <a:lnTo>
                  <a:pt x="2271615" y="790590"/>
                </a:lnTo>
                <a:lnTo>
                  <a:pt x="2303880" y="786044"/>
                </a:lnTo>
                <a:lnTo>
                  <a:pt x="2336055" y="781488"/>
                </a:lnTo>
                <a:lnTo>
                  <a:pt x="2398719" y="772365"/>
                </a:lnTo>
                <a:lnTo>
                  <a:pt x="2457038" y="763233"/>
                </a:lnTo>
                <a:lnTo>
                  <a:pt x="2513428" y="754096"/>
                </a:lnTo>
                <a:lnTo>
                  <a:pt x="2567436" y="743433"/>
                </a:lnTo>
                <a:lnTo>
                  <a:pt x="2616830" y="728537"/>
                </a:lnTo>
                <a:lnTo>
                  <a:pt x="2664175" y="715823"/>
                </a:lnTo>
                <a:lnTo>
                  <a:pt x="2725529" y="696037"/>
                </a:lnTo>
                <a:lnTo>
                  <a:pt x="2776717" y="670877"/>
                </a:lnTo>
                <a:lnTo>
                  <a:pt x="2826415" y="648188"/>
                </a:lnTo>
                <a:lnTo>
                  <a:pt x="2866024" y="627754"/>
                </a:lnTo>
                <a:lnTo>
                  <a:pt x="2885633" y="609584"/>
                </a:lnTo>
                <a:lnTo>
                  <a:pt x="2914697" y="556616"/>
                </a:lnTo>
                <a:lnTo>
                  <a:pt x="2928594" y="523122"/>
                </a:lnTo>
                <a:lnTo>
                  <a:pt x="2934894" y="471528"/>
                </a:lnTo>
                <a:lnTo>
                  <a:pt x="2930968" y="441125"/>
                </a:lnTo>
                <a:lnTo>
                  <a:pt x="2905635" y="391034"/>
                </a:lnTo>
                <a:lnTo>
                  <a:pt x="2857771" y="331194"/>
                </a:lnTo>
                <a:lnTo>
                  <a:pt x="2836260" y="311722"/>
                </a:lnTo>
                <a:lnTo>
                  <a:pt x="2776860" y="270331"/>
                </a:lnTo>
                <a:lnTo>
                  <a:pt x="2745456" y="248108"/>
                </a:lnTo>
                <a:lnTo>
                  <a:pt x="2686473" y="225508"/>
                </a:lnTo>
                <a:lnTo>
                  <a:pt x="2628202" y="200192"/>
                </a:lnTo>
                <a:lnTo>
                  <a:pt x="2585438" y="182403"/>
                </a:lnTo>
                <a:lnTo>
                  <a:pt x="2536978" y="168403"/>
                </a:lnTo>
                <a:lnTo>
                  <a:pt x="2486495" y="155579"/>
                </a:lnTo>
                <a:lnTo>
                  <a:pt x="2438667" y="139724"/>
                </a:lnTo>
                <a:lnTo>
                  <a:pt x="2383893" y="126583"/>
                </a:lnTo>
                <a:lnTo>
                  <a:pt x="2325526" y="117188"/>
                </a:lnTo>
                <a:lnTo>
                  <a:pt x="2269115" y="113012"/>
                </a:lnTo>
                <a:lnTo>
                  <a:pt x="2209511" y="107093"/>
                </a:lnTo>
                <a:lnTo>
                  <a:pt x="2147473" y="100908"/>
                </a:lnTo>
                <a:lnTo>
                  <a:pt x="2084353" y="98160"/>
                </a:lnTo>
                <a:lnTo>
                  <a:pt x="2051068" y="97426"/>
                </a:lnTo>
                <a:lnTo>
                  <a:pt x="2016690" y="96938"/>
                </a:lnTo>
                <a:lnTo>
                  <a:pt x="1981583" y="96612"/>
                </a:lnTo>
                <a:lnTo>
                  <a:pt x="1945992" y="96395"/>
                </a:lnTo>
                <a:lnTo>
                  <a:pt x="1910076" y="96250"/>
                </a:lnTo>
                <a:lnTo>
                  <a:pt x="1873944" y="96153"/>
                </a:lnTo>
                <a:lnTo>
                  <a:pt x="1836145" y="99136"/>
                </a:lnTo>
                <a:lnTo>
                  <a:pt x="1797235" y="104171"/>
                </a:lnTo>
                <a:lnTo>
                  <a:pt x="1757583" y="110575"/>
                </a:lnTo>
                <a:lnTo>
                  <a:pt x="1717438" y="117891"/>
                </a:lnTo>
                <a:lnTo>
                  <a:pt x="1676963" y="125815"/>
                </a:lnTo>
                <a:lnTo>
                  <a:pt x="1636268" y="134145"/>
                </a:lnTo>
                <a:lnTo>
                  <a:pt x="1590857" y="142745"/>
                </a:lnTo>
                <a:lnTo>
                  <a:pt x="1542301" y="151526"/>
                </a:lnTo>
                <a:lnTo>
                  <a:pt x="1491649" y="160426"/>
                </a:lnTo>
                <a:lnTo>
                  <a:pt x="1435369" y="170316"/>
                </a:lnTo>
                <a:lnTo>
                  <a:pt x="1390345" y="17822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7528349" y="6937080"/>
            <a:ext cx="362112" cy="507315"/>
            <a:chOff x="7528349" y="6937080"/>
            <a:chExt cx="362112" cy="507315"/>
          </a:xfrm>
        </p:grpSpPr>
        <p:sp>
          <p:nvSpPr>
            <p:cNvPr id="24" name="Freeform 23"/>
            <p:cNvSpPr/>
            <p:nvPr/>
          </p:nvSpPr>
          <p:spPr>
            <a:xfrm>
              <a:off x="7746829" y="6937080"/>
              <a:ext cx="32519" cy="178246"/>
            </a:xfrm>
            <a:custGeom>
              <a:avLst/>
              <a:gdLst/>
              <a:ahLst/>
              <a:cxnLst/>
              <a:rect l="0" t="0" r="0" b="0"/>
              <a:pathLst>
                <a:path w="32519" h="178246">
                  <a:moveTo>
                    <a:pt x="0" y="0"/>
                  </a:moveTo>
                  <a:lnTo>
                    <a:pt x="30889" y="57252"/>
                  </a:lnTo>
                  <a:lnTo>
                    <a:pt x="32518" y="87400"/>
                  </a:lnTo>
                  <a:lnTo>
                    <a:pt x="21150" y="149129"/>
                  </a:lnTo>
                  <a:lnTo>
                    <a:pt x="13711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528349" y="7170170"/>
              <a:ext cx="204992" cy="274225"/>
            </a:xfrm>
            <a:custGeom>
              <a:avLst/>
              <a:gdLst/>
              <a:ahLst/>
              <a:cxnLst/>
              <a:rect l="0" t="0" r="0" b="0"/>
              <a:pathLst>
                <a:path w="204992" h="274225">
                  <a:moveTo>
                    <a:pt x="40234" y="0"/>
                  </a:moveTo>
                  <a:lnTo>
                    <a:pt x="9344" y="57252"/>
                  </a:lnTo>
                  <a:lnTo>
                    <a:pt x="2136" y="103970"/>
                  </a:lnTo>
                  <a:lnTo>
                    <a:pt x="0" y="163686"/>
                  </a:lnTo>
                  <a:lnTo>
                    <a:pt x="7626" y="199197"/>
                  </a:lnTo>
                  <a:lnTo>
                    <a:pt x="13925" y="215065"/>
                  </a:lnTo>
                  <a:lnTo>
                    <a:pt x="33112" y="236759"/>
                  </a:lnTo>
                  <a:lnTo>
                    <a:pt x="44627" y="244677"/>
                  </a:lnTo>
                  <a:lnTo>
                    <a:pt x="69609" y="249412"/>
                  </a:lnTo>
                  <a:lnTo>
                    <a:pt x="95947" y="244915"/>
                  </a:lnTo>
                  <a:lnTo>
                    <a:pt x="150095" y="217201"/>
                  </a:lnTo>
                  <a:lnTo>
                    <a:pt x="175899" y="198606"/>
                  </a:lnTo>
                  <a:lnTo>
                    <a:pt x="197523" y="175106"/>
                  </a:lnTo>
                  <a:lnTo>
                    <a:pt x="202985" y="162442"/>
                  </a:lnTo>
                  <a:lnTo>
                    <a:pt x="204991" y="136182"/>
                  </a:lnTo>
                  <a:lnTo>
                    <a:pt x="200347" y="125827"/>
                  </a:lnTo>
                  <a:lnTo>
                    <a:pt x="182998" y="110260"/>
                  </a:lnTo>
                  <a:lnTo>
                    <a:pt x="171973" y="108546"/>
                  </a:lnTo>
                  <a:lnTo>
                    <a:pt x="147535" y="114768"/>
                  </a:lnTo>
                  <a:lnTo>
                    <a:pt x="125502" y="131751"/>
                  </a:lnTo>
                  <a:lnTo>
                    <a:pt x="115361" y="142679"/>
                  </a:lnTo>
                  <a:lnTo>
                    <a:pt x="110124" y="156058"/>
                  </a:lnTo>
                  <a:lnTo>
                    <a:pt x="108367" y="187174"/>
                  </a:lnTo>
                  <a:lnTo>
                    <a:pt x="115943" y="238952"/>
                  </a:lnTo>
                  <a:lnTo>
                    <a:pt x="122501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765093" y="7197592"/>
              <a:ext cx="125368" cy="210537"/>
            </a:xfrm>
            <a:custGeom>
              <a:avLst/>
              <a:gdLst/>
              <a:ahLst/>
              <a:cxnLst/>
              <a:rect l="0" t="0" r="0" b="0"/>
              <a:pathLst>
                <a:path w="125368" h="210537">
                  <a:moveTo>
                    <a:pt x="36580" y="13711"/>
                  </a:moveTo>
                  <a:lnTo>
                    <a:pt x="10814" y="73371"/>
                  </a:lnTo>
                  <a:lnTo>
                    <a:pt x="0" y="124828"/>
                  </a:lnTo>
                  <a:lnTo>
                    <a:pt x="859" y="174606"/>
                  </a:lnTo>
                  <a:lnTo>
                    <a:pt x="3625" y="189530"/>
                  </a:lnTo>
                  <a:lnTo>
                    <a:pt x="11563" y="199480"/>
                  </a:lnTo>
                  <a:lnTo>
                    <a:pt x="36634" y="210536"/>
                  </a:lnTo>
                  <a:lnTo>
                    <a:pt x="64026" y="207323"/>
                  </a:lnTo>
                  <a:lnTo>
                    <a:pt x="89912" y="194217"/>
                  </a:lnTo>
                  <a:lnTo>
                    <a:pt x="111574" y="173156"/>
                  </a:lnTo>
                  <a:lnTo>
                    <a:pt x="123232" y="140436"/>
                  </a:lnTo>
                  <a:lnTo>
                    <a:pt x="125367" y="103550"/>
                  </a:lnTo>
                  <a:lnTo>
                    <a:pt x="116159" y="71921"/>
                  </a:lnTo>
                  <a:lnTo>
                    <a:pt x="93845" y="35698"/>
                  </a:lnTo>
                  <a:lnTo>
                    <a:pt x="72695" y="19422"/>
                  </a:lnTo>
                  <a:lnTo>
                    <a:pt x="2287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8939703" y="6950790"/>
            <a:ext cx="496340" cy="466182"/>
            <a:chOff x="8939703" y="6950790"/>
            <a:chExt cx="496340" cy="466182"/>
          </a:xfrm>
        </p:grpSpPr>
        <p:sp>
          <p:nvSpPr>
            <p:cNvPr id="28" name="Freeform 27"/>
            <p:cNvSpPr/>
            <p:nvPr/>
          </p:nvSpPr>
          <p:spPr>
            <a:xfrm>
              <a:off x="8939703" y="6950790"/>
              <a:ext cx="164536" cy="137113"/>
            </a:xfrm>
            <a:custGeom>
              <a:avLst/>
              <a:gdLst/>
              <a:ahLst/>
              <a:cxnLst/>
              <a:rect l="0" t="0" r="0" b="0"/>
              <a:pathLst>
                <a:path w="164536" h="137113">
                  <a:moveTo>
                    <a:pt x="0" y="0"/>
                  </a:moveTo>
                  <a:lnTo>
                    <a:pt x="30890" y="57253"/>
                  </a:lnTo>
                  <a:lnTo>
                    <a:pt x="69615" y="108804"/>
                  </a:lnTo>
                  <a:lnTo>
                    <a:pt x="78402" y="118240"/>
                  </a:lnTo>
                  <a:lnTo>
                    <a:pt x="104418" y="128725"/>
                  </a:lnTo>
                  <a:lnTo>
                    <a:pt x="164535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9104238" y="7211303"/>
              <a:ext cx="125739" cy="205669"/>
            </a:xfrm>
            <a:custGeom>
              <a:avLst/>
              <a:gdLst/>
              <a:ahLst/>
              <a:cxnLst/>
              <a:rect l="0" t="0" r="0" b="0"/>
              <a:pathLst>
                <a:path w="125739" h="205669">
                  <a:moveTo>
                    <a:pt x="0" y="0"/>
                  </a:moveTo>
                  <a:lnTo>
                    <a:pt x="0" y="45309"/>
                  </a:lnTo>
                  <a:lnTo>
                    <a:pt x="1523" y="101448"/>
                  </a:lnTo>
                  <a:lnTo>
                    <a:pt x="7279" y="133449"/>
                  </a:lnTo>
                  <a:lnTo>
                    <a:pt x="13993" y="145335"/>
                  </a:lnTo>
                  <a:lnTo>
                    <a:pt x="33641" y="162603"/>
                  </a:lnTo>
                  <a:lnTo>
                    <a:pt x="45279" y="164771"/>
                  </a:lnTo>
                  <a:lnTo>
                    <a:pt x="70399" y="159053"/>
                  </a:lnTo>
                  <a:lnTo>
                    <a:pt x="102957" y="138704"/>
                  </a:lnTo>
                  <a:lnTo>
                    <a:pt x="118377" y="118015"/>
                  </a:lnTo>
                  <a:lnTo>
                    <a:pt x="124622" y="106099"/>
                  </a:lnTo>
                  <a:lnTo>
                    <a:pt x="125738" y="93584"/>
                  </a:lnTo>
                  <a:lnTo>
                    <a:pt x="118853" y="67492"/>
                  </a:lnTo>
                  <a:lnTo>
                    <a:pt x="111228" y="61753"/>
                  </a:lnTo>
                  <a:lnTo>
                    <a:pt x="101575" y="60974"/>
                  </a:lnTo>
                  <a:lnTo>
                    <a:pt x="90568" y="63502"/>
                  </a:lnTo>
                  <a:lnTo>
                    <a:pt x="81708" y="69757"/>
                  </a:lnTo>
                  <a:lnTo>
                    <a:pt x="67799" y="88896"/>
                  </a:lnTo>
                  <a:lnTo>
                    <a:pt x="58683" y="132644"/>
                  </a:lnTo>
                  <a:lnTo>
                    <a:pt x="64675" y="158487"/>
                  </a:lnTo>
                  <a:lnTo>
                    <a:pt x="77495" y="178605"/>
                  </a:lnTo>
                  <a:lnTo>
                    <a:pt x="109690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9213928" y="7187926"/>
              <a:ext cx="222115" cy="181727"/>
            </a:xfrm>
            <a:custGeom>
              <a:avLst/>
              <a:gdLst/>
              <a:ahLst/>
              <a:cxnLst/>
              <a:rect l="0" t="0" r="0" b="0"/>
              <a:pathLst>
                <a:path w="222115" h="181727">
                  <a:moveTo>
                    <a:pt x="109689" y="9666"/>
                  </a:moveTo>
                  <a:lnTo>
                    <a:pt x="89320" y="33083"/>
                  </a:lnTo>
                  <a:lnTo>
                    <a:pt x="64312" y="93212"/>
                  </a:lnTo>
                  <a:lnTo>
                    <a:pt x="63115" y="119923"/>
                  </a:lnTo>
                  <a:lnTo>
                    <a:pt x="69184" y="145507"/>
                  </a:lnTo>
                  <a:lnTo>
                    <a:pt x="82038" y="167034"/>
                  </a:lnTo>
                  <a:lnTo>
                    <a:pt x="94302" y="173993"/>
                  </a:lnTo>
                  <a:lnTo>
                    <a:pt x="128241" y="181726"/>
                  </a:lnTo>
                  <a:lnTo>
                    <a:pt x="175617" y="178800"/>
                  </a:lnTo>
                  <a:lnTo>
                    <a:pt x="187157" y="172696"/>
                  </a:lnTo>
                  <a:lnTo>
                    <a:pt x="204043" y="153727"/>
                  </a:lnTo>
                  <a:lnTo>
                    <a:pt x="222114" y="110073"/>
                  </a:lnTo>
                  <a:lnTo>
                    <a:pt x="220086" y="80191"/>
                  </a:lnTo>
                  <a:lnTo>
                    <a:pt x="215280" y="65823"/>
                  </a:lnTo>
                  <a:lnTo>
                    <a:pt x="197752" y="41735"/>
                  </a:lnTo>
                  <a:lnTo>
                    <a:pt x="173204" y="22396"/>
                  </a:lnTo>
                  <a:lnTo>
                    <a:pt x="125123" y="4467"/>
                  </a:lnTo>
                  <a:lnTo>
                    <a:pt x="73805" y="0"/>
                  </a:lnTo>
                  <a:lnTo>
                    <a:pt x="32024" y="7649"/>
                  </a:lnTo>
                  <a:lnTo>
                    <a:pt x="0" y="233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240432" y="5558696"/>
            <a:ext cx="487487" cy="469576"/>
            <a:chOff x="8240432" y="5558696"/>
            <a:chExt cx="487487" cy="469576"/>
          </a:xfrm>
        </p:grpSpPr>
        <p:sp>
          <p:nvSpPr>
            <p:cNvPr id="32" name="Freeform 31"/>
            <p:cNvSpPr/>
            <p:nvPr/>
          </p:nvSpPr>
          <p:spPr>
            <a:xfrm>
              <a:off x="8240432" y="5922451"/>
              <a:ext cx="315358" cy="105821"/>
            </a:xfrm>
            <a:custGeom>
              <a:avLst/>
              <a:gdLst/>
              <a:ahLst/>
              <a:cxnLst/>
              <a:rect l="0" t="0" r="0" b="0"/>
              <a:pathLst>
                <a:path w="315358" h="105821">
                  <a:moveTo>
                    <a:pt x="0" y="0"/>
                  </a:moveTo>
                  <a:lnTo>
                    <a:pt x="12470" y="31315"/>
                  </a:lnTo>
                  <a:lnTo>
                    <a:pt x="35857" y="59214"/>
                  </a:lnTo>
                  <a:lnTo>
                    <a:pt x="72578" y="85254"/>
                  </a:lnTo>
                  <a:lnTo>
                    <a:pt x="122899" y="101772"/>
                  </a:lnTo>
                  <a:lnTo>
                    <a:pt x="182329" y="105820"/>
                  </a:lnTo>
                  <a:lnTo>
                    <a:pt x="244900" y="94310"/>
                  </a:lnTo>
                  <a:lnTo>
                    <a:pt x="271855" y="84572"/>
                  </a:lnTo>
                  <a:lnTo>
                    <a:pt x="315357" y="548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8418678" y="5689360"/>
              <a:ext cx="191957" cy="137113"/>
            </a:xfrm>
            <a:custGeom>
              <a:avLst/>
              <a:gdLst/>
              <a:ahLst/>
              <a:cxnLst/>
              <a:rect l="0" t="0" r="0" b="0"/>
              <a:pathLst>
                <a:path w="191957" h="137113">
                  <a:moveTo>
                    <a:pt x="0" y="0"/>
                  </a:moveTo>
                  <a:lnTo>
                    <a:pt x="18978" y="59660"/>
                  </a:lnTo>
                  <a:lnTo>
                    <a:pt x="26363" y="76336"/>
                  </a:lnTo>
                  <a:lnTo>
                    <a:pt x="46756" y="98928"/>
                  </a:lnTo>
                  <a:lnTo>
                    <a:pt x="97088" y="125846"/>
                  </a:lnTo>
                  <a:lnTo>
                    <a:pt x="123894" y="128042"/>
                  </a:lnTo>
                  <a:lnTo>
                    <a:pt x="137440" y="126495"/>
                  </a:lnTo>
                  <a:lnTo>
                    <a:pt x="147995" y="120893"/>
                  </a:lnTo>
                  <a:lnTo>
                    <a:pt x="163785" y="102481"/>
                  </a:lnTo>
                  <a:lnTo>
                    <a:pt x="167082" y="91173"/>
                  </a:lnTo>
                  <a:lnTo>
                    <a:pt x="166682" y="66420"/>
                  </a:lnTo>
                  <a:lnTo>
                    <a:pt x="157363" y="44247"/>
                  </a:lnTo>
                  <a:lnTo>
                    <a:pt x="150612" y="34069"/>
                  </a:lnTo>
                  <a:lnTo>
                    <a:pt x="146112" y="33377"/>
                  </a:lnTo>
                  <a:lnTo>
                    <a:pt x="143112" y="39009"/>
                  </a:lnTo>
                  <a:lnTo>
                    <a:pt x="141302" y="59994"/>
                  </a:lnTo>
                  <a:lnTo>
                    <a:pt x="145575" y="84556"/>
                  </a:lnTo>
                  <a:lnTo>
                    <a:pt x="163825" y="116800"/>
                  </a:lnTo>
                  <a:lnTo>
                    <a:pt x="175899" y="128085"/>
                  </a:lnTo>
                  <a:lnTo>
                    <a:pt x="191956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8583212" y="5558696"/>
              <a:ext cx="144707" cy="161956"/>
            </a:xfrm>
            <a:custGeom>
              <a:avLst/>
              <a:gdLst/>
              <a:ahLst/>
              <a:cxnLst/>
              <a:rect l="0" t="0" r="0" b="0"/>
              <a:pathLst>
                <a:path w="144707" h="161956">
                  <a:moveTo>
                    <a:pt x="13711" y="34686"/>
                  </a:moveTo>
                  <a:lnTo>
                    <a:pt x="6432" y="56522"/>
                  </a:lnTo>
                  <a:lnTo>
                    <a:pt x="9184" y="99217"/>
                  </a:lnTo>
                  <a:lnTo>
                    <a:pt x="19825" y="124813"/>
                  </a:lnTo>
                  <a:lnTo>
                    <a:pt x="26928" y="135904"/>
                  </a:lnTo>
                  <a:lnTo>
                    <a:pt x="47008" y="152290"/>
                  </a:lnTo>
                  <a:lnTo>
                    <a:pt x="58761" y="158793"/>
                  </a:lnTo>
                  <a:lnTo>
                    <a:pt x="84008" y="161955"/>
                  </a:lnTo>
                  <a:lnTo>
                    <a:pt x="108940" y="156759"/>
                  </a:lnTo>
                  <a:lnTo>
                    <a:pt x="130177" y="144293"/>
                  </a:lnTo>
                  <a:lnTo>
                    <a:pt x="137059" y="132133"/>
                  </a:lnTo>
                  <a:lnTo>
                    <a:pt x="144706" y="98309"/>
                  </a:lnTo>
                  <a:lnTo>
                    <a:pt x="141732" y="50998"/>
                  </a:lnTo>
                  <a:lnTo>
                    <a:pt x="131041" y="26193"/>
                  </a:lnTo>
                  <a:lnTo>
                    <a:pt x="123924" y="15313"/>
                  </a:lnTo>
                  <a:lnTo>
                    <a:pt x="111562" y="8059"/>
                  </a:lnTo>
                  <a:lnTo>
                    <a:pt x="77513" y="0"/>
                  </a:lnTo>
                  <a:lnTo>
                    <a:pt x="49177" y="4543"/>
                  </a:lnTo>
                  <a:lnTo>
                    <a:pt x="0" y="346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801673" y="5724695"/>
            <a:ext cx="521027" cy="400389"/>
            <a:chOff x="7801673" y="5724695"/>
            <a:chExt cx="521027" cy="400389"/>
          </a:xfrm>
        </p:grpSpPr>
        <p:sp>
          <p:nvSpPr>
            <p:cNvPr id="36" name="Freeform 35"/>
            <p:cNvSpPr/>
            <p:nvPr/>
          </p:nvSpPr>
          <p:spPr>
            <a:xfrm>
              <a:off x="8130756" y="6070495"/>
              <a:ext cx="191944" cy="54589"/>
            </a:xfrm>
            <a:custGeom>
              <a:avLst/>
              <a:gdLst/>
              <a:ahLst/>
              <a:cxnLst/>
              <a:rect l="0" t="0" r="0" b="0"/>
              <a:pathLst>
                <a:path w="191944" h="54589">
                  <a:moveTo>
                    <a:pt x="191943" y="16490"/>
                  </a:moveTo>
                  <a:lnTo>
                    <a:pt x="168527" y="36859"/>
                  </a:lnTo>
                  <a:lnTo>
                    <a:pt x="146496" y="47379"/>
                  </a:lnTo>
                  <a:lnTo>
                    <a:pt x="101119" y="54588"/>
                  </a:lnTo>
                  <a:lnTo>
                    <a:pt x="40615" y="47601"/>
                  </a:lnTo>
                  <a:lnTo>
                    <a:pt x="6" y="46529"/>
                  </a:lnTo>
                  <a:lnTo>
                    <a:pt x="0" y="48704"/>
                  </a:lnTo>
                  <a:lnTo>
                    <a:pt x="4565" y="51677"/>
                  </a:lnTo>
                  <a:lnTo>
                    <a:pt x="21826" y="50918"/>
                  </a:lnTo>
                  <a:lnTo>
                    <a:pt x="84705" y="38017"/>
                  </a:lnTo>
                  <a:lnTo>
                    <a:pt x="147062" y="19275"/>
                  </a:lnTo>
                  <a:lnTo>
                    <a:pt x="169964" y="4524"/>
                  </a:lnTo>
                  <a:lnTo>
                    <a:pt x="172720" y="896"/>
                  </a:lnTo>
                  <a:lnTo>
                    <a:pt x="169987" y="0"/>
                  </a:lnTo>
                  <a:lnTo>
                    <a:pt x="132761" y="9508"/>
                  </a:lnTo>
                  <a:lnTo>
                    <a:pt x="95965" y="302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7801673" y="5775227"/>
              <a:ext cx="226499" cy="215780"/>
            </a:xfrm>
            <a:custGeom>
              <a:avLst/>
              <a:gdLst/>
              <a:ahLst/>
              <a:cxnLst/>
              <a:rect l="0" t="0" r="0" b="0"/>
              <a:pathLst>
                <a:path w="226499" h="215780">
                  <a:moveTo>
                    <a:pt x="0" y="51245"/>
                  </a:moveTo>
                  <a:lnTo>
                    <a:pt x="7280" y="29409"/>
                  </a:lnTo>
                  <a:lnTo>
                    <a:pt x="23041" y="14625"/>
                  </a:lnTo>
                  <a:lnTo>
                    <a:pt x="46804" y="4500"/>
                  </a:lnTo>
                  <a:lnTo>
                    <a:pt x="77678" y="0"/>
                  </a:lnTo>
                  <a:lnTo>
                    <a:pt x="103588" y="6126"/>
                  </a:lnTo>
                  <a:lnTo>
                    <a:pt x="114762" y="12024"/>
                  </a:lnTo>
                  <a:lnTo>
                    <a:pt x="120689" y="22051"/>
                  </a:lnTo>
                  <a:lnTo>
                    <a:pt x="123211" y="49442"/>
                  </a:lnTo>
                  <a:lnTo>
                    <a:pt x="115192" y="73804"/>
                  </a:lnTo>
                  <a:lnTo>
                    <a:pt x="108788" y="84566"/>
                  </a:lnTo>
                  <a:lnTo>
                    <a:pt x="106041" y="87170"/>
                  </a:lnTo>
                  <a:lnTo>
                    <a:pt x="105734" y="84336"/>
                  </a:lnTo>
                  <a:lnTo>
                    <a:pt x="107053" y="77876"/>
                  </a:lnTo>
                  <a:lnTo>
                    <a:pt x="112502" y="72046"/>
                  </a:lnTo>
                  <a:lnTo>
                    <a:pt x="130745" y="61505"/>
                  </a:lnTo>
                  <a:lnTo>
                    <a:pt x="158150" y="59868"/>
                  </a:lnTo>
                  <a:lnTo>
                    <a:pt x="187596" y="65742"/>
                  </a:lnTo>
                  <a:lnTo>
                    <a:pt x="210839" y="78509"/>
                  </a:lnTo>
                  <a:lnTo>
                    <a:pt x="218257" y="89226"/>
                  </a:lnTo>
                  <a:lnTo>
                    <a:pt x="226498" y="117384"/>
                  </a:lnTo>
                  <a:lnTo>
                    <a:pt x="224125" y="130378"/>
                  </a:lnTo>
                  <a:lnTo>
                    <a:pt x="209302" y="152940"/>
                  </a:lnTo>
                  <a:lnTo>
                    <a:pt x="162544" y="190727"/>
                  </a:lnTo>
                  <a:lnTo>
                    <a:pt x="117422" y="210380"/>
                  </a:lnTo>
                  <a:lnTo>
                    <a:pt x="95979" y="2157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7966208" y="5724695"/>
              <a:ext cx="140789" cy="115349"/>
            </a:xfrm>
            <a:custGeom>
              <a:avLst/>
              <a:gdLst/>
              <a:ahLst/>
              <a:cxnLst/>
              <a:rect l="0" t="0" r="0" b="0"/>
              <a:pathLst>
                <a:path w="140789" h="115349">
                  <a:moveTo>
                    <a:pt x="13711" y="5799"/>
                  </a:moveTo>
                  <a:lnTo>
                    <a:pt x="6432" y="27635"/>
                  </a:lnTo>
                  <a:lnTo>
                    <a:pt x="9184" y="70330"/>
                  </a:lnTo>
                  <a:lnTo>
                    <a:pt x="19825" y="95925"/>
                  </a:lnTo>
                  <a:lnTo>
                    <a:pt x="26927" y="107017"/>
                  </a:lnTo>
                  <a:lnTo>
                    <a:pt x="39280" y="112887"/>
                  </a:lnTo>
                  <a:lnTo>
                    <a:pt x="73318" y="115348"/>
                  </a:lnTo>
                  <a:lnTo>
                    <a:pt x="88489" y="110824"/>
                  </a:lnTo>
                  <a:lnTo>
                    <a:pt x="113470" y="93610"/>
                  </a:lnTo>
                  <a:lnTo>
                    <a:pt x="137386" y="58223"/>
                  </a:lnTo>
                  <a:lnTo>
                    <a:pt x="140788" y="32145"/>
                  </a:lnTo>
                  <a:lnTo>
                    <a:pt x="139562" y="18793"/>
                  </a:lnTo>
                  <a:lnTo>
                    <a:pt x="131129" y="9891"/>
                  </a:lnTo>
                  <a:lnTo>
                    <a:pt x="101445" y="0"/>
                  </a:lnTo>
                  <a:lnTo>
                    <a:pt x="49185" y="1711"/>
                  </a:lnTo>
                  <a:lnTo>
                    <a:pt x="0" y="57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7993631" y="5963584"/>
              <a:ext cx="123401" cy="137113"/>
            </a:xfrm>
            <a:custGeom>
              <a:avLst/>
              <a:gdLst/>
              <a:ahLst/>
              <a:cxnLst/>
              <a:rect l="0" t="0" r="0" b="0"/>
              <a:pathLst>
                <a:path w="123401" h="137113">
                  <a:moveTo>
                    <a:pt x="123400" y="137112"/>
                  </a:moveTo>
                  <a:lnTo>
                    <a:pt x="104316" y="79860"/>
                  </a:lnTo>
                  <a:lnTo>
                    <a:pt x="83891" y="47699"/>
                  </a:lnTo>
                  <a:lnTo>
                    <a:pt x="51263" y="18873"/>
                  </a:lnTo>
                  <a:lnTo>
                    <a:pt x="29893" y="8388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79163" y="7737060"/>
            <a:ext cx="1412255" cy="493604"/>
            <a:chOff x="1179163" y="7737060"/>
            <a:chExt cx="1412255" cy="493604"/>
          </a:xfrm>
        </p:grpSpPr>
        <p:sp>
          <p:nvSpPr>
            <p:cNvPr id="41" name="Freeform 40"/>
            <p:cNvSpPr/>
            <p:nvPr/>
          </p:nvSpPr>
          <p:spPr>
            <a:xfrm>
              <a:off x="1179163" y="7821754"/>
              <a:ext cx="137113" cy="340353"/>
            </a:xfrm>
            <a:custGeom>
              <a:avLst/>
              <a:gdLst/>
              <a:ahLst/>
              <a:cxnLst/>
              <a:rect l="0" t="0" r="0" b="0"/>
              <a:pathLst>
                <a:path w="137113" h="340353">
                  <a:moveTo>
                    <a:pt x="0" y="340352"/>
                  </a:moveTo>
                  <a:lnTo>
                    <a:pt x="56197" y="281109"/>
                  </a:lnTo>
                  <a:lnTo>
                    <a:pt x="95343" y="219243"/>
                  </a:lnTo>
                  <a:lnTo>
                    <a:pt x="125138" y="162559"/>
                  </a:lnTo>
                  <a:lnTo>
                    <a:pt x="133564" y="113829"/>
                  </a:lnTo>
                  <a:lnTo>
                    <a:pt x="136061" y="60796"/>
                  </a:lnTo>
                  <a:lnTo>
                    <a:pt x="129522" y="13766"/>
                  </a:lnTo>
                  <a:lnTo>
                    <a:pt x="122911" y="5321"/>
                  </a:lnTo>
                  <a:lnTo>
                    <a:pt x="113934" y="1214"/>
                  </a:lnTo>
                  <a:lnTo>
                    <a:pt x="103378" y="0"/>
                  </a:lnTo>
                  <a:lnTo>
                    <a:pt x="83525" y="6777"/>
                  </a:lnTo>
                  <a:lnTo>
                    <a:pt x="73965" y="12850"/>
                  </a:lnTo>
                  <a:lnTo>
                    <a:pt x="59280" y="35847"/>
                  </a:lnTo>
                  <a:lnTo>
                    <a:pt x="42448" y="83056"/>
                  </a:lnTo>
                  <a:lnTo>
                    <a:pt x="35624" y="117832"/>
                  </a:lnTo>
                  <a:lnTo>
                    <a:pt x="40348" y="171671"/>
                  </a:lnTo>
                  <a:lnTo>
                    <a:pt x="52919" y="224694"/>
                  </a:lnTo>
                  <a:lnTo>
                    <a:pt x="67193" y="255433"/>
                  </a:lnTo>
                  <a:lnTo>
                    <a:pt x="99637" y="291155"/>
                  </a:lnTo>
                  <a:lnTo>
                    <a:pt x="137112" y="3129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288853" y="7865188"/>
              <a:ext cx="274225" cy="365476"/>
            </a:xfrm>
            <a:custGeom>
              <a:avLst/>
              <a:gdLst/>
              <a:ahLst/>
              <a:cxnLst/>
              <a:rect l="0" t="0" r="0" b="0"/>
              <a:pathLst>
                <a:path w="274225" h="365476">
                  <a:moveTo>
                    <a:pt x="0" y="365475"/>
                  </a:moveTo>
                  <a:lnTo>
                    <a:pt x="59621" y="305854"/>
                  </a:lnTo>
                  <a:lnTo>
                    <a:pt x="103354" y="254842"/>
                  </a:lnTo>
                  <a:lnTo>
                    <a:pt x="141334" y="200754"/>
                  </a:lnTo>
                  <a:lnTo>
                    <a:pt x="174114" y="146059"/>
                  </a:lnTo>
                  <a:lnTo>
                    <a:pt x="184027" y="115609"/>
                  </a:lnTo>
                  <a:lnTo>
                    <a:pt x="191131" y="57166"/>
                  </a:lnTo>
                  <a:lnTo>
                    <a:pt x="198191" y="19226"/>
                  </a:lnTo>
                  <a:lnTo>
                    <a:pt x="196113" y="8194"/>
                  </a:lnTo>
                  <a:lnTo>
                    <a:pt x="190157" y="2364"/>
                  </a:lnTo>
                  <a:lnTo>
                    <a:pt x="181616" y="0"/>
                  </a:lnTo>
                  <a:lnTo>
                    <a:pt x="174399" y="6042"/>
                  </a:lnTo>
                  <a:lnTo>
                    <a:pt x="156962" y="50938"/>
                  </a:lnTo>
                  <a:lnTo>
                    <a:pt x="143671" y="110961"/>
                  </a:lnTo>
                  <a:lnTo>
                    <a:pt x="140579" y="166493"/>
                  </a:lnTo>
                  <a:lnTo>
                    <a:pt x="145254" y="197818"/>
                  </a:lnTo>
                  <a:lnTo>
                    <a:pt x="156473" y="222913"/>
                  </a:lnTo>
                  <a:lnTo>
                    <a:pt x="163731" y="233870"/>
                  </a:lnTo>
                  <a:lnTo>
                    <a:pt x="183982" y="250108"/>
                  </a:lnTo>
                  <a:lnTo>
                    <a:pt x="209741" y="260879"/>
                  </a:lnTo>
                  <a:lnTo>
                    <a:pt x="259681" y="267795"/>
                  </a:lnTo>
                  <a:lnTo>
                    <a:pt x="274224" y="2694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713900" y="7942728"/>
              <a:ext cx="178247" cy="13711"/>
            </a:xfrm>
            <a:custGeom>
              <a:avLst/>
              <a:gdLst/>
              <a:ahLst/>
              <a:cxnLst/>
              <a:rect l="0" t="0" r="0" b="0"/>
              <a:pathLst>
                <a:path w="178247" h="13711">
                  <a:moveTo>
                    <a:pt x="0" y="0"/>
                  </a:moveTo>
                  <a:lnTo>
                    <a:pt x="53209" y="1523"/>
                  </a:lnTo>
                  <a:lnTo>
                    <a:pt x="105989" y="9422"/>
                  </a:lnTo>
                  <a:lnTo>
                    <a:pt x="162167" y="12864"/>
                  </a:lnTo>
                  <a:lnTo>
                    <a:pt x="178246" y="137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1727611" y="8038706"/>
              <a:ext cx="137113" cy="13712"/>
            </a:xfrm>
            <a:custGeom>
              <a:avLst/>
              <a:gdLst/>
              <a:ahLst/>
              <a:cxnLst/>
              <a:rect l="0" t="0" r="0" b="0"/>
              <a:pathLst>
                <a:path w="137113" h="13712">
                  <a:moveTo>
                    <a:pt x="0" y="13711"/>
                  </a:moveTo>
                  <a:lnTo>
                    <a:pt x="55597" y="9649"/>
                  </a:lnTo>
                  <a:lnTo>
                    <a:pt x="96202" y="2859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042969" y="7737060"/>
              <a:ext cx="548449" cy="412895"/>
            </a:xfrm>
            <a:custGeom>
              <a:avLst/>
              <a:gdLst/>
              <a:ahLst/>
              <a:cxnLst/>
              <a:rect l="0" t="0" r="0" b="0"/>
              <a:pathLst>
                <a:path w="548449" h="412895">
                  <a:moveTo>
                    <a:pt x="0" y="370202"/>
                  </a:moveTo>
                  <a:lnTo>
                    <a:pt x="0" y="310543"/>
                  </a:lnTo>
                  <a:lnTo>
                    <a:pt x="0" y="293866"/>
                  </a:lnTo>
                  <a:lnTo>
                    <a:pt x="4571" y="284271"/>
                  </a:lnTo>
                  <a:lnTo>
                    <a:pt x="12188" y="279398"/>
                  </a:lnTo>
                  <a:lnTo>
                    <a:pt x="21837" y="277673"/>
                  </a:lnTo>
                  <a:lnTo>
                    <a:pt x="29792" y="284140"/>
                  </a:lnTo>
                  <a:lnTo>
                    <a:pt x="42695" y="311639"/>
                  </a:lnTo>
                  <a:lnTo>
                    <a:pt x="51245" y="362668"/>
                  </a:lnTo>
                  <a:lnTo>
                    <a:pt x="62033" y="412894"/>
                  </a:lnTo>
                  <a:lnTo>
                    <a:pt x="56092" y="359818"/>
                  </a:lnTo>
                  <a:lnTo>
                    <a:pt x="55214" y="309064"/>
                  </a:lnTo>
                  <a:lnTo>
                    <a:pt x="54954" y="255431"/>
                  </a:lnTo>
                  <a:lnTo>
                    <a:pt x="47598" y="200945"/>
                  </a:lnTo>
                  <a:lnTo>
                    <a:pt x="43049" y="138928"/>
                  </a:lnTo>
                  <a:lnTo>
                    <a:pt x="48980" y="86867"/>
                  </a:lnTo>
                  <a:lnTo>
                    <a:pt x="55505" y="74669"/>
                  </a:lnTo>
                  <a:lnTo>
                    <a:pt x="74943" y="57053"/>
                  </a:lnTo>
                  <a:lnTo>
                    <a:pt x="118861" y="38572"/>
                  </a:lnTo>
                  <a:lnTo>
                    <a:pt x="177747" y="30726"/>
                  </a:lnTo>
                  <a:lnTo>
                    <a:pt x="225251" y="28890"/>
                  </a:lnTo>
                  <a:lnTo>
                    <a:pt x="272264" y="26551"/>
                  </a:lnTo>
                  <a:lnTo>
                    <a:pt x="328996" y="18192"/>
                  </a:lnTo>
                  <a:lnTo>
                    <a:pt x="376264" y="15702"/>
                  </a:lnTo>
                  <a:lnTo>
                    <a:pt x="432429" y="7022"/>
                  </a:lnTo>
                  <a:lnTo>
                    <a:pt x="492574" y="2080"/>
                  </a:lnTo>
                  <a:lnTo>
                    <a:pt x="54844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317193" y="7852466"/>
              <a:ext cx="189430" cy="236856"/>
            </a:xfrm>
            <a:custGeom>
              <a:avLst/>
              <a:gdLst/>
              <a:ahLst/>
              <a:cxnLst/>
              <a:rect l="0" t="0" r="0" b="0"/>
              <a:pathLst>
                <a:path w="189430" h="236856">
                  <a:moveTo>
                    <a:pt x="0" y="35417"/>
                  </a:moveTo>
                  <a:lnTo>
                    <a:pt x="7279" y="13580"/>
                  </a:lnTo>
                  <a:lnTo>
                    <a:pt x="15517" y="7148"/>
                  </a:lnTo>
                  <a:lnTo>
                    <a:pt x="40920" y="0"/>
                  </a:lnTo>
                  <a:lnTo>
                    <a:pt x="82204" y="3256"/>
                  </a:lnTo>
                  <a:lnTo>
                    <a:pt x="123382" y="21149"/>
                  </a:lnTo>
                  <a:lnTo>
                    <a:pt x="131006" y="30475"/>
                  </a:lnTo>
                  <a:lnTo>
                    <a:pt x="134565" y="41263"/>
                  </a:lnTo>
                  <a:lnTo>
                    <a:pt x="135414" y="53025"/>
                  </a:lnTo>
                  <a:lnTo>
                    <a:pt x="131409" y="63914"/>
                  </a:lnTo>
                  <a:lnTo>
                    <a:pt x="114773" y="84137"/>
                  </a:lnTo>
                  <a:lnTo>
                    <a:pt x="113078" y="89226"/>
                  </a:lnTo>
                  <a:lnTo>
                    <a:pt x="116519" y="91095"/>
                  </a:lnTo>
                  <a:lnTo>
                    <a:pt x="123383" y="90817"/>
                  </a:lnTo>
                  <a:lnTo>
                    <a:pt x="154881" y="104984"/>
                  </a:lnTo>
                  <a:lnTo>
                    <a:pt x="185880" y="128479"/>
                  </a:lnTo>
                  <a:lnTo>
                    <a:pt x="189429" y="138591"/>
                  </a:lnTo>
                  <a:lnTo>
                    <a:pt x="185247" y="162016"/>
                  </a:lnTo>
                  <a:lnTo>
                    <a:pt x="158484" y="200899"/>
                  </a:lnTo>
                  <a:lnTo>
                    <a:pt x="121608" y="226808"/>
                  </a:lnTo>
                  <a:lnTo>
                    <a:pt x="74457" y="236855"/>
                  </a:lnTo>
                  <a:lnTo>
                    <a:pt x="12965" y="229676"/>
                  </a:lnTo>
                  <a:lnTo>
                    <a:pt x="0" y="2273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902382" y="7413496"/>
            <a:ext cx="2804232" cy="826507"/>
            <a:chOff x="5902382" y="7413496"/>
            <a:chExt cx="2804232" cy="826507"/>
          </a:xfrm>
        </p:grpSpPr>
        <p:sp>
          <p:nvSpPr>
            <p:cNvPr id="48" name="Freeform 47"/>
            <p:cNvSpPr/>
            <p:nvPr/>
          </p:nvSpPr>
          <p:spPr>
            <a:xfrm>
              <a:off x="5902382" y="7819327"/>
              <a:ext cx="257553" cy="225535"/>
            </a:xfrm>
            <a:custGeom>
              <a:avLst/>
              <a:gdLst/>
              <a:ahLst/>
              <a:cxnLst/>
              <a:rect l="0" t="0" r="0" b="0"/>
              <a:pathLst>
                <a:path w="257553" h="225535">
                  <a:moveTo>
                    <a:pt x="89413" y="0"/>
                  </a:moveTo>
                  <a:lnTo>
                    <a:pt x="32161" y="38168"/>
                  </a:lnTo>
                  <a:lnTo>
                    <a:pt x="0" y="64461"/>
                  </a:lnTo>
                  <a:lnTo>
                    <a:pt x="858" y="70396"/>
                  </a:lnTo>
                  <a:lnTo>
                    <a:pt x="9048" y="74352"/>
                  </a:lnTo>
                  <a:lnTo>
                    <a:pt x="69645" y="80704"/>
                  </a:lnTo>
                  <a:lnTo>
                    <a:pt x="129599" y="89083"/>
                  </a:lnTo>
                  <a:lnTo>
                    <a:pt x="188326" y="108492"/>
                  </a:lnTo>
                  <a:lnTo>
                    <a:pt x="229764" y="133541"/>
                  </a:lnTo>
                  <a:lnTo>
                    <a:pt x="247262" y="155330"/>
                  </a:lnTo>
                  <a:lnTo>
                    <a:pt x="254060" y="167538"/>
                  </a:lnTo>
                  <a:lnTo>
                    <a:pt x="257552" y="193292"/>
                  </a:lnTo>
                  <a:lnTo>
                    <a:pt x="256351" y="206558"/>
                  </a:lnTo>
                  <a:lnTo>
                    <a:pt x="249456" y="215402"/>
                  </a:lnTo>
                  <a:lnTo>
                    <a:pt x="225544" y="225229"/>
                  </a:lnTo>
                  <a:lnTo>
                    <a:pt x="198667" y="225534"/>
                  </a:lnTo>
                  <a:lnTo>
                    <a:pt x="161902" y="221202"/>
                  </a:lnTo>
                  <a:lnTo>
                    <a:pt x="130547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6087773" y="7750770"/>
              <a:ext cx="301648" cy="267695"/>
            </a:xfrm>
            <a:custGeom>
              <a:avLst/>
              <a:gdLst/>
              <a:ahLst/>
              <a:cxnLst/>
              <a:rect l="0" t="0" r="0" b="0"/>
              <a:pathLst>
                <a:path w="301648" h="267695">
                  <a:moveTo>
                    <a:pt x="0" y="0"/>
                  </a:moveTo>
                  <a:lnTo>
                    <a:pt x="18978" y="59660"/>
                  </a:lnTo>
                  <a:lnTo>
                    <a:pt x="44036" y="121644"/>
                  </a:lnTo>
                  <a:lnTo>
                    <a:pt x="66200" y="171293"/>
                  </a:lnTo>
                  <a:lnTo>
                    <a:pt x="92064" y="224598"/>
                  </a:lnTo>
                  <a:lnTo>
                    <a:pt x="122007" y="267694"/>
                  </a:lnTo>
                  <a:lnTo>
                    <a:pt x="114694" y="247406"/>
                  </a:lnTo>
                  <a:lnTo>
                    <a:pt x="112696" y="194506"/>
                  </a:lnTo>
                  <a:lnTo>
                    <a:pt x="122599" y="135160"/>
                  </a:lnTo>
                  <a:lnTo>
                    <a:pt x="136248" y="107807"/>
                  </a:lnTo>
                  <a:lnTo>
                    <a:pt x="156533" y="89555"/>
                  </a:lnTo>
                  <a:lnTo>
                    <a:pt x="168342" y="82556"/>
                  </a:lnTo>
                  <a:lnTo>
                    <a:pt x="179260" y="80936"/>
                  </a:lnTo>
                  <a:lnTo>
                    <a:pt x="189586" y="82904"/>
                  </a:lnTo>
                  <a:lnTo>
                    <a:pt x="199518" y="87262"/>
                  </a:lnTo>
                  <a:lnTo>
                    <a:pt x="228052" y="115233"/>
                  </a:lnTo>
                  <a:lnTo>
                    <a:pt x="263468" y="165630"/>
                  </a:lnTo>
                  <a:lnTo>
                    <a:pt x="286713" y="219596"/>
                  </a:lnTo>
                  <a:lnTo>
                    <a:pt x="301647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6401803" y="7844996"/>
              <a:ext cx="261842" cy="149335"/>
            </a:xfrm>
            <a:custGeom>
              <a:avLst/>
              <a:gdLst/>
              <a:ahLst/>
              <a:cxnLst/>
              <a:rect l="0" t="0" r="0" b="0"/>
              <a:pathLst>
                <a:path w="261842" h="149335">
                  <a:moveTo>
                    <a:pt x="1328" y="29175"/>
                  </a:moveTo>
                  <a:lnTo>
                    <a:pt x="12274" y="80861"/>
                  </a:lnTo>
                  <a:lnTo>
                    <a:pt x="20412" y="110039"/>
                  </a:lnTo>
                  <a:lnTo>
                    <a:pt x="27762" y="121171"/>
                  </a:lnTo>
                  <a:lnTo>
                    <a:pt x="48116" y="137603"/>
                  </a:lnTo>
                  <a:lnTo>
                    <a:pt x="72397" y="141859"/>
                  </a:lnTo>
                  <a:lnTo>
                    <a:pt x="85270" y="140862"/>
                  </a:lnTo>
                  <a:lnTo>
                    <a:pt x="95376" y="134102"/>
                  </a:lnTo>
                  <a:lnTo>
                    <a:pt x="110668" y="110342"/>
                  </a:lnTo>
                  <a:lnTo>
                    <a:pt x="114416" y="83531"/>
                  </a:lnTo>
                  <a:lnTo>
                    <a:pt x="109481" y="56381"/>
                  </a:lnTo>
                  <a:lnTo>
                    <a:pt x="97131" y="29079"/>
                  </a:lnTo>
                  <a:lnTo>
                    <a:pt x="77424" y="9835"/>
                  </a:lnTo>
                  <a:lnTo>
                    <a:pt x="65770" y="2571"/>
                  </a:lnTo>
                  <a:lnTo>
                    <a:pt x="54953" y="775"/>
                  </a:lnTo>
                  <a:lnTo>
                    <a:pt x="44695" y="2624"/>
                  </a:lnTo>
                  <a:lnTo>
                    <a:pt x="34810" y="6905"/>
                  </a:lnTo>
                  <a:lnTo>
                    <a:pt x="15701" y="27910"/>
                  </a:lnTo>
                  <a:lnTo>
                    <a:pt x="6340" y="42044"/>
                  </a:lnTo>
                  <a:lnTo>
                    <a:pt x="0" y="69935"/>
                  </a:lnTo>
                  <a:lnTo>
                    <a:pt x="443" y="83770"/>
                  </a:lnTo>
                  <a:lnTo>
                    <a:pt x="9060" y="107269"/>
                  </a:lnTo>
                  <a:lnTo>
                    <a:pt x="15624" y="117801"/>
                  </a:lnTo>
                  <a:lnTo>
                    <a:pt x="35104" y="133566"/>
                  </a:lnTo>
                  <a:lnTo>
                    <a:pt x="46698" y="139903"/>
                  </a:lnTo>
                  <a:lnTo>
                    <a:pt x="57473" y="141080"/>
                  </a:lnTo>
                  <a:lnTo>
                    <a:pt x="77571" y="134263"/>
                  </a:lnTo>
                  <a:lnTo>
                    <a:pt x="92597" y="117015"/>
                  </a:lnTo>
                  <a:lnTo>
                    <a:pt x="98737" y="106017"/>
                  </a:lnTo>
                  <a:lnTo>
                    <a:pt x="107401" y="100208"/>
                  </a:lnTo>
                  <a:lnTo>
                    <a:pt x="129215" y="97817"/>
                  </a:lnTo>
                  <a:lnTo>
                    <a:pt x="138385" y="102358"/>
                  </a:lnTo>
                  <a:lnTo>
                    <a:pt x="179049" y="149334"/>
                  </a:lnTo>
                  <a:lnTo>
                    <a:pt x="154952" y="96563"/>
                  </a:lnTo>
                  <a:lnTo>
                    <a:pt x="135038" y="63700"/>
                  </a:lnTo>
                  <a:lnTo>
                    <a:pt x="129312" y="33348"/>
                  </a:lnTo>
                  <a:lnTo>
                    <a:pt x="132354" y="21293"/>
                  </a:lnTo>
                  <a:lnTo>
                    <a:pt x="138954" y="11732"/>
                  </a:lnTo>
                  <a:lnTo>
                    <a:pt x="147924" y="3836"/>
                  </a:lnTo>
                  <a:lnTo>
                    <a:pt x="158473" y="94"/>
                  </a:lnTo>
                  <a:lnTo>
                    <a:pt x="182383" y="0"/>
                  </a:lnTo>
                  <a:lnTo>
                    <a:pt x="240375" y="23228"/>
                  </a:lnTo>
                  <a:lnTo>
                    <a:pt x="261841" y="2917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6636221" y="7627370"/>
              <a:ext cx="150825" cy="329069"/>
            </a:xfrm>
            <a:custGeom>
              <a:avLst/>
              <a:gdLst/>
              <a:ahLst/>
              <a:cxnLst/>
              <a:rect l="0" t="0" r="0" b="0"/>
              <a:pathLst>
                <a:path w="150825" h="329069">
                  <a:moveTo>
                    <a:pt x="0" y="0"/>
                  </a:moveTo>
                  <a:lnTo>
                    <a:pt x="10947" y="51685"/>
                  </a:lnTo>
                  <a:lnTo>
                    <a:pt x="24910" y="98089"/>
                  </a:lnTo>
                  <a:lnTo>
                    <a:pt x="46145" y="157204"/>
                  </a:lnTo>
                  <a:lnTo>
                    <a:pt x="64286" y="212468"/>
                  </a:lnTo>
                  <a:lnTo>
                    <a:pt x="96941" y="272859"/>
                  </a:lnTo>
                  <a:lnTo>
                    <a:pt x="114689" y="297993"/>
                  </a:lnTo>
                  <a:lnTo>
                    <a:pt x="150824" y="3290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6636221" y="7791904"/>
              <a:ext cx="137114" cy="54846"/>
            </a:xfrm>
            <a:custGeom>
              <a:avLst/>
              <a:gdLst/>
              <a:ahLst/>
              <a:cxnLst/>
              <a:rect l="0" t="0" r="0" b="0"/>
              <a:pathLst>
                <a:path w="137114" h="54846">
                  <a:moveTo>
                    <a:pt x="0" y="54845"/>
                  </a:moveTo>
                  <a:lnTo>
                    <a:pt x="48807" y="39930"/>
                  </a:lnTo>
                  <a:lnTo>
                    <a:pt x="108498" y="22614"/>
                  </a:lnTo>
                  <a:lnTo>
                    <a:pt x="124395" y="13606"/>
                  </a:lnTo>
                  <a:lnTo>
                    <a:pt x="1371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6814467" y="7641081"/>
              <a:ext cx="524587" cy="598922"/>
            </a:xfrm>
            <a:custGeom>
              <a:avLst/>
              <a:gdLst/>
              <a:ahLst/>
              <a:cxnLst/>
              <a:rect l="0" t="0" r="0" b="0"/>
              <a:pathLst>
                <a:path w="524587" h="598922">
                  <a:moveTo>
                    <a:pt x="0" y="0"/>
                  </a:moveTo>
                  <a:lnTo>
                    <a:pt x="10947" y="54732"/>
                  </a:lnTo>
                  <a:lnTo>
                    <a:pt x="24911" y="115411"/>
                  </a:lnTo>
                  <a:lnTo>
                    <a:pt x="47668" y="172662"/>
                  </a:lnTo>
                  <a:lnTo>
                    <a:pt x="72185" y="226697"/>
                  </a:lnTo>
                  <a:lnTo>
                    <a:pt x="88251" y="273853"/>
                  </a:lnTo>
                  <a:lnTo>
                    <a:pt x="92544" y="308083"/>
                  </a:lnTo>
                  <a:lnTo>
                    <a:pt x="99783" y="319649"/>
                  </a:lnTo>
                  <a:lnTo>
                    <a:pt x="110703" y="327360"/>
                  </a:lnTo>
                  <a:lnTo>
                    <a:pt x="124076" y="332500"/>
                  </a:lnTo>
                  <a:lnTo>
                    <a:pt x="136039" y="331356"/>
                  </a:lnTo>
                  <a:lnTo>
                    <a:pt x="157456" y="317898"/>
                  </a:lnTo>
                  <a:lnTo>
                    <a:pt x="186644" y="284625"/>
                  </a:lnTo>
                  <a:lnTo>
                    <a:pt x="207311" y="245821"/>
                  </a:lnTo>
                  <a:lnTo>
                    <a:pt x="215804" y="198099"/>
                  </a:lnTo>
                  <a:lnTo>
                    <a:pt x="209665" y="171327"/>
                  </a:lnTo>
                  <a:lnTo>
                    <a:pt x="203763" y="159922"/>
                  </a:lnTo>
                  <a:lnTo>
                    <a:pt x="196780" y="155366"/>
                  </a:lnTo>
                  <a:lnTo>
                    <a:pt x="189078" y="155375"/>
                  </a:lnTo>
                  <a:lnTo>
                    <a:pt x="180897" y="158427"/>
                  </a:lnTo>
                  <a:lnTo>
                    <a:pt x="167745" y="174008"/>
                  </a:lnTo>
                  <a:lnTo>
                    <a:pt x="158344" y="197691"/>
                  </a:lnTo>
                  <a:lnTo>
                    <a:pt x="154166" y="228529"/>
                  </a:lnTo>
                  <a:lnTo>
                    <a:pt x="157622" y="240714"/>
                  </a:lnTo>
                  <a:lnTo>
                    <a:pt x="164496" y="250361"/>
                  </a:lnTo>
                  <a:lnTo>
                    <a:pt x="173650" y="258315"/>
                  </a:lnTo>
                  <a:lnTo>
                    <a:pt x="200072" y="267153"/>
                  </a:lnTo>
                  <a:lnTo>
                    <a:pt x="215648" y="269511"/>
                  </a:lnTo>
                  <a:lnTo>
                    <a:pt x="245143" y="264004"/>
                  </a:lnTo>
                  <a:lnTo>
                    <a:pt x="301319" y="235642"/>
                  </a:lnTo>
                  <a:lnTo>
                    <a:pt x="320798" y="214419"/>
                  </a:lnTo>
                  <a:lnTo>
                    <a:pt x="328126" y="202361"/>
                  </a:lnTo>
                  <a:lnTo>
                    <a:pt x="328440" y="192799"/>
                  </a:lnTo>
                  <a:lnTo>
                    <a:pt x="324079" y="184901"/>
                  </a:lnTo>
                  <a:lnTo>
                    <a:pt x="316602" y="178112"/>
                  </a:lnTo>
                  <a:lnTo>
                    <a:pt x="307046" y="178156"/>
                  </a:lnTo>
                  <a:lnTo>
                    <a:pt x="284241" y="190394"/>
                  </a:lnTo>
                  <a:lnTo>
                    <a:pt x="266996" y="211068"/>
                  </a:lnTo>
                  <a:lnTo>
                    <a:pt x="260265" y="222979"/>
                  </a:lnTo>
                  <a:lnTo>
                    <a:pt x="256848" y="248401"/>
                  </a:lnTo>
                  <a:lnTo>
                    <a:pt x="258070" y="261579"/>
                  </a:lnTo>
                  <a:lnTo>
                    <a:pt x="264978" y="270365"/>
                  </a:lnTo>
                  <a:lnTo>
                    <a:pt x="288904" y="280125"/>
                  </a:lnTo>
                  <a:lnTo>
                    <a:pt x="300768" y="278159"/>
                  </a:lnTo>
                  <a:lnTo>
                    <a:pt x="322076" y="263785"/>
                  </a:lnTo>
                  <a:lnTo>
                    <a:pt x="351203" y="237276"/>
                  </a:lnTo>
                  <a:lnTo>
                    <a:pt x="361759" y="211083"/>
                  </a:lnTo>
                  <a:lnTo>
                    <a:pt x="364573" y="195567"/>
                  </a:lnTo>
                  <a:lnTo>
                    <a:pt x="367973" y="192840"/>
                  </a:lnTo>
                  <a:lnTo>
                    <a:pt x="371763" y="198640"/>
                  </a:lnTo>
                  <a:lnTo>
                    <a:pt x="388439" y="243196"/>
                  </a:lnTo>
                  <a:lnTo>
                    <a:pt x="408615" y="296515"/>
                  </a:lnTo>
                  <a:lnTo>
                    <a:pt x="428304" y="337197"/>
                  </a:lnTo>
                  <a:lnTo>
                    <a:pt x="472704" y="390796"/>
                  </a:lnTo>
                  <a:lnTo>
                    <a:pt x="506200" y="437582"/>
                  </a:lnTo>
                  <a:lnTo>
                    <a:pt x="521039" y="472259"/>
                  </a:lnTo>
                  <a:lnTo>
                    <a:pt x="524586" y="503922"/>
                  </a:lnTo>
                  <a:lnTo>
                    <a:pt x="519561" y="533229"/>
                  </a:lnTo>
                  <a:lnTo>
                    <a:pt x="507171" y="561489"/>
                  </a:lnTo>
                  <a:lnTo>
                    <a:pt x="483383" y="581158"/>
                  </a:lnTo>
                  <a:lnTo>
                    <a:pt x="452498" y="593455"/>
                  </a:lnTo>
                  <a:lnTo>
                    <a:pt x="418458" y="598921"/>
                  </a:lnTo>
                  <a:lnTo>
                    <a:pt x="387079" y="593224"/>
                  </a:lnTo>
                  <a:lnTo>
                    <a:pt x="372312" y="587439"/>
                  </a:lnTo>
                  <a:lnTo>
                    <a:pt x="351843" y="568825"/>
                  </a:lnTo>
                  <a:lnTo>
                    <a:pt x="344252" y="557462"/>
                  </a:lnTo>
                  <a:lnTo>
                    <a:pt x="339879" y="528587"/>
                  </a:lnTo>
                  <a:lnTo>
                    <a:pt x="344538" y="498487"/>
                  </a:lnTo>
                  <a:lnTo>
                    <a:pt x="364291" y="464412"/>
                  </a:lnTo>
                  <a:lnTo>
                    <a:pt x="402325" y="425600"/>
                  </a:lnTo>
                  <a:lnTo>
                    <a:pt x="432026" y="405914"/>
                  </a:lnTo>
                  <a:lnTo>
                    <a:pt x="45247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7253225" y="7709637"/>
              <a:ext cx="123402" cy="54846"/>
            </a:xfrm>
            <a:custGeom>
              <a:avLst/>
              <a:gdLst/>
              <a:ahLst/>
              <a:cxnLst/>
              <a:rect l="0" t="0" r="0" b="0"/>
              <a:pathLst>
                <a:path w="123402" h="54846">
                  <a:moveTo>
                    <a:pt x="0" y="54845"/>
                  </a:moveTo>
                  <a:lnTo>
                    <a:pt x="23417" y="34476"/>
                  </a:lnTo>
                  <a:lnTo>
                    <a:pt x="83546" y="9468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7280648" y="7805615"/>
              <a:ext cx="123402" cy="27424"/>
            </a:xfrm>
            <a:custGeom>
              <a:avLst/>
              <a:gdLst/>
              <a:ahLst/>
              <a:cxnLst/>
              <a:rect l="0" t="0" r="0" b="0"/>
              <a:pathLst>
                <a:path w="123402" h="27424">
                  <a:moveTo>
                    <a:pt x="0" y="27423"/>
                  </a:moveTo>
                  <a:lnTo>
                    <a:pt x="48807" y="16570"/>
                  </a:lnTo>
                  <a:lnTo>
                    <a:pt x="90127" y="10496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7431471" y="7613659"/>
              <a:ext cx="123402" cy="260513"/>
            </a:xfrm>
            <a:custGeom>
              <a:avLst/>
              <a:gdLst/>
              <a:ahLst/>
              <a:cxnLst/>
              <a:rect l="0" t="0" r="0" b="0"/>
              <a:pathLst>
                <a:path w="123402" h="260513">
                  <a:moveTo>
                    <a:pt x="0" y="0"/>
                  </a:moveTo>
                  <a:lnTo>
                    <a:pt x="18978" y="55597"/>
                  </a:lnTo>
                  <a:lnTo>
                    <a:pt x="51315" y="117117"/>
                  </a:lnTo>
                  <a:lnTo>
                    <a:pt x="77620" y="175480"/>
                  </a:lnTo>
                  <a:lnTo>
                    <a:pt x="112144" y="234832"/>
                  </a:lnTo>
                  <a:lnTo>
                    <a:pt x="123401" y="260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7553771" y="7565247"/>
              <a:ext cx="218274" cy="272323"/>
            </a:xfrm>
            <a:custGeom>
              <a:avLst/>
              <a:gdLst/>
              <a:ahLst/>
              <a:cxnLst/>
              <a:rect l="0" t="0" r="0" b="0"/>
              <a:pathLst>
                <a:path w="218274" h="272323">
                  <a:moveTo>
                    <a:pt x="124501" y="7278"/>
                  </a:moveTo>
                  <a:lnTo>
                    <a:pt x="102666" y="0"/>
                  </a:lnTo>
                  <a:lnTo>
                    <a:pt x="79757" y="489"/>
                  </a:lnTo>
                  <a:lnTo>
                    <a:pt x="27810" y="13215"/>
                  </a:lnTo>
                  <a:lnTo>
                    <a:pt x="17384" y="20377"/>
                  </a:lnTo>
                  <a:lnTo>
                    <a:pt x="1736" y="40522"/>
                  </a:lnTo>
                  <a:lnTo>
                    <a:pt x="0" y="52293"/>
                  </a:lnTo>
                  <a:lnTo>
                    <a:pt x="6198" y="77559"/>
                  </a:lnTo>
                  <a:lnTo>
                    <a:pt x="31296" y="99960"/>
                  </a:lnTo>
                  <a:lnTo>
                    <a:pt x="84190" y="129703"/>
                  </a:lnTo>
                  <a:lnTo>
                    <a:pt x="134394" y="153749"/>
                  </a:lnTo>
                  <a:lnTo>
                    <a:pt x="174153" y="174586"/>
                  </a:lnTo>
                  <a:lnTo>
                    <a:pt x="214884" y="208923"/>
                  </a:lnTo>
                  <a:lnTo>
                    <a:pt x="218273" y="220929"/>
                  </a:lnTo>
                  <a:lnTo>
                    <a:pt x="213913" y="250518"/>
                  </a:lnTo>
                  <a:lnTo>
                    <a:pt x="205438" y="260846"/>
                  </a:lnTo>
                  <a:lnTo>
                    <a:pt x="179771" y="272322"/>
                  </a:lnTo>
                  <a:lnTo>
                    <a:pt x="152112" y="269297"/>
                  </a:lnTo>
                  <a:lnTo>
                    <a:pt x="138339" y="264225"/>
                  </a:lnTo>
                  <a:lnTo>
                    <a:pt x="118972" y="246401"/>
                  </a:lnTo>
                  <a:lnTo>
                    <a:pt x="111674" y="235250"/>
                  </a:lnTo>
                  <a:lnTo>
                    <a:pt x="101404" y="190439"/>
                  </a:lnTo>
                  <a:lnTo>
                    <a:pt x="98360" y="138568"/>
                  </a:lnTo>
                  <a:lnTo>
                    <a:pt x="97079" y="895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7801673" y="7641081"/>
              <a:ext cx="123402" cy="54846"/>
            </a:xfrm>
            <a:custGeom>
              <a:avLst/>
              <a:gdLst/>
              <a:ahLst/>
              <a:cxnLst/>
              <a:rect l="0" t="0" r="0" b="0"/>
              <a:pathLst>
                <a:path w="123402" h="54846">
                  <a:moveTo>
                    <a:pt x="0" y="54845"/>
                  </a:moveTo>
                  <a:lnTo>
                    <a:pt x="57253" y="35761"/>
                  </a:lnTo>
                  <a:lnTo>
                    <a:pt x="111531" y="6816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7787963" y="7531391"/>
              <a:ext cx="13711" cy="1"/>
            </a:xfrm>
            <a:custGeom>
              <a:avLst/>
              <a:gdLst/>
              <a:ahLst/>
              <a:cxnLst/>
              <a:rect l="0" t="0" r="0" b="0"/>
              <a:pathLst>
                <a:path w="13711" h="1">
                  <a:moveTo>
                    <a:pt x="1371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7911363" y="7750770"/>
              <a:ext cx="13712" cy="68558"/>
            </a:xfrm>
            <a:custGeom>
              <a:avLst/>
              <a:gdLst/>
              <a:ahLst/>
              <a:cxnLst/>
              <a:rect l="0" t="0" r="0" b="0"/>
              <a:pathLst>
                <a:path w="13712" h="68558">
                  <a:moveTo>
                    <a:pt x="13711" y="0"/>
                  </a:moveTo>
                  <a:lnTo>
                    <a:pt x="2859" y="40683"/>
                  </a:lnTo>
                  <a:lnTo>
                    <a:pt x="0" y="685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7990985" y="7476547"/>
              <a:ext cx="194603" cy="347007"/>
            </a:xfrm>
            <a:custGeom>
              <a:avLst/>
              <a:gdLst/>
              <a:ahLst/>
              <a:cxnLst/>
              <a:rect l="0" t="0" r="0" b="0"/>
              <a:pathLst>
                <a:path w="194603" h="347007">
                  <a:moveTo>
                    <a:pt x="84913" y="0"/>
                  </a:moveTo>
                  <a:lnTo>
                    <a:pt x="142164" y="57252"/>
                  </a:lnTo>
                  <a:lnTo>
                    <a:pt x="167047" y="96691"/>
                  </a:lnTo>
                  <a:lnTo>
                    <a:pt x="184068" y="144602"/>
                  </a:lnTo>
                  <a:lnTo>
                    <a:pt x="181795" y="183606"/>
                  </a:lnTo>
                  <a:lnTo>
                    <a:pt x="163385" y="240264"/>
                  </a:lnTo>
                  <a:lnTo>
                    <a:pt x="129867" y="293076"/>
                  </a:lnTo>
                  <a:lnTo>
                    <a:pt x="92382" y="331325"/>
                  </a:lnTo>
                  <a:lnTo>
                    <a:pt x="68427" y="344290"/>
                  </a:lnTo>
                  <a:lnTo>
                    <a:pt x="42546" y="347006"/>
                  </a:lnTo>
                  <a:lnTo>
                    <a:pt x="29246" y="345597"/>
                  </a:lnTo>
                  <a:lnTo>
                    <a:pt x="18856" y="340088"/>
                  </a:lnTo>
                  <a:lnTo>
                    <a:pt x="3249" y="321778"/>
                  </a:lnTo>
                  <a:lnTo>
                    <a:pt x="0" y="310497"/>
                  </a:lnTo>
                  <a:lnTo>
                    <a:pt x="454" y="285775"/>
                  </a:lnTo>
                  <a:lnTo>
                    <a:pt x="9797" y="263615"/>
                  </a:lnTo>
                  <a:lnTo>
                    <a:pt x="16554" y="253440"/>
                  </a:lnTo>
                  <a:lnTo>
                    <a:pt x="36249" y="238072"/>
                  </a:lnTo>
                  <a:lnTo>
                    <a:pt x="61761" y="227687"/>
                  </a:lnTo>
                  <a:lnTo>
                    <a:pt x="108860" y="223364"/>
                  </a:lnTo>
                  <a:lnTo>
                    <a:pt x="162431" y="234780"/>
                  </a:lnTo>
                  <a:lnTo>
                    <a:pt x="194602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8336411" y="7490258"/>
              <a:ext cx="109690" cy="13712"/>
            </a:xfrm>
            <a:custGeom>
              <a:avLst/>
              <a:gdLst/>
              <a:ahLst/>
              <a:cxnLst/>
              <a:rect l="0" t="0" r="0" b="0"/>
              <a:pathLst>
                <a:path w="109690" h="13712">
                  <a:moveTo>
                    <a:pt x="0" y="13711"/>
                  </a:moveTo>
                  <a:lnTo>
                    <a:pt x="59659" y="2858"/>
                  </a:lnTo>
                  <a:lnTo>
                    <a:pt x="10968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8336411" y="7586236"/>
              <a:ext cx="109690" cy="41135"/>
            </a:xfrm>
            <a:custGeom>
              <a:avLst/>
              <a:gdLst/>
              <a:ahLst/>
              <a:cxnLst/>
              <a:rect l="0" t="0" r="0" b="0"/>
              <a:pathLst>
                <a:path w="109690" h="41135">
                  <a:moveTo>
                    <a:pt x="0" y="41134"/>
                  </a:moveTo>
                  <a:lnTo>
                    <a:pt x="57251" y="22049"/>
                  </a:lnTo>
                  <a:lnTo>
                    <a:pt x="10968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8535717" y="7413496"/>
              <a:ext cx="170897" cy="268720"/>
            </a:xfrm>
            <a:custGeom>
              <a:avLst/>
              <a:gdLst/>
              <a:ahLst/>
              <a:cxnLst/>
              <a:rect l="0" t="0" r="0" b="0"/>
              <a:pathLst>
                <a:path w="170897" h="268720">
                  <a:moveTo>
                    <a:pt x="116051" y="63051"/>
                  </a:moveTo>
                  <a:lnTo>
                    <a:pt x="103581" y="31735"/>
                  </a:lnTo>
                  <a:lnTo>
                    <a:pt x="89688" y="13077"/>
                  </a:lnTo>
                  <a:lnTo>
                    <a:pt x="65232" y="2754"/>
                  </a:lnTo>
                  <a:lnTo>
                    <a:pt x="50178" y="0"/>
                  </a:lnTo>
                  <a:lnTo>
                    <a:pt x="37096" y="4259"/>
                  </a:lnTo>
                  <a:lnTo>
                    <a:pt x="14436" y="25241"/>
                  </a:lnTo>
                  <a:lnTo>
                    <a:pt x="2332" y="58942"/>
                  </a:lnTo>
                  <a:lnTo>
                    <a:pt x="0" y="94741"/>
                  </a:lnTo>
                  <a:lnTo>
                    <a:pt x="9120" y="120808"/>
                  </a:lnTo>
                  <a:lnTo>
                    <a:pt x="20388" y="128978"/>
                  </a:lnTo>
                  <a:lnTo>
                    <a:pt x="53222" y="138055"/>
                  </a:lnTo>
                  <a:lnTo>
                    <a:pt x="68071" y="135906"/>
                  </a:lnTo>
                  <a:lnTo>
                    <a:pt x="92695" y="121330"/>
                  </a:lnTo>
                  <a:lnTo>
                    <a:pt x="100481" y="109521"/>
                  </a:lnTo>
                  <a:lnTo>
                    <a:pt x="111438" y="75973"/>
                  </a:lnTo>
                  <a:lnTo>
                    <a:pt x="112975" y="79283"/>
                  </a:lnTo>
                  <a:lnTo>
                    <a:pt x="126593" y="133744"/>
                  </a:lnTo>
                  <a:lnTo>
                    <a:pt x="143750" y="190936"/>
                  </a:lnTo>
                  <a:lnTo>
                    <a:pt x="157267" y="234500"/>
                  </a:lnTo>
                  <a:lnTo>
                    <a:pt x="170896" y="26871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690727" y="7668503"/>
            <a:ext cx="1875104" cy="576801"/>
            <a:chOff x="2690727" y="7668503"/>
            <a:chExt cx="1875104" cy="576801"/>
          </a:xfrm>
        </p:grpSpPr>
        <p:sp>
          <p:nvSpPr>
            <p:cNvPr id="66" name="Freeform 65"/>
            <p:cNvSpPr/>
            <p:nvPr/>
          </p:nvSpPr>
          <p:spPr>
            <a:xfrm>
              <a:off x="2690727" y="7682215"/>
              <a:ext cx="106359" cy="438759"/>
            </a:xfrm>
            <a:custGeom>
              <a:avLst/>
              <a:gdLst/>
              <a:ahLst/>
              <a:cxnLst/>
              <a:rect l="0" t="0" r="0" b="0"/>
              <a:pathLst>
                <a:path w="106359" h="438759">
                  <a:moveTo>
                    <a:pt x="106358" y="0"/>
                  </a:moveTo>
                  <a:lnTo>
                    <a:pt x="84465" y="24939"/>
                  </a:lnTo>
                  <a:lnTo>
                    <a:pt x="54863" y="81325"/>
                  </a:lnTo>
                  <a:lnTo>
                    <a:pt x="34732" y="119058"/>
                  </a:lnTo>
                  <a:lnTo>
                    <a:pt x="19679" y="144323"/>
                  </a:lnTo>
                  <a:lnTo>
                    <a:pt x="4164" y="202895"/>
                  </a:lnTo>
                  <a:lnTo>
                    <a:pt x="0" y="251663"/>
                  </a:lnTo>
                  <a:lnTo>
                    <a:pt x="2212" y="295682"/>
                  </a:lnTo>
                  <a:lnTo>
                    <a:pt x="9796" y="334035"/>
                  </a:lnTo>
                  <a:lnTo>
                    <a:pt x="32720" y="381322"/>
                  </a:lnTo>
                  <a:lnTo>
                    <a:pt x="78936" y="4387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808059" y="7832111"/>
              <a:ext cx="194695" cy="288863"/>
            </a:xfrm>
            <a:custGeom>
              <a:avLst/>
              <a:gdLst/>
              <a:ahLst/>
              <a:cxnLst/>
              <a:rect l="0" t="0" r="0" b="0"/>
              <a:pathLst>
                <a:path w="194695" h="288863">
                  <a:moveTo>
                    <a:pt x="167272" y="55772"/>
                  </a:moveTo>
                  <a:lnTo>
                    <a:pt x="154802" y="24456"/>
                  </a:lnTo>
                  <a:lnTo>
                    <a:pt x="140909" y="5798"/>
                  </a:lnTo>
                  <a:lnTo>
                    <a:pt x="131415" y="1127"/>
                  </a:lnTo>
                  <a:lnTo>
                    <a:pt x="108678" y="0"/>
                  </a:lnTo>
                  <a:lnTo>
                    <a:pt x="87401" y="8641"/>
                  </a:lnTo>
                  <a:lnTo>
                    <a:pt x="77461" y="15210"/>
                  </a:lnTo>
                  <a:lnTo>
                    <a:pt x="39616" y="68016"/>
                  </a:lnTo>
                  <a:lnTo>
                    <a:pt x="6862" y="124038"/>
                  </a:lnTo>
                  <a:lnTo>
                    <a:pt x="917" y="137846"/>
                  </a:lnTo>
                  <a:lnTo>
                    <a:pt x="0" y="150098"/>
                  </a:lnTo>
                  <a:lnTo>
                    <a:pt x="7107" y="171836"/>
                  </a:lnTo>
                  <a:lnTo>
                    <a:pt x="16315" y="178852"/>
                  </a:lnTo>
                  <a:lnTo>
                    <a:pt x="42796" y="186648"/>
                  </a:lnTo>
                  <a:lnTo>
                    <a:pt x="84686" y="183756"/>
                  </a:lnTo>
                  <a:lnTo>
                    <a:pt x="126044" y="165973"/>
                  </a:lnTo>
                  <a:lnTo>
                    <a:pt x="145393" y="145884"/>
                  </a:lnTo>
                  <a:lnTo>
                    <a:pt x="170229" y="95746"/>
                  </a:lnTo>
                  <a:lnTo>
                    <a:pt x="173814" y="94609"/>
                  </a:lnTo>
                  <a:lnTo>
                    <a:pt x="177797" y="113658"/>
                  </a:lnTo>
                  <a:lnTo>
                    <a:pt x="172760" y="167209"/>
                  </a:lnTo>
                  <a:lnTo>
                    <a:pt x="176177" y="224041"/>
                  </a:lnTo>
                  <a:lnTo>
                    <a:pt x="182910" y="252943"/>
                  </a:lnTo>
                  <a:lnTo>
                    <a:pt x="194694" y="2888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3016464" y="7668503"/>
              <a:ext cx="147515" cy="548449"/>
            </a:xfrm>
            <a:custGeom>
              <a:avLst/>
              <a:gdLst/>
              <a:ahLst/>
              <a:cxnLst/>
              <a:rect l="0" t="0" r="0" b="0"/>
              <a:pathLst>
                <a:path w="147515" h="548449">
                  <a:moveTo>
                    <a:pt x="0" y="0"/>
                  </a:moveTo>
                  <a:lnTo>
                    <a:pt x="44745" y="59660"/>
                  </a:lnTo>
                  <a:lnTo>
                    <a:pt x="82134" y="121644"/>
                  </a:lnTo>
                  <a:lnTo>
                    <a:pt x="105714" y="176376"/>
                  </a:lnTo>
                  <a:lnTo>
                    <a:pt x="139654" y="234951"/>
                  </a:lnTo>
                  <a:lnTo>
                    <a:pt x="147514" y="289333"/>
                  </a:lnTo>
                  <a:lnTo>
                    <a:pt x="145290" y="331721"/>
                  </a:lnTo>
                  <a:lnTo>
                    <a:pt x="135473" y="394348"/>
                  </a:lnTo>
                  <a:lnTo>
                    <a:pt x="125719" y="429685"/>
                  </a:lnTo>
                  <a:lnTo>
                    <a:pt x="94631" y="485323"/>
                  </a:lnTo>
                  <a:lnTo>
                    <a:pt x="54845" y="5484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386667" y="7956438"/>
              <a:ext cx="95979" cy="1"/>
            </a:xfrm>
            <a:custGeom>
              <a:avLst/>
              <a:gdLst/>
              <a:ahLst/>
              <a:cxnLst/>
              <a:rect l="0" t="0" r="0" b="0"/>
              <a:pathLst>
                <a:path w="95979" h="1">
                  <a:moveTo>
                    <a:pt x="0" y="0"/>
                  </a:moveTo>
                  <a:lnTo>
                    <a:pt x="55597" y="0"/>
                  </a:lnTo>
                  <a:lnTo>
                    <a:pt x="9597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3386667" y="8024995"/>
              <a:ext cx="82268" cy="13712"/>
            </a:xfrm>
            <a:custGeom>
              <a:avLst/>
              <a:gdLst/>
              <a:ahLst/>
              <a:cxnLst/>
              <a:rect l="0" t="0" r="0" b="0"/>
              <a:pathLst>
                <a:path w="82268" h="13712">
                  <a:moveTo>
                    <a:pt x="0" y="0"/>
                  </a:moveTo>
                  <a:lnTo>
                    <a:pt x="44744" y="10852"/>
                  </a:lnTo>
                  <a:lnTo>
                    <a:pt x="82267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3725507" y="7856965"/>
              <a:ext cx="237031" cy="346276"/>
            </a:xfrm>
            <a:custGeom>
              <a:avLst/>
              <a:gdLst/>
              <a:ahLst/>
              <a:cxnLst/>
              <a:rect l="0" t="0" r="0" b="0"/>
              <a:pathLst>
                <a:path w="237031" h="346276">
                  <a:moveTo>
                    <a:pt x="237030" y="85763"/>
                  </a:moveTo>
                  <a:lnTo>
                    <a:pt x="198862" y="28510"/>
                  </a:lnTo>
                  <a:lnTo>
                    <a:pt x="173347" y="10551"/>
                  </a:lnTo>
                  <a:lnTo>
                    <a:pt x="158012" y="3629"/>
                  </a:lnTo>
                  <a:lnTo>
                    <a:pt x="124722" y="0"/>
                  </a:lnTo>
                  <a:lnTo>
                    <a:pt x="91137" y="4989"/>
                  </a:lnTo>
                  <a:lnTo>
                    <a:pt x="60975" y="17363"/>
                  </a:lnTo>
                  <a:lnTo>
                    <a:pt x="25579" y="48738"/>
                  </a:lnTo>
                  <a:lnTo>
                    <a:pt x="3073" y="86980"/>
                  </a:lnTo>
                  <a:lnTo>
                    <a:pt x="0" y="113726"/>
                  </a:lnTo>
                  <a:lnTo>
                    <a:pt x="5235" y="139324"/>
                  </a:lnTo>
                  <a:lnTo>
                    <a:pt x="17719" y="160858"/>
                  </a:lnTo>
                  <a:lnTo>
                    <a:pt x="37487" y="176522"/>
                  </a:lnTo>
                  <a:lnTo>
                    <a:pt x="49156" y="182833"/>
                  </a:lnTo>
                  <a:lnTo>
                    <a:pt x="74310" y="185781"/>
                  </a:lnTo>
                  <a:lnTo>
                    <a:pt x="127699" y="175260"/>
                  </a:lnTo>
                  <a:lnTo>
                    <a:pt x="185092" y="139152"/>
                  </a:lnTo>
                  <a:lnTo>
                    <a:pt x="207853" y="120155"/>
                  </a:lnTo>
                  <a:lnTo>
                    <a:pt x="223047" y="96477"/>
                  </a:lnTo>
                  <a:lnTo>
                    <a:pt x="227708" y="95953"/>
                  </a:lnTo>
                  <a:lnTo>
                    <a:pt x="230815" y="103220"/>
                  </a:lnTo>
                  <a:lnTo>
                    <a:pt x="232744" y="130085"/>
                  </a:lnTo>
                  <a:lnTo>
                    <a:pt x="225265" y="179470"/>
                  </a:lnTo>
                  <a:lnTo>
                    <a:pt x="213401" y="231173"/>
                  </a:lnTo>
                  <a:lnTo>
                    <a:pt x="199805" y="294423"/>
                  </a:lnTo>
                  <a:lnTo>
                    <a:pt x="195897" y="34627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044804" y="7805615"/>
              <a:ext cx="521027" cy="439689"/>
            </a:xfrm>
            <a:custGeom>
              <a:avLst/>
              <a:gdLst/>
              <a:ahLst/>
              <a:cxnLst/>
              <a:rect l="0" t="0" r="0" b="0"/>
              <a:pathLst>
                <a:path w="521027" h="439689">
                  <a:moveTo>
                    <a:pt x="0" y="397625"/>
                  </a:moveTo>
                  <a:lnTo>
                    <a:pt x="4063" y="337965"/>
                  </a:lnTo>
                  <a:lnTo>
                    <a:pt x="7279" y="321289"/>
                  </a:lnTo>
                  <a:lnTo>
                    <a:pt x="12470" y="313218"/>
                  </a:lnTo>
                  <a:lnTo>
                    <a:pt x="18978" y="310885"/>
                  </a:lnTo>
                  <a:lnTo>
                    <a:pt x="26363" y="312376"/>
                  </a:lnTo>
                  <a:lnTo>
                    <a:pt x="32811" y="317940"/>
                  </a:lnTo>
                  <a:lnTo>
                    <a:pt x="44037" y="336311"/>
                  </a:lnTo>
                  <a:lnTo>
                    <a:pt x="51643" y="386906"/>
                  </a:lnTo>
                  <a:lnTo>
                    <a:pt x="61175" y="435582"/>
                  </a:lnTo>
                  <a:lnTo>
                    <a:pt x="63636" y="439688"/>
                  </a:lnTo>
                  <a:lnTo>
                    <a:pt x="65276" y="436331"/>
                  </a:lnTo>
                  <a:lnTo>
                    <a:pt x="65575" y="417875"/>
                  </a:lnTo>
                  <a:lnTo>
                    <a:pt x="57416" y="360661"/>
                  </a:lnTo>
                  <a:lnTo>
                    <a:pt x="51545" y="302882"/>
                  </a:lnTo>
                  <a:lnTo>
                    <a:pt x="44219" y="247168"/>
                  </a:lnTo>
                  <a:lnTo>
                    <a:pt x="42048" y="192066"/>
                  </a:lnTo>
                  <a:lnTo>
                    <a:pt x="37342" y="141208"/>
                  </a:lnTo>
                  <a:lnTo>
                    <a:pt x="34036" y="126131"/>
                  </a:lnTo>
                  <a:lnTo>
                    <a:pt x="34878" y="113033"/>
                  </a:lnTo>
                  <a:lnTo>
                    <a:pt x="43940" y="90355"/>
                  </a:lnTo>
                  <a:lnTo>
                    <a:pt x="66249" y="74182"/>
                  </a:lnTo>
                  <a:lnTo>
                    <a:pt x="113069" y="56513"/>
                  </a:lnTo>
                  <a:lnTo>
                    <a:pt x="173661" y="41628"/>
                  </a:lnTo>
                  <a:lnTo>
                    <a:pt x="220389" y="32213"/>
                  </a:lnTo>
                  <a:lnTo>
                    <a:pt x="261470" y="22950"/>
                  </a:lnTo>
                  <a:lnTo>
                    <a:pt x="308166" y="13755"/>
                  </a:lnTo>
                  <a:lnTo>
                    <a:pt x="357866" y="6113"/>
                  </a:lnTo>
                  <a:lnTo>
                    <a:pt x="405345" y="2717"/>
                  </a:lnTo>
                  <a:lnTo>
                    <a:pt x="467622" y="805"/>
                  </a:lnTo>
                  <a:lnTo>
                    <a:pt x="52102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4236761" y="7945700"/>
              <a:ext cx="273782" cy="210684"/>
            </a:xfrm>
            <a:custGeom>
              <a:avLst/>
              <a:gdLst/>
              <a:ahLst/>
              <a:cxnLst/>
              <a:rect l="0" t="0" r="0" b="0"/>
              <a:pathLst>
                <a:path w="273782" h="210684">
                  <a:moveTo>
                    <a:pt x="0" y="65583"/>
                  </a:moveTo>
                  <a:lnTo>
                    <a:pt x="14558" y="43747"/>
                  </a:lnTo>
                  <a:lnTo>
                    <a:pt x="33893" y="28964"/>
                  </a:lnTo>
                  <a:lnTo>
                    <a:pt x="90824" y="7060"/>
                  </a:lnTo>
                  <a:lnTo>
                    <a:pt x="142864" y="0"/>
                  </a:lnTo>
                  <a:lnTo>
                    <a:pt x="174708" y="6474"/>
                  </a:lnTo>
                  <a:lnTo>
                    <a:pt x="189599" y="12466"/>
                  </a:lnTo>
                  <a:lnTo>
                    <a:pt x="196478" y="21031"/>
                  </a:lnTo>
                  <a:lnTo>
                    <a:pt x="198018" y="31311"/>
                  </a:lnTo>
                  <a:lnTo>
                    <a:pt x="195998" y="42735"/>
                  </a:lnTo>
                  <a:lnTo>
                    <a:pt x="177503" y="63554"/>
                  </a:lnTo>
                  <a:lnTo>
                    <a:pt x="120256" y="103402"/>
                  </a:lnTo>
                  <a:lnTo>
                    <a:pt x="133175" y="93056"/>
                  </a:lnTo>
                  <a:lnTo>
                    <a:pt x="159230" y="85411"/>
                  </a:lnTo>
                  <a:lnTo>
                    <a:pt x="191123" y="83536"/>
                  </a:lnTo>
                  <a:lnTo>
                    <a:pt x="240291" y="92570"/>
                  </a:lnTo>
                  <a:lnTo>
                    <a:pt x="264729" y="106015"/>
                  </a:lnTo>
                  <a:lnTo>
                    <a:pt x="270941" y="116913"/>
                  </a:lnTo>
                  <a:lnTo>
                    <a:pt x="273781" y="145273"/>
                  </a:lnTo>
                  <a:lnTo>
                    <a:pt x="269358" y="158320"/>
                  </a:lnTo>
                  <a:lnTo>
                    <a:pt x="252256" y="180942"/>
                  </a:lnTo>
                  <a:lnTo>
                    <a:pt x="221296" y="197090"/>
                  </a:lnTo>
                  <a:lnTo>
                    <a:pt x="165102" y="210683"/>
                  </a:lnTo>
                  <a:lnTo>
                    <a:pt x="113921" y="210649"/>
                  </a:lnTo>
                  <a:lnTo>
                    <a:pt x="73872" y="205052"/>
                  </a:lnTo>
                  <a:lnTo>
                    <a:pt x="41134" y="2026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127072" y="8335257"/>
            <a:ext cx="1419761" cy="375299"/>
            <a:chOff x="4127072" y="8335257"/>
            <a:chExt cx="1419761" cy="375299"/>
          </a:xfrm>
        </p:grpSpPr>
        <p:sp>
          <p:nvSpPr>
            <p:cNvPr id="75" name="Freeform 74"/>
            <p:cNvSpPr/>
            <p:nvPr/>
          </p:nvSpPr>
          <p:spPr>
            <a:xfrm>
              <a:off x="4127072" y="8408908"/>
              <a:ext cx="425048" cy="137113"/>
            </a:xfrm>
            <a:custGeom>
              <a:avLst/>
              <a:gdLst/>
              <a:ahLst/>
              <a:cxnLst/>
              <a:rect l="0" t="0" r="0" b="0"/>
              <a:pathLst>
                <a:path w="425048" h="137113">
                  <a:moveTo>
                    <a:pt x="0" y="137112"/>
                  </a:moveTo>
                  <a:lnTo>
                    <a:pt x="26362" y="79861"/>
                  </a:lnTo>
                  <a:lnTo>
                    <a:pt x="51314" y="47699"/>
                  </a:lnTo>
                  <a:lnTo>
                    <a:pt x="61632" y="42464"/>
                  </a:lnTo>
                  <a:lnTo>
                    <a:pt x="85283" y="40710"/>
                  </a:lnTo>
                  <a:lnTo>
                    <a:pt x="106967" y="49070"/>
                  </a:lnTo>
                  <a:lnTo>
                    <a:pt x="158082" y="86360"/>
                  </a:lnTo>
                  <a:lnTo>
                    <a:pt x="188073" y="98305"/>
                  </a:lnTo>
                  <a:lnTo>
                    <a:pt x="221715" y="96505"/>
                  </a:lnTo>
                  <a:lnTo>
                    <a:pt x="270853" y="82423"/>
                  </a:lnTo>
                  <a:lnTo>
                    <a:pt x="328403" y="56738"/>
                  </a:lnTo>
                  <a:lnTo>
                    <a:pt x="382258" y="31747"/>
                  </a:lnTo>
                  <a:lnTo>
                    <a:pt x="42504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4181202" y="8573443"/>
              <a:ext cx="329784" cy="137113"/>
            </a:xfrm>
            <a:custGeom>
              <a:avLst/>
              <a:gdLst/>
              <a:ahLst/>
              <a:cxnLst/>
              <a:rect l="0" t="0" r="0" b="0"/>
              <a:pathLst>
                <a:path w="329784" h="137113">
                  <a:moveTo>
                    <a:pt x="28137" y="137112"/>
                  </a:moveTo>
                  <a:lnTo>
                    <a:pt x="6301" y="122554"/>
                  </a:lnTo>
                  <a:lnTo>
                    <a:pt x="1392" y="112172"/>
                  </a:lnTo>
                  <a:lnTo>
                    <a:pt x="0" y="84386"/>
                  </a:lnTo>
                  <a:lnTo>
                    <a:pt x="4808" y="73015"/>
                  </a:lnTo>
                  <a:lnTo>
                    <a:pt x="22339" y="56319"/>
                  </a:lnTo>
                  <a:lnTo>
                    <a:pt x="49428" y="47882"/>
                  </a:lnTo>
                  <a:lnTo>
                    <a:pt x="103001" y="43133"/>
                  </a:lnTo>
                  <a:lnTo>
                    <a:pt x="158993" y="37663"/>
                  </a:lnTo>
                  <a:lnTo>
                    <a:pt x="218858" y="22166"/>
                  </a:lnTo>
                  <a:lnTo>
                    <a:pt x="274694" y="5958"/>
                  </a:lnTo>
                  <a:lnTo>
                    <a:pt x="32978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4771498" y="8340352"/>
              <a:ext cx="27424" cy="370204"/>
            </a:xfrm>
            <a:custGeom>
              <a:avLst/>
              <a:gdLst/>
              <a:ahLst/>
              <a:cxnLst/>
              <a:rect l="0" t="0" r="0" b="0"/>
              <a:pathLst>
                <a:path w="27424" h="370204">
                  <a:moveTo>
                    <a:pt x="27423" y="0"/>
                  </a:moveTo>
                  <a:lnTo>
                    <a:pt x="18000" y="45309"/>
                  </a:lnTo>
                  <a:lnTo>
                    <a:pt x="14982" y="102971"/>
                  </a:lnTo>
                  <a:lnTo>
                    <a:pt x="14088" y="159328"/>
                  </a:lnTo>
                  <a:lnTo>
                    <a:pt x="12300" y="214620"/>
                  </a:lnTo>
                  <a:lnTo>
                    <a:pt x="4321" y="269598"/>
                  </a:lnTo>
                  <a:lnTo>
                    <a:pt x="1280" y="321435"/>
                  </a:lnTo>
                  <a:lnTo>
                    <a:pt x="0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4922321" y="8336518"/>
              <a:ext cx="192712" cy="274054"/>
            </a:xfrm>
            <a:custGeom>
              <a:avLst/>
              <a:gdLst/>
              <a:ahLst/>
              <a:cxnLst/>
              <a:rect l="0" t="0" r="0" b="0"/>
              <a:pathLst>
                <a:path w="192712" h="274054">
                  <a:moveTo>
                    <a:pt x="164535" y="31257"/>
                  </a:moveTo>
                  <a:lnTo>
                    <a:pt x="141118" y="10887"/>
                  </a:lnTo>
                  <a:lnTo>
                    <a:pt x="119088" y="368"/>
                  </a:lnTo>
                  <a:lnTo>
                    <a:pt x="108338" y="0"/>
                  </a:lnTo>
                  <a:lnTo>
                    <a:pt x="88268" y="7716"/>
                  </a:lnTo>
                  <a:lnTo>
                    <a:pt x="59839" y="29191"/>
                  </a:lnTo>
                  <a:lnTo>
                    <a:pt x="39397" y="62129"/>
                  </a:lnTo>
                  <a:lnTo>
                    <a:pt x="23692" y="100835"/>
                  </a:lnTo>
                  <a:lnTo>
                    <a:pt x="24936" y="106588"/>
                  </a:lnTo>
                  <a:lnTo>
                    <a:pt x="30335" y="107377"/>
                  </a:lnTo>
                  <a:lnTo>
                    <a:pt x="63833" y="102054"/>
                  </a:lnTo>
                  <a:lnTo>
                    <a:pt x="93880" y="103856"/>
                  </a:lnTo>
                  <a:lnTo>
                    <a:pt x="134967" y="122001"/>
                  </a:lnTo>
                  <a:lnTo>
                    <a:pt x="167115" y="148197"/>
                  </a:lnTo>
                  <a:lnTo>
                    <a:pt x="186502" y="171591"/>
                  </a:lnTo>
                  <a:lnTo>
                    <a:pt x="191368" y="184229"/>
                  </a:lnTo>
                  <a:lnTo>
                    <a:pt x="192711" y="210457"/>
                  </a:lnTo>
                  <a:lnTo>
                    <a:pt x="184167" y="233287"/>
                  </a:lnTo>
                  <a:lnTo>
                    <a:pt x="177623" y="243640"/>
                  </a:lnTo>
                  <a:lnTo>
                    <a:pt x="154102" y="259207"/>
                  </a:lnTo>
                  <a:lnTo>
                    <a:pt x="123335" y="269680"/>
                  </a:lnTo>
                  <a:lnTo>
                    <a:pt x="71753" y="274053"/>
                  </a:lnTo>
                  <a:lnTo>
                    <a:pt x="15980" y="266716"/>
                  </a:lnTo>
                  <a:lnTo>
                    <a:pt x="0" y="2643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5182834" y="8573443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5349659" y="8335257"/>
              <a:ext cx="197174" cy="301015"/>
            </a:xfrm>
            <a:custGeom>
              <a:avLst/>
              <a:gdLst/>
              <a:ahLst/>
              <a:cxnLst/>
              <a:rect l="0" t="0" r="0" b="0"/>
              <a:pathLst>
                <a:path w="197174" h="301015">
                  <a:moveTo>
                    <a:pt x="162244" y="32518"/>
                  </a:moveTo>
                  <a:lnTo>
                    <a:pt x="138828" y="12148"/>
                  </a:lnTo>
                  <a:lnTo>
                    <a:pt x="116797" y="1629"/>
                  </a:lnTo>
                  <a:lnTo>
                    <a:pt x="87708" y="0"/>
                  </a:lnTo>
                  <a:lnTo>
                    <a:pt x="57514" y="5877"/>
                  </a:lnTo>
                  <a:lnTo>
                    <a:pt x="33938" y="18646"/>
                  </a:lnTo>
                  <a:lnTo>
                    <a:pt x="17366" y="38540"/>
                  </a:lnTo>
                  <a:lnTo>
                    <a:pt x="6446" y="64140"/>
                  </a:lnTo>
                  <a:lnTo>
                    <a:pt x="298" y="112813"/>
                  </a:lnTo>
                  <a:lnTo>
                    <a:pt x="0" y="155165"/>
                  </a:lnTo>
                  <a:lnTo>
                    <a:pt x="2283" y="155415"/>
                  </a:lnTo>
                  <a:lnTo>
                    <a:pt x="5329" y="151013"/>
                  </a:lnTo>
                  <a:lnTo>
                    <a:pt x="43056" y="133001"/>
                  </a:lnTo>
                  <a:lnTo>
                    <a:pt x="68138" y="123896"/>
                  </a:lnTo>
                  <a:lnTo>
                    <a:pt x="94520" y="122897"/>
                  </a:lnTo>
                  <a:lnTo>
                    <a:pt x="121480" y="129055"/>
                  </a:lnTo>
                  <a:lnTo>
                    <a:pt x="171966" y="157835"/>
                  </a:lnTo>
                  <a:lnTo>
                    <a:pt x="182436" y="166337"/>
                  </a:lnTo>
                  <a:lnTo>
                    <a:pt x="194070" y="192033"/>
                  </a:lnTo>
                  <a:lnTo>
                    <a:pt x="197173" y="207418"/>
                  </a:lnTo>
                  <a:lnTo>
                    <a:pt x="192495" y="236699"/>
                  </a:lnTo>
                  <a:lnTo>
                    <a:pt x="172731" y="274816"/>
                  </a:lnTo>
                  <a:lnTo>
                    <a:pt x="164664" y="285458"/>
                  </a:lnTo>
                  <a:lnTo>
                    <a:pt x="139452" y="297282"/>
                  </a:lnTo>
                  <a:lnTo>
                    <a:pt x="109457" y="301014"/>
                  </a:lnTo>
                  <a:lnTo>
                    <a:pt x="57023" y="295059"/>
                  </a:lnTo>
                  <a:lnTo>
                    <a:pt x="25132" y="2930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Freeform 81"/>
          <p:cNvSpPr/>
          <p:nvPr/>
        </p:nvSpPr>
        <p:spPr>
          <a:xfrm>
            <a:off x="5730535" y="8288366"/>
            <a:ext cx="234405" cy="341938"/>
          </a:xfrm>
          <a:custGeom>
            <a:avLst/>
            <a:gdLst/>
            <a:ahLst/>
            <a:cxnLst/>
            <a:rect l="0" t="0" r="0" b="0"/>
            <a:pathLst>
              <a:path w="234405" h="341938">
                <a:moveTo>
                  <a:pt x="178993" y="10853"/>
                </a:moveTo>
                <a:lnTo>
                  <a:pt x="130186" y="0"/>
                </a:lnTo>
                <a:lnTo>
                  <a:pt x="84803" y="2052"/>
                </a:lnTo>
                <a:lnTo>
                  <a:pt x="57911" y="9988"/>
                </a:lnTo>
                <a:lnTo>
                  <a:pt x="35802" y="23672"/>
                </a:lnTo>
                <a:lnTo>
                  <a:pt x="6225" y="55784"/>
                </a:lnTo>
                <a:lnTo>
                  <a:pt x="1352" y="69753"/>
                </a:lnTo>
                <a:lnTo>
                  <a:pt x="0" y="101523"/>
                </a:lnTo>
                <a:lnTo>
                  <a:pt x="4820" y="113957"/>
                </a:lnTo>
                <a:lnTo>
                  <a:pt x="22362" y="131835"/>
                </a:lnTo>
                <a:lnTo>
                  <a:pt x="72388" y="155725"/>
                </a:lnTo>
                <a:lnTo>
                  <a:pt x="121846" y="171932"/>
                </a:lnTo>
                <a:lnTo>
                  <a:pt x="185027" y="203933"/>
                </a:lnTo>
                <a:lnTo>
                  <a:pt x="227751" y="239595"/>
                </a:lnTo>
                <a:lnTo>
                  <a:pt x="232827" y="251708"/>
                </a:lnTo>
                <a:lnTo>
                  <a:pt x="234404" y="281418"/>
                </a:lnTo>
                <a:lnTo>
                  <a:pt x="229645" y="294826"/>
                </a:lnTo>
                <a:lnTo>
                  <a:pt x="212169" y="317847"/>
                </a:lnTo>
                <a:lnTo>
                  <a:pt x="176635" y="340660"/>
                </a:lnTo>
                <a:lnTo>
                  <a:pt x="165233" y="341937"/>
                </a:lnTo>
                <a:lnTo>
                  <a:pt x="144439" y="335232"/>
                </a:lnTo>
                <a:lnTo>
                  <a:pt x="137675" y="324607"/>
                </a:lnTo>
                <a:lnTo>
                  <a:pt x="130160" y="292489"/>
                </a:lnTo>
                <a:lnTo>
                  <a:pt x="134945" y="256886"/>
                </a:lnTo>
                <a:lnTo>
                  <a:pt x="158832" y="202582"/>
                </a:lnTo>
                <a:lnTo>
                  <a:pt x="190793" y="147897"/>
                </a:lnTo>
                <a:lnTo>
                  <a:pt x="215498" y="97162"/>
                </a:lnTo>
                <a:lnTo>
                  <a:pt x="224163" y="67495"/>
                </a:lnTo>
                <a:lnTo>
                  <a:pt x="220127" y="1085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Group 86"/>
          <p:cNvGrpSpPr/>
          <p:nvPr/>
        </p:nvGrpSpPr>
        <p:grpSpPr>
          <a:xfrm>
            <a:off x="6375709" y="8820245"/>
            <a:ext cx="550290" cy="425047"/>
            <a:chOff x="6375709" y="8820245"/>
            <a:chExt cx="550290" cy="425047"/>
          </a:xfrm>
        </p:grpSpPr>
        <p:sp>
          <p:nvSpPr>
            <p:cNvPr id="83" name="Freeform 82"/>
            <p:cNvSpPr/>
            <p:nvPr/>
          </p:nvSpPr>
          <p:spPr>
            <a:xfrm>
              <a:off x="6375709" y="8902512"/>
              <a:ext cx="27423" cy="342780"/>
            </a:xfrm>
            <a:custGeom>
              <a:avLst/>
              <a:gdLst/>
              <a:ahLst/>
              <a:cxnLst/>
              <a:rect l="0" t="0" r="0" b="0"/>
              <a:pathLst>
                <a:path w="27423" h="342780">
                  <a:moveTo>
                    <a:pt x="27422" y="0"/>
                  </a:moveTo>
                  <a:lnTo>
                    <a:pt x="27422" y="53208"/>
                  </a:lnTo>
                  <a:lnTo>
                    <a:pt x="25898" y="105989"/>
                  </a:lnTo>
                  <a:lnTo>
                    <a:pt x="17999" y="161745"/>
                  </a:lnTo>
                  <a:lnTo>
                    <a:pt x="13458" y="222784"/>
                  </a:lnTo>
                  <a:lnTo>
                    <a:pt x="4664" y="272694"/>
                  </a:lnTo>
                  <a:lnTo>
                    <a:pt x="921" y="327129"/>
                  </a:lnTo>
                  <a:lnTo>
                    <a:pt x="0" y="3427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6472635" y="8892611"/>
              <a:ext cx="166566" cy="243236"/>
            </a:xfrm>
            <a:custGeom>
              <a:avLst/>
              <a:gdLst/>
              <a:ahLst/>
              <a:cxnLst/>
              <a:rect l="0" t="0" r="0" b="0"/>
              <a:pathLst>
                <a:path w="166566" h="243236">
                  <a:moveTo>
                    <a:pt x="149875" y="23612"/>
                  </a:moveTo>
                  <a:lnTo>
                    <a:pt x="135318" y="9054"/>
                  </a:lnTo>
                  <a:lnTo>
                    <a:pt x="111921" y="1907"/>
                  </a:lnTo>
                  <a:lnTo>
                    <a:pt x="97150" y="0"/>
                  </a:lnTo>
                  <a:lnTo>
                    <a:pt x="68550" y="6009"/>
                  </a:lnTo>
                  <a:lnTo>
                    <a:pt x="54526" y="11876"/>
                  </a:lnTo>
                  <a:lnTo>
                    <a:pt x="34879" y="30584"/>
                  </a:lnTo>
                  <a:lnTo>
                    <a:pt x="9853" y="79834"/>
                  </a:lnTo>
                  <a:lnTo>
                    <a:pt x="1185" y="132332"/>
                  </a:lnTo>
                  <a:lnTo>
                    <a:pt x="0" y="121698"/>
                  </a:lnTo>
                  <a:lnTo>
                    <a:pt x="7599" y="104784"/>
                  </a:lnTo>
                  <a:lnTo>
                    <a:pt x="13890" y="96009"/>
                  </a:lnTo>
                  <a:lnTo>
                    <a:pt x="33069" y="82195"/>
                  </a:lnTo>
                  <a:lnTo>
                    <a:pt x="44583" y="76379"/>
                  </a:lnTo>
                  <a:lnTo>
                    <a:pt x="73625" y="73978"/>
                  </a:lnTo>
                  <a:lnTo>
                    <a:pt x="105322" y="79513"/>
                  </a:lnTo>
                  <a:lnTo>
                    <a:pt x="134645" y="92130"/>
                  </a:lnTo>
                  <a:lnTo>
                    <a:pt x="154786" y="111956"/>
                  </a:lnTo>
                  <a:lnTo>
                    <a:pt x="162290" y="123641"/>
                  </a:lnTo>
                  <a:lnTo>
                    <a:pt x="166565" y="148813"/>
                  </a:lnTo>
                  <a:lnTo>
                    <a:pt x="161863" y="175236"/>
                  </a:lnTo>
                  <a:lnTo>
                    <a:pt x="149617" y="202214"/>
                  </a:lnTo>
                  <a:lnTo>
                    <a:pt x="118315" y="235818"/>
                  </a:lnTo>
                  <a:lnTo>
                    <a:pt x="105983" y="241256"/>
                  </a:lnTo>
                  <a:lnTo>
                    <a:pt x="80093" y="243235"/>
                  </a:lnTo>
                  <a:lnTo>
                    <a:pt x="57414" y="234974"/>
                  </a:lnTo>
                  <a:lnTo>
                    <a:pt x="12763" y="2018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6704778" y="9080757"/>
              <a:ext cx="13711" cy="1"/>
            </a:xfrm>
            <a:custGeom>
              <a:avLst/>
              <a:gdLst/>
              <a:ahLst/>
              <a:cxnLst/>
              <a:rect l="0" t="0" r="0" b="0"/>
              <a:pathLst>
                <a:path w="13711" h="1">
                  <a:moveTo>
                    <a:pt x="1371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6814467" y="8820245"/>
              <a:ext cx="111532" cy="397625"/>
            </a:xfrm>
            <a:custGeom>
              <a:avLst/>
              <a:gdLst/>
              <a:ahLst/>
              <a:cxnLst/>
              <a:rect l="0" t="0" r="0" b="0"/>
              <a:pathLst>
                <a:path w="111532" h="397625">
                  <a:moveTo>
                    <a:pt x="54845" y="0"/>
                  </a:moveTo>
                  <a:lnTo>
                    <a:pt x="50782" y="59659"/>
                  </a:lnTo>
                  <a:lnTo>
                    <a:pt x="39930" y="111116"/>
                  </a:lnTo>
                  <a:lnTo>
                    <a:pt x="27066" y="164957"/>
                  </a:lnTo>
                  <a:lnTo>
                    <a:pt x="17669" y="219504"/>
                  </a:lnTo>
                  <a:lnTo>
                    <a:pt x="14884" y="274260"/>
                  </a:lnTo>
                  <a:lnTo>
                    <a:pt x="14494" y="292529"/>
                  </a:lnTo>
                  <a:lnTo>
                    <a:pt x="18803" y="303186"/>
                  </a:lnTo>
                  <a:lnTo>
                    <a:pt x="26247" y="308766"/>
                  </a:lnTo>
                  <a:lnTo>
                    <a:pt x="35779" y="310963"/>
                  </a:lnTo>
                  <a:lnTo>
                    <a:pt x="45182" y="309381"/>
                  </a:lnTo>
                  <a:lnTo>
                    <a:pt x="63753" y="299498"/>
                  </a:lnTo>
                  <a:lnTo>
                    <a:pt x="91339" y="276804"/>
                  </a:lnTo>
                  <a:lnTo>
                    <a:pt x="111531" y="243503"/>
                  </a:lnTo>
                  <a:lnTo>
                    <a:pt x="110917" y="236984"/>
                  </a:lnTo>
                  <a:lnTo>
                    <a:pt x="105938" y="234163"/>
                  </a:lnTo>
                  <a:lnTo>
                    <a:pt x="98048" y="233805"/>
                  </a:lnTo>
                  <a:lnTo>
                    <a:pt x="77093" y="245595"/>
                  </a:lnTo>
                  <a:lnTo>
                    <a:pt x="33679" y="290404"/>
                  </a:lnTo>
                  <a:lnTo>
                    <a:pt x="12349" y="329800"/>
                  </a:lnTo>
                  <a:lnTo>
                    <a:pt x="5489" y="356817"/>
                  </a:lnTo>
                  <a:lnTo>
                    <a:pt x="0" y="3976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15754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Custom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- 24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The Leona Group,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Andrus, Paula</dc:creator>
  <cp:lastModifiedBy>Andrus, Paula</cp:lastModifiedBy>
  <cp:revision>1</cp:revision>
  <dcterms:created xsi:type="dcterms:W3CDTF">2015-04-21T19:59:48Z</dcterms:created>
  <dcterms:modified xsi:type="dcterms:W3CDTF">2015-04-21T19:59:50Z</dcterms:modified>
</cp:coreProperties>
</file>