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55956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844748"/>
            <a:ext cx="8636000" cy="33429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837507"/>
            <a:ext cx="7112000" cy="39855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4DDF-F276-4B45-888D-35C44278B99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BD4-E3E8-453C-ABA0-5F462CE3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2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4DDF-F276-4B45-888D-35C44278B99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BD4-E3E8-453C-ABA0-5F462CE3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6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24551"/>
            <a:ext cx="2286000" cy="133068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24551"/>
            <a:ext cx="6688667" cy="13306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4DDF-F276-4B45-888D-35C44278B99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BD4-E3E8-453C-ABA0-5F462CE3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2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4DDF-F276-4B45-888D-35C44278B99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BD4-E3E8-453C-ABA0-5F462CE3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5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0021621"/>
            <a:ext cx="8636000" cy="30974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610082"/>
            <a:ext cx="8636000" cy="34115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4DDF-F276-4B45-888D-35C44278B99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BD4-E3E8-453C-ABA0-5F462CE3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4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638977"/>
            <a:ext cx="4487333" cy="1029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638977"/>
            <a:ext cx="4487333" cy="10292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4DDF-F276-4B45-888D-35C44278B99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BD4-E3E8-453C-ABA0-5F462CE3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5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490961"/>
            <a:ext cx="4489098" cy="14548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945827"/>
            <a:ext cx="4489098" cy="89855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490961"/>
            <a:ext cx="4490861" cy="14548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945827"/>
            <a:ext cx="4490861" cy="89855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4DDF-F276-4B45-888D-35C44278B99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BD4-E3E8-453C-ABA0-5F462CE3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7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4DDF-F276-4B45-888D-35C44278B99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BD4-E3E8-453C-ABA0-5F462CE3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2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4DDF-F276-4B45-888D-35C44278B99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BD4-E3E8-453C-ABA0-5F462CE3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7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20936"/>
            <a:ext cx="3342570" cy="26425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20939"/>
            <a:ext cx="5679722" cy="13310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263527"/>
            <a:ext cx="3342570" cy="10667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4DDF-F276-4B45-888D-35C44278B99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BD4-E3E8-453C-ABA0-5F462CE3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4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0916920"/>
            <a:ext cx="6096000" cy="12888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393496"/>
            <a:ext cx="6096000" cy="9357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2205724"/>
            <a:ext cx="6096000" cy="18303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4DDF-F276-4B45-888D-35C44278B99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BD4-E3E8-453C-ABA0-5F462CE3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5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24547"/>
            <a:ext cx="9144000" cy="2599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638977"/>
            <a:ext cx="9144000" cy="1029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4454814"/>
            <a:ext cx="2370667" cy="830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D4DDF-F276-4B45-888D-35C44278B99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4454814"/>
            <a:ext cx="3217333" cy="830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4454814"/>
            <a:ext cx="2370667" cy="830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35BD4-E3E8-453C-ABA0-5F462CE3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90500"/>
            <a:ext cx="5321300" cy="2184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2489200"/>
            <a:ext cx="9491599" cy="611314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Freeform 3"/>
          <p:cNvSpPr/>
          <p:nvPr/>
        </p:nvSpPr>
        <p:spPr>
          <a:xfrm>
            <a:off x="5365949" y="6101443"/>
            <a:ext cx="691435" cy="566901"/>
          </a:xfrm>
          <a:custGeom>
            <a:avLst/>
            <a:gdLst/>
            <a:ahLst/>
            <a:cxnLst/>
            <a:rect l="0" t="0" r="0" b="0"/>
            <a:pathLst>
              <a:path w="691435" h="566901">
                <a:moveTo>
                  <a:pt x="365333" y="39821"/>
                </a:moveTo>
                <a:lnTo>
                  <a:pt x="309736" y="43883"/>
                </a:lnTo>
                <a:lnTo>
                  <a:pt x="261007" y="58798"/>
                </a:lnTo>
                <a:lnTo>
                  <a:pt x="206450" y="82515"/>
                </a:lnTo>
                <a:lnTo>
                  <a:pt x="154349" y="117827"/>
                </a:lnTo>
                <a:lnTo>
                  <a:pt x="94472" y="167325"/>
                </a:lnTo>
                <a:lnTo>
                  <a:pt x="47371" y="222895"/>
                </a:lnTo>
                <a:lnTo>
                  <a:pt x="19782" y="273866"/>
                </a:lnTo>
                <a:lnTo>
                  <a:pt x="11565" y="287259"/>
                </a:lnTo>
                <a:lnTo>
                  <a:pt x="0" y="342502"/>
                </a:lnTo>
                <a:lnTo>
                  <a:pt x="5420" y="385092"/>
                </a:lnTo>
                <a:lnTo>
                  <a:pt x="25602" y="439707"/>
                </a:lnTo>
                <a:lnTo>
                  <a:pt x="59718" y="485459"/>
                </a:lnTo>
                <a:lnTo>
                  <a:pt x="108553" y="521751"/>
                </a:lnTo>
                <a:lnTo>
                  <a:pt x="156709" y="546893"/>
                </a:lnTo>
                <a:lnTo>
                  <a:pt x="207202" y="556712"/>
                </a:lnTo>
                <a:lnTo>
                  <a:pt x="260757" y="566900"/>
                </a:lnTo>
                <a:lnTo>
                  <a:pt x="324025" y="563622"/>
                </a:lnTo>
                <a:lnTo>
                  <a:pt x="375777" y="560146"/>
                </a:lnTo>
                <a:lnTo>
                  <a:pt x="428181" y="550144"/>
                </a:lnTo>
                <a:lnTo>
                  <a:pt x="487606" y="533116"/>
                </a:lnTo>
                <a:lnTo>
                  <a:pt x="543356" y="507803"/>
                </a:lnTo>
                <a:lnTo>
                  <a:pt x="596856" y="473462"/>
                </a:lnTo>
                <a:lnTo>
                  <a:pt x="638345" y="433275"/>
                </a:lnTo>
                <a:lnTo>
                  <a:pt x="662558" y="395077"/>
                </a:lnTo>
                <a:lnTo>
                  <a:pt x="684388" y="341224"/>
                </a:lnTo>
                <a:lnTo>
                  <a:pt x="691434" y="278425"/>
                </a:lnTo>
                <a:lnTo>
                  <a:pt x="686244" y="223763"/>
                </a:lnTo>
                <a:lnTo>
                  <a:pt x="669318" y="164347"/>
                </a:lnTo>
                <a:lnTo>
                  <a:pt x="645159" y="123945"/>
                </a:lnTo>
                <a:lnTo>
                  <a:pt x="583644" y="72660"/>
                </a:lnTo>
                <a:lnTo>
                  <a:pt x="528133" y="36941"/>
                </a:lnTo>
                <a:lnTo>
                  <a:pt x="479248" y="18824"/>
                </a:lnTo>
                <a:lnTo>
                  <a:pt x="416950" y="3117"/>
                </a:lnTo>
                <a:lnTo>
                  <a:pt x="364377" y="0"/>
                </a:lnTo>
                <a:lnTo>
                  <a:pt x="310205" y="3139"/>
                </a:lnTo>
                <a:lnTo>
                  <a:pt x="255559" y="13717"/>
                </a:lnTo>
                <a:lnTo>
                  <a:pt x="204837" y="26501"/>
                </a:lnTo>
                <a:lnTo>
                  <a:pt x="146752" y="51748"/>
                </a:lnTo>
                <a:lnTo>
                  <a:pt x="122949" y="76607"/>
                </a:lnTo>
                <a:lnTo>
                  <a:pt x="91109" y="1220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67008" y="7061421"/>
            <a:ext cx="621998" cy="504660"/>
          </a:xfrm>
          <a:custGeom>
            <a:avLst/>
            <a:gdLst/>
            <a:ahLst/>
            <a:cxnLst/>
            <a:rect l="0" t="0" r="0" b="0"/>
            <a:pathLst>
              <a:path w="621998" h="504660">
                <a:moveTo>
                  <a:pt x="159686" y="94472"/>
                </a:moveTo>
                <a:lnTo>
                  <a:pt x="99681" y="139919"/>
                </a:lnTo>
                <a:lnTo>
                  <a:pt x="59809" y="178018"/>
                </a:lnTo>
                <a:lnTo>
                  <a:pt x="28462" y="231836"/>
                </a:lnTo>
                <a:lnTo>
                  <a:pt x="6375" y="275839"/>
                </a:lnTo>
                <a:lnTo>
                  <a:pt x="0" y="335766"/>
                </a:lnTo>
                <a:lnTo>
                  <a:pt x="3908" y="379452"/>
                </a:lnTo>
                <a:lnTo>
                  <a:pt x="22911" y="416133"/>
                </a:lnTo>
                <a:lnTo>
                  <a:pt x="81751" y="478651"/>
                </a:lnTo>
                <a:lnTo>
                  <a:pt x="106767" y="492723"/>
                </a:lnTo>
                <a:lnTo>
                  <a:pt x="168381" y="501931"/>
                </a:lnTo>
                <a:lnTo>
                  <a:pt x="229972" y="504659"/>
                </a:lnTo>
                <a:lnTo>
                  <a:pt x="279537" y="498189"/>
                </a:lnTo>
                <a:lnTo>
                  <a:pt x="330447" y="486623"/>
                </a:lnTo>
                <a:lnTo>
                  <a:pt x="392821" y="467543"/>
                </a:lnTo>
                <a:lnTo>
                  <a:pt x="442895" y="444535"/>
                </a:lnTo>
                <a:lnTo>
                  <a:pt x="485831" y="416897"/>
                </a:lnTo>
                <a:lnTo>
                  <a:pt x="538042" y="361389"/>
                </a:lnTo>
                <a:lnTo>
                  <a:pt x="584603" y="299178"/>
                </a:lnTo>
                <a:lnTo>
                  <a:pt x="601433" y="269243"/>
                </a:lnTo>
                <a:lnTo>
                  <a:pt x="617950" y="209565"/>
                </a:lnTo>
                <a:lnTo>
                  <a:pt x="621997" y="146686"/>
                </a:lnTo>
                <a:lnTo>
                  <a:pt x="617545" y="113108"/>
                </a:lnTo>
                <a:lnTo>
                  <a:pt x="591916" y="61230"/>
                </a:lnTo>
                <a:lnTo>
                  <a:pt x="568120" y="37548"/>
                </a:lnTo>
                <a:lnTo>
                  <a:pt x="515604" y="9932"/>
                </a:lnTo>
                <a:lnTo>
                  <a:pt x="467595" y="1883"/>
                </a:lnTo>
                <a:lnTo>
                  <a:pt x="420443" y="0"/>
                </a:lnTo>
                <a:lnTo>
                  <a:pt x="368509" y="687"/>
                </a:lnTo>
                <a:lnTo>
                  <a:pt x="305011" y="11162"/>
                </a:lnTo>
                <a:lnTo>
                  <a:pt x="247603" y="32886"/>
                </a:lnTo>
                <a:lnTo>
                  <a:pt x="193522" y="58620"/>
                </a:lnTo>
                <a:lnTo>
                  <a:pt x="133530" y="98675"/>
                </a:lnTo>
                <a:lnTo>
                  <a:pt x="74821" y="155683"/>
                </a:lnTo>
                <a:lnTo>
                  <a:pt x="46010" y="202832"/>
                </a:lnTo>
                <a:lnTo>
                  <a:pt x="17103" y="257107"/>
                </a:lnTo>
                <a:lnTo>
                  <a:pt x="8862" y="2727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719072" y="7871362"/>
            <a:ext cx="788029" cy="737610"/>
          </a:xfrm>
          <a:custGeom>
            <a:avLst/>
            <a:gdLst/>
            <a:ahLst/>
            <a:cxnLst/>
            <a:rect l="0" t="0" r="0" b="0"/>
            <a:pathLst>
              <a:path w="788029" h="737610">
                <a:moveTo>
                  <a:pt x="475638" y="11225"/>
                </a:moveTo>
                <a:lnTo>
                  <a:pt x="453801" y="3946"/>
                </a:lnTo>
                <a:lnTo>
                  <a:pt x="430893" y="4436"/>
                </a:lnTo>
                <a:lnTo>
                  <a:pt x="384176" y="13276"/>
                </a:lnTo>
                <a:lnTo>
                  <a:pt x="330216" y="29606"/>
                </a:lnTo>
                <a:lnTo>
                  <a:pt x="271037" y="62421"/>
                </a:lnTo>
                <a:lnTo>
                  <a:pt x="213813" y="99768"/>
                </a:lnTo>
                <a:lnTo>
                  <a:pt x="164631" y="136485"/>
                </a:lnTo>
                <a:lnTo>
                  <a:pt x="110357" y="189837"/>
                </a:lnTo>
                <a:lnTo>
                  <a:pt x="62566" y="251666"/>
                </a:lnTo>
                <a:lnTo>
                  <a:pt x="31007" y="313138"/>
                </a:lnTo>
                <a:lnTo>
                  <a:pt x="14996" y="363056"/>
                </a:lnTo>
                <a:lnTo>
                  <a:pt x="0" y="425704"/>
                </a:lnTo>
                <a:lnTo>
                  <a:pt x="683" y="465091"/>
                </a:lnTo>
                <a:lnTo>
                  <a:pt x="11144" y="518144"/>
                </a:lnTo>
                <a:lnTo>
                  <a:pt x="26884" y="578853"/>
                </a:lnTo>
                <a:lnTo>
                  <a:pt x="44625" y="606792"/>
                </a:lnTo>
                <a:lnTo>
                  <a:pt x="106456" y="659204"/>
                </a:lnTo>
                <a:lnTo>
                  <a:pt x="164544" y="696583"/>
                </a:lnTo>
                <a:lnTo>
                  <a:pt x="226970" y="726030"/>
                </a:lnTo>
                <a:lnTo>
                  <a:pt x="283975" y="734396"/>
                </a:lnTo>
                <a:lnTo>
                  <a:pt x="341829" y="736875"/>
                </a:lnTo>
                <a:lnTo>
                  <a:pt x="397565" y="737609"/>
                </a:lnTo>
                <a:lnTo>
                  <a:pt x="452675" y="730548"/>
                </a:lnTo>
                <a:lnTo>
                  <a:pt x="500319" y="711528"/>
                </a:lnTo>
                <a:lnTo>
                  <a:pt x="550661" y="686595"/>
                </a:lnTo>
                <a:lnTo>
                  <a:pt x="611319" y="649350"/>
                </a:lnTo>
                <a:lnTo>
                  <a:pt x="667312" y="603624"/>
                </a:lnTo>
                <a:lnTo>
                  <a:pt x="693368" y="580730"/>
                </a:lnTo>
                <a:lnTo>
                  <a:pt x="734922" y="520441"/>
                </a:lnTo>
                <a:lnTo>
                  <a:pt x="759147" y="473907"/>
                </a:lnTo>
                <a:lnTo>
                  <a:pt x="780981" y="410867"/>
                </a:lnTo>
                <a:lnTo>
                  <a:pt x="788028" y="361036"/>
                </a:lnTo>
                <a:lnTo>
                  <a:pt x="782838" y="307676"/>
                </a:lnTo>
                <a:lnTo>
                  <a:pt x="767435" y="244474"/>
                </a:lnTo>
                <a:lnTo>
                  <a:pt x="752699" y="194257"/>
                </a:lnTo>
                <a:lnTo>
                  <a:pt x="728189" y="149755"/>
                </a:lnTo>
                <a:lnTo>
                  <a:pt x="679733" y="97835"/>
                </a:lnTo>
                <a:lnTo>
                  <a:pt x="626151" y="57787"/>
                </a:lnTo>
                <a:lnTo>
                  <a:pt x="570032" y="29958"/>
                </a:lnTo>
                <a:lnTo>
                  <a:pt x="519518" y="8481"/>
                </a:lnTo>
                <a:lnTo>
                  <a:pt x="465957" y="764"/>
                </a:lnTo>
                <a:lnTo>
                  <a:pt x="411492" y="0"/>
                </a:lnTo>
                <a:lnTo>
                  <a:pt x="356760" y="8745"/>
                </a:lnTo>
                <a:lnTo>
                  <a:pt x="301949" y="20985"/>
                </a:lnTo>
                <a:lnTo>
                  <a:pt x="248637" y="35783"/>
                </a:lnTo>
                <a:lnTo>
                  <a:pt x="203218" y="60312"/>
                </a:lnTo>
                <a:lnTo>
                  <a:pt x="146926" y="104712"/>
                </a:lnTo>
                <a:lnTo>
                  <a:pt x="109604" y="137950"/>
                </a:lnTo>
                <a:lnTo>
                  <a:pt x="69696" y="190127"/>
                </a:lnTo>
                <a:lnTo>
                  <a:pt x="48973" y="238077"/>
                </a:lnTo>
                <a:lnTo>
                  <a:pt x="28322" y="296405"/>
                </a:lnTo>
                <a:lnTo>
                  <a:pt x="9457" y="3402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1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152400"/>
            <a:ext cx="9116695" cy="643724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6731000"/>
            <a:ext cx="9228836" cy="67188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43" name="Group 42"/>
          <p:cNvGrpSpPr/>
          <p:nvPr/>
        </p:nvGrpSpPr>
        <p:grpSpPr>
          <a:xfrm>
            <a:off x="3519886" y="68556"/>
            <a:ext cx="5227862" cy="1789770"/>
            <a:chOff x="3519886" y="68556"/>
            <a:chExt cx="5227862" cy="1789770"/>
          </a:xfrm>
        </p:grpSpPr>
        <p:sp>
          <p:nvSpPr>
            <p:cNvPr id="4" name="Freeform 3"/>
            <p:cNvSpPr/>
            <p:nvPr/>
          </p:nvSpPr>
          <p:spPr>
            <a:xfrm>
              <a:off x="3519886" y="1427425"/>
              <a:ext cx="919689" cy="430901"/>
            </a:xfrm>
            <a:custGeom>
              <a:avLst/>
              <a:gdLst/>
              <a:ahLst/>
              <a:cxnLst/>
              <a:rect l="0" t="0" r="0" b="0"/>
              <a:pathLst>
                <a:path w="919689" h="430901">
                  <a:moveTo>
                    <a:pt x="552341" y="12251"/>
                  </a:moveTo>
                  <a:lnTo>
                    <a:pt x="492681" y="8189"/>
                  </a:lnTo>
                  <a:lnTo>
                    <a:pt x="457269" y="4352"/>
                  </a:lnTo>
                  <a:lnTo>
                    <a:pt x="394508" y="9234"/>
                  </a:lnTo>
                  <a:lnTo>
                    <a:pt x="350159" y="10910"/>
                  </a:lnTo>
                  <a:lnTo>
                    <a:pt x="296923" y="19133"/>
                  </a:lnTo>
                  <a:lnTo>
                    <a:pt x="237646" y="38496"/>
                  </a:lnTo>
                  <a:lnTo>
                    <a:pt x="194113" y="54893"/>
                  </a:lnTo>
                  <a:lnTo>
                    <a:pt x="130842" y="85317"/>
                  </a:lnTo>
                  <a:lnTo>
                    <a:pt x="77563" y="123277"/>
                  </a:lnTo>
                  <a:lnTo>
                    <a:pt x="25893" y="177050"/>
                  </a:lnTo>
                  <a:lnTo>
                    <a:pt x="3133" y="225276"/>
                  </a:lnTo>
                  <a:lnTo>
                    <a:pt x="0" y="256229"/>
                  </a:lnTo>
                  <a:lnTo>
                    <a:pt x="5210" y="285220"/>
                  </a:lnTo>
                  <a:lnTo>
                    <a:pt x="17681" y="313340"/>
                  </a:lnTo>
                  <a:lnTo>
                    <a:pt x="49112" y="347587"/>
                  </a:lnTo>
                  <a:lnTo>
                    <a:pt x="94649" y="377032"/>
                  </a:lnTo>
                  <a:lnTo>
                    <a:pt x="137161" y="391724"/>
                  </a:lnTo>
                  <a:lnTo>
                    <a:pt x="200297" y="408560"/>
                  </a:lnTo>
                  <a:lnTo>
                    <a:pt x="238959" y="416909"/>
                  </a:lnTo>
                  <a:lnTo>
                    <a:pt x="291691" y="420619"/>
                  </a:lnTo>
                  <a:lnTo>
                    <a:pt x="338487" y="426331"/>
                  </a:lnTo>
                  <a:lnTo>
                    <a:pt x="378074" y="430900"/>
                  </a:lnTo>
                  <a:lnTo>
                    <a:pt x="427580" y="426431"/>
                  </a:lnTo>
                  <a:lnTo>
                    <a:pt x="480166" y="424430"/>
                  </a:lnTo>
                  <a:lnTo>
                    <a:pt x="537388" y="422313"/>
                  </a:lnTo>
                  <a:lnTo>
                    <a:pt x="585305" y="416419"/>
                  </a:lnTo>
                  <a:lnTo>
                    <a:pt x="628946" y="408722"/>
                  </a:lnTo>
                  <a:lnTo>
                    <a:pt x="691838" y="395823"/>
                  </a:lnTo>
                  <a:lnTo>
                    <a:pt x="750590" y="382352"/>
                  </a:lnTo>
                  <a:lnTo>
                    <a:pt x="783658" y="370221"/>
                  </a:lnTo>
                  <a:lnTo>
                    <a:pt x="835011" y="339219"/>
                  </a:lnTo>
                  <a:lnTo>
                    <a:pt x="890018" y="296612"/>
                  </a:lnTo>
                  <a:lnTo>
                    <a:pt x="900860" y="284092"/>
                  </a:lnTo>
                  <a:lnTo>
                    <a:pt x="912906" y="253931"/>
                  </a:lnTo>
                  <a:lnTo>
                    <a:pt x="919688" y="202690"/>
                  </a:lnTo>
                  <a:lnTo>
                    <a:pt x="918227" y="168494"/>
                  </a:lnTo>
                  <a:lnTo>
                    <a:pt x="892463" y="109300"/>
                  </a:lnTo>
                  <a:lnTo>
                    <a:pt x="858032" y="60875"/>
                  </a:lnTo>
                  <a:lnTo>
                    <a:pt x="823701" y="38677"/>
                  </a:lnTo>
                  <a:lnTo>
                    <a:pt x="762746" y="15172"/>
                  </a:lnTo>
                  <a:lnTo>
                    <a:pt x="708824" y="5932"/>
                  </a:lnTo>
                  <a:lnTo>
                    <a:pt x="649311" y="1825"/>
                  </a:lnTo>
                  <a:lnTo>
                    <a:pt x="587314" y="0"/>
                  </a:lnTo>
                  <a:lnTo>
                    <a:pt x="536399" y="3252"/>
                  </a:lnTo>
                  <a:lnTo>
                    <a:pt x="477538" y="13647"/>
                  </a:lnTo>
                  <a:lnTo>
                    <a:pt x="416703" y="30809"/>
                  </a:lnTo>
                  <a:lnTo>
                    <a:pt x="359055" y="60211"/>
                  </a:lnTo>
                  <a:lnTo>
                    <a:pt x="346673" y="670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284327" y="1028340"/>
              <a:ext cx="1296133" cy="562160"/>
            </a:xfrm>
            <a:custGeom>
              <a:avLst/>
              <a:gdLst/>
              <a:ahLst/>
              <a:cxnLst/>
              <a:rect l="0" t="0" r="0" b="0"/>
              <a:pathLst>
                <a:path w="1296133" h="562160">
                  <a:moveTo>
                    <a:pt x="7279" y="562159"/>
                  </a:moveTo>
                  <a:lnTo>
                    <a:pt x="0" y="540323"/>
                  </a:lnTo>
                  <a:lnTo>
                    <a:pt x="2752" y="497628"/>
                  </a:lnTo>
                  <a:lnTo>
                    <a:pt x="20496" y="453662"/>
                  </a:lnTo>
                  <a:lnTo>
                    <a:pt x="52329" y="418968"/>
                  </a:lnTo>
                  <a:lnTo>
                    <a:pt x="97985" y="396670"/>
                  </a:lnTo>
                  <a:lnTo>
                    <a:pt x="140524" y="389583"/>
                  </a:lnTo>
                  <a:lnTo>
                    <a:pt x="186853" y="389480"/>
                  </a:lnTo>
                  <a:lnTo>
                    <a:pt x="248719" y="405030"/>
                  </a:lnTo>
                  <a:lnTo>
                    <a:pt x="292323" y="415135"/>
                  </a:lnTo>
                  <a:lnTo>
                    <a:pt x="337095" y="428767"/>
                  </a:lnTo>
                  <a:lnTo>
                    <a:pt x="382383" y="443459"/>
                  </a:lnTo>
                  <a:lnTo>
                    <a:pt x="427903" y="455067"/>
                  </a:lnTo>
                  <a:lnTo>
                    <a:pt x="473526" y="461241"/>
                  </a:lnTo>
                  <a:lnTo>
                    <a:pt x="520717" y="463986"/>
                  </a:lnTo>
                  <a:lnTo>
                    <a:pt x="572160" y="465205"/>
                  </a:lnTo>
                  <a:lnTo>
                    <a:pt x="629555" y="465747"/>
                  </a:lnTo>
                  <a:lnTo>
                    <a:pt x="684518" y="464465"/>
                  </a:lnTo>
                  <a:lnTo>
                    <a:pt x="741156" y="455177"/>
                  </a:lnTo>
                  <a:lnTo>
                    <a:pt x="801239" y="438391"/>
                  </a:lnTo>
                  <a:lnTo>
                    <a:pt x="857119" y="420404"/>
                  </a:lnTo>
                  <a:lnTo>
                    <a:pt x="915215" y="400658"/>
                  </a:lnTo>
                  <a:lnTo>
                    <a:pt x="975230" y="376010"/>
                  </a:lnTo>
                  <a:lnTo>
                    <a:pt x="1018936" y="352978"/>
                  </a:lnTo>
                  <a:lnTo>
                    <a:pt x="1079088" y="314317"/>
                  </a:lnTo>
                  <a:lnTo>
                    <a:pt x="1133638" y="269730"/>
                  </a:lnTo>
                  <a:lnTo>
                    <a:pt x="1193144" y="212355"/>
                  </a:lnTo>
                  <a:lnTo>
                    <a:pt x="1241088" y="153724"/>
                  </a:lnTo>
                  <a:lnTo>
                    <a:pt x="1277416" y="96551"/>
                  </a:lnTo>
                  <a:lnTo>
                    <a:pt x="1287814" y="67287"/>
                  </a:lnTo>
                  <a:lnTo>
                    <a:pt x="1294489" y="15097"/>
                  </a:lnTo>
                  <a:lnTo>
                    <a:pt x="129613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744994" y="671849"/>
              <a:ext cx="219380" cy="452470"/>
            </a:xfrm>
            <a:custGeom>
              <a:avLst/>
              <a:gdLst/>
              <a:ahLst/>
              <a:cxnLst/>
              <a:rect l="0" t="0" r="0" b="0"/>
              <a:pathLst>
                <a:path w="219380" h="452470">
                  <a:moveTo>
                    <a:pt x="0" y="0"/>
                  </a:moveTo>
                  <a:lnTo>
                    <a:pt x="4062" y="55597"/>
                  </a:lnTo>
                  <a:lnTo>
                    <a:pt x="26362" y="117117"/>
                  </a:lnTo>
                  <a:lnTo>
                    <a:pt x="60108" y="180051"/>
                  </a:lnTo>
                  <a:lnTo>
                    <a:pt x="87043" y="237857"/>
                  </a:lnTo>
                  <a:lnTo>
                    <a:pt x="114320" y="286808"/>
                  </a:lnTo>
                  <a:lnTo>
                    <a:pt x="141700" y="337706"/>
                  </a:lnTo>
                  <a:lnTo>
                    <a:pt x="178248" y="396623"/>
                  </a:lnTo>
                  <a:lnTo>
                    <a:pt x="219379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758705" y="740405"/>
              <a:ext cx="205669" cy="137113"/>
            </a:xfrm>
            <a:custGeom>
              <a:avLst/>
              <a:gdLst/>
              <a:ahLst/>
              <a:cxnLst/>
              <a:rect l="0" t="0" r="0" b="0"/>
              <a:pathLst>
                <a:path w="205669" h="137113">
                  <a:moveTo>
                    <a:pt x="0" y="137112"/>
                  </a:moveTo>
                  <a:lnTo>
                    <a:pt x="14557" y="115276"/>
                  </a:lnTo>
                  <a:lnTo>
                    <a:pt x="67143" y="76374"/>
                  </a:lnTo>
                  <a:lnTo>
                    <a:pt x="123121" y="34383"/>
                  </a:lnTo>
                  <a:lnTo>
                    <a:pt x="178190" y="10516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019217" y="616850"/>
              <a:ext cx="181687" cy="279246"/>
            </a:xfrm>
            <a:custGeom>
              <a:avLst/>
              <a:gdLst/>
              <a:ahLst/>
              <a:cxnLst/>
              <a:rect l="0" t="0" r="0" b="0"/>
              <a:pathLst>
                <a:path w="181687" h="279246">
                  <a:moveTo>
                    <a:pt x="0" y="82421"/>
                  </a:moveTo>
                  <a:lnTo>
                    <a:pt x="14915" y="142081"/>
                  </a:lnTo>
                  <a:lnTo>
                    <a:pt x="31842" y="193538"/>
                  </a:lnTo>
                  <a:lnTo>
                    <a:pt x="56154" y="243316"/>
                  </a:lnTo>
                  <a:lnTo>
                    <a:pt x="64859" y="258240"/>
                  </a:lnTo>
                  <a:lnTo>
                    <a:pt x="76755" y="268190"/>
                  </a:lnTo>
                  <a:lnTo>
                    <a:pt x="106224" y="279245"/>
                  </a:lnTo>
                  <a:lnTo>
                    <a:pt x="119567" y="279146"/>
                  </a:lnTo>
                  <a:lnTo>
                    <a:pt x="142517" y="270911"/>
                  </a:lnTo>
                  <a:lnTo>
                    <a:pt x="158812" y="253032"/>
                  </a:lnTo>
                  <a:lnTo>
                    <a:pt x="181686" y="197035"/>
                  </a:lnTo>
                  <a:lnTo>
                    <a:pt x="181635" y="137879"/>
                  </a:lnTo>
                  <a:lnTo>
                    <a:pt x="171971" y="86665"/>
                  </a:lnTo>
                  <a:lnTo>
                    <a:pt x="152180" y="42545"/>
                  </a:lnTo>
                  <a:lnTo>
                    <a:pt x="127559" y="18487"/>
                  </a:lnTo>
                  <a:lnTo>
                    <a:pt x="112462" y="7805"/>
                  </a:lnTo>
                  <a:lnTo>
                    <a:pt x="83500" y="0"/>
                  </a:lnTo>
                  <a:lnTo>
                    <a:pt x="69378" y="51"/>
                  </a:lnTo>
                  <a:lnTo>
                    <a:pt x="56916" y="6179"/>
                  </a:lnTo>
                  <a:lnTo>
                    <a:pt x="34945" y="29239"/>
                  </a:lnTo>
                  <a:lnTo>
                    <a:pt x="23148" y="67925"/>
                  </a:lnTo>
                  <a:lnTo>
                    <a:pt x="19429" y="114065"/>
                  </a:lnTo>
                  <a:lnTo>
                    <a:pt x="22855" y="159963"/>
                  </a:lnTo>
                  <a:lnTo>
                    <a:pt x="40627" y="214071"/>
                  </a:lnTo>
                  <a:lnTo>
                    <a:pt x="72469" y="251769"/>
                  </a:lnTo>
                  <a:lnTo>
                    <a:pt x="97717" y="264330"/>
                  </a:lnTo>
                  <a:lnTo>
                    <a:pt x="137112" y="2743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197463" y="545393"/>
              <a:ext cx="246803" cy="222435"/>
            </a:xfrm>
            <a:custGeom>
              <a:avLst/>
              <a:gdLst/>
              <a:ahLst/>
              <a:cxnLst/>
              <a:rect l="0" t="0" r="0" b="0"/>
              <a:pathLst>
                <a:path w="246803" h="222435">
                  <a:moveTo>
                    <a:pt x="0" y="16766"/>
                  </a:moveTo>
                  <a:lnTo>
                    <a:pt x="14915" y="65574"/>
                  </a:lnTo>
                  <a:lnTo>
                    <a:pt x="24911" y="94827"/>
                  </a:lnTo>
                  <a:lnTo>
                    <a:pt x="72137" y="155431"/>
                  </a:lnTo>
                  <a:lnTo>
                    <a:pt x="103472" y="188193"/>
                  </a:lnTo>
                  <a:lnTo>
                    <a:pt x="116209" y="193513"/>
                  </a:lnTo>
                  <a:lnTo>
                    <a:pt x="146611" y="195361"/>
                  </a:lnTo>
                  <a:lnTo>
                    <a:pt x="157156" y="189151"/>
                  </a:lnTo>
                  <a:lnTo>
                    <a:pt x="164186" y="178917"/>
                  </a:lnTo>
                  <a:lnTo>
                    <a:pt x="168872" y="166000"/>
                  </a:lnTo>
                  <a:lnTo>
                    <a:pt x="170017" y="139461"/>
                  </a:lnTo>
                  <a:lnTo>
                    <a:pt x="158339" y="85183"/>
                  </a:lnTo>
                  <a:lnTo>
                    <a:pt x="141361" y="30450"/>
                  </a:lnTo>
                  <a:lnTo>
                    <a:pt x="132399" y="3043"/>
                  </a:lnTo>
                  <a:lnTo>
                    <a:pt x="129400" y="0"/>
                  </a:lnTo>
                  <a:lnTo>
                    <a:pt x="127400" y="4065"/>
                  </a:lnTo>
                  <a:lnTo>
                    <a:pt x="126067" y="12869"/>
                  </a:lnTo>
                  <a:lnTo>
                    <a:pt x="144297" y="69261"/>
                  </a:lnTo>
                  <a:lnTo>
                    <a:pt x="168210" y="130054"/>
                  </a:lnTo>
                  <a:lnTo>
                    <a:pt x="197108" y="178304"/>
                  </a:lnTo>
                  <a:lnTo>
                    <a:pt x="226492" y="209359"/>
                  </a:lnTo>
                  <a:lnTo>
                    <a:pt x="246802" y="2224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500239" y="493603"/>
              <a:ext cx="177117" cy="206071"/>
            </a:xfrm>
            <a:custGeom>
              <a:avLst/>
              <a:gdLst/>
              <a:ahLst/>
              <a:cxnLst/>
              <a:rect l="0" t="0" r="0" b="0"/>
              <a:pathLst>
                <a:path w="177117" h="206071">
                  <a:moveTo>
                    <a:pt x="26293" y="0"/>
                  </a:moveTo>
                  <a:lnTo>
                    <a:pt x="11735" y="21837"/>
                  </a:lnTo>
                  <a:lnTo>
                    <a:pt x="2682" y="71810"/>
                  </a:lnTo>
                  <a:lnTo>
                    <a:pt x="0" y="127581"/>
                  </a:lnTo>
                  <a:lnTo>
                    <a:pt x="7497" y="160299"/>
                  </a:lnTo>
                  <a:lnTo>
                    <a:pt x="13763" y="175422"/>
                  </a:lnTo>
                  <a:lnTo>
                    <a:pt x="32912" y="196288"/>
                  </a:lnTo>
                  <a:lnTo>
                    <a:pt x="44417" y="203985"/>
                  </a:lnTo>
                  <a:lnTo>
                    <a:pt x="56657" y="206070"/>
                  </a:lnTo>
                  <a:lnTo>
                    <a:pt x="82445" y="200261"/>
                  </a:lnTo>
                  <a:lnTo>
                    <a:pt x="105079" y="179397"/>
                  </a:lnTo>
                  <a:lnTo>
                    <a:pt x="134951" y="129328"/>
                  </a:lnTo>
                  <a:lnTo>
                    <a:pt x="159036" y="66250"/>
                  </a:lnTo>
                  <a:lnTo>
                    <a:pt x="171759" y="19630"/>
                  </a:lnTo>
                  <a:lnTo>
                    <a:pt x="17711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628943" y="301646"/>
              <a:ext cx="267792" cy="329070"/>
            </a:xfrm>
            <a:custGeom>
              <a:avLst/>
              <a:gdLst/>
              <a:ahLst/>
              <a:cxnLst/>
              <a:rect l="0" t="0" r="0" b="0"/>
              <a:pathLst>
                <a:path w="267792" h="329070">
                  <a:moveTo>
                    <a:pt x="7278" y="0"/>
                  </a:moveTo>
                  <a:lnTo>
                    <a:pt x="0" y="21837"/>
                  </a:lnTo>
                  <a:lnTo>
                    <a:pt x="489" y="44745"/>
                  </a:lnTo>
                  <a:lnTo>
                    <a:pt x="13216" y="96692"/>
                  </a:lnTo>
                  <a:lnTo>
                    <a:pt x="25966" y="144603"/>
                  </a:lnTo>
                  <a:lnTo>
                    <a:pt x="53344" y="204440"/>
                  </a:lnTo>
                  <a:lnTo>
                    <a:pt x="83128" y="264333"/>
                  </a:lnTo>
                  <a:lnTo>
                    <a:pt x="124841" y="319837"/>
                  </a:lnTo>
                  <a:lnTo>
                    <a:pt x="131358" y="319867"/>
                  </a:lnTo>
                  <a:lnTo>
                    <a:pt x="135702" y="312270"/>
                  </a:lnTo>
                  <a:lnTo>
                    <a:pt x="139006" y="283516"/>
                  </a:lnTo>
                  <a:lnTo>
                    <a:pt x="133823" y="226026"/>
                  </a:lnTo>
                  <a:lnTo>
                    <a:pt x="130088" y="171244"/>
                  </a:lnTo>
                  <a:lnTo>
                    <a:pt x="123056" y="125389"/>
                  </a:lnTo>
                  <a:lnTo>
                    <a:pt x="126276" y="96862"/>
                  </a:lnTo>
                  <a:lnTo>
                    <a:pt x="132314" y="90474"/>
                  </a:lnTo>
                  <a:lnTo>
                    <a:pt x="140910" y="89262"/>
                  </a:lnTo>
                  <a:lnTo>
                    <a:pt x="151211" y="91501"/>
                  </a:lnTo>
                  <a:lnTo>
                    <a:pt x="170781" y="110239"/>
                  </a:lnTo>
                  <a:lnTo>
                    <a:pt x="198929" y="159111"/>
                  </a:lnTo>
                  <a:lnTo>
                    <a:pt x="222505" y="213710"/>
                  </a:lnTo>
                  <a:lnTo>
                    <a:pt x="244119" y="273105"/>
                  </a:lnTo>
                  <a:lnTo>
                    <a:pt x="267791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937868" y="328090"/>
              <a:ext cx="269702" cy="234070"/>
            </a:xfrm>
            <a:custGeom>
              <a:avLst/>
              <a:gdLst/>
              <a:ahLst/>
              <a:cxnLst/>
              <a:rect l="0" t="0" r="0" b="0"/>
              <a:pathLst>
                <a:path w="269702" h="234070">
                  <a:moveTo>
                    <a:pt x="0" y="234069"/>
                  </a:moveTo>
                  <a:lnTo>
                    <a:pt x="14558" y="219512"/>
                  </a:lnTo>
                  <a:lnTo>
                    <a:pt x="35827" y="166926"/>
                  </a:lnTo>
                  <a:lnTo>
                    <a:pt x="47010" y="123275"/>
                  </a:lnTo>
                  <a:lnTo>
                    <a:pt x="44761" y="89864"/>
                  </a:lnTo>
                  <a:lnTo>
                    <a:pt x="38981" y="81564"/>
                  </a:lnTo>
                  <a:lnTo>
                    <a:pt x="30559" y="79078"/>
                  </a:lnTo>
                  <a:lnTo>
                    <a:pt x="20372" y="80467"/>
                  </a:lnTo>
                  <a:lnTo>
                    <a:pt x="13581" y="89011"/>
                  </a:lnTo>
                  <a:lnTo>
                    <a:pt x="6037" y="118817"/>
                  </a:lnTo>
                  <a:lnTo>
                    <a:pt x="9067" y="163865"/>
                  </a:lnTo>
                  <a:lnTo>
                    <a:pt x="23835" y="188141"/>
                  </a:lnTo>
                  <a:lnTo>
                    <a:pt x="34172" y="198880"/>
                  </a:lnTo>
                  <a:lnTo>
                    <a:pt x="45633" y="204516"/>
                  </a:lnTo>
                  <a:lnTo>
                    <a:pt x="70555" y="206715"/>
                  </a:lnTo>
                  <a:lnTo>
                    <a:pt x="110282" y="199388"/>
                  </a:lnTo>
                  <a:lnTo>
                    <a:pt x="143720" y="180290"/>
                  </a:lnTo>
                  <a:lnTo>
                    <a:pt x="172924" y="148055"/>
                  </a:lnTo>
                  <a:lnTo>
                    <a:pt x="193597" y="109558"/>
                  </a:lnTo>
                  <a:lnTo>
                    <a:pt x="196240" y="82753"/>
                  </a:lnTo>
                  <a:lnTo>
                    <a:pt x="190813" y="55604"/>
                  </a:lnTo>
                  <a:lnTo>
                    <a:pt x="178245" y="28304"/>
                  </a:lnTo>
                  <a:lnTo>
                    <a:pt x="158440" y="9061"/>
                  </a:lnTo>
                  <a:lnTo>
                    <a:pt x="146761" y="1796"/>
                  </a:lnTo>
                  <a:lnTo>
                    <a:pt x="134403" y="0"/>
                  </a:lnTo>
                  <a:lnTo>
                    <a:pt x="108486" y="6130"/>
                  </a:lnTo>
                  <a:lnTo>
                    <a:pt x="101270" y="13554"/>
                  </a:lnTo>
                  <a:lnTo>
                    <a:pt x="97982" y="23073"/>
                  </a:lnTo>
                  <a:lnTo>
                    <a:pt x="97314" y="33990"/>
                  </a:lnTo>
                  <a:lnTo>
                    <a:pt x="104697" y="54245"/>
                  </a:lnTo>
                  <a:lnTo>
                    <a:pt x="119659" y="73404"/>
                  </a:lnTo>
                  <a:lnTo>
                    <a:pt x="179558" y="119717"/>
                  </a:lnTo>
                  <a:lnTo>
                    <a:pt x="241250" y="146931"/>
                  </a:lnTo>
                  <a:lnTo>
                    <a:pt x="265155" y="162841"/>
                  </a:lnTo>
                  <a:lnTo>
                    <a:pt x="269701" y="171349"/>
                  </a:lnTo>
                  <a:lnTo>
                    <a:pt x="269685" y="180068"/>
                  </a:lnTo>
                  <a:lnTo>
                    <a:pt x="266628" y="188928"/>
                  </a:lnTo>
                  <a:lnTo>
                    <a:pt x="261543" y="193310"/>
                  </a:lnTo>
                  <a:lnTo>
                    <a:pt x="255105" y="194709"/>
                  </a:lnTo>
                  <a:lnTo>
                    <a:pt x="233090" y="192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321782" y="82267"/>
              <a:ext cx="150824" cy="370204"/>
            </a:xfrm>
            <a:custGeom>
              <a:avLst/>
              <a:gdLst/>
              <a:ahLst/>
              <a:cxnLst/>
              <a:rect l="0" t="0" r="0" b="0"/>
              <a:pathLst>
                <a:path w="150824" h="370204">
                  <a:moveTo>
                    <a:pt x="0" y="0"/>
                  </a:moveTo>
                  <a:lnTo>
                    <a:pt x="21893" y="54732"/>
                  </a:lnTo>
                  <a:lnTo>
                    <a:pt x="45250" y="113888"/>
                  </a:lnTo>
                  <a:lnTo>
                    <a:pt x="64020" y="164763"/>
                  </a:lnTo>
                  <a:lnTo>
                    <a:pt x="88201" y="225202"/>
                  </a:lnTo>
                  <a:lnTo>
                    <a:pt x="113140" y="280859"/>
                  </a:lnTo>
                  <a:lnTo>
                    <a:pt x="135988" y="337320"/>
                  </a:lnTo>
                  <a:lnTo>
                    <a:pt x="150823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294359" y="191957"/>
              <a:ext cx="205669" cy="164535"/>
            </a:xfrm>
            <a:custGeom>
              <a:avLst/>
              <a:gdLst/>
              <a:ahLst/>
              <a:cxnLst/>
              <a:rect l="0" t="0" r="0" b="0"/>
              <a:pathLst>
                <a:path w="205669" h="164535">
                  <a:moveTo>
                    <a:pt x="0" y="164534"/>
                  </a:moveTo>
                  <a:lnTo>
                    <a:pt x="29116" y="157255"/>
                  </a:lnTo>
                  <a:lnTo>
                    <a:pt x="84126" y="119254"/>
                  </a:lnTo>
                  <a:lnTo>
                    <a:pt x="143968" y="71799"/>
                  </a:lnTo>
                  <a:lnTo>
                    <a:pt x="192578" y="24802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513738" y="68556"/>
              <a:ext cx="178247" cy="305913"/>
            </a:xfrm>
            <a:custGeom>
              <a:avLst/>
              <a:gdLst/>
              <a:ahLst/>
              <a:cxnLst/>
              <a:rect l="0" t="0" r="0" b="0"/>
              <a:pathLst>
                <a:path w="178247" h="305913">
                  <a:moveTo>
                    <a:pt x="0" y="0"/>
                  </a:moveTo>
                  <a:lnTo>
                    <a:pt x="10947" y="45309"/>
                  </a:lnTo>
                  <a:lnTo>
                    <a:pt x="23387" y="102971"/>
                  </a:lnTo>
                  <a:lnTo>
                    <a:pt x="36722" y="157804"/>
                  </a:lnTo>
                  <a:lnTo>
                    <a:pt x="54876" y="218050"/>
                  </a:lnTo>
                  <a:lnTo>
                    <a:pt x="65523" y="244687"/>
                  </a:lnTo>
                  <a:lnTo>
                    <a:pt x="98645" y="303475"/>
                  </a:lnTo>
                  <a:lnTo>
                    <a:pt x="99280" y="305912"/>
                  </a:lnTo>
                  <a:lnTo>
                    <a:pt x="77831" y="257764"/>
                  </a:lnTo>
                  <a:lnTo>
                    <a:pt x="71305" y="204007"/>
                  </a:lnTo>
                  <a:lnTo>
                    <a:pt x="76650" y="154394"/>
                  </a:lnTo>
                  <a:lnTo>
                    <a:pt x="95161" y="110748"/>
                  </a:lnTo>
                  <a:lnTo>
                    <a:pt x="104575" y="102778"/>
                  </a:lnTo>
                  <a:lnTo>
                    <a:pt x="115420" y="98988"/>
                  </a:lnTo>
                  <a:lnTo>
                    <a:pt x="127221" y="97985"/>
                  </a:lnTo>
                  <a:lnTo>
                    <a:pt x="136612" y="103410"/>
                  </a:lnTo>
                  <a:lnTo>
                    <a:pt x="151109" y="125688"/>
                  </a:lnTo>
                  <a:lnTo>
                    <a:pt x="167835" y="179770"/>
                  </a:lnTo>
                  <a:lnTo>
                    <a:pt x="173619" y="209900"/>
                  </a:lnTo>
                  <a:lnTo>
                    <a:pt x="17824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729737" y="171889"/>
              <a:ext cx="222761" cy="160886"/>
            </a:xfrm>
            <a:custGeom>
              <a:avLst/>
              <a:gdLst/>
              <a:ahLst/>
              <a:cxnLst/>
              <a:rect l="0" t="0" r="0" b="0"/>
              <a:pathLst>
                <a:path w="222761" h="160886">
                  <a:moveTo>
                    <a:pt x="30803" y="157180"/>
                  </a:moveTo>
                  <a:lnTo>
                    <a:pt x="49887" y="99928"/>
                  </a:lnTo>
                  <a:lnTo>
                    <a:pt x="67525" y="37592"/>
                  </a:lnTo>
                  <a:lnTo>
                    <a:pt x="76577" y="8051"/>
                  </a:lnTo>
                  <a:lnTo>
                    <a:pt x="71984" y="1392"/>
                  </a:lnTo>
                  <a:lnTo>
                    <a:pt x="61304" y="0"/>
                  </a:lnTo>
                  <a:lnTo>
                    <a:pt x="46567" y="2119"/>
                  </a:lnTo>
                  <a:lnTo>
                    <a:pt x="35218" y="11149"/>
                  </a:lnTo>
                  <a:lnTo>
                    <a:pt x="11967" y="58728"/>
                  </a:lnTo>
                  <a:lnTo>
                    <a:pt x="595" y="94126"/>
                  </a:lnTo>
                  <a:lnTo>
                    <a:pt x="0" y="109050"/>
                  </a:lnTo>
                  <a:lnTo>
                    <a:pt x="7464" y="133758"/>
                  </a:lnTo>
                  <a:lnTo>
                    <a:pt x="25001" y="150833"/>
                  </a:lnTo>
                  <a:lnTo>
                    <a:pt x="36076" y="157519"/>
                  </a:lnTo>
                  <a:lnTo>
                    <a:pt x="68694" y="160885"/>
                  </a:lnTo>
                  <a:lnTo>
                    <a:pt x="121758" y="154215"/>
                  </a:lnTo>
                  <a:lnTo>
                    <a:pt x="150448" y="145198"/>
                  </a:lnTo>
                  <a:lnTo>
                    <a:pt x="193693" y="118645"/>
                  </a:lnTo>
                  <a:lnTo>
                    <a:pt x="222760" y="102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964815" y="1206586"/>
              <a:ext cx="273783" cy="409406"/>
            </a:xfrm>
            <a:custGeom>
              <a:avLst/>
              <a:gdLst/>
              <a:ahLst/>
              <a:cxnLst/>
              <a:rect l="0" t="0" r="0" b="0"/>
              <a:pathLst>
                <a:path w="273783" h="409406">
                  <a:moveTo>
                    <a:pt x="95536" y="0"/>
                  </a:moveTo>
                  <a:lnTo>
                    <a:pt x="66421" y="7279"/>
                  </a:lnTo>
                  <a:lnTo>
                    <a:pt x="56321" y="13993"/>
                  </a:lnTo>
                  <a:lnTo>
                    <a:pt x="41036" y="33641"/>
                  </a:lnTo>
                  <a:lnTo>
                    <a:pt x="16587" y="84956"/>
                  </a:lnTo>
                  <a:lnTo>
                    <a:pt x="4604" y="141125"/>
                  </a:lnTo>
                  <a:lnTo>
                    <a:pt x="1053" y="196362"/>
                  </a:lnTo>
                  <a:lnTo>
                    <a:pt x="0" y="251323"/>
                  </a:lnTo>
                  <a:lnTo>
                    <a:pt x="6968" y="306202"/>
                  </a:lnTo>
                  <a:lnTo>
                    <a:pt x="18680" y="353778"/>
                  </a:lnTo>
                  <a:lnTo>
                    <a:pt x="46357" y="396821"/>
                  </a:lnTo>
                  <a:lnTo>
                    <a:pt x="59703" y="404706"/>
                  </a:lnTo>
                  <a:lnTo>
                    <a:pt x="90782" y="409405"/>
                  </a:lnTo>
                  <a:lnTo>
                    <a:pt x="116783" y="402353"/>
                  </a:lnTo>
                  <a:lnTo>
                    <a:pt x="127982" y="396206"/>
                  </a:lnTo>
                  <a:lnTo>
                    <a:pt x="144488" y="377189"/>
                  </a:lnTo>
                  <a:lnTo>
                    <a:pt x="155379" y="351979"/>
                  </a:lnTo>
                  <a:lnTo>
                    <a:pt x="166434" y="290203"/>
                  </a:lnTo>
                  <a:lnTo>
                    <a:pt x="171227" y="259997"/>
                  </a:lnTo>
                  <a:lnTo>
                    <a:pt x="165360" y="207208"/>
                  </a:lnTo>
                  <a:lnTo>
                    <a:pt x="153973" y="147047"/>
                  </a:lnTo>
                  <a:lnTo>
                    <a:pt x="136476" y="84229"/>
                  </a:lnTo>
                  <a:lnTo>
                    <a:pt x="131970" y="69864"/>
                  </a:lnTo>
                  <a:lnTo>
                    <a:pt x="128966" y="66381"/>
                  </a:lnTo>
                  <a:lnTo>
                    <a:pt x="126964" y="70153"/>
                  </a:lnTo>
                  <a:lnTo>
                    <a:pt x="125628" y="78761"/>
                  </a:lnTo>
                  <a:lnTo>
                    <a:pt x="138307" y="127271"/>
                  </a:lnTo>
                  <a:lnTo>
                    <a:pt x="154082" y="175329"/>
                  </a:lnTo>
                  <a:lnTo>
                    <a:pt x="182962" y="225794"/>
                  </a:lnTo>
                  <a:lnTo>
                    <a:pt x="213187" y="264783"/>
                  </a:lnTo>
                  <a:lnTo>
                    <a:pt x="236186" y="277645"/>
                  </a:lnTo>
                  <a:lnTo>
                    <a:pt x="273782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197463" y="1199733"/>
              <a:ext cx="205669" cy="239944"/>
            </a:xfrm>
            <a:custGeom>
              <a:avLst/>
              <a:gdLst/>
              <a:ahLst/>
              <a:cxnLst/>
              <a:rect l="0" t="0" r="0" b="0"/>
              <a:pathLst>
                <a:path w="205669" h="239944">
                  <a:moveTo>
                    <a:pt x="0" y="47986"/>
                  </a:moveTo>
                  <a:lnTo>
                    <a:pt x="19084" y="105239"/>
                  </a:lnTo>
                  <a:lnTo>
                    <a:pt x="47669" y="166051"/>
                  </a:lnTo>
                  <a:lnTo>
                    <a:pt x="91667" y="227636"/>
                  </a:lnTo>
                  <a:lnTo>
                    <a:pt x="96151" y="231738"/>
                  </a:lnTo>
                  <a:lnTo>
                    <a:pt x="97617" y="229903"/>
                  </a:lnTo>
                  <a:lnTo>
                    <a:pt x="85248" y="172548"/>
                  </a:lnTo>
                  <a:lnTo>
                    <a:pt x="68243" y="112709"/>
                  </a:lnTo>
                  <a:lnTo>
                    <a:pt x="50213" y="49938"/>
                  </a:lnTo>
                  <a:lnTo>
                    <a:pt x="36545" y="7431"/>
                  </a:lnTo>
                  <a:lnTo>
                    <a:pt x="38075" y="1144"/>
                  </a:lnTo>
                  <a:lnTo>
                    <a:pt x="43665" y="0"/>
                  </a:lnTo>
                  <a:lnTo>
                    <a:pt x="51962" y="2284"/>
                  </a:lnTo>
                  <a:lnTo>
                    <a:pt x="69306" y="25135"/>
                  </a:lnTo>
                  <a:lnTo>
                    <a:pt x="97988" y="87315"/>
                  </a:lnTo>
                  <a:lnTo>
                    <a:pt x="129271" y="145132"/>
                  </a:lnTo>
                  <a:lnTo>
                    <a:pt x="164791" y="205529"/>
                  </a:lnTo>
                  <a:lnTo>
                    <a:pt x="181406" y="224648"/>
                  </a:lnTo>
                  <a:lnTo>
                    <a:pt x="205668" y="2399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399200" y="1151741"/>
              <a:ext cx="282532" cy="391129"/>
            </a:xfrm>
            <a:custGeom>
              <a:avLst/>
              <a:gdLst/>
              <a:ahLst/>
              <a:cxnLst/>
              <a:rect l="0" t="0" r="0" b="0"/>
              <a:pathLst>
                <a:path w="282532" h="391129">
                  <a:moveTo>
                    <a:pt x="17642" y="0"/>
                  </a:moveTo>
                  <a:lnTo>
                    <a:pt x="3084" y="21836"/>
                  </a:lnTo>
                  <a:lnTo>
                    <a:pt x="0" y="56932"/>
                  </a:lnTo>
                  <a:lnTo>
                    <a:pt x="10891" y="119957"/>
                  </a:lnTo>
                  <a:lnTo>
                    <a:pt x="33416" y="173163"/>
                  </a:lnTo>
                  <a:lnTo>
                    <a:pt x="41870" y="188568"/>
                  </a:lnTo>
                  <a:lnTo>
                    <a:pt x="52075" y="197315"/>
                  </a:lnTo>
                  <a:lnTo>
                    <a:pt x="63450" y="201623"/>
                  </a:lnTo>
                  <a:lnTo>
                    <a:pt x="75603" y="202971"/>
                  </a:lnTo>
                  <a:lnTo>
                    <a:pt x="83705" y="197776"/>
                  </a:lnTo>
                  <a:lnTo>
                    <a:pt x="89106" y="188219"/>
                  </a:lnTo>
                  <a:lnTo>
                    <a:pt x="92707" y="175754"/>
                  </a:lnTo>
                  <a:lnTo>
                    <a:pt x="90497" y="121816"/>
                  </a:lnTo>
                  <a:lnTo>
                    <a:pt x="72914" y="72149"/>
                  </a:lnTo>
                  <a:lnTo>
                    <a:pt x="69725" y="69428"/>
                  </a:lnTo>
                  <a:lnTo>
                    <a:pt x="70244" y="86717"/>
                  </a:lnTo>
                  <a:lnTo>
                    <a:pt x="79615" y="107605"/>
                  </a:lnTo>
                  <a:lnTo>
                    <a:pt x="120653" y="164542"/>
                  </a:lnTo>
                  <a:lnTo>
                    <a:pt x="175824" y="214208"/>
                  </a:lnTo>
                  <a:lnTo>
                    <a:pt x="232294" y="269601"/>
                  </a:lnTo>
                  <a:lnTo>
                    <a:pt x="267460" y="317153"/>
                  </a:lnTo>
                  <a:lnTo>
                    <a:pt x="280003" y="343578"/>
                  </a:lnTo>
                  <a:lnTo>
                    <a:pt x="282531" y="370557"/>
                  </a:lnTo>
                  <a:lnTo>
                    <a:pt x="281072" y="384150"/>
                  </a:lnTo>
                  <a:lnTo>
                    <a:pt x="275530" y="390165"/>
                  </a:lnTo>
                  <a:lnTo>
                    <a:pt x="267264" y="391128"/>
                  </a:lnTo>
                  <a:lnTo>
                    <a:pt x="247415" y="384073"/>
                  </a:lnTo>
                  <a:lnTo>
                    <a:pt x="228438" y="370781"/>
                  </a:lnTo>
                  <a:lnTo>
                    <a:pt x="213910" y="342529"/>
                  </a:lnTo>
                  <a:lnTo>
                    <a:pt x="197165" y="291923"/>
                  </a:lnTo>
                  <a:lnTo>
                    <a:pt x="177859" y="233878"/>
                  </a:lnTo>
                  <a:lnTo>
                    <a:pt x="172641" y="206018"/>
                  </a:lnTo>
                  <a:lnTo>
                    <a:pt x="168466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499110" y="959784"/>
              <a:ext cx="178246" cy="370204"/>
            </a:xfrm>
            <a:custGeom>
              <a:avLst/>
              <a:gdLst/>
              <a:ahLst/>
              <a:cxnLst/>
              <a:rect l="0" t="0" r="0" b="0"/>
              <a:pathLst>
                <a:path w="178246" h="370204">
                  <a:moveTo>
                    <a:pt x="0" y="0"/>
                  </a:moveTo>
                  <a:lnTo>
                    <a:pt x="12469" y="61108"/>
                  </a:lnTo>
                  <a:lnTo>
                    <a:pt x="38631" y="121930"/>
                  </a:lnTo>
                  <a:lnTo>
                    <a:pt x="66199" y="177955"/>
                  </a:lnTo>
                  <a:lnTo>
                    <a:pt x="99462" y="233033"/>
                  </a:lnTo>
                  <a:lnTo>
                    <a:pt x="130408" y="291986"/>
                  </a:lnTo>
                  <a:lnTo>
                    <a:pt x="158484" y="335855"/>
                  </a:lnTo>
                  <a:lnTo>
                    <a:pt x="178245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669629" y="1059446"/>
              <a:ext cx="158551" cy="166785"/>
            </a:xfrm>
            <a:custGeom>
              <a:avLst/>
              <a:gdLst/>
              <a:ahLst/>
              <a:cxnLst/>
              <a:rect l="0" t="0" r="0" b="0"/>
              <a:pathLst>
                <a:path w="158551" h="166785">
                  <a:moveTo>
                    <a:pt x="21437" y="147140"/>
                  </a:moveTo>
                  <a:lnTo>
                    <a:pt x="30860" y="101831"/>
                  </a:lnTo>
                  <a:lnTo>
                    <a:pt x="32354" y="44169"/>
                  </a:lnTo>
                  <a:lnTo>
                    <a:pt x="27305" y="6412"/>
                  </a:lnTo>
                  <a:lnTo>
                    <a:pt x="22302" y="0"/>
                  </a:lnTo>
                  <a:lnTo>
                    <a:pt x="15920" y="1819"/>
                  </a:lnTo>
                  <a:lnTo>
                    <a:pt x="8618" y="9126"/>
                  </a:lnTo>
                  <a:lnTo>
                    <a:pt x="505" y="37557"/>
                  </a:lnTo>
                  <a:lnTo>
                    <a:pt x="0" y="88264"/>
                  </a:lnTo>
                  <a:lnTo>
                    <a:pt x="7339" y="117926"/>
                  </a:lnTo>
                  <a:lnTo>
                    <a:pt x="20757" y="146343"/>
                  </a:lnTo>
                  <a:lnTo>
                    <a:pt x="31648" y="155750"/>
                  </a:lnTo>
                  <a:lnTo>
                    <a:pt x="60000" y="166201"/>
                  </a:lnTo>
                  <a:lnTo>
                    <a:pt x="88851" y="166784"/>
                  </a:lnTo>
                  <a:lnTo>
                    <a:pt x="126726" y="162609"/>
                  </a:lnTo>
                  <a:lnTo>
                    <a:pt x="158550" y="1608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951579" y="754116"/>
              <a:ext cx="270456" cy="304659"/>
            </a:xfrm>
            <a:custGeom>
              <a:avLst/>
              <a:gdLst/>
              <a:ahLst/>
              <a:cxnLst/>
              <a:rect l="0" t="0" r="0" b="0"/>
              <a:pathLst>
                <a:path w="270456" h="304659">
                  <a:moveTo>
                    <a:pt x="0" y="0"/>
                  </a:moveTo>
                  <a:lnTo>
                    <a:pt x="10946" y="51685"/>
                  </a:lnTo>
                  <a:lnTo>
                    <a:pt x="31842" y="113128"/>
                  </a:lnTo>
                  <a:lnTo>
                    <a:pt x="57580" y="176216"/>
                  </a:lnTo>
                  <a:lnTo>
                    <a:pt x="89804" y="232690"/>
                  </a:lnTo>
                  <a:lnTo>
                    <a:pt x="130476" y="287856"/>
                  </a:lnTo>
                  <a:lnTo>
                    <a:pt x="137258" y="301594"/>
                  </a:lnTo>
                  <a:lnTo>
                    <a:pt x="140256" y="304658"/>
                  </a:lnTo>
                  <a:lnTo>
                    <a:pt x="140732" y="300608"/>
                  </a:lnTo>
                  <a:lnTo>
                    <a:pt x="135674" y="281380"/>
                  </a:lnTo>
                  <a:lnTo>
                    <a:pt x="111663" y="227733"/>
                  </a:lnTo>
                  <a:lnTo>
                    <a:pt x="100626" y="176658"/>
                  </a:lnTo>
                  <a:lnTo>
                    <a:pt x="101418" y="122931"/>
                  </a:lnTo>
                  <a:lnTo>
                    <a:pt x="109061" y="89676"/>
                  </a:lnTo>
                  <a:lnTo>
                    <a:pt x="122613" y="64739"/>
                  </a:lnTo>
                  <a:lnTo>
                    <a:pt x="133540" y="59918"/>
                  </a:lnTo>
                  <a:lnTo>
                    <a:pt x="161932" y="62685"/>
                  </a:lnTo>
                  <a:lnTo>
                    <a:pt x="204897" y="88653"/>
                  </a:lnTo>
                  <a:lnTo>
                    <a:pt x="239294" y="132572"/>
                  </a:lnTo>
                  <a:lnTo>
                    <a:pt x="261505" y="176900"/>
                  </a:lnTo>
                  <a:lnTo>
                    <a:pt x="270455" y="226259"/>
                  </a:lnTo>
                  <a:lnTo>
                    <a:pt x="264424" y="257477"/>
                  </a:lnTo>
                  <a:lnTo>
                    <a:pt x="258550" y="272200"/>
                  </a:lnTo>
                  <a:lnTo>
                    <a:pt x="239836" y="292622"/>
                  </a:lnTo>
                  <a:lnTo>
                    <a:pt x="228446" y="300200"/>
                  </a:lnTo>
                  <a:lnTo>
                    <a:pt x="203604" y="304559"/>
                  </a:lnTo>
                  <a:lnTo>
                    <a:pt x="150823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239515" y="725208"/>
              <a:ext cx="301647" cy="186369"/>
            </a:xfrm>
            <a:custGeom>
              <a:avLst/>
              <a:gdLst/>
              <a:ahLst/>
              <a:cxnLst/>
              <a:rect l="0" t="0" r="0" b="0"/>
              <a:pathLst>
                <a:path w="301647" h="186369">
                  <a:moveTo>
                    <a:pt x="0" y="28908"/>
                  </a:moveTo>
                  <a:lnTo>
                    <a:pt x="12469" y="91539"/>
                  </a:lnTo>
                  <a:lnTo>
                    <a:pt x="34332" y="144290"/>
                  </a:lnTo>
                  <a:lnTo>
                    <a:pt x="51314" y="169566"/>
                  </a:lnTo>
                  <a:lnTo>
                    <a:pt x="63155" y="177525"/>
                  </a:lnTo>
                  <a:lnTo>
                    <a:pt x="92561" y="186368"/>
                  </a:lnTo>
                  <a:lnTo>
                    <a:pt x="105888" y="185679"/>
                  </a:lnTo>
                  <a:lnTo>
                    <a:pt x="128821" y="176789"/>
                  </a:lnTo>
                  <a:lnTo>
                    <a:pt x="145106" y="158618"/>
                  </a:lnTo>
                  <a:lnTo>
                    <a:pt x="155899" y="133785"/>
                  </a:lnTo>
                  <a:lnTo>
                    <a:pt x="161976" y="85543"/>
                  </a:lnTo>
                  <a:lnTo>
                    <a:pt x="162253" y="34178"/>
                  </a:lnTo>
                  <a:lnTo>
                    <a:pt x="156918" y="3828"/>
                  </a:lnTo>
                  <a:lnTo>
                    <a:pt x="154886" y="0"/>
                  </a:lnTo>
                  <a:lnTo>
                    <a:pt x="153531" y="3542"/>
                  </a:lnTo>
                  <a:lnTo>
                    <a:pt x="152628" y="11998"/>
                  </a:lnTo>
                  <a:lnTo>
                    <a:pt x="165915" y="53013"/>
                  </a:lnTo>
                  <a:lnTo>
                    <a:pt x="196428" y="103760"/>
                  </a:lnTo>
                  <a:lnTo>
                    <a:pt x="221366" y="127177"/>
                  </a:lnTo>
                  <a:lnTo>
                    <a:pt x="234415" y="135554"/>
                  </a:lnTo>
                  <a:lnTo>
                    <a:pt x="247684" y="138092"/>
                  </a:lnTo>
                  <a:lnTo>
                    <a:pt x="274615" y="132787"/>
                  </a:lnTo>
                  <a:lnTo>
                    <a:pt x="283626" y="124060"/>
                  </a:lnTo>
                  <a:lnTo>
                    <a:pt x="301646" y="7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472605" y="479892"/>
              <a:ext cx="150824" cy="342781"/>
            </a:xfrm>
            <a:custGeom>
              <a:avLst/>
              <a:gdLst/>
              <a:ahLst/>
              <a:cxnLst/>
              <a:rect l="0" t="0" r="0" b="0"/>
              <a:pathLst>
                <a:path w="150824" h="342781">
                  <a:moveTo>
                    <a:pt x="0" y="0"/>
                  </a:moveTo>
                  <a:lnTo>
                    <a:pt x="14915" y="55597"/>
                  </a:lnTo>
                  <a:lnTo>
                    <a:pt x="32230" y="109838"/>
                  </a:lnTo>
                  <a:lnTo>
                    <a:pt x="51844" y="164564"/>
                  </a:lnTo>
                  <a:lnTo>
                    <a:pt x="79418" y="219385"/>
                  </a:lnTo>
                  <a:lnTo>
                    <a:pt x="107264" y="274225"/>
                  </a:lnTo>
                  <a:lnTo>
                    <a:pt x="142981" y="323803"/>
                  </a:lnTo>
                  <a:lnTo>
                    <a:pt x="150823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541161" y="658138"/>
              <a:ext cx="123402" cy="68557"/>
            </a:xfrm>
            <a:custGeom>
              <a:avLst/>
              <a:gdLst/>
              <a:ahLst/>
              <a:cxnLst/>
              <a:rect l="0" t="0" r="0" b="0"/>
              <a:pathLst>
                <a:path w="123402" h="68557">
                  <a:moveTo>
                    <a:pt x="0" y="68556"/>
                  </a:moveTo>
                  <a:lnTo>
                    <a:pt x="60738" y="23305"/>
                  </a:lnTo>
                  <a:lnTo>
                    <a:pt x="102728" y="5055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842807" y="466738"/>
              <a:ext cx="191958" cy="235933"/>
            </a:xfrm>
            <a:custGeom>
              <a:avLst/>
              <a:gdLst/>
              <a:ahLst/>
              <a:cxnLst/>
              <a:rect l="0" t="0" r="0" b="0"/>
              <a:pathLst>
                <a:path w="191958" h="235933">
                  <a:moveTo>
                    <a:pt x="0" y="109132"/>
                  </a:moveTo>
                  <a:lnTo>
                    <a:pt x="29830" y="168792"/>
                  </a:lnTo>
                  <a:lnTo>
                    <a:pt x="64462" y="230776"/>
                  </a:lnTo>
                  <a:lnTo>
                    <a:pt x="68873" y="235932"/>
                  </a:lnTo>
                  <a:lnTo>
                    <a:pt x="70291" y="234799"/>
                  </a:lnTo>
                  <a:lnTo>
                    <a:pt x="53793" y="171417"/>
                  </a:lnTo>
                  <a:lnTo>
                    <a:pt x="40822" y="120986"/>
                  </a:lnTo>
                  <a:lnTo>
                    <a:pt x="31393" y="67448"/>
                  </a:lnTo>
                  <a:lnTo>
                    <a:pt x="30070" y="49350"/>
                  </a:lnTo>
                  <a:lnTo>
                    <a:pt x="33757" y="34238"/>
                  </a:lnTo>
                  <a:lnTo>
                    <a:pt x="50043" y="9321"/>
                  </a:lnTo>
                  <a:lnTo>
                    <a:pt x="60784" y="2982"/>
                  </a:lnTo>
                  <a:lnTo>
                    <a:pt x="84907" y="0"/>
                  </a:lnTo>
                  <a:lnTo>
                    <a:pt x="96215" y="5908"/>
                  </a:lnTo>
                  <a:lnTo>
                    <a:pt x="145682" y="68549"/>
                  </a:lnTo>
                  <a:lnTo>
                    <a:pt x="166228" y="116574"/>
                  </a:lnTo>
                  <a:lnTo>
                    <a:pt x="185295" y="176450"/>
                  </a:lnTo>
                  <a:lnTo>
                    <a:pt x="191957" y="2325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086898" y="385049"/>
              <a:ext cx="139824" cy="231200"/>
            </a:xfrm>
            <a:custGeom>
              <a:avLst/>
              <a:gdLst/>
              <a:ahLst/>
              <a:cxnLst/>
              <a:rect l="0" t="0" r="0" b="0"/>
              <a:pathLst>
                <a:path w="139824" h="231200">
                  <a:moveTo>
                    <a:pt x="2711" y="122265"/>
                  </a:moveTo>
                  <a:lnTo>
                    <a:pt x="6773" y="177863"/>
                  </a:lnTo>
                  <a:lnTo>
                    <a:pt x="9989" y="191323"/>
                  </a:lnTo>
                  <a:lnTo>
                    <a:pt x="16704" y="201820"/>
                  </a:lnTo>
                  <a:lnTo>
                    <a:pt x="36352" y="217546"/>
                  </a:lnTo>
                  <a:lnTo>
                    <a:pt x="47990" y="219302"/>
                  </a:lnTo>
                  <a:lnTo>
                    <a:pt x="73109" y="213128"/>
                  </a:lnTo>
                  <a:lnTo>
                    <a:pt x="95446" y="196165"/>
                  </a:lnTo>
                  <a:lnTo>
                    <a:pt x="105668" y="185243"/>
                  </a:lnTo>
                  <a:lnTo>
                    <a:pt x="117026" y="152795"/>
                  </a:lnTo>
                  <a:lnTo>
                    <a:pt x="119358" y="95764"/>
                  </a:lnTo>
                  <a:lnTo>
                    <a:pt x="112446" y="60212"/>
                  </a:lnTo>
                  <a:lnTo>
                    <a:pt x="99218" y="29177"/>
                  </a:lnTo>
                  <a:lnTo>
                    <a:pt x="79119" y="8274"/>
                  </a:lnTo>
                  <a:lnTo>
                    <a:pt x="67361" y="567"/>
                  </a:lnTo>
                  <a:lnTo>
                    <a:pt x="54952" y="0"/>
                  </a:lnTo>
                  <a:lnTo>
                    <a:pt x="28976" y="11557"/>
                  </a:lnTo>
                  <a:lnTo>
                    <a:pt x="10322" y="40053"/>
                  </a:lnTo>
                  <a:lnTo>
                    <a:pt x="0" y="78109"/>
                  </a:lnTo>
                  <a:lnTo>
                    <a:pt x="4277" y="140836"/>
                  </a:lnTo>
                  <a:lnTo>
                    <a:pt x="24164" y="195647"/>
                  </a:lnTo>
                  <a:lnTo>
                    <a:pt x="40683" y="221404"/>
                  </a:lnTo>
                  <a:lnTo>
                    <a:pt x="52401" y="227968"/>
                  </a:lnTo>
                  <a:lnTo>
                    <a:pt x="81672" y="231199"/>
                  </a:lnTo>
                  <a:lnTo>
                    <a:pt x="93438" y="226880"/>
                  </a:lnTo>
                  <a:lnTo>
                    <a:pt x="139823" y="1908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213010" y="109690"/>
              <a:ext cx="164535" cy="370203"/>
            </a:xfrm>
            <a:custGeom>
              <a:avLst/>
              <a:gdLst/>
              <a:ahLst/>
              <a:cxnLst/>
              <a:rect l="0" t="0" r="0" b="0"/>
              <a:pathLst>
                <a:path w="164535" h="370203">
                  <a:moveTo>
                    <a:pt x="0" y="0"/>
                  </a:moveTo>
                  <a:lnTo>
                    <a:pt x="3047" y="54732"/>
                  </a:lnTo>
                  <a:lnTo>
                    <a:pt x="21892" y="115411"/>
                  </a:lnTo>
                  <a:lnTo>
                    <a:pt x="45250" y="171138"/>
                  </a:lnTo>
                  <a:lnTo>
                    <a:pt x="65544" y="220320"/>
                  </a:lnTo>
                  <a:lnTo>
                    <a:pt x="97625" y="278734"/>
                  </a:lnTo>
                  <a:lnTo>
                    <a:pt x="136534" y="336900"/>
                  </a:lnTo>
                  <a:lnTo>
                    <a:pt x="164534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226721" y="260513"/>
              <a:ext cx="109691" cy="123402"/>
            </a:xfrm>
            <a:custGeom>
              <a:avLst/>
              <a:gdLst/>
              <a:ahLst/>
              <a:cxnLst/>
              <a:rect l="0" t="0" r="0" b="0"/>
              <a:pathLst>
                <a:path w="109691" h="123402">
                  <a:moveTo>
                    <a:pt x="0" y="123401"/>
                  </a:moveTo>
                  <a:lnTo>
                    <a:pt x="46774" y="64186"/>
                  </a:lnTo>
                  <a:lnTo>
                    <a:pt x="101627" y="8137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553954" y="1521943"/>
              <a:ext cx="191958" cy="301648"/>
            </a:xfrm>
            <a:custGeom>
              <a:avLst/>
              <a:gdLst/>
              <a:ahLst/>
              <a:cxnLst/>
              <a:rect l="0" t="0" r="0" b="0"/>
              <a:pathLst>
                <a:path w="191958" h="301648">
                  <a:moveTo>
                    <a:pt x="0" y="0"/>
                  </a:moveTo>
                  <a:lnTo>
                    <a:pt x="14916" y="55597"/>
                  </a:lnTo>
                  <a:lnTo>
                    <a:pt x="39509" y="109839"/>
                  </a:lnTo>
                  <a:lnTo>
                    <a:pt x="78593" y="167413"/>
                  </a:lnTo>
                  <a:lnTo>
                    <a:pt x="98952" y="202459"/>
                  </a:lnTo>
                  <a:lnTo>
                    <a:pt x="151497" y="260373"/>
                  </a:lnTo>
                  <a:lnTo>
                    <a:pt x="191957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540243" y="1590499"/>
              <a:ext cx="205669" cy="150825"/>
            </a:xfrm>
            <a:custGeom>
              <a:avLst/>
              <a:gdLst/>
              <a:ahLst/>
              <a:cxnLst/>
              <a:rect l="0" t="0" r="0" b="0"/>
              <a:pathLst>
                <a:path w="205669" h="150825">
                  <a:moveTo>
                    <a:pt x="0" y="150824"/>
                  </a:moveTo>
                  <a:lnTo>
                    <a:pt x="48808" y="131846"/>
                  </a:lnTo>
                  <a:lnTo>
                    <a:pt x="98252" y="108130"/>
                  </a:lnTo>
                  <a:lnTo>
                    <a:pt x="147434" y="77743"/>
                  </a:lnTo>
                  <a:lnTo>
                    <a:pt x="173693" y="52834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718488" y="1384831"/>
              <a:ext cx="219381" cy="323315"/>
            </a:xfrm>
            <a:custGeom>
              <a:avLst/>
              <a:gdLst/>
              <a:ahLst/>
              <a:cxnLst/>
              <a:rect l="0" t="0" r="0" b="0"/>
              <a:pathLst>
                <a:path w="219381" h="323315">
                  <a:moveTo>
                    <a:pt x="0" y="0"/>
                  </a:moveTo>
                  <a:lnTo>
                    <a:pt x="20370" y="51685"/>
                  </a:lnTo>
                  <a:lnTo>
                    <a:pt x="40644" y="109066"/>
                  </a:lnTo>
                  <a:lnTo>
                    <a:pt x="66598" y="164412"/>
                  </a:lnTo>
                  <a:lnTo>
                    <a:pt x="99542" y="219355"/>
                  </a:lnTo>
                  <a:lnTo>
                    <a:pt x="134516" y="280653"/>
                  </a:lnTo>
                  <a:lnTo>
                    <a:pt x="163401" y="322722"/>
                  </a:lnTo>
                  <a:lnTo>
                    <a:pt x="162256" y="323314"/>
                  </a:lnTo>
                  <a:lnTo>
                    <a:pt x="158445" y="320662"/>
                  </a:lnTo>
                  <a:lnTo>
                    <a:pt x="138524" y="295093"/>
                  </a:lnTo>
                  <a:lnTo>
                    <a:pt x="115442" y="236084"/>
                  </a:lnTo>
                  <a:lnTo>
                    <a:pt x="100900" y="189797"/>
                  </a:lnTo>
                  <a:lnTo>
                    <a:pt x="89989" y="132241"/>
                  </a:lnTo>
                  <a:lnTo>
                    <a:pt x="92301" y="99907"/>
                  </a:lnTo>
                  <a:lnTo>
                    <a:pt x="98097" y="90980"/>
                  </a:lnTo>
                  <a:lnTo>
                    <a:pt x="106532" y="86553"/>
                  </a:lnTo>
                  <a:lnTo>
                    <a:pt x="116726" y="85124"/>
                  </a:lnTo>
                  <a:lnTo>
                    <a:pt x="126569" y="90266"/>
                  </a:lnTo>
                  <a:lnTo>
                    <a:pt x="145629" y="112229"/>
                  </a:lnTo>
                  <a:lnTo>
                    <a:pt x="173491" y="166133"/>
                  </a:lnTo>
                  <a:lnTo>
                    <a:pt x="201044" y="223069"/>
                  </a:lnTo>
                  <a:lnTo>
                    <a:pt x="21938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967192" y="1422930"/>
              <a:ext cx="148923" cy="180616"/>
            </a:xfrm>
            <a:custGeom>
              <a:avLst/>
              <a:gdLst/>
              <a:ahLst/>
              <a:cxnLst/>
              <a:rect l="0" t="0" r="0" b="0"/>
              <a:pathLst>
                <a:path w="148923" h="180616">
                  <a:moveTo>
                    <a:pt x="11809" y="167569"/>
                  </a:moveTo>
                  <a:lnTo>
                    <a:pt x="26367" y="145733"/>
                  </a:lnTo>
                  <a:lnTo>
                    <a:pt x="35421" y="103038"/>
                  </a:lnTo>
                  <a:lnTo>
                    <a:pt x="30824" y="44515"/>
                  </a:lnTo>
                  <a:lnTo>
                    <a:pt x="19752" y="13345"/>
                  </a:lnTo>
                  <a:lnTo>
                    <a:pt x="12535" y="768"/>
                  </a:lnTo>
                  <a:lnTo>
                    <a:pt x="7723" y="0"/>
                  </a:lnTo>
                  <a:lnTo>
                    <a:pt x="4515" y="7105"/>
                  </a:lnTo>
                  <a:lnTo>
                    <a:pt x="0" y="53500"/>
                  </a:lnTo>
                  <a:lnTo>
                    <a:pt x="1990" y="92496"/>
                  </a:lnTo>
                  <a:lnTo>
                    <a:pt x="20242" y="145664"/>
                  </a:lnTo>
                  <a:lnTo>
                    <a:pt x="36377" y="171037"/>
                  </a:lnTo>
                  <a:lnTo>
                    <a:pt x="46470" y="177498"/>
                  </a:lnTo>
                  <a:lnTo>
                    <a:pt x="69871" y="180615"/>
                  </a:lnTo>
                  <a:lnTo>
                    <a:pt x="91444" y="172860"/>
                  </a:lnTo>
                  <a:lnTo>
                    <a:pt x="130120" y="143054"/>
                  </a:lnTo>
                  <a:lnTo>
                    <a:pt x="140565" y="129759"/>
                  </a:lnTo>
                  <a:lnTo>
                    <a:pt x="148922" y="1127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088691" y="1192874"/>
              <a:ext cx="219380" cy="278541"/>
            </a:xfrm>
            <a:custGeom>
              <a:avLst/>
              <a:gdLst/>
              <a:ahLst/>
              <a:cxnLst/>
              <a:rect l="0" t="0" r="0" b="0"/>
              <a:pathLst>
                <a:path w="219380" h="278541">
                  <a:moveTo>
                    <a:pt x="0" y="0"/>
                  </a:moveTo>
                  <a:lnTo>
                    <a:pt x="10946" y="51685"/>
                  </a:lnTo>
                  <a:lnTo>
                    <a:pt x="27778" y="109066"/>
                  </a:lnTo>
                  <a:lnTo>
                    <a:pt x="45775" y="164412"/>
                  </a:lnTo>
                  <a:lnTo>
                    <a:pt x="65523" y="217832"/>
                  </a:lnTo>
                  <a:lnTo>
                    <a:pt x="98645" y="276127"/>
                  </a:lnTo>
                  <a:lnTo>
                    <a:pt x="102327" y="278540"/>
                  </a:lnTo>
                  <a:lnTo>
                    <a:pt x="104782" y="274055"/>
                  </a:lnTo>
                  <a:lnTo>
                    <a:pt x="108720" y="223070"/>
                  </a:lnTo>
                  <a:lnTo>
                    <a:pt x="109403" y="164782"/>
                  </a:lnTo>
                  <a:lnTo>
                    <a:pt x="116884" y="113826"/>
                  </a:lnTo>
                  <a:lnTo>
                    <a:pt x="122103" y="107877"/>
                  </a:lnTo>
                  <a:lnTo>
                    <a:pt x="128630" y="108481"/>
                  </a:lnTo>
                  <a:lnTo>
                    <a:pt x="136028" y="113455"/>
                  </a:lnTo>
                  <a:lnTo>
                    <a:pt x="169794" y="165222"/>
                  </a:lnTo>
                  <a:lnTo>
                    <a:pt x="201742" y="226004"/>
                  </a:lnTo>
                  <a:lnTo>
                    <a:pt x="219379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349204" y="1184461"/>
              <a:ext cx="247505" cy="335805"/>
            </a:xfrm>
            <a:custGeom>
              <a:avLst/>
              <a:gdLst/>
              <a:ahLst/>
              <a:cxnLst/>
              <a:rect l="0" t="0" r="0" b="0"/>
              <a:pathLst>
                <a:path w="247505" h="335805">
                  <a:moveTo>
                    <a:pt x="0" y="118103"/>
                  </a:moveTo>
                  <a:lnTo>
                    <a:pt x="7279" y="147218"/>
                  </a:lnTo>
                  <a:lnTo>
                    <a:pt x="15517" y="152748"/>
                  </a:lnTo>
                  <a:lnTo>
                    <a:pt x="27102" y="153387"/>
                  </a:lnTo>
                  <a:lnTo>
                    <a:pt x="40920" y="150767"/>
                  </a:lnTo>
                  <a:lnTo>
                    <a:pt x="51656" y="142926"/>
                  </a:lnTo>
                  <a:lnTo>
                    <a:pt x="67646" y="117963"/>
                  </a:lnTo>
                  <a:lnTo>
                    <a:pt x="77935" y="62371"/>
                  </a:lnTo>
                  <a:lnTo>
                    <a:pt x="73512" y="0"/>
                  </a:lnTo>
                  <a:lnTo>
                    <a:pt x="88092" y="51449"/>
                  </a:lnTo>
                  <a:lnTo>
                    <a:pt x="114790" y="104767"/>
                  </a:lnTo>
                  <a:lnTo>
                    <a:pt x="140376" y="155248"/>
                  </a:lnTo>
                  <a:lnTo>
                    <a:pt x="184769" y="215362"/>
                  </a:lnTo>
                  <a:lnTo>
                    <a:pt x="230317" y="269179"/>
                  </a:lnTo>
                  <a:lnTo>
                    <a:pt x="240382" y="282806"/>
                  </a:lnTo>
                  <a:lnTo>
                    <a:pt x="247504" y="310135"/>
                  </a:lnTo>
                  <a:lnTo>
                    <a:pt x="247270" y="323821"/>
                  </a:lnTo>
                  <a:lnTo>
                    <a:pt x="242543" y="331422"/>
                  </a:lnTo>
                  <a:lnTo>
                    <a:pt x="234822" y="334965"/>
                  </a:lnTo>
                  <a:lnTo>
                    <a:pt x="225104" y="335804"/>
                  </a:lnTo>
                  <a:lnTo>
                    <a:pt x="202119" y="324549"/>
                  </a:lnTo>
                  <a:lnTo>
                    <a:pt x="189591" y="315149"/>
                  </a:lnTo>
                  <a:lnTo>
                    <a:pt x="171607" y="284391"/>
                  </a:lnTo>
                  <a:lnTo>
                    <a:pt x="152919" y="224250"/>
                  </a:lnTo>
                  <a:lnTo>
                    <a:pt x="141795" y="162250"/>
                  </a:lnTo>
                  <a:lnTo>
                    <a:pt x="138499" y="113410"/>
                  </a:lnTo>
                  <a:lnTo>
                    <a:pt x="137112" y="769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532209" y="1071891"/>
              <a:ext cx="133374" cy="331232"/>
            </a:xfrm>
            <a:custGeom>
              <a:avLst/>
              <a:gdLst/>
              <a:ahLst/>
              <a:cxnLst/>
              <a:rect l="0" t="0" r="0" b="0"/>
              <a:pathLst>
                <a:path w="133374" h="331232">
                  <a:moveTo>
                    <a:pt x="22663" y="134695"/>
                  </a:moveTo>
                  <a:lnTo>
                    <a:pt x="48431" y="190292"/>
                  </a:lnTo>
                  <a:lnTo>
                    <a:pt x="68040" y="244533"/>
                  </a:lnTo>
                  <a:lnTo>
                    <a:pt x="106953" y="299259"/>
                  </a:lnTo>
                  <a:lnTo>
                    <a:pt x="131598" y="331231"/>
                  </a:lnTo>
                  <a:lnTo>
                    <a:pt x="133373" y="329704"/>
                  </a:lnTo>
                  <a:lnTo>
                    <a:pt x="133032" y="324116"/>
                  </a:lnTo>
                  <a:lnTo>
                    <a:pt x="91760" y="261542"/>
                  </a:lnTo>
                  <a:lnTo>
                    <a:pt x="54762" y="200208"/>
                  </a:lnTo>
                  <a:lnTo>
                    <a:pt x="27537" y="146281"/>
                  </a:lnTo>
                  <a:lnTo>
                    <a:pt x="6164" y="96148"/>
                  </a:lnTo>
                  <a:lnTo>
                    <a:pt x="0" y="44222"/>
                  </a:lnTo>
                  <a:lnTo>
                    <a:pt x="3958" y="13741"/>
                  </a:lnTo>
                  <a:lnTo>
                    <a:pt x="10193" y="5308"/>
                  </a:lnTo>
                  <a:lnTo>
                    <a:pt x="18920" y="1209"/>
                  </a:lnTo>
                  <a:lnTo>
                    <a:pt x="29309" y="0"/>
                  </a:lnTo>
                  <a:lnTo>
                    <a:pt x="53039" y="6782"/>
                  </a:lnTo>
                  <a:lnTo>
                    <a:pt x="77297" y="21477"/>
                  </a:lnTo>
                  <a:lnTo>
                    <a:pt x="98235" y="43242"/>
                  </a:lnTo>
                  <a:lnTo>
                    <a:pt x="119874" y="95748"/>
                  </a:lnTo>
                  <a:lnTo>
                    <a:pt x="121376" y="152270"/>
                  </a:lnTo>
                  <a:lnTo>
                    <a:pt x="104894" y="200333"/>
                  </a:lnTo>
                  <a:lnTo>
                    <a:pt x="63796" y="2580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691984" y="1000918"/>
              <a:ext cx="99997" cy="148443"/>
            </a:xfrm>
            <a:custGeom>
              <a:avLst/>
              <a:gdLst/>
              <a:ahLst/>
              <a:cxnLst/>
              <a:rect l="0" t="0" r="0" b="0"/>
              <a:pathLst>
                <a:path w="99997" h="148443">
                  <a:moveTo>
                    <a:pt x="0" y="0"/>
                  </a:moveTo>
                  <a:lnTo>
                    <a:pt x="0" y="53208"/>
                  </a:lnTo>
                  <a:lnTo>
                    <a:pt x="1523" y="104465"/>
                  </a:lnTo>
                  <a:lnTo>
                    <a:pt x="7279" y="134790"/>
                  </a:lnTo>
                  <a:lnTo>
                    <a:pt x="15517" y="143181"/>
                  </a:lnTo>
                  <a:lnTo>
                    <a:pt x="27103" y="147252"/>
                  </a:lnTo>
                  <a:lnTo>
                    <a:pt x="40921" y="148442"/>
                  </a:lnTo>
                  <a:lnTo>
                    <a:pt x="53180" y="144665"/>
                  </a:lnTo>
                  <a:lnTo>
                    <a:pt x="74926" y="128281"/>
                  </a:lnTo>
                  <a:lnTo>
                    <a:pt x="97020" y="93362"/>
                  </a:lnTo>
                  <a:lnTo>
                    <a:pt x="99996" y="63330"/>
                  </a:lnTo>
                  <a:lnTo>
                    <a:pt x="98657" y="46790"/>
                  </a:lnTo>
                  <a:lnTo>
                    <a:pt x="84982" y="20288"/>
                  </a:lnTo>
                  <a:lnTo>
                    <a:pt x="74936" y="8955"/>
                  </a:lnTo>
                  <a:lnTo>
                    <a:pt x="65192" y="2923"/>
                  </a:lnTo>
                  <a:lnTo>
                    <a:pt x="55649" y="425"/>
                  </a:lnTo>
                  <a:lnTo>
                    <a:pt x="2742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760540" y="740405"/>
              <a:ext cx="137113" cy="315358"/>
            </a:xfrm>
            <a:custGeom>
              <a:avLst/>
              <a:gdLst/>
              <a:ahLst/>
              <a:cxnLst/>
              <a:rect l="0" t="0" r="0" b="0"/>
              <a:pathLst>
                <a:path w="137113" h="315358">
                  <a:moveTo>
                    <a:pt x="0" y="0"/>
                  </a:moveTo>
                  <a:lnTo>
                    <a:pt x="14915" y="52870"/>
                  </a:lnTo>
                  <a:lnTo>
                    <a:pt x="26434" y="93577"/>
                  </a:lnTo>
                  <a:lnTo>
                    <a:pt x="46788" y="142139"/>
                  </a:lnTo>
                  <a:lnTo>
                    <a:pt x="67006" y="190128"/>
                  </a:lnTo>
                  <a:lnTo>
                    <a:pt x="95519" y="251846"/>
                  </a:lnTo>
                  <a:lnTo>
                    <a:pt x="119202" y="290953"/>
                  </a:lnTo>
                  <a:lnTo>
                    <a:pt x="137112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815385" y="932362"/>
              <a:ext cx="54846" cy="123401"/>
            </a:xfrm>
            <a:custGeom>
              <a:avLst/>
              <a:gdLst/>
              <a:ahLst/>
              <a:cxnLst/>
              <a:rect l="0" t="0" r="0" b="0"/>
              <a:pathLst>
                <a:path w="54846" h="123401">
                  <a:moveTo>
                    <a:pt x="0" y="123400"/>
                  </a:moveTo>
                  <a:lnTo>
                    <a:pt x="18977" y="67803"/>
                  </a:lnTo>
                  <a:lnTo>
                    <a:pt x="38632" y="31262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925074" y="774306"/>
              <a:ext cx="274226" cy="210034"/>
            </a:xfrm>
            <a:custGeom>
              <a:avLst/>
              <a:gdLst/>
              <a:ahLst/>
              <a:cxnLst/>
              <a:rect l="0" t="0" r="0" b="0"/>
              <a:pathLst>
                <a:path w="274226" h="210034">
                  <a:moveTo>
                    <a:pt x="0" y="171767"/>
                  </a:moveTo>
                  <a:lnTo>
                    <a:pt x="21837" y="164488"/>
                  </a:lnTo>
                  <a:lnTo>
                    <a:pt x="40683" y="148727"/>
                  </a:lnTo>
                  <a:lnTo>
                    <a:pt x="49975" y="138125"/>
                  </a:lnTo>
                  <a:lnTo>
                    <a:pt x="54645" y="126487"/>
                  </a:lnTo>
                  <a:lnTo>
                    <a:pt x="55771" y="101368"/>
                  </a:lnTo>
                  <a:lnTo>
                    <a:pt x="52416" y="98935"/>
                  </a:lnTo>
                  <a:lnTo>
                    <a:pt x="47132" y="103407"/>
                  </a:lnTo>
                  <a:lnTo>
                    <a:pt x="34659" y="124627"/>
                  </a:lnTo>
                  <a:lnTo>
                    <a:pt x="24038" y="154371"/>
                  </a:lnTo>
                  <a:lnTo>
                    <a:pt x="22363" y="183840"/>
                  </a:lnTo>
                  <a:lnTo>
                    <a:pt x="24049" y="198097"/>
                  </a:lnTo>
                  <a:lnTo>
                    <a:pt x="29744" y="206079"/>
                  </a:lnTo>
                  <a:lnTo>
                    <a:pt x="38111" y="209876"/>
                  </a:lnTo>
                  <a:lnTo>
                    <a:pt x="59596" y="210033"/>
                  </a:lnTo>
                  <a:lnTo>
                    <a:pt x="84379" y="205024"/>
                  </a:lnTo>
                  <a:lnTo>
                    <a:pt x="106566" y="189595"/>
                  </a:lnTo>
                  <a:lnTo>
                    <a:pt x="136187" y="151150"/>
                  </a:lnTo>
                  <a:lnTo>
                    <a:pt x="145636" y="135171"/>
                  </a:lnTo>
                  <a:lnTo>
                    <a:pt x="152073" y="101165"/>
                  </a:lnTo>
                  <a:lnTo>
                    <a:pt x="151656" y="83565"/>
                  </a:lnTo>
                  <a:lnTo>
                    <a:pt x="152903" y="77926"/>
                  </a:lnTo>
                  <a:lnTo>
                    <a:pt x="155256" y="80260"/>
                  </a:lnTo>
                  <a:lnTo>
                    <a:pt x="172736" y="131786"/>
                  </a:lnTo>
                  <a:lnTo>
                    <a:pt x="174572" y="128355"/>
                  </a:lnTo>
                  <a:lnTo>
                    <a:pt x="175090" y="109816"/>
                  </a:lnTo>
                  <a:lnTo>
                    <a:pt x="169863" y="73683"/>
                  </a:lnTo>
                  <a:lnTo>
                    <a:pt x="180201" y="20528"/>
                  </a:lnTo>
                  <a:lnTo>
                    <a:pt x="184119" y="6955"/>
                  </a:lnTo>
                  <a:lnTo>
                    <a:pt x="189779" y="954"/>
                  </a:lnTo>
                  <a:lnTo>
                    <a:pt x="196598" y="0"/>
                  </a:lnTo>
                  <a:lnTo>
                    <a:pt x="204192" y="2411"/>
                  </a:lnTo>
                  <a:lnTo>
                    <a:pt x="216692" y="17277"/>
                  </a:lnTo>
                  <a:lnTo>
                    <a:pt x="237131" y="64061"/>
                  </a:lnTo>
                  <a:lnTo>
                    <a:pt x="247939" y="126737"/>
                  </a:lnTo>
                  <a:lnTo>
                    <a:pt x="274225" y="1854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213010" y="634357"/>
              <a:ext cx="290274" cy="243661"/>
            </a:xfrm>
            <a:custGeom>
              <a:avLst/>
              <a:gdLst/>
              <a:ahLst/>
              <a:cxnLst/>
              <a:rect l="0" t="0" r="0" b="0"/>
              <a:pathLst>
                <a:path w="290274" h="243661">
                  <a:moveTo>
                    <a:pt x="0" y="78625"/>
                  </a:moveTo>
                  <a:lnTo>
                    <a:pt x="3047" y="131834"/>
                  </a:lnTo>
                  <a:lnTo>
                    <a:pt x="20369" y="183091"/>
                  </a:lnTo>
                  <a:lnTo>
                    <a:pt x="30889" y="213415"/>
                  </a:lnTo>
                  <a:lnTo>
                    <a:pt x="48768" y="234003"/>
                  </a:lnTo>
                  <a:lnTo>
                    <a:pt x="59934" y="241625"/>
                  </a:lnTo>
                  <a:lnTo>
                    <a:pt x="70425" y="243660"/>
                  </a:lnTo>
                  <a:lnTo>
                    <a:pt x="80466" y="241970"/>
                  </a:lnTo>
                  <a:lnTo>
                    <a:pt x="90207" y="237796"/>
                  </a:lnTo>
                  <a:lnTo>
                    <a:pt x="105093" y="220971"/>
                  </a:lnTo>
                  <a:lnTo>
                    <a:pt x="115264" y="196735"/>
                  </a:lnTo>
                  <a:lnTo>
                    <a:pt x="120989" y="148830"/>
                  </a:lnTo>
                  <a:lnTo>
                    <a:pt x="121163" y="97565"/>
                  </a:lnTo>
                  <a:lnTo>
                    <a:pt x="115803" y="67238"/>
                  </a:lnTo>
                  <a:lnTo>
                    <a:pt x="113765" y="63416"/>
                  </a:lnTo>
                  <a:lnTo>
                    <a:pt x="112407" y="66963"/>
                  </a:lnTo>
                  <a:lnTo>
                    <a:pt x="112420" y="85630"/>
                  </a:lnTo>
                  <a:lnTo>
                    <a:pt x="122517" y="121834"/>
                  </a:lnTo>
                  <a:lnTo>
                    <a:pt x="136211" y="148104"/>
                  </a:lnTo>
                  <a:lnTo>
                    <a:pt x="160579" y="166889"/>
                  </a:lnTo>
                  <a:lnTo>
                    <a:pt x="175609" y="174031"/>
                  </a:lnTo>
                  <a:lnTo>
                    <a:pt x="188676" y="174222"/>
                  </a:lnTo>
                  <a:lnTo>
                    <a:pt x="200433" y="169779"/>
                  </a:lnTo>
                  <a:lnTo>
                    <a:pt x="211319" y="162246"/>
                  </a:lnTo>
                  <a:lnTo>
                    <a:pt x="217053" y="152654"/>
                  </a:lnTo>
                  <a:lnTo>
                    <a:pt x="219361" y="129809"/>
                  </a:lnTo>
                  <a:lnTo>
                    <a:pt x="208429" y="68479"/>
                  </a:lnTo>
                  <a:lnTo>
                    <a:pt x="200294" y="39076"/>
                  </a:lnTo>
                  <a:lnTo>
                    <a:pt x="183474" y="14836"/>
                  </a:lnTo>
                  <a:lnTo>
                    <a:pt x="168382" y="0"/>
                  </a:lnTo>
                  <a:lnTo>
                    <a:pt x="171829" y="3563"/>
                  </a:lnTo>
                  <a:lnTo>
                    <a:pt x="234935" y="47666"/>
                  </a:lnTo>
                  <a:lnTo>
                    <a:pt x="267492" y="74361"/>
                  </a:lnTo>
                  <a:lnTo>
                    <a:pt x="289156" y="108847"/>
                  </a:lnTo>
                  <a:lnTo>
                    <a:pt x="290273" y="120102"/>
                  </a:lnTo>
                  <a:lnTo>
                    <a:pt x="283388" y="140732"/>
                  </a:lnTo>
                  <a:lnTo>
                    <a:pt x="275763" y="147452"/>
                  </a:lnTo>
                  <a:lnTo>
                    <a:pt x="233090" y="160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528367" y="564205"/>
              <a:ext cx="219381" cy="121356"/>
            </a:xfrm>
            <a:custGeom>
              <a:avLst/>
              <a:gdLst/>
              <a:ahLst/>
              <a:cxnLst/>
              <a:rect l="0" t="0" r="0" b="0"/>
              <a:pathLst>
                <a:path w="219381" h="121356">
                  <a:moveTo>
                    <a:pt x="0" y="121355"/>
                  </a:moveTo>
                  <a:lnTo>
                    <a:pt x="29830" y="72548"/>
                  </a:lnTo>
                  <a:lnTo>
                    <a:pt x="57182" y="12858"/>
                  </a:lnTo>
                  <a:lnTo>
                    <a:pt x="56403" y="4843"/>
                  </a:lnTo>
                  <a:lnTo>
                    <a:pt x="51313" y="1023"/>
                  </a:lnTo>
                  <a:lnTo>
                    <a:pt x="43349" y="0"/>
                  </a:lnTo>
                  <a:lnTo>
                    <a:pt x="36517" y="3889"/>
                  </a:lnTo>
                  <a:lnTo>
                    <a:pt x="24863" y="20397"/>
                  </a:lnTo>
                  <a:lnTo>
                    <a:pt x="22730" y="47031"/>
                  </a:lnTo>
                  <a:lnTo>
                    <a:pt x="24294" y="62665"/>
                  </a:lnTo>
                  <a:lnTo>
                    <a:pt x="31431" y="73088"/>
                  </a:lnTo>
                  <a:lnTo>
                    <a:pt x="42282" y="80036"/>
                  </a:lnTo>
                  <a:lnTo>
                    <a:pt x="55611" y="84668"/>
                  </a:lnTo>
                  <a:lnTo>
                    <a:pt x="103484" y="83909"/>
                  </a:lnTo>
                  <a:lnTo>
                    <a:pt x="163309" y="70003"/>
                  </a:lnTo>
                  <a:lnTo>
                    <a:pt x="200734" y="57050"/>
                  </a:lnTo>
                  <a:lnTo>
                    <a:pt x="219380" y="390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319946" y="1508232"/>
            <a:ext cx="256031" cy="315359"/>
          </a:xfrm>
          <a:custGeom>
            <a:avLst/>
            <a:gdLst/>
            <a:ahLst/>
            <a:cxnLst/>
            <a:rect l="0" t="0" r="0" b="0"/>
            <a:pathLst>
              <a:path w="256031" h="315359">
                <a:moveTo>
                  <a:pt x="0" y="0"/>
                </a:moveTo>
                <a:lnTo>
                  <a:pt x="4063" y="59660"/>
                </a:lnTo>
                <a:lnTo>
                  <a:pt x="10853" y="111116"/>
                </a:lnTo>
                <a:lnTo>
                  <a:pt x="16927" y="164957"/>
                </a:lnTo>
                <a:lnTo>
                  <a:pt x="24313" y="223567"/>
                </a:lnTo>
                <a:lnTo>
                  <a:pt x="26501" y="285114"/>
                </a:lnTo>
                <a:lnTo>
                  <a:pt x="25490" y="311057"/>
                </a:lnTo>
                <a:lnTo>
                  <a:pt x="23087" y="309443"/>
                </a:lnTo>
                <a:lnTo>
                  <a:pt x="19962" y="302274"/>
                </a:lnTo>
                <a:lnTo>
                  <a:pt x="20552" y="282120"/>
                </a:lnTo>
                <a:lnTo>
                  <a:pt x="33344" y="231942"/>
                </a:lnTo>
                <a:lnTo>
                  <a:pt x="46104" y="191617"/>
                </a:lnTo>
                <a:lnTo>
                  <a:pt x="67210" y="168446"/>
                </a:lnTo>
                <a:lnTo>
                  <a:pt x="123135" y="136023"/>
                </a:lnTo>
                <a:lnTo>
                  <a:pt x="154768" y="133073"/>
                </a:lnTo>
                <a:lnTo>
                  <a:pt x="171734" y="134420"/>
                </a:lnTo>
                <a:lnTo>
                  <a:pt x="202774" y="148103"/>
                </a:lnTo>
                <a:lnTo>
                  <a:pt x="228758" y="169419"/>
                </a:lnTo>
                <a:lnTo>
                  <a:pt x="245384" y="194128"/>
                </a:lnTo>
                <a:lnTo>
                  <a:pt x="256030" y="248291"/>
                </a:lnTo>
                <a:lnTo>
                  <a:pt x="252954" y="263029"/>
                </a:lnTo>
                <a:lnTo>
                  <a:pt x="246333" y="274378"/>
                </a:lnTo>
                <a:lnTo>
                  <a:pt x="226788" y="291051"/>
                </a:lnTo>
                <a:lnTo>
                  <a:pt x="202867" y="303539"/>
                </a:lnTo>
                <a:lnTo>
                  <a:pt x="149147" y="311856"/>
                </a:lnTo>
                <a:lnTo>
                  <a:pt x="92266" y="314320"/>
                </a:lnTo>
                <a:lnTo>
                  <a:pt x="63351" y="314897"/>
                </a:lnTo>
                <a:lnTo>
                  <a:pt x="27423" y="3153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339040" y="2404401"/>
            <a:ext cx="274407" cy="762887"/>
            <a:chOff x="5339040" y="2404401"/>
            <a:chExt cx="274407" cy="762887"/>
          </a:xfrm>
        </p:grpSpPr>
        <p:sp>
          <p:nvSpPr>
            <p:cNvPr id="45" name="Freeform 44"/>
            <p:cNvSpPr/>
            <p:nvPr/>
          </p:nvSpPr>
          <p:spPr>
            <a:xfrm>
              <a:off x="5339040" y="2404401"/>
              <a:ext cx="236129" cy="296707"/>
            </a:xfrm>
            <a:custGeom>
              <a:avLst/>
              <a:gdLst/>
              <a:ahLst/>
              <a:cxnLst/>
              <a:rect l="0" t="0" r="0" b="0"/>
              <a:pathLst>
                <a:path w="236129" h="296707">
                  <a:moveTo>
                    <a:pt x="213997" y="49904"/>
                  </a:moveTo>
                  <a:lnTo>
                    <a:pt x="175828" y="11736"/>
                  </a:lnTo>
                  <a:lnTo>
                    <a:pt x="150313" y="2471"/>
                  </a:lnTo>
                  <a:lnTo>
                    <a:pt x="134978" y="0"/>
                  </a:lnTo>
                  <a:lnTo>
                    <a:pt x="105751" y="5381"/>
                  </a:lnTo>
                  <a:lnTo>
                    <a:pt x="91558" y="11081"/>
                  </a:lnTo>
                  <a:lnTo>
                    <a:pt x="67664" y="33665"/>
                  </a:lnTo>
                  <a:lnTo>
                    <a:pt x="37081" y="84702"/>
                  </a:lnTo>
                  <a:lnTo>
                    <a:pt x="12786" y="139943"/>
                  </a:lnTo>
                  <a:lnTo>
                    <a:pt x="0" y="189319"/>
                  </a:lnTo>
                  <a:lnTo>
                    <a:pt x="57" y="223079"/>
                  </a:lnTo>
                  <a:lnTo>
                    <a:pt x="10238" y="253319"/>
                  </a:lnTo>
                  <a:lnTo>
                    <a:pt x="28982" y="273868"/>
                  </a:lnTo>
                  <a:lnTo>
                    <a:pt x="40379" y="281480"/>
                  </a:lnTo>
                  <a:lnTo>
                    <a:pt x="65230" y="285876"/>
                  </a:lnTo>
                  <a:lnTo>
                    <a:pt x="118425" y="276285"/>
                  </a:lnTo>
                  <a:lnTo>
                    <a:pt x="159272" y="256800"/>
                  </a:lnTo>
                  <a:lnTo>
                    <a:pt x="212809" y="203146"/>
                  </a:lnTo>
                  <a:lnTo>
                    <a:pt x="222346" y="193199"/>
                  </a:lnTo>
                  <a:lnTo>
                    <a:pt x="232942" y="165896"/>
                  </a:lnTo>
                  <a:lnTo>
                    <a:pt x="236128" y="133449"/>
                  </a:lnTo>
                  <a:lnTo>
                    <a:pt x="229357" y="82445"/>
                  </a:lnTo>
                  <a:lnTo>
                    <a:pt x="221839" y="52179"/>
                  </a:lnTo>
                  <a:lnTo>
                    <a:pt x="217701" y="48374"/>
                  </a:lnTo>
                  <a:lnTo>
                    <a:pt x="213420" y="51931"/>
                  </a:lnTo>
                  <a:lnTo>
                    <a:pt x="200115" y="90115"/>
                  </a:lnTo>
                  <a:lnTo>
                    <a:pt x="190586" y="149672"/>
                  </a:lnTo>
                  <a:lnTo>
                    <a:pt x="191826" y="211499"/>
                  </a:lnTo>
                  <a:lnTo>
                    <a:pt x="201842" y="260287"/>
                  </a:lnTo>
                  <a:lnTo>
                    <a:pt x="213997" y="2967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365144" y="2851930"/>
              <a:ext cx="248303" cy="315358"/>
            </a:xfrm>
            <a:custGeom>
              <a:avLst/>
              <a:gdLst/>
              <a:ahLst/>
              <a:cxnLst/>
              <a:rect l="0" t="0" r="0" b="0"/>
              <a:pathLst>
                <a:path w="248303" h="315358">
                  <a:moveTo>
                    <a:pt x="23358" y="0"/>
                  </a:moveTo>
                  <a:lnTo>
                    <a:pt x="8800" y="14557"/>
                  </a:lnTo>
                  <a:lnTo>
                    <a:pt x="1653" y="37955"/>
                  </a:lnTo>
                  <a:lnTo>
                    <a:pt x="0" y="68667"/>
                  </a:lnTo>
                  <a:lnTo>
                    <a:pt x="7635" y="120217"/>
                  </a:lnTo>
                  <a:lnTo>
                    <a:pt x="19546" y="172563"/>
                  </a:lnTo>
                  <a:lnTo>
                    <a:pt x="34247" y="216172"/>
                  </a:lnTo>
                  <a:lnTo>
                    <a:pt x="74465" y="268629"/>
                  </a:lnTo>
                  <a:lnTo>
                    <a:pt x="80281" y="268971"/>
                  </a:lnTo>
                  <a:lnTo>
                    <a:pt x="84159" y="263104"/>
                  </a:lnTo>
                  <a:lnTo>
                    <a:pt x="90382" y="202625"/>
                  </a:lnTo>
                  <a:lnTo>
                    <a:pt x="98739" y="146705"/>
                  </a:lnTo>
                  <a:lnTo>
                    <a:pt x="110864" y="98821"/>
                  </a:lnTo>
                  <a:lnTo>
                    <a:pt x="119782" y="87209"/>
                  </a:lnTo>
                  <a:lnTo>
                    <a:pt x="145941" y="70245"/>
                  </a:lnTo>
                  <a:lnTo>
                    <a:pt x="159925" y="68158"/>
                  </a:lnTo>
                  <a:lnTo>
                    <a:pt x="187650" y="73965"/>
                  </a:lnTo>
                  <a:lnTo>
                    <a:pt x="228954" y="94365"/>
                  </a:lnTo>
                  <a:lnTo>
                    <a:pt x="238119" y="105567"/>
                  </a:lnTo>
                  <a:lnTo>
                    <a:pt x="248302" y="134264"/>
                  </a:lnTo>
                  <a:lnTo>
                    <a:pt x="244703" y="167331"/>
                  </a:lnTo>
                  <a:lnTo>
                    <a:pt x="232946" y="199294"/>
                  </a:lnTo>
                  <a:lnTo>
                    <a:pt x="184497" y="261780"/>
                  </a:lnTo>
                  <a:lnTo>
                    <a:pt x="138474" y="294743"/>
                  </a:lnTo>
                  <a:lnTo>
                    <a:pt x="108037" y="306196"/>
                  </a:lnTo>
                  <a:lnTo>
                    <a:pt x="64492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Freeform 47"/>
          <p:cNvSpPr/>
          <p:nvPr/>
        </p:nvSpPr>
        <p:spPr>
          <a:xfrm>
            <a:off x="1247719" y="4290955"/>
            <a:ext cx="3194711" cy="658138"/>
          </a:xfrm>
          <a:custGeom>
            <a:avLst/>
            <a:gdLst/>
            <a:ahLst/>
            <a:cxnLst/>
            <a:rect l="0" t="0" r="0" b="0"/>
            <a:pathLst>
              <a:path w="3194711" h="658138">
                <a:moveTo>
                  <a:pt x="0" y="0"/>
                </a:moveTo>
                <a:lnTo>
                  <a:pt x="52870" y="14915"/>
                </a:lnTo>
                <a:lnTo>
                  <a:pt x="113167" y="27779"/>
                </a:lnTo>
                <a:lnTo>
                  <a:pt x="171151" y="41239"/>
                </a:lnTo>
                <a:lnTo>
                  <a:pt x="221340" y="54876"/>
                </a:lnTo>
                <a:lnTo>
                  <a:pt x="278868" y="64502"/>
                </a:lnTo>
                <a:lnTo>
                  <a:pt x="340094" y="71417"/>
                </a:lnTo>
                <a:lnTo>
                  <a:pt x="400892" y="83114"/>
                </a:lnTo>
                <a:lnTo>
                  <a:pt x="463086" y="96229"/>
                </a:lnTo>
                <a:lnTo>
                  <a:pt x="516046" y="109764"/>
                </a:lnTo>
                <a:lnTo>
                  <a:pt x="564747" y="123422"/>
                </a:lnTo>
                <a:lnTo>
                  <a:pt x="621834" y="137119"/>
                </a:lnTo>
                <a:lnTo>
                  <a:pt x="664855" y="146256"/>
                </a:lnTo>
                <a:lnTo>
                  <a:pt x="709366" y="155395"/>
                </a:lnTo>
                <a:lnTo>
                  <a:pt x="762694" y="169105"/>
                </a:lnTo>
                <a:lnTo>
                  <a:pt x="814719" y="182816"/>
                </a:lnTo>
                <a:lnTo>
                  <a:pt x="861449" y="196527"/>
                </a:lnTo>
                <a:lnTo>
                  <a:pt x="918799" y="202959"/>
                </a:lnTo>
                <a:lnTo>
                  <a:pt x="961882" y="208527"/>
                </a:lnTo>
                <a:lnTo>
                  <a:pt x="1006421" y="217603"/>
                </a:lnTo>
                <a:lnTo>
                  <a:pt x="1051607" y="231793"/>
                </a:lnTo>
                <a:lnTo>
                  <a:pt x="1097081" y="244193"/>
                </a:lnTo>
                <a:lnTo>
                  <a:pt x="1142682" y="254783"/>
                </a:lnTo>
                <a:lnTo>
                  <a:pt x="1188341" y="264568"/>
                </a:lnTo>
                <a:lnTo>
                  <a:pt x="1234025" y="269932"/>
                </a:lnTo>
                <a:lnTo>
                  <a:pt x="1279720" y="273840"/>
                </a:lnTo>
                <a:lnTo>
                  <a:pt x="1325420" y="280655"/>
                </a:lnTo>
                <a:lnTo>
                  <a:pt x="1371122" y="288762"/>
                </a:lnTo>
                <a:lnTo>
                  <a:pt x="1416825" y="297443"/>
                </a:lnTo>
                <a:lnTo>
                  <a:pt x="1462529" y="306380"/>
                </a:lnTo>
                <a:lnTo>
                  <a:pt x="1512295" y="311367"/>
                </a:lnTo>
                <a:lnTo>
                  <a:pt x="1563359" y="315107"/>
                </a:lnTo>
                <a:lnTo>
                  <a:pt x="1611446" y="321848"/>
                </a:lnTo>
                <a:lnTo>
                  <a:pt x="1658209" y="329922"/>
                </a:lnTo>
                <a:lnTo>
                  <a:pt x="1719236" y="343033"/>
                </a:lnTo>
                <a:lnTo>
                  <a:pt x="1778451" y="356566"/>
                </a:lnTo>
                <a:lnTo>
                  <a:pt x="1826380" y="365665"/>
                </a:lnTo>
                <a:lnTo>
                  <a:pt x="1873073" y="374787"/>
                </a:lnTo>
                <a:lnTo>
                  <a:pt x="1927628" y="388488"/>
                </a:lnTo>
                <a:lnTo>
                  <a:pt x="1970378" y="397627"/>
                </a:lnTo>
                <a:lnTo>
                  <a:pt x="2019847" y="406766"/>
                </a:lnTo>
                <a:lnTo>
                  <a:pt x="2072303" y="415907"/>
                </a:lnTo>
                <a:lnTo>
                  <a:pt x="2131389" y="429618"/>
                </a:lnTo>
                <a:lnTo>
                  <a:pt x="2175198" y="438758"/>
                </a:lnTo>
                <a:lnTo>
                  <a:pt x="2220568" y="447899"/>
                </a:lnTo>
                <a:lnTo>
                  <a:pt x="2271805" y="461610"/>
                </a:lnTo>
                <a:lnTo>
                  <a:pt x="2320503" y="475322"/>
                </a:lnTo>
                <a:lnTo>
                  <a:pt x="2365892" y="484462"/>
                </a:lnTo>
                <a:lnTo>
                  <a:pt x="2420999" y="498173"/>
                </a:lnTo>
                <a:lnTo>
                  <a:pt x="2480831" y="511884"/>
                </a:lnTo>
                <a:lnTo>
                  <a:pt x="2528557" y="521025"/>
                </a:lnTo>
                <a:lnTo>
                  <a:pt x="2578714" y="530166"/>
                </a:lnTo>
                <a:lnTo>
                  <a:pt x="2626397" y="539307"/>
                </a:lnTo>
                <a:lnTo>
                  <a:pt x="2681510" y="553018"/>
                </a:lnTo>
                <a:lnTo>
                  <a:pt x="2741343" y="566730"/>
                </a:lnTo>
                <a:lnTo>
                  <a:pt x="2785007" y="579933"/>
                </a:lnTo>
                <a:lnTo>
                  <a:pt x="2848352" y="600434"/>
                </a:lnTo>
                <a:lnTo>
                  <a:pt x="2905715" y="616157"/>
                </a:lnTo>
                <a:lnTo>
                  <a:pt x="2965368" y="626402"/>
                </a:lnTo>
                <a:lnTo>
                  <a:pt x="3023161" y="633499"/>
                </a:lnTo>
                <a:lnTo>
                  <a:pt x="3083635" y="649547"/>
                </a:lnTo>
                <a:lnTo>
                  <a:pt x="3133023" y="655592"/>
                </a:lnTo>
                <a:lnTo>
                  <a:pt x="3194710" y="6581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234008" y="4249821"/>
            <a:ext cx="3304400" cy="507316"/>
          </a:xfrm>
          <a:custGeom>
            <a:avLst/>
            <a:gdLst/>
            <a:ahLst/>
            <a:cxnLst/>
            <a:rect l="0" t="0" r="0" b="0"/>
            <a:pathLst>
              <a:path w="3304400" h="507316">
                <a:moveTo>
                  <a:pt x="0" y="507315"/>
                </a:moveTo>
                <a:lnTo>
                  <a:pt x="14558" y="492757"/>
                </a:lnTo>
                <a:lnTo>
                  <a:pt x="68667" y="471487"/>
                </a:lnTo>
                <a:lnTo>
                  <a:pt x="120218" y="458782"/>
                </a:lnTo>
                <a:lnTo>
                  <a:pt x="174086" y="452816"/>
                </a:lnTo>
                <a:lnTo>
                  <a:pt x="228642" y="442077"/>
                </a:lnTo>
                <a:lnTo>
                  <a:pt x="281878" y="429247"/>
                </a:lnTo>
                <a:lnTo>
                  <a:pt x="330321" y="417320"/>
                </a:lnTo>
                <a:lnTo>
                  <a:pt x="391564" y="410062"/>
                </a:lnTo>
                <a:lnTo>
                  <a:pt x="435557" y="397567"/>
                </a:lnTo>
                <a:lnTo>
                  <a:pt x="484563" y="385919"/>
                </a:lnTo>
                <a:lnTo>
                  <a:pt x="532243" y="375664"/>
                </a:lnTo>
                <a:lnTo>
                  <a:pt x="589351" y="361325"/>
                </a:lnTo>
                <a:lnTo>
                  <a:pt x="636706" y="352038"/>
                </a:lnTo>
                <a:lnTo>
                  <a:pt x="688223" y="342832"/>
                </a:lnTo>
                <a:lnTo>
                  <a:pt x="738542" y="333662"/>
                </a:lnTo>
                <a:lnTo>
                  <a:pt x="799607" y="319935"/>
                </a:lnTo>
                <a:lnTo>
                  <a:pt x="848846" y="306219"/>
                </a:lnTo>
                <a:lnTo>
                  <a:pt x="905924" y="292506"/>
                </a:lnTo>
                <a:lnTo>
                  <a:pt x="959206" y="283365"/>
                </a:lnTo>
                <a:lnTo>
                  <a:pt x="1020044" y="269654"/>
                </a:lnTo>
                <a:lnTo>
                  <a:pt x="1074294" y="263221"/>
                </a:lnTo>
                <a:lnTo>
                  <a:pt x="1128963" y="254037"/>
                </a:lnTo>
                <a:lnTo>
                  <a:pt x="1183756" y="241666"/>
                </a:lnTo>
                <a:lnTo>
                  <a:pt x="1231306" y="228353"/>
                </a:lnTo>
                <a:lnTo>
                  <a:pt x="1288899" y="222038"/>
                </a:lnTo>
                <a:lnTo>
                  <a:pt x="1346927" y="212888"/>
                </a:lnTo>
                <a:lnTo>
                  <a:pt x="1402716" y="200529"/>
                </a:lnTo>
                <a:lnTo>
                  <a:pt x="1457840" y="194497"/>
                </a:lnTo>
                <a:lnTo>
                  <a:pt x="1512768" y="185431"/>
                </a:lnTo>
                <a:lnTo>
                  <a:pt x="1567637" y="173096"/>
                </a:lnTo>
                <a:lnTo>
                  <a:pt x="1629768" y="167071"/>
                </a:lnTo>
                <a:lnTo>
                  <a:pt x="1689141" y="158007"/>
                </a:lnTo>
                <a:lnTo>
                  <a:pt x="1752607" y="145673"/>
                </a:lnTo>
                <a:lnTo>
                  <a:pt x="1812376" y="139648"/>
                </a:lnTo>
                <a:lnTo>
                  <a:pt x="1854154" y="134177"/>
                </a:lnTo>
                <a:lnTo>
                  <a:pt x="1916436" y="122531"/>
                </a:lnTo>
                <a:lnTo>
                  <a:pt x="1977548" y="113494"/>
                </a:lnTo>
                <a:lnTo>
                  <a:pt x="2021510" y="109857"/>
                </a:lnTo>
                <a:lnTo>
                  <a:pt x="2066440" y="103163"/>
                </a:lnTo>
                <a:lnTo>
                  <a:pt x="2111800" y="99171"/>
                </a:lnTo>
                <a:lnTo>
                  <a:pt x="2155828" y="97398"/>
                </a:lnTo>
                <a:lnTo>
                  <a:pt x="2214875" y="94875"/>
                </a:lnTo>
                <a:lnTo>
                  <a:pt x="2272488" y="86680"/>
                </a:lnTo>
                <a:lnTo>
                  <a:pt x="2335602" y="83575"/>
                </a:lnTo>
                <a:lnTo>
                  <a:pt x="2395097" y="81131"/>
                </a:lnTo>
                <a:lnTo>
                  <a:pt x="2438147" y="75161"/>
                </a:lnTo>
                <a:lnTo>
                  <a:pt x="2497930" y="70513"/>
                </a:lnTo>
                <a:lnTo>
                  <a:pt x="2554238" y="61857"/>
                </a:lnTo>
                <a:lnTo>
                  <a:pt x="2609516" y="56923"/>
                </a:lnTo>
                <a:lnTo>
                  <a:pt x="2664490" y="55461"/>
                </a:lnTo>
                <a:lnTo>
                  <a:pt x="2719372" y="47748"/>
                </a:lnTo>
                <a:lnTo>
                  <a:pt x="2774228" y="43094"/>
                </a:lnTo>
                <a:lnTo>
                  <a:pt x="2818919" y="42005"/>
                </a:lnTo>
                <a:lnTo>
                  <a:pt x="2864681" y="39997"/>
                </a:lnTo>
                <a:lnTo>
                  <a:pt x="2920709" y="31825"/>
                </a:lnTo>
                <a:lnTo>
                  <a:pt x="2967813" y="29379"/>
                </a:lnTo>
                <a:lnTo>
                  <a:pt x="3015154" y="24230"/>
                </a:lnTo>
                <a:lnTo>
                  <a:pt x="3060063" y="18386"/>
                </a:lnTo>
                <a:lnTo>
                  <a:pt x="3119606" y="15097"/>
                </a:lnTo>
                <a:lnTo>
                  <a:pt x="3175842" y="12598"/>
                </a:lnTo>
                <a:lnTo>
                  <a:pt x="3231099" y="4410"/>
                </a:lnTo>
                <a:lnTo>
                  <a:pt x="3288115" y="871"/>
                </a:lnTo>
                <a:lnTo>
                  <a:pt x="330439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316275" y="4565179"/>
            <a:ext cx="3194711" cy="548449"/>
          </a:xfrm>
          <a:custGeom>
            <a:avLst/>
            <a:gdLst/>
            <a:ahLst/>
            <a:cxnLst/>
            <a:rect l="0" t="0" r="0" b="0"/>
            <a:pathLst>
              <a:path w="3194711" h="548449">
                <a:moveTo>
                  <a:pt x="0" y="548448"/>
                </a:moveTo>
                <a:lnTo>
                  <a:pt x="48808" y="537595"/>
                </a:lnTo>
                <a:lnTo>
                  <a:pt x="108497" y="528022"/>
                </a:lnTo>
                <a:lnTo>
                  <a:pt x="165028" y="523098"/>
                </a:lnTo>
                <a:lnTo>
                  <a:pt x="222742" y="514361"/>
                </a:lnTo>
                <a:lnTo>
                  <a:pt x="271158" y="502123"/>
                </a:lnTo>
                <a:lnTo>
                  <a:pt x="329007" y="488849"/>
                </a:lnTo>
                <a:lnTo>
                  <a:pt x="372206" y="479810"/>
                </a:lnTo>
                <a:lnTo>
                  <a:pt x="435290" y="466156"/>
                </a:lnTo>
                <a:lnTo>
                  <a:pt x="492576" y="456525"/>
                </a:lnTo>
                <a:lnTo>
                  <a:pt x="548144" y="449608"/>
                </a:lnTo>
                <a:lnTo>
                  <a:pt x="603203" y="437911"/>
                </a:lnTo>
                <a:lnTo>
                  <a:pt x="662174" y="424796"/>
                </a:lnTo>
                <a:lnTo>
                  <a:pt x="705636" y="415794"/>
                </a:lnTo>
                <a:lnTo>
                  <a:pt x="750343" y="406716"/>
                </a:lnTo>
                <a:lnTo>
                  <a:pt x="795604" y="397603"/>
                </a:lnTo>
                <a:lnTo>
                  <a:pt x="841112" y="389998"/>
                </a:lnTo>
                <a:lnTo>
                  <a:pt x="886728" y="386618"/>
                </a:lnTo>
                <a:lnTo>
                  <a:pt x="940677" y="377436"/>
                </a:lnTo>
                <a:lnTo>
                  <a:pt x="1000166" y="365067"/>
                </a:lnTo>
                <a:lnTo>
                  <a:pt x="1047811" y="360303"/>
                </a:lnTo>
                <a:lnTo>
                  <a:pt x="1094886" y="356662"/>
                </a:lnTo>
                <a:lnTo>
                  <a:pt x="1150130" y="346046"/>
                </a:lnTo>
                <a:lnTo>
                  <a:pt x="1210341" y="333253"/>
                </a:lnTo>
                <a:lnTo>
                  <a:pt x="1263051" y="319813"/>
                </a:lnTo>
                <a:lnTo>
                  <a:pt x="1309378" y="310736"/>
                </a:lnTo>
                <a:lnTo>
                  <a:pt x="1360438" y="301624"/>
                </a:lnTo>
                <a:lnTo>
                  <a:pt x="1413600" y="292495"/>
                </a:lnTo>
                <a:lnTo>
                  <a:pt x="1467697" y="283360"/>
                </a:lnTo>
                <a:lnTo>
                  <a:pt x="1527707" y="269652"/>
                </a:lnTo>
                <a:lnTo>
                  <a:pt x="1571733" y="260512"/>
                </a:lnTo>
                <a:lnTo>
                  <a:pt x="1621769" y="251372"/>
                </a:lnTo>
                <a:lnTo>
                  <a:pt x="1674477" y="242231"/>
                </a:lnTo>
                <a:lnTo>
                  <a:pt x="1733704" y="228519"/>
                </a:lnTo>
                <a:lnTo>
                  <a:pt x="1787478" y="222087"/>
                </a:lnTo>
                <a:lnTo>
                  <a:pt x="1834726" y="212903"/>
                </a:lnTo>
                <a:lnTo>
                  <a:pt x="1875767" y="204821"/>
                </a:lnTo>
                <a:lnTo>
                  <a:pt x="1926000" y="196151"/>
                </a:lnTo>
                <a:lnTo>
                  <a:pt x="1983874" y="187219"/>
                </a:lnTo>
                <a:lnTo>
                  <a:pt x="2041080" y="178171"/>
                </a:lnTo>
                <a:lnTo>
                  <a:pt x="2096974" y="169072"/>
                </a:lnTo>
                <a:lnTo>
                  <a:pt x="2152286" y="159949"/>
                </a:lnTo>
                <a:lnTo>
                  <a:pt x="2199213" y="150817"/>
                </a:lnTo>
                <a:lnTo>
                  <a:pt x="2244952" y="141679"/>
                </a:lnTo>
                <a:lnTo>
                  <a:pt x="2300829" y="132540"/>
                </a:lnTo>
                <a:lnTo>
                  <a:pt x="2357148" y="123400"/>
                </a:lnTo>
                <a:lnTo>
                  <a:pt x="2414171" y="114260"/>
                </a:lnTo>
                <a:lnTo>
                  <a:pt x="2475062" y="105119"/>
                </a:lnTo>
                <a:lnTo>
                  <a:pt x="2533610" y="95978"/>
                </a:lnTo>
                <a:lnTo>
                  <a:pt x="2590101" y="86837"/>
                </a:lnTo>
                <a:lnTo>
                  <a:pt x="2645677" y="77697"/>
                </a:lnTo>
                <a:lnTo>
                  <a:pt x="2692722" y="72618"/>
                </a:lnTo>
                <a:lnTo>
                  <a:pt x="2735467" y="68838"/>
                </a:lnTo>
                <a:lnTo>
                  <a:pt x="2779856" y="62079"/>
                </a:lnTo>
                <a:lnTo>
                  <a:pt x="2833114" y="49709"/>
                </a:lnTo>
                <a:lnTo>
                  <a:pt x="2875560" y="44945"/>
                </a:lnTo>
                <a:lnTo>
                  <a:pt x="2921848" y="41304"/>
                </a:lnTo>
                <a:lnTo>
                  <a:pt x="2983690" y="32212"/>
                </a:lnTo>
                <a:lnTo>
                  <a:pt x="3046533" y="27318"/>
                </a:lnTo>
                <a:lnTo>
                  <a:pt x="3096977" y="16896"/>
                </a:lnTo>
                <a:lnTo>
                  <a:pt x="3159719" y="3789"/>
                </a:lnTo>
                <a:lnTo>
                  <a:pt x="31947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3674602" y="3620511"/>
            <a:ext cx="4621202" cy="2029259"/>
            <a:chOff x="3674602" y="3620511"/>
            <a:chExt cx="4621202" cy="2029259"/>
          </a:xfrm>
        </p:grpSpPr>
        <p:sp>
          <p:nvSpPr>
            <p:cNvPr id="51" name="Freeform 50"/>
            <p:cNvSpPr/>
            <p:nvPr/>
          </p:nvSpPr>
          <p:spPr>
            <a:xfrm>
              <a:off x="3674602" y="5581213"/>
              <a:ext cx="2097815" cy="68557"/>
            </a:xfrm>
            <a:custGeom>
              <a:avLst/>
              <a:gdLst/>
              <a:ahLst/>
              <a:cxnLst/>
              <a:rect l="0" t="0" r="0" b="0"/>
              <a:pathLst>
                <a:path w="2097815" h="68557">
                  <a:moveTo>
                    <a:pt x="0" y="13711"/>
                  </a:moveTo>
                  <a:lnTo>
                    <a:pt x="48807" y="2859"/>
                  </a:lnTo>
                  <a:lnTo>
                    <a:pt x="98252" y="847"/>
                  </a:lnTo>
                  <a:lnTo>
                    <a:pt x="155560" y="251"/>
                  </a:lnTo>
                  <a:lnTo>
                    <a:pt x="216720" y="74"/>
                  </a:lnTo>
                  <a:lnTo>
                    <a:pt x="273436" y="22"/>
                  </a:lnTo>
                  <a:lnTo>
                    <a:pt x="332898" y="6"/>
                  </a:lnTo>
                  <a:lnTo>
                    <a:pt x="394697" y="2"/>
                  </a:lnTo>
                  <a:lnTo>
                    <a:pt x="451602" y="1"/>
                  </a:lnTo>
                  <a:lnTo>
                    <a:pt x="507057" y="0"/>
                  </a:lnTo>
                  <a:lnTo>
                    <a:pt x="562083" y="0"/>
                  </a:lnTo>
                  <a:lnTo>
                    <a:pt x="621044" y="0"/>
                  </a:lnTo>
                  <a:lnTo>
                    <a:pt x="682694" y="0"/>
                  </a:lnTo>
                  <a:lnTo>
                    <a:pt x="739556" y="0"/>
                  </a:lnTo>
                  <a:lnTo>
                    <a:pt x="799061" y="4063"/>
                  </a:lnTo>
                  <a:lnTo>
                    <a:pt x="842647" y="9423"/>
                  </a:lnTo>
                  <a:lnTo>
                    <a:pt x="887411" y="11805"/>
                  </a:lnTo>
                  <a:lnTo>
                    <a:pt x="932696" y="12864"/>
                  </a:lnTo>
                  <a:lnTo>
                    <a:pt x="978214" y="13335"/>
                  </a:lnTo>
                  <a:lnTo>
                    <a:pt x="1023836" y="13544"/>
                  </a:lnTo>
                  <a:lnTo>
                    <a:pt x="1085066" y="13662"/>
                  </a:lnTo>
                  <a:lnTo>
                    <a:pt x="1127186" y="17752"/>
                  </a:lnTo>
                  <a:lnTo>
                    <a:pt x="1171297" y="23124"/>
                  </a:lnTo>
                  <a:lnTo>
                    <a:pt x="1216293" y="25512"/>
                  </a:lnTo>
                  <a:lnTo>
                    <a:pt x="1265745" y="26573"/>
                  </a:lnTo>
                  <a:lnTo>
                    <a:pt x="1316669" y="27045"/>
                  </a:lnTo>
                  <a:lnTo>
                    <a:pt x="1364694" y="27254"/>
                  </a:lnTo>
                  <a:lnTo>
                    <a:pt x="1411429" y="27348"/>
                  </a:lnTo>
                  <a:lnTo>
                    <a:pt x="1459114" y="27389"/>
                  </a:lnTo>
                  <a:lnTo>
                    <a:pt x="1510777" y="27407"/>
                  </a:lnTo>
                  <a:lnTo>
                    <a:pt x="1556083" y="31479"/>
                  </a:lnTo>
                  <a:lnTo>
                    <a:pt x="1598055" y="36843"/>
                  </a:lnTo>
                  <a:lnTo>
                    <a:pt x="1642101" y="39227"/>
                  </a:lnTo>
                  <a:lnTo>
                    <a:pt x="1687067" y="44349"/>
                  </a:lnTo>
                  <a:lnTo>
                    <a:pt x="1732444" y="50180"/>
                  </a:lnTo>
                  <a:lnTo>
                    <a:pt x="1778002" y="52771"/>
                  </a:lnTo>
                  <a:lnTo>
                    <a:pt x="1823641" y="53923"/>
                  </a:lnTo>
                  <a:lnTo>
                    <a:pt x="1867793" y="55959"/>
                  </a:lnTo>
                  <a:lnTo>
                    <a:pt x="1926910" y="64146"/>
                  </a:lnTo>
                  <a:lnTo>
                    <a:pt x="1983021" y="67250"/>
                  </a:lnTo>
                  <a:lnTo>
                    <a:pt x="2036717" y="68169"/>
                  </a:lnTo>
                  <a:lnTo>
                    <a:pt x="2097814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594170" y="5032765"/>
              <a:ext cx="260514" cy="301648"/>
            </a:xfrm>
            <a:custGeom>
              <a:avLst/>
              <a:gdLst/>
              <a:ahLst/>
              <a:cxnLst/>
              <a:rect l="0" t="0" r="0" b="0"/>
              <a:pathLst>
                <a:path w="260514" h="301648">
                  <a:moveTo>
                    <a:pt x="0" y="301647"/>
                  </a:moveTo>
                  <a:lnTo>
                    <a:pt x="3047" y="249961"/>
                  </a:lnTo>
                  <a:lnTo>
                    <a:pt x="29830" y="188518"/>
                  </a:lnTo>
                  <a:lnTo>
                    <a:pt x="59621" y="140156"/>
                  </a:lnTo>
                  <a:lnTo>
                    <a:pt x="110633" y="82868"/>
                  </a:lnTo>
                  <a:lnTo>
                    <a:pt x="155298" y="40011"/>
                  </a:lnTo>
                  <a:lnTo>
                    <a:pt x="206552" y="15295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978084" y="4703696"/>
              <a:ext cx="274225" cy="167865"/>
            </a:xfrm>
            <a:custGeom>
              <a:avLst/>
              <a:gdLst/>
              <a:ahLst/>
              <a:cxnLst/>
              <a:rect l="0" t="0" r="0" b="0"/>
              <a:pathLst>
                <a:path w="274225" h="167865">
                  <a:moveTo>
                    <a:pt x="0" y="0"/>
                  </a:moveTo>
                  <a:lnTo>
                    <a:pt x="14915" y="55597"/>
                  </a:lnTo>
                  <a:lnTo>
                    <a:pt x="39509" y="117117"/>
                  </a:lnTo>
                  <a:lnTo>
                    <a:pt x="57579" y="162673"/>
                  </a:lnTo>
                  <a:lnTo>
                    <a:pt x="58191" y="167864"/>
                  </a:lnTo>
                  <a:lnTo>
                    <a:pt x="55552" y="166754"/>
                  </a:lnTo>
                  <a:lnTo>
                    <a:pt x="50746" y="161444"/>
                  </a:lnTo>
                  <a:lnTo>
                    <a:pt x="49066" y="153333"/>
                  </a:lnTo>
                  <a:lnTo>
                    <a:pt x="51260" y="132134"/>
                  </a:lnTo>
                  <a:lnTo>
                    <a:pt x="68340" y="94503"/>
                  </a:lnTo>
                  <a:lnTo>
                    <a:pt x="92327" y="76026"/>
                  </a:lnTo>
                  <a:lnTo>
                    <a:pt x="123302" y="64259"/>
                  </a:lnTo>
                  <a:lnTo>
                    <a:pt x="175000" y="56111"/>
                  </a:lnTo>
                  <a:lnTo>
                    <a:pt x="225866" y="43201"/>
                  </a:lnTo>
                  <a:lnTo>
                    <a:pt x="274224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135339" y="4594006"/>
              <a:ext cx="185526" cy="411338"/>
            </a:xfrm>
            <a:custGeom>
              <a:avLst/>
              <a:gdLst/>
              <a:ahLst/>
              <a:cxnLst/>
              <a:rect l="0" t="0" r="0" b="0"/>
              <a:pathLst>
                <a:path w="185526" h="411338">
                  <a:moveTo>
                    <a:pt x="7279" y="0"/>
                  </a:moveTo>
                  <a:lnTo>
                    <a:pt x="0" y="21837"/>
                  </a:lnTo>
                  <a:lnTo>
                    <a:pt x="2753" y="71811"/>
                  </a:lnTo>
                  <a:lnTo>
                    <a:pt x="20496" y="134860"/>
                  </a:lnTo>
                  <a:lnTo>
                    <a:pt x="37771" y="187228"/>
                  </a:lnTo>
                  <a:lnTo>
                    <a:pt x="68204" y="237968"/>
                  </a:lnTo>
                  <a:lnTo>
                    <a:pt x="103556" y="299451"/>
                  </a:lnTo>
                  <a:lnTo>
                    <a:pt x="147477" y="360491"/>
                  </a:lnTo>
                  <a:lnTo>
                    <a:pt x="165449" y="394240"/>
                  </a:lnTo>
                  <a:lnTo>
                    <a:pt x="185525" y="411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323900" y="4498028"/>
              <a:ext cx="238183" cy="300639"/>
            </a:xfrm>
            <a:custGeom>
              <a:avLst/>
              <a:gdLst/>
              <a:ahLst/>
              <a:cxnLst/>
              <a:rect l="0" t="0" r="0" b="0"/>
              <a:pathLst>
                <a:path w="238183" h="300639">
                  <a:moveTo>
                    <a:pt x="38097" y="0"/>
                  </a:moveTo>
                  <a:lnTo>
                    <a:pt x="23540" y="14558"/>
                  </a:lnTo>
                  <a:lnTo>
                    <a:pt x="7208" y="52726"/>
                  </a:lnTo>
                  <a:lnTo>
                    <a:pt x="0" y="102630"/>
                  </a:lnTo>
                  <a:lnTo>
                    <a:pt x="5142" y="156010"/>
                  </a:lnTo>
                  <a:lnTo>
                    <a:pt x="10033" y="164946"/>
                  </a:lnTo>
                  <a:lnTo>
                    <a:pt x="16341" y="167855"/>
                  </a:lnTo>
                  <a:lnTo>
                    <a:pt x="23593" y="166749"/>
                  </a:lnTo>
                  <a:lnTo>
                    <a:pt x="29951" y="159917"/>
                  </a:lnTo>
                  <a:lnTo>
                    <a:pt x="49225" y="124233"/>
                  </a:lnTo>
                  <a:lnTo>
                    <a:pt x="70466" y="102950"/>
                  </a:lnTo>
                  <a:lnTo>
                    <a:pt x="99203" y="91460"/>
                  </a:lnTo>
                  <a:lnTo>
                    <a:pt x="115398" y="88396"/>
                  </a:lnTo>
                  <a:lnTo>
                    <a:pt x="141517" y="93116"/>
                  </a:lnTo>
                  <a:lnTo>
                    <a:pt x="202088" y="129400"/>
                  </a:lnTo>
                  <a:lnTo>
                    <a:pt x="223211" y="146888"/>
                  </a:lnTo>
                  <a:lnTo>
                    <a:pt x="234631" y="172942"/>
                  </a:lnTo>
                  <a:lnTo>
                    <a:pt x="238182" y="206358"/>
                  </a:lnTo>
                  <a:lnTo>
                    <a:pt x="234683" y="246601"/>
                  </a:lnTo>
                  <a:lnTo>
                    <a:pt x="219923" y="277689"/>
                  </a:lnTo>
                  <a:lnTo>
                    <a:pt x="209589" y="290246"/>
                  </a:lnTo>
                  <a:lnTo>
                    <a:pt x="196605" y="297093"/>
                  </a:lnTo>
                  <a:lnTo>
                    <a:pt x="165929" y="300638"/>
                  </a:lnTo>
                  <a:lnTo>
                    <a:pt x="153788" y="297927"/>
                  </a:lnTo>
                  <a:lnTo>
                    <a:pt x="120365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444265" y="4278649"/>
              <a:ext cx="115091" cy="130477"/>
            </a:xfrm>
            <a:custGeom>
              <a:avLst/>
              <a:gdLst/>
              <a:ahLst/>
              <a:cxnLst/>
              <a:rect l="0" t="0" r="0" b="0"/>
              <a:pathLst>
                <a:path w="115091" h="130477">
                  <a:moveTo>
                    <a:pt x="0" y="41133"/>
                  </a:moveTo>
                  <a:lnTo>
                    <a:pt x="3047" y="91295"/>
                  </a:lnTo>
                  <a:lnTo>
                    <a:pt x="14557" y="114717"/>
                  </a:lnTo>
                  <a:lnTo>
                    <a:pt x="24939" y="122182"/>
                  </a:lnTo>
                  <a:lnTo>
                    <a:pt x="52726" y="130476"/>
                  </a:lnTo>
                  <a:lnTo>
                    <a:pt x="81325" y="126038"/>
                  </a:lnTo>
                  <a:lnTo>
                    <a:pt x="95351" y="120588"/>
                  </a:lnTo>
                  <a:lnTo>
                    <a:pt x="104700" y="110861"/>
                  </a:lnTo>
                  <a:lnTo>
                    <a:pt x="115090" y="83804"/>
                  </a:lnTo>
                  <a:lnTo>
                    <a:pt x="111582" y="55528"/>
                  </a:lnTo>
                  <a:lnTo>
                    <a:pt x="106381" y="41589"/>
                  </a:lnTo>
                  <a:lnTo>
                    <a:pt x="88414" y="22039"/>
                  </a:lnTo>
                  <a:lnTo>
                    <a:pt x="65193" y="9795"/>
                  </a:ln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732200" y="4470606"/>
              <a:ext cx="82268" cy="27423"/>
            </a:xfrm>
            <a:custGeom>
              <a:avLst/>
              <a:gdLst/>
              <a:ahLst/>
              <a:cxnLst/>
              <a:rect l="0" t="0" r="0" b="0"/>
              <a:pathLst>
                <a:path w="82268" h="27423">
                  <a:moveTo>
                    <a:pt x="0" y="27422"/>
                  </a:moveTo>
                  <a:lnTo>
                    <a:pt x="57252" y="8338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951579" y="4237515"/>
              <a:ext cx="233091" cy="126801"/>
            </a:xfrm>
            <a:custGeom>
              <a:avLst/>
              <a:gdLst/>
              <a:ahLst/>
              <a:cxnLst/>
              <a:rect l="0" t="0" r="0" b="0"/>
              <a:pathLst>
                <a:path w="233091" h="126801">
                  <a:moveTo>
                    <a:pt x="0" y="0"/>
                  </a:moveTo>
                  <a:lnTo>
                    <a:pt x="4062" y="59660"/>
                  </a:lnTo>
                  <a:lnTo>
                    <a:pt x="19085" y="121644"/>
                  </a:lnTo>
                  <a:lnTo>
                    <a:pt x="23388" y="126800"/>
                  </a:lnTo>
                  <a:lnTo>
                    <a:pt x="27779" y="125667"/>
                  </a:lnTo>
                  <a:lnTo>
                    <a:pt x="32231" y="120341"/>
                  </a:lnTo>
                  <a:lnTo>
                    <a:pt x="60333" y="105567"/>
                  </a:lnTo>
                  <a:lnTo>
                    <a:pt x="120197" y="85403"/>
                  </a:lnTo>
                  <a:lnTo>
                    <a:pt x="177613" y="53659"/>
                  </a:lnTo>
                  <a:lnTo>
                    <a:pt x="202340" y="36036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102402" y="4141537"/>
              <a:ext cx="123402" cy="370203"/>
            </a:xfrm>
            <a:custGeom>
              <a:avLst/>
              <a:gdLst/>
              <a:ahLst/>
              <a:cxnLst/>
              <a:rect l="0" t="0" r="0" b="0"/>
              <a:pathLst>
                <a:path w="123402" h="370203">
                  <a:moveTo>
                    <a:pt x="0" y="0"/>
                  </a:moveTo>
                  <a:lnTo>
                    <a:pt x="18977" y="55597"/>
                  </a:lnTo>
                  <a:lnTo>
                    <a:pt x="44036" y="109838"/>
                  </a:lnTo>
                  <a:lnTo>
                    <a:pt x="63657" y="164564"/>
                  </a:lnTo>
                  <a:lnTo>
                    <a:pt x="82203" y="223447"/>
                  </a:lnTo>
                  <a:lnTo>
                    <a:pt x="95959" y="275429"/>
                  </a:lnTo>
                  <a:lnTo>
                    <a:pt x="109684" y="325363"/>
                  </a:lnTo>
                  <a:lnTo>
                    <a:pt x="123401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281494" y="4045558"/>
              <a:ext cx="181955" cy="296198"/>
            </a:xfrm>
            <a:custGeom>
              <a:avLst/>
              <a:gdLst/>
              <a:ahLst/>
              <a:cxnLst/>
              <a:rect l="0" t="0" r="0" b="0"/>
              <a:pathLst>
                <a:path w="181955" h="296198">
                  <a:moveTo>
                    <a:pt x="12865" y="0"/>
                  </a:moveTo>
                  <a:lnTo>
                    <a:pt x="2013" y="59660"/>
                  </a:lnTo>
                  <a:lnTo>
                    <a:pt x="0" y="111117"/>
                  </a:lnTo>
                  <a:lnTo>
                    <a:pt x="1054" y="136223"/>
                  </a:lnTo>
                  <a:lnTo>
                    <a:pt x="3467" y="136520"/>
                  </a:lnTo>
                  <a:lnTo>
                    <a:pt x="25566" y="111435"/>
                  </a:lnTo>
                  <a:lnTo>
                    <a:pt x="57762" y="93279"/>
                  </a:lnTo>
                  <a:lnTo>
                    <a:pt x="110804" y="92809"/>
                  </a:lnTo>
                  <a:lnTo>
                    <a:pt x="160207" y="109597"/>
                  </a:lnTo>
                  <a:lnTo>
                    <a:pt x="170509" y="121816"/>
                  </a:lnTo>
                  <a:lnTo>
                    <a:pt x="181954" y="155705"/>
                  </a:lnTo>
                  <a:lnTo>
                    <a:pt x="181119" y="210331"/>
                  </a:lnTo>
                  <a:lnTo>
                    <a:pt x="166865" y="238718"/>
                  </a:lnTo>
                  <a:lnTo>
                    <a:pt x="120474" y="281768"/>
                  </a:lnTo>
                  <a:lnTo>
                    <a:pt x="90145" y="292812"/>
                  </a:lnTo>
                  <a:lnTo>
                    <a:pt x="60923" y="296197"/>
                  </a:lnTo>
                  <a:lnTo>
                    <a:pt x="26576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328214" y="3812468"/>
              <a:ext cx="85911" cy="82630"/>
            </a:xfrm>
            <a:custGeom>
              <a:avLst/>
              <a:gdLst/>
              <a:ahLst/>
              <a:cxnLst/>
              <a:rect l="0" t="0" r="0" b="0"/>
              <a:pathLst>
                <a:path w="85911" h="82630">
                  <a:moveTo>
                    <a:pt x="7279" y="13711"/>
                  </a:moveTo>
                  <a:lnTo>
                    <a:pt x="0" y="42826"/>
                  </a:lnTo>
                  <a:lnTo>
                    <a:pt x="903" y="54450"/>
                  </a:lnTo>
                  <a:lnTo>
                    <a:pt x="10031" y="75490"/>
                  </a:lnTo>
                  <a:lnTo>
                    <a:pt x="19779" y="80796"/>
                  </a:lnTo>
                  <a:lnTo>
                    <a:pt x="46858" y="82629"/>
                  </a:lnTo>
                  <a:lnTo>
                    <a:pt x="71082" y="74303"/>
                  </a:lnTo>
                  <a:lnTo>
                    <a:pt x="81807" y="67817"/>
                  </a:lnTo>
                  <a:lnTo>
                    <a:pt x="85910" y="58922"/>
                  </a:lnTo>
                  <a:lnTo>
                    <a:pt x="85599" y="48422"/>
                  </a:lnTo>
                  <a:lnTo>
                    <a:pt x="82344" y="36852"/>
                  </a:lnTo>
                  <a:lnTo>
                    <a:pt x="74081" y="27615"/>
                  </a:lnTo>
                  <a:lnTo>
                    <a:pt x="209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582295" y="4059270"/>
              <a:ext cx="82268" cy="68557"/>
            </a:xfrm>
            <a:custGeom>
              <a:avLst/>
              <a:gdLst/>
              <a:ahLst/>
              <a:cxnLst/>
              <a:rect l="0" t="0" r="0" b="0"/>
              <a:pathLst>
                <a:path w="82268" h="68557">
                  <a:moveTo>
                    <a:pt x="0" y="68556"/>
                  </a:moveTo>
                  <a:lnTo>
                    <a:pt x="62347" y="17060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764821" y="3783555"/>
              <a:ext cx="256233" cy="412828"/>
            </a:xfrm>
            <a:custGeom>
              <a:avLst/>
              <a:gdLst/>
              <a:ahLst/>
              <a:cxnLst/>
              <a:rect l="0" t="0" r="0" b="0"/>
              <a:pathLst>
                <a:path w="256233" h="412828">
                  <a:moveTo>
                    <a:pt x="160253" y="42624"/>
                  </a:moveTo>
                  <a:lnTo>
                    <a:pt x="114807" y="4456"/>
                  </a:lnTo>
                  <a:lnTo>
                    <a:pt x="102533" y="421"/>
                  </a:lnTo>
                  <a:lnTo>
                    <a:pt x="76708" y="0"/>
                  </a:lnTo>
                  <a:lnTo>
                    <a:pt x="49996" y="13016"/>
                  </a:lnTo>
                  <a:lnTo>
                    <a:pt x="36473" y="22885"/>
                  </a:lnTo>
                  <a:lnTo>
                    <a:pt x="17387" y="50102"/>
                  </a:lnTo>
                  <a:lnTo>
                    <a:pt x="5350" y="82511"/>
                  </a:lnTo>
                  <a:lnTo>
                    <a:pt x="0" y="117227"/>
                  </a:lnTo>
                  <a:lnTo>
                    <a:pt x="5747" y="144845"/>
                  </a:lnTo>
                  <a:lnTo>
                    <a:pt x="11545" y="156475"/>
                  </a:lnTo>
                  <a:lnTo>
                    <a:pt x="34238" y="173461"/>
                  </a:lnTo>
                  <a:lnTo>
                    <a:pt x="48821" y="180123"/>
                  </a:lnTo>
                  <a:lnTo>
                    <a:pt x="77211" y="183463"/>
                  </a:lnTo>
                  <a:lnTo>
                    <a:pt x="103541" y="178346"/>
                  </a:lnTo>
                  <a:lnTo>
                    <a:pt x="125399" y="165915"/>
                  </a:lnTo>
                  <a:lnTo>
                    <a:pt x="141207" y="146171"/>
                  </a:lnTo>
                  <a:lnTo>
                    <a:pt x="163770" y="96255"/>
                  </a:lnTo>
                  <a:lnTo>
                    <a:pt x="170944" y="48697"/>
                  </a:lnTo>
                  <a:lnTo>
                    <a:pt x="171951" y="46673"/>
                  </a:lnTo>
                  <a:lnTo>
                    <a:pt x="177630" y="105040"/>
                  </a:lnTo>
                  <a:lnTo>
                    <a:pt x="188762" y="160143"/>
                  </a:lnTo>
                  <a:lnTo>
                    <a:pt x="206172" y="219708"/>
                  </a:lnTo>
                  <a:lnTo>
                    <a:pt x="219733" y="276217"/>
                  </a:lnTo>
                  <a:lnTo>
                    <a:pt x="226121" y="333924"/>
                  </a:lnTo>
                  <a:lnTo>
                    <a:pt x="235739" y="363032"/>
                  </a:lnTo>
                  <a:lnTo>
                    <a:pt x="250160" y="392487"/>
                  </a:lnTo>
                  <a:lnTo>
                    <a:pt x="256232" y="4128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081709" y="3798757"/>
              <a:ext cx="165093" cy="292360"/>
            </a:xfrm>
            <a:custGeom>
              <a:avLst/>
              <a:gdLst/>
              <a:ahLst/>
              <a:cxnLst/>
              <a:rect l="0" t="0" r="0" b="0"/>
              <a:pathLst>
                <a:path w="165093" h="292360">
                  <a:moveTo>
                    <a:pt x="7900" y="0"/>
                  </a:moveTo>
                  <a:lnTo>
                    <a:pt x="6376" y="45309"/>
                  </a:lnTo>
                  <a:lnTo>
                    <a:pt x="0" y="106017"/>
                  </a:lnTo>
                  <a:lnTo>
                    <a:pt x="3373" y="155285"/>
                  </a:lnTo>
                  <a:lnTo>
                    <a:pt x="5887" y="199526"/>
                  </a:lnTo>
                  <a:lnTo>
                    <a:pt x="10052" y="237978"/>
                  </a:lnTo>
                  <a:lnTo>
                    <a:pt x="22060" y="270302"/>
                  </a:lnTo>
                  <a:lnTo>
                    <a:pt x="34098" y="280750"/>
                  </a:lnTo>
                  <a:lnTo>
                    <a:pt x="67786" y="292359"/>
                  </a:lnTo>
                  <a:lnTo>
                    <a:pt x="84387" y="290884"/>
                  </a:lnTo>
                  <a:lnTo>
                    <a:pt x="115021" y="277058"/>
                  </a:lnTo>
                  <a:lnTo>
                    <a:pt x="150684" y="243579"/>
                  </a:lnTo>
                  <a:lnTo>
                    <a:pt x="162768" y="209822"/>
                  </a:lnTo>
                  <a:lnTo>
                    <a:pt x="165092" y="170951"/>
                  </a:lnTo>
                  <a:lnTo>
                    <a:pt x="155968" y="133362"/>
                  </a:lnTo>
                  <a:lnTo>
                    <a:pt x="133631" y="100405"/>
                  </a:lnTo>
                  <a:lnTo>
                    <a:pt x="86795" y="60219"/>
                  </a:lnTo>
                  <a:lnTo>
                    <a:pt x="35322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197738" y="3620511"/>
              <a:ext cx="98066" cy="61710"/>
            </a:xfrm>
            <a:custGeom>
              <a:avLst/>
              <a:gdLst/>
              <a:ahLst/>
              <a:cxnLst/>
              <a:rect l="0" t="0" r="0" b="0"/>
              <a:pathLst>
                <a:path w="98066" h="61710">
                  <a:moveTo>
                    <a:pt x="42694" y="0"/>
                  </a:moveTo>
                  <a:lnTo>
                    <a:pt x="20858" y="14558"/>
                  </a:lnTo>
                  <a:lnTo>
                    <a:pt x="6074" y="33893"/>
                  </a:lnTo>
                  <a:lnTo>
                    <a:pt x="0" y="45447"/>
                  </a:lnTo>
                  <a:lnTo>
                    <a:pt x="2043" y="53150"/>
                  </a:lnTo>
                  <a:lnTo>
                    <a:pt x="9500" y="58286"/>
                  </a:lnTo>
                  <a:lnTo>
                    <a:pt x="20564" y="61709"/>
                  </a:lnTo>
                  <a:lnTo>
                    <a:pt x="45046" y="61451"/>
                  </a:lnTo>
                  <a:lnTo>
                    <a:pt x="69639" y="54734"/>
                  </a:lnTo>
                  <a:lnTo>
                    <a:pt x="90724" y="41592"/>
                  </a:lnTo>
                  <a:lnTo>
                    <a:pt x="96043" y="33822"/>
                  </a:lnTo>
                  <a:lnTo>
                    <a:pt x="98065" y="25595"/>
                  </a:lnTo>
                  <a:lnTo>
                    <a:pt x="975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 66"/>
          <p:cNvSpPr/>
          <p:nvPr/>
        </p:nvSpPr>
        <p:spPr>
          <a:xfrm>
            <a:off x="7445182" y="1992974"/>
            <a:ext cx="123402" cy="150825"/>
          </a:xfrm>
          <a:custGeom>
            <a:avLst/>
            <a:gdLst/>
            <a:ahLst/>
            <a:cxnLst/>
            <a:rect l="0" t="0" r="0" b="0"/>
            <a:pathLst>
              <a:path w="123402" h="150825">
                <a:moveTo>
                  <a:pt x="0" y="0"/>
                </a:moveTo>
                <a:lnTo>
                  <a:pt x="29115" y="0"/>
                </a:lnTo>
                <a:lnTo>
                  <a:pt x="69058" y="14558"/>
                </a:lnTo>
                <a:lnTo>
                  <a:pt x="102560" y="38169"/>
                </a:lnTo>
                <a:lnTo>
                  <a:pt x="114138" y="63684"/>
                </a:lnTo>
                <a:lnTo>
                  <a:pt x="120656" y="108246"/>
                </a:lnTo>
                <a:lnTo>
                  <a:pt x="123401" y="1508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7225803" y="2280910"/>
            <a:ext cx="431490" cy="315358"/>
            <a:chOff x="7225803" y="2280910"/>
            <a:chExt cx="431490" cy="315358"/>
          </a:xfrm>
        </p:grpSpPr>
        <p:sp>
          <p:nvSpPr>
            <p:cNvPr id="68" name="Freeform 67"/>
            <p:cNvSpPr/>
            <p:nvPr/>
          </p:nvSpPr>
          <p:spPr>
            <a:xfrm>
              <a:off x="7225803" y="2445444"/>
              <a:ext cx="164535" cy="80544"/>
            </a:xfrm>
            <a:custGeom>
              <a:avLst/>
              <a:gdLst/>
              <a:ahLst/>
              <a:cxnLst/>
              <a:rect l="0" t="0" r="0" b="0"/>
              <a:pathLst>
                <a:path w="164535" h="80544">
                  <a:moveTo>
                    <a:pt x="0" y="27423"/>
                  </a:moveTo>
                  <a:lnTo>
                    <a:pt x="40680" y="80543"/>
                  </a:lnTo>
                  <a:lnTo>
                    <a:pt x="35346" y="75915"/>
                  </a:lnTo>
                  <a:lnTo>
                    <a:pt x="35752" y="70415"/>
                  </a:lnTo>
                  <a:lnTo>
                    <a:pt x="44328" y="56179"/>
                  </a:lnTo>
                  <a:lnTo>
                    <a:pt x="95029" y="23736"/>
                  </a:lnTo>
                  <a:lnTo>
                    <a:pt x="142511" y="514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294359" y="2363177"/>
              <a:ext cx="178247" cy="233091"/>
            </a:xfrm>
            <a:custGeom>
              <a:avLst/>
              <a:gdLst/>
              <a:ahLst/>
              <a:cxnLst/>
              <a:rect l="0" t="0" r="0" b="0"/>
              <a:pathLst>
                <a:path w="178247" h="233091">
                  <a:moveTo>
                    <a:pt x="0" y="0"/>
                  </a:moveTo>
                  <a:lnTo>
                    <a:pt x="13993" y="34363"/>
                  </a:lnTo>
                  <a:lnTo>
                    <a:pt x="45280" y="81107"/>
                  </a:lnTo>
                  <a:lnTo>
                    <a:pt x="83496" y="132029"/>
                  </a:lnTo>
                  <a:lnTo>
                    <a:pt x="133292" y="186890"/>
                  </a:lnTo>
                  <a:lnTo>
                    <a:pt x="178246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459740" y="2280910"/>
              <a:ext cx="197553" cy="233091"/>
            </a:xfrm>
            <a:custGeom>
              <a:avLst/>
              <a:gdLst/>
              <a:ahLst/>
              <a:cxnLst/>
              <a:rect l="0" t="0" r="0" b="0"/>
              <a:pathLst>
                <a:path w="197553" h="233091">
                  <a:moveTo>
                    <a:pt x="12865" y="0"/>
                  </a:moveTo>
                  <a:lnTo>
                    <a:pt x="2012" y="48807"/>
                  </a:lnTo>
                  <a:lnTo>
                    <a:pt x="0" y="98252"/>
                  </a:lnTo>
                  <a:lnTo>
                    <a:pt x="1053" y="122888"/>
                  </a:lnTo>
                  <a:lnTo>
                    <a:pt x="3466" y="123059"/>
                  </a:lnTo>
                  <a:lnTo>
                    <a:pt x="50483" y="72304"/>
                  </a:lnTo>
                  <a:lnTo>
                    <a:pt x="84441" y="52739"/>
                  </a:lnTo>
                  <a:lnTo>
                    <a:pt x="138007" y="44572"/>
                  </a:lnTo>
                  <a:lnTo>
                    <a:pt x="168017" y="50787"/>
                  </a:lnTo>
                  <a:lnTo>
                    <a:pt x="180285" y="56710"/>
                  </a:lnTo>
                  <a:lnTo>
                    <a:pt x="188464" y="68276"/>
                  </a:lnTo>
                  <a:lnTo>
                    <a:pt x="197552" y="101440"/>
                  </a:lnTo>
                  <a:lnTo>
                    <a:pt x="193465" y="129383"/>
                  </a:lnTo>
                  <a:lnTo>
                    <a:pt x="174034" y="162244"/>
                  </a:lnTo>
                  <a:lnTo>
                    <a:pt x="144917" y="191278"/>
                  </a:lnTo>
                  <a:lnTo>
                    <a:pt x="107344" y="215115"/>
                  </a:lnTo>
                  <a:lnTo>
                    <a:pt x="53998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953415" y="1156591"/>
            <a:ext cx="964895" cy="342781"/>
            <a:chOff x="8953415" y="1156591"/>
            <a:chExt cx="964895" cy="342781"/>
          </a:xfrm>
        </p:grpSpPr>
        <p:sp>
          <p:nvSpPr>
            <p:cNvPr id="72" name="Freeform 71"/>
            <p:cNvSpPr/>
            <p:nvPr/>
          </p:nvSpPr>
          <p:spPr>
            <a:xfrm>
              <a:off x="8953415" y="1197725"/>
              <a:ext cx="356491" cy="147261"/>
            </a:xfrm>
            <a:custGeom>
              <a:avLst/>
              <a:gdLst/>
              <a:ahLst/>
              <a:cxnLst/>
              <a:rect l="0" t="0" r="0" b="0"/>
              <a:pathLst>
                <a:path w="356491" h="147261">
                  <a:moveTo>
                    <a:pt x="0" y="0"/>
                  </a:moveTo>
                  <a:lnTo>
                    <a:pt x="19083" y="57252"/>
                  </a:lnTo>
                  <a:lnTo>
                    <a:pt x="39509" y="89413"/>
                  </a:lnTo>
                  <a:lnTo>
                    <a:pt x="72137" y="118239"/>
                  </a:lnTo>
                  <a:lnTo>
                    <a:pt x="118030" y="138799"/>
                  </a:lnTo>
                  <a:lnTo>
                    <a:pt x="170221" y="147260"/>
                  </a:lnTo>
                  <a:lnTo>
                    <a:pt x="224280" y="142489"/>
                  </a:lnTo>
                  <a:lnTo>
                    <a:pt x="278892" y="131426"/>
                  </a:lnTo>
                  <a:lnTo>
                    <a:pt x="336322" y="102753"/>
                  </a:lnTo>
                  <a:lnTo>
                    <a:pt x="356490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9464541" y="1266281"/>
              <a:ext cx="53064" cy="116270"/>
            </a:xfrm>
            <a:custGeom>
              <a:avLst/>
              <a:gdLst/>
              <a:ahLst/>
              <a:cxnLst/>
              <a:rect l="0" t="0" r="0" b="0"/>
              <a:pathLst>
                <a:path w="53064" h="116270">
                  <a:moveTo>
                    <a:pt x="23610" y="0"/>
                  </a:moveTo>
                  <a:lnTo>
                    <a:pt x="9053" y="21836"/>
                  </a:lnTo>
                  <a:lnTo>
                    <a:pt x="0" y="64531"/>
                  </a:lnTo>
                  <a:lnTo>
                    <a:pt x="4597" y="108497"/>
                  </a:lnTo>
                  <a:lnTo>
                    <a:pt x="9411" y="114988"/>
                  </a:lnTo>
                  <a:lnTo>
                    <a:pt x="15668" y="116269"/>
                  </a:lnTo>
                  <a:lnTo>
                    <a:pt x="22886" y="114076"/>
                  </a:lnTo>
                  <a:lnTo>
                    <a:pt x="53063" y="92625"/>
                  </a:lnTo>
                  <a:lnTo>
                    <a:pt x="51032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501863" y="1266281"/>
              <a:ext cx="164535" cy="92275"/>
            </a:xfrm>
            <a:custGeom>
              <a:avLst/>
              <a:gdLst/>
              <a:ahLst/>
              <a:cxnLst/>
              <a:rect l="0" t="0" r="0" b="0"/>
              <a:pathLst>
                <a:path w="164535" h="92275">
                  <a:moveTo>
                    <a:pt x="0" y="0"/>
                  </a:moveTo>
                  <a:lnTo>
                    <a:pt x="0" y="29115"/>
                  </a:lnTo>
                  <a:lnTo>
                    <a:pt x="8125" y="51534"/>
                  </a:lnTo>
                  <a:lnTo>
                    <a:pt x="14557" y="61779"/>
                  </a:lnTo>
                  <a:lnTo>
                    <a:pt x="33892" y="77224"/>
                  </a:lnTo>
                  <a:lnTo>
                    <a:pt x="59243" y="87643"/>
                  </a:lnTo>
                  <a:lnTo>
                    <a:pt x="90824" y="92274"/>
                  </a:lnTo>
                  <a:lnTo>
                    <a:pt x="117047" y="86207"/>
                  </a:lnTo>
                  <a:lnTo>
                    <a:pt x="164534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9625264" y="1211436"/>
              <a:ext cx="82268" cy="287936"/>
            </a:xfrm>
            <a:custGeom>
              <a:avLst/>
              <a:gdLst/>
              <a:ahLst/>
              <a:cxnLst/>
              <a:rect l="0" t="0" r="0" b="0"/>
              <a:pathLst>
                <a:path w="82268" h="287936">
                  <a:moveTo>
                    <a:pt x="0" y="0"/>
                  </a:moveTo>
                  <a:lnTo>
                    <a:pt x="10945" y="54732"/>
                  </a:lnTo>
                  <a:lnTo>
                    <a:pt x="23387" y="115411"/>
                  </a:lnTo>
                  <a:lnTo>
                    <a:pt x="36721" y="171139"/>
                  </a:lnTo>
                  <a:lnTo>
                    <a:pt x="54875" y="231687"/>
                  </a:lnTo>
                  <a:lnTo>
                    <a:pt x="68565" y="265683"/>
                  </a:lnTo>
                  <a:lnTo>
                    <a:pt x="82267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760038" y="1156591"/>
              <a:ext cx="158272" cy="251058"/>
            </a:xfrm>
            <a:custGeom>
              <a:avLst/>
              <a:gdLst/>
              <a:ahLst/>
              <a:cxnLst/>
              <a:rect l="0" t="0" r="0" b="0"/>
              <a:pathLst>
                <a:path w="158272" h="251058">
                  <a:moveTo>
                    <a:pt x="57182" y="0"/>
                  </a:moveTo>
                  <a:lnTo>
                    <a:pt x="35290" y="24940"/>
                  </a:lnTo>
                  <a:lnTo>
                    <a:pt x="5687" y="81326"/>
                  </a:lnTo>
                  <a:lnTo>
                    <a:pt x="0" y="95351"/>
                  </a:lnTo>
                  <a:lnTo>
                    <a:pt x="779" y="106224"/>
                  </a:lnTo>
                  <a:lnTo>
                    <a:pt x="5868" y="114997"/>
                  </a:lnTo>
                  <a:lnTo>
                    <a:pt x="13832" y="122369"/>
                  </a:lnTo>
                  <a:lnTo>
                    <a:pt x="23712" y="124236"/>
                  </a:lnTo>
                  <a:lnTo>
                    <a:pt x="76469" y="113466"/>
                  </a:lnTo>
                  <a:lnTo>
                    <a:pt x="108412" y="114415"/>
                  </a:lnTo>
                  <a:lnTo>
                    <a:pt x="137842" y="124993"/>
                  </a:lnTo>
                  <a:lnTo>
                    <a:pt x="147518" y="135127"/>
                  </a:lnTo>
                  <a:lnTo>
                    <a:pt x="158271" y="162637"/>
                  </a:lnTo>
                  <a:lnTo>
                    <a:pt x="158091" y="175457"/>
                  </a:lnTo>
                  <a:lnTo>
                    <a:pt x="149766" y="197827"/>
                  </a:lnTo>
                  <a:lnTo>
                    <a:pt x="127948" y="227551"/>
                  </a:lnTo>
                  <a:lnTo>
                    <a:pt x="94908" y="248377"/>
                  </a:lnTo>
                  <a:lnTo>
                    <a:pt x="73442" y="251057"/>
                  </a:lnTo>
                  <a:lnTo>
                    <a:pt x="43471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425965" y="5620770"/>
            <a:ext cx="669573" cy="904940"/>
            <a:chOff x="1425965" y="5620770"/>
            <a:chExt cx="669573" cy="904940"/>
          </a:xfrm>
        </p:grpSpPr>
        <p:sp>
          <p:nvSpPr>
            <p:cNvPr id="78" name="Freeform 77"/>
            <p:cNvSpPr/>
            <p:nvPr/>
          </p:nvSpPr>
          <p:spPr>
            <a:xfrm>
              <a:off x="1521943" y="5620770"/>
              <a:ext cx="237304" cy="359892"/>
            </a:xfrm>
            <a:custGeom>
              <a:avLst/>
              <a:gdLst/>
              <a:ahLst/>
              <a:cxnLst/>
              <a:rect l="0" t="0" r="0" b="0"/>
              <a:pathLst>
                <a:path w="237304" h="359892">
                  <a:moveTo>
                    <a:pt x="0" y="0"/>
                  </a:moveTo>
                  <a:lnTo>
                    <a:pt x="0" y="43673"/>
                  </a:lnTo>
                  <a:lnTo>
                    <a:pt x="0" y="85427"/>
                  </a:lnTo>
                  <a:lnTo>
                    <a:pt x="0" y="130899"/>
                  </a:lnTo>
                  <a:lnTo>
                    <a:pt x="0" y="181578"/>
                  </a:lnTo>
                  <a:lnTo>
                    <a:pt x="0" y="230509"/>
                  </a:lnTo>
                  <a:lnTo>
                    <a:pt x="4063" y="292756"/>
                  </a:lnTo>
                  <a:lnTo>
                    <a:pt x="7900" y="325117"/>
                  </a:lnTo>
                  <a:lnTo>
                    <a:pt x="4541" y="359891"/>
                  </a:lnTo>
                  <a:lnTo>
                    <a:pt x="6075" y="358758"/>
                  </a:lnTo>
                  <a:lnTo>
                    <a:pt x="8620" y="353432"/>
                  </a:lnTo>
                  <a:lnTo>
                    <a:pt x="14229" y="302622"/>
                  </a:lnTo>
                  <a:lnTo>
                    <a:pt x="25883" y="260802"/>
                  </a:lnTo>
                  <a:lnTo>
                    <a:pt x="56347" y="201663"/>
                  </a:lnTo>
                  <a:lnTo>
                    <a:pt x="75318" y="171895"/>
                  </a:lnTo>
                  <a:lnTo>
                    <a:pt x="98984" y="153587"/>
                  </a:lnTo>
                  <a:lnTo>
                    <a:pt x="128799" y="148496"/>
                  </a:lnTo>
                  <a:lnTo>
                    <a:pt x="145282" y="149272"/>
                  </a:lnTo>
                  <a:lnTo>
                    <a:pt x="171720" y="162322"/>
                  </a:lnTo>
                  <a:lnTo>
                    <a:pt x="221567" y="211471"/>
                  </a:lnTo>
                  <a:lnTo>
                    <a:pt x="234571" y="235669"/>
                  </a:lnTo>
                  <a:lnTo>
                    <a:pt x="237303" y="261659"/>
                  </a:lnTo>
                  <a:lnTo>
                    <a:pt x="235899" y="274988"/>
                  </a:lnTo>
                  <a:lnTo>
                    <a:pt x="230393" y="285397"/>
                  </a:lnTo>
                  <a:lnTo>
                    <a:pt x="212087" y="301026"/>
                  </a:lnTo>
                  <a:lnTo>
                    <a:pt x="161571" y="323473"/>
                  </a:lnTo>
                  <a:lnTo>
                    <a:pt x="112028" y="336382"/>
                  </a:lnTo>
                  <a:lnTo>
                    <a:pt x="48818" y="341516"/>
                  </a:lnTo>
                  <a:lnTo>
                    <a:pt x="13712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425965" y="5963550"/>
              <a:ext cx="411337" cy="41134"/>
            </a:xfrm>
            <a:custGeom>
              <a:avLst/>
              <a:gdLst/>
              <a:ahLst/>
              <a:cxnLst/>
              <a:rect l="0" t="0" r="0" b="0"/>
              <a:pathLst>
                <a:path w="411337" h="41134">
                  <a:moveTo>
                    <a:pt x="0" y="41133"/>
                  </a:moveTo>
                  <a:lnTo>
                    <a:pt x="45309" y="31710"/>
                  </a:lnTo>
                  <a:lnTo>
                    <a:pt x="101447" y="27169"/>
                  </a:lnTo>
                  <a:lnTo>
                    <a:pt x="151428" y="18376"/>
                  </a:lnTo>
                  <a:lnTo>
                    <a:pt x="213126" y="15093"/>
                  </a:lnTo>
                  <a:lnTo>
                    <a:pt x="257226" y="14325"/>
                  </a:lnTo>
                  <a:lnTo>
                    <a:pt x="317600" y="6614"/>
                  </a:lnTo>
                  <a:lnTo>
                    <a:pt x="374083" y="1960"/>
                  </a:lnTo>
                  <a:lnTo>
                    <a:pt x="41133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472762" y="6025477"/>
              <a:ext cx="323406" cy="216080"/>
            </a:xfrm>
            <a:custGeom>
              <a:avLst/>
              <a:gdLst/>
              <a:ahLst/>
              <a:cxnLst/>
              <a:rect l="0" t="0" r="0" b="0"/>
              <a:pathLst>
                <a:path w="323406" h="216080">
                  <a:moveTo>
                    <a:pt x="227427" y="20340"/>
                  </a:moveTo>
                  <a:lnTo>
                    <a:pt x="178620" y="5425"/>
                  </a:lnTo>
                  <a:lnTo>
                    <a:pt x="147843" y="0"/>
                  </a:lnTo>
                  <a:lnTo>
                    <a:pt x="118930" y="2667"/>
                  </a:lnTo>
                  <a:lnTo>
                    <a:pt x="90845" y="17056"/>
                  </a:lnTo>
                  <a:lnTo>
                    <a:pt x="53401" y="50852"/>
                  </a:lnTo>
                  <a:lnTo>
                    <a:pt x="13452" y="103218"/>
                  </a:lnTo>
                  <a:lnTo>
                    <a:pt x="2832" y="134363"/>
                  </a:lnTo>
                  <a:lnTo>
                    <a:pt x="0" y="151201"/>
                  </a:lnTo>
                  <a:lnTo>
                    <a:pt x="4979" y="178033"/>
                  </a:lnTo>
                  <a:lnTo>
                    <a:pt x="10572" y="189455"/>
                  </a:lnTo>
                  <a:lnTo>
                    <a:pt x="28975" y="206207"/>
                  </a:lnTo>
                  <a:lnTo>
                    <a:pt x="40281" y="212808"/>
                  </a:lnTo>
                  <a:lnTo>
                    <a:pt x="65031" y="216079"/>
                  </a:lnTo>
                  <a:lnTo>
                    <a:pt x="91265" y="210931"/>
                  </a:lnTo>
                  <a:lnTo>
                    <a:pt x="145347" y="182799"/>
                  </a:lnTo>
                  <a:lnTo>
                    <a:pt x="171142" y="164147"/>
                  </a:lnTo>
                  <a:lnTo>
                    <a:pt x="222065" y="101683"/>
                  </a:lnTo>
                  <a:lnTo>
                    <a:pt x="249840" y="47580"/>
                  </a:lnTo>
                  <a:lnTo>
                    <a:pt x="268261" y="14192"/>
                  </a:lnTo>
                  <a:lnTo>
                    <a:pt x="266838" y="13195"/>
                  </a:lnTo>
                  <a:lnTo>
                    <a:pt x="262842" y="15576"/>
                  </a:lnTo>
                  <a:lnTo>
                    <a:pt x="249939" y="48044"/>
                  </a:lnTo>
                  <a:lnTo>
                    <a:pt x="243746" y="103537"/>
                  </a:lnTo>
                  <a:lnTo>
                    <a:pt x="250422" y="138061"/>
                  </a:lnTo>
                  <a:lnTo>
                    <a:pt x="271311" y="179129"/>
                  </a:lnTo>
                  <a:lnTo>
                    <a:pt x="288065" y="197556"/>
                  </a:lnTo>
                  <a:lnTo>
                    <a:pt x="323405" y="2122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946991" y="5853861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015547" y="6169218"/>
              <a:ext cx="79991" cy="356492"/>
            </a:xfrm>
            <a:custGeom>
              <a:avLst/>
              <a:gdLst/>
              <a:ahLst/>
              <a:cxnLst/>
              <a:rect l="0" t="0" r="0" b="0"/>
              <a:pathLst>
                <a:path w="79991" h="356492">
                  <a:moveTo>
                    <a:pt x="54844" y="0"/>
                  </a:moveTo>
                  <a:lnTo>
                    <a:pt x="73690" y="43785"/>
                  </a:lnTo>
                  <a:lnTo>
                    <a:pt x="79725" y="93548"/>
                  </a:lnTo>
                  <a:lnTo>
                    <a:pt x="79990" y="148410"/>
                  </a:lnTo>
                  <a:lnTo>
                    <a:pt x="69574" y="210708"/>
                  </a:lnTo>
                  <a:lnTo>
                    <a:pt x="47867" y="268439"/>
                  </a:lnTo>
                  <a:lnTo>
                    <a:pt x="17298" y="330352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355014" y="5673050"/>
            <a:ext cx="2539886" cy="601249"/>
            <a:chOff x="2355014" y="5673050"/>
            <a:chExt cx="2539886" cy="601249"/>
          </a:xfrm>
        </p:grpSpPr>
        <p:sp>
          <p:nvSpPr>
            <p:cNvPr id="84" name="Freeform 83"/>
            <p:cNvSpPr/>
            <p:nvPr/>
          </p:nvSpPr>
          <p:spPr>
            <a:xfrm>
              <a:off x="2355014" y="5936128"/>
              <a:ext cx="239541" cy="298918"/>
            </a:xfrm>
            <a:custGeom>
              <a:avLst/>
              <a:gdLst/>
              <a:ahLst/>
              <a:cxnLst/>
              <a:rect l="0" t="0" r="0" b="0"/>
              <a:pathLst>
                <a:path w="239541" h="298918">
                  <a:moveTo>
                    <a:pt x="195269" y="0"/>
                  </a:moveTo>
                  <a:lnTo>
                    <a:pt x="138017" y="19083"/>
                  </a:lnTo>
                  <a:lnTo>
                    <a:pt x="82057" y="49191"/>
                  </a:lnTo>
                  <a:lnTo>
                    <a:pt x="26983" y="83131"/>
                  </a:lnTo>
                  <a:lnTo>
                    <a:pt x="629" y="103472"/>
                  </a:lnTo>
                  <a:lnTo>
                    <a:pt x="0" y="110114"/>
                  </a:lnTo>
                  <a:lnTo>
                    <a:pt x="7198" y="114543"/>
                  </a:lnTo>
                  <a:lnTo>
                    <a:pt x="53723" y="120776"/>
                  </a:lnTo>
                  <a:lnTo>
                    <a:pt x="107626" y="126685"/>
                  </a:lnTo>
                  <a:lnTo>
                    <a:pt x="152543" y="142148"/>
                  </a:lnTo>
                  <a:lnTo>
                    <a:pt x="208666" y="174670"/>
                  </a:lnTo>
                  <a:lnTo>
                    <a:pt x="228138" y="196461"/>
                  </a:lnTo>
                  <a:lnTo>
                    <a:pt x="235463" y="208671"/>
                  </a:lnTo>
                  <a:lnTo>
                    <a:pt x="239540" y="234424"/>
                  </a:lnTo>
                  <a:lnTo>
                    <a:pt x="238494" y="247691"/>
                  </a:lnTo>
                  <a:lnTo>
                    <a:pt x="225145" y="270557"/>
                  </a:lnTo>
                  <a:lnTo>
                    <a:pt x="215186" y="280920"/>
                  </a:lnTo>
                  <a:lnTo>
                    <a:pt x="187871" y="292434"/>
                  </a:lnTo>
                  <a:lnTo>
                    <a:pt x="138232" y="298917"/>
                  </a:lnTo>
                  <a:lnTo>
                    <a:pt x="107458" y="298910"/>
                  </a:lnTo>
                  <a:lnTo>
                    <a:pt x="71869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673684" y="6045817"/>
              <a:ext cx="1" cy="164536"/>
            </a:xfrm>
            <a:custGeom>
              <a:avLst/>
              <a:gdLst/>
              <a:ahLst/>
              <a:cxnLst/>
              <a:rect l="0" t="0" r="0" b="0"/>
              <a:pathLst>
                <a:path w="1" h="164536">
                  <a:moveTo>
                    <a:pt x="0" y="0"/>
                  </a:moveTo>
                  <a:lnTo>
                    <a:pt x="0" y="53209"/>
                  </a:lnTo>
                  <a:lnTo>
                    <a:pt x="0" y="104465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797085" y="6007802"/>
              <a:ext cx="147073" cy="188839"/>
            </a:xfrm>
            <a:custGeom>
              <a:avLst/>
              <a:gdLst/>
              <a:ahLst/>
              <a:cxnLst/>
              <a:rect l="0" t="0" r="0" b="0"/>
              <a:pathLst>
                <a:path w="147073" h="188839">
                  <a:moveTo>
                    <a:pt x="0" y="24304"/>
                  </a:moveTo>
                  <a:lnTo>
                    <a:pt x="0" y="77512"/>
                  </a:lnTo>
                  <a:lnTo>
                    <a:pt x="0" y="112445"/>
                  </a:lnTo>
                  <a:lnTo>
                    <a:pt x="1524" y="118105"/>
                  </a:lnTo>
                  <a:lnTo>
                    <a:pt x="4063" y="115784"/>
                  </a:lnTo>
                  <a:lnTo>
                    <a:pt x="19084" y="75551"/>
                  </a:lnTo>
                  <a:lnTo>
                    <a:pt x="44029" y="50127"/>
                  </a:lnTo>
                  <a:lnTo>
                    <a:pt x="92774" y="14182"/>
                  </a:lnTo>
                  <a:lnTo>
                    <a:pt x="107553" y="3844"/>
                  </a:lnTo>
                  <a:lnTo>
                    <a:pt x="120453" y="0"/>
                  </a:lnTo>
                  <a:lnTo>
                    <a:pt x="132100" y="484"/>
                  </a:lnTo>
                  <a:lnTo>
                    <a:pt x="142911" y="3853"/>
                  </a:lnTo>
                  <a:lnTo>
                    <a:pt x="147072" y="9147"/>
                  </a:lnTo>
                  <a:lnTo>
                    <a:pt x="146799" y="15723"/>
                  </a:lnTo>
                  <a:lnTo>
                    <a:pt x="143570" y="23154"/>
                  </a:lnTo>
                  <a:lnTo>
                    <a:pt x="139026" y="70006"/>
                  </a:lnTo>
                  <a:lnTo>
                    <a:pt x="126544" y="132187"/>
                  </a:lnTo>
                  <a:lnTo>
                    <a:pt x="109690" y="1888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021728" y="6018395"/>
              <a:ext cx="104427" cy="191958"/>
            </a:xfrm>
            <a:custGeom>
              <a:avLst/>
              <a:gdLst/>
              <a:ahLst/>
              <a:cxnLst/>
              <a:rect l="0" t="0" r="0" b="0"/>
              <a:pathLst>
                <a:path w="104427" h="191958">
                  <a:moveTo>
                    <a:pt x="104426" y="0"/>
                  </a:moveTo>
                  <a:lnTo>
                    <a:pt x="75311" y="7278"/>
                  </a:lnTo>
                  <a:lnTo>
                    <a:pt x="52891" y="23039"/>
                  </a:lnTo>
                  <a:lnTo>
                    <a:pt x="23139" y="61671"/>
                  </a:lnTo>
                  <a:lnTo>
                    <a:pt x="7360" y="94442"/>
                  </a:lnTo>
                  <a:lnTo>
                    <a:pt x="0" y="144104"/>
                  </a:lnTo>
                  <a:lnTo>
                    <a:pt x="8448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149573" y="6047230"/>
              <a:ext cx="141116" cy="176834"/>
            </a:xfrm>
            <a:custGeom>
              <a:avLst/>
              <a:gdLst/>
              <a:ahLst/>
              <a:cxnLst/>
              <a:rect l="0" t="0" r="0" b="0"/>
              <a:pathLst>
                <a:path w="141116" h="176834">
                  <a:moveTo>
                    <a:pt x="17714" y="121988"/>
                  </a:moveTo>
                  <a:lnTo>
                    <a:pt x="67688" y="83820"/>
                  </a:lnTo>
                  <a:lnTo>
                    <a:pt x="88043" y="50248"/>
                  </a:lnTo>
                  <a:lnTo>
                    <a:pt x="90613" y="24594"/>
                  </a:lnTo>
                  <a:lnTo>
                    <a:pt x="89166" y="11355"/>
                  </a:lnTo>
                  <a:lnTo>
                    <a:pt x="83630" y="4052"/>
                  </a:lnTo>
                  <a:lnTo>
                    <a:pt x="75369" y="707"/>
                  </a:lnTo>
                  <a:lnTo>
                    <a:pt x="65292" y="0"/>
                  </a:lnTo>
                  <a:lnTo>
                    <a:pt x="55527" y="4100"/>
                  </a:lnTo>
                  <a:lnTo>
                    <a:pt x="36551" y="20843"/>
                  </a:lnTo>
                  <a:lnTo>
                    <a:pt x="10489" y="68831"/>
                  </a:lnTo>
                  <a:lnTo>
                    <a:pt x="284" y="95316"/>
                  </a:lnTo>
                  <a:lnTo>
                    <a:pt x="0" y="108777"/>
                  </a:lnTo>
                  <a:lnTo>
                    <a:pt x="7810" y="135922"/>
                  </a:lnTo>
                  <a:lnTo>
                    <a:pt x="25500" y="155095"/>
                  </a:lnTo>
                  <a:lnTo>
                    <a:pt x="36616" y="162341"/>
                  </a:lnTo>
                  <a:lnTo>
                    <a:pt x="81376" y="172538"/>
                  </a:lnTo>
                  <a:lnTo>
                    <a:pt x="141115" y="1768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810796" y="5771593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432325" y="5918805"/>
              <a:ext cx="211071" cy="291548"/>
            </a:xfrm>
            <a:custGeom>
              <a:avLst/>
              <a:gdLst/>
              <a:ahLst/>
              <a:cxnLst/>
              <a:rect l="0" t="0" r="0" b="0"/>
              <a:pathLst>
                <a:path w="211071" h="291548">
                  <a:moveTo>
                    <a:pt x="173721" y="17323"/>
                  </a:moveTo>
                  <a:lnTo>
                    <a:pt x="159163" y="2765"/>
                  </a:lnTo>
                  <a:lnTo>
                    <a:pt x="150304" y="0"/>
                  </a:lnTo>
                  <a:lnTo>
                    <a:pt x="128274" y="991"/>
                  </a:lnTo>
                  <a:lnTo>
                    <a:pt x="75367" y="24986"/>
                  </a:lnTo>
                  <a:lnTo>
                    <a:pt x="28457" y="51755"/>
                  </a:lnTo>
                  <a:lnTo>
                    <a:pt x="4548" y="75283"/>
                  </a:lnTo>
                  <a:lnTo>
                    <a:pt x="0" y="86432"/>
                  </a:lnTo>
                  <a:lnTo>
                    <a:pt x="15" y="96912"/>
                  </a:lnTo>
                  <a:lnTo>
                    <a:pt x="3072" y="106945"/>
                  </a:lnTo>
                  <a:lnTo>
                    <a:pt x="9681" y="115158"/>
                  </a:lnTo>
                  <a:lnTo>
                    <a:pt x="29211" y="128345"/>
                  </a:lnTo>
                  <a:lnTo>
                    <a:pt x="89936" y="150748"/>
                  </a:lnTo>
                  <a:lnTo>
                    <a:pt x="141109" y="174332"/>
                  </a:lnTo>
                  <a:lnTo>
                    <a:pt x="196056" y="209598"/>
                  </a:lnTo>
                  <a:lnTo>
                    <a:pt x="206892" y="218633"/>
                  </a:lnTo>
                  <a:lnTo>
                    <a:pt x="211070" y="229226"/>
                  </a:lnTo>
                  <a:lnTo>
                    <a:pt x="210808" y="240858"/>
                  </a:lnTo>
                  <a:lnTo>
                    <a:pt x="207587" y="253184"/>
                  </a:lnTo>
                  <a:lnTo>
                    <a:pt x="199345" y="262925"/>
                  </a:lnTo>
                  <a:lnTo>
                    <a:pt x="173937" y="277810"/>
                  </a:lnTo>
                  <a:lnTo>
                    <a:pt x="114066" y="288833"/>
                  </a:lnTo>
                  <a:lnTo>
                    <a:pt x="91454" y="2915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702024" y="6059528"/>
              <a:ext cx="13713" cy="164536"/>
            </a:xfrm>
            <a:custGeom>
              <a:avLst/>
              <a:gdLst/>
              <a:ahLst/>
              <a:cxnLst/>
              <a:rect l="0" t="0" r="0" b="0"/>
              <a:pathLst>
                <a:path w="13713" h="164536">
                  <a:moveTo>
                    <a:pt x="0" y="0"/>
                  </a:moveTo>
                  <a:lnTo>
                    <a:pt x="1524" y="51685"/>
                  </a:lnTo>
                  <a:lnTo>
                    <a:pt x="10853" y="113128"/>
                  </a:lnTo>
                  <a:lnTo>
                    <a:pt x="13712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017382" y="6018395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0" y="13711"/>
                  </a:moveTo>
                  <a:lnTo>
                    <a:pt x="2742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819926" y="5885661"/>
              <a:ext cx="318732" cy="388638"/>
            </a:xfrm>
            <a:custGeom>
              <a:avLst/>
              <a:gdLst/>
              <a:ahLst/>
              <a:cxnLst/>
              <a:rect l="0" t="0" r="0" b="0"/>
              <a:pathLst>
                <a:path w="318732" h="388638">
                  <a:moveTo>
                    <a:pt x="60344" y="187578"/>
                  </a:moveTo>
                  <a:lnTo>
                    <a:pt x="30552" y="220418"/>
                  </a:lnTo>
                  <a:lnTo>
                    <a:pt x="12076" y="260786"/>
                  </a:lnTo>
                  <a:lnTo>
                    <a:pt x="0" y="316589"/>
                  </a:lnTo>
                  <a:lnTo>
                    <a:pt x="2039" y="348512"/>
                  </a:lnTo>
                  <a:lnTo>
                    <a:pt x="7763" y="360377"/>
                  </a:lnTo>
                  <a:lnTo>
                    <a:pt x="26311" y="377622"/>
                  </a:lnTo>
                  <a:lnTo>
                    <a:pt x="53851" y="386302"/>
                  </a:lnTo>
                  <a:lnTo>
                    <a:pt x="84881" y="388637"/>
                  </a:lnTo>
                  <a:lnTo>
                    <a:pt x="113906" y="384596"/>
                  </a:lnTo>
                  <a:lnTo>
                    <a:pt x="142041" y="369597"/>
                  </a:lnTo>
                  <a:lnTo>
                    <a:pt x="168257" y="346172"/>
                  </a:lnTo>
                  <a:lnTo>
                    <a:pt x="200146" y="298724"/>
                  </a:lnTo>
                  <a:lnTo>
                    <a:pt x="227368" y="244548"/>
                  </a:lnTo>
                  <a:lnTo>
                    <a:pt x="248806" y="185500"/>
                  </a:lnTo>
                  <a:lnTo>
                    <a:pt x="278180" y="143628"/>
                  </a:lnTo>
                  <a:lnTo>
                    <a:pt x="290438" y="93982"/>
                  </a:lnTo>
                  <a:lnTo>
                    <a:pt x="301518" y="40677"/>
                  </a:lnTo>
                  <a:lnTo>
                    <a:pt x="304645" y="4474"/>
                  </a:lnTo>
                  <a:lnTo>
                    <a:pt x="307002" y="0"/>
                  </a:lnTo>
                  <a:lnTo>
                    <a:pt x="310097" y="4635"/>
                  </a:lnTo>
                  <a:lnTo>
                    <a:pt x="316075" y="31620"/>
                  </a:lnTo>
                  <a:lnTo>
                    <a:pt x="318731" y="74083"/>
                  </a:lnTo>
                  <a:lnTo>
                    <a:pt x="307724" y="111237"/>
                  </a:lnTo>
                  <a:lnTo>
                    <a:pt x="292168" y="147555"/>
                  </a:lnTo>
                  <a:lnTo>
                    <a:pt x="285254" y="194166"/>
                  </a:lnTo>
                  <a:lnTo>
                    <a:pt x="286244" y="241288"/>
                  </a:lnTo>
                  <a:lnTo>
                    <a:pt x="291304" y="294392"/>
                  </a:lnTo>
                  <a:lnTo>
                    <a:pt x="293435" y="3246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201297" y="5995813"/>
              <a:ext cx="172577" cy="251853"/>
            </a:xfrm>
            <a:custGeom>
              <a:avLst/>
              <a:gdLst/>
              <a:ahLst/>
              <a:cxnLst/>
              <a:rect l="0" t="0" r="0" b="0"/>
              <a:pathLst>
                <a:path w="172577" h="251853">
                  <a:moveTo>
                    <a:pt x="8042" y="214539"/>
                  </a:moveTo>
                  <a:lnTo>
                    <a:pt x="46210" y="157286"/>
                  </a:lnTo>
                  <a:lnTo>
                    <a:pt x="72062" y="104374"/>
                  </a:lnTo>
                  <a:lnTo>
                    <a:pt x="108993" y="49911"/>
                  </a:lnTo>
                  <a:lnTo>
                    <a:pt x="121047" y="36231"/>
                  </a:lnTo>
                  <a:lnTo>
                    <a:pt x="126035" y="24064"/>
                  </a:lnTo>
                  <a:lnTo>
                    <a:pt x="126314" y="12906"/>
                  </a:lnTo>
                  <a:lnTo>
                    <a:pt x="123453" y="2420"/>
                  </a:lnTo>
                  <a:lnTo>
                    <a:pt x="115452" y="0"/>
                  </a:lnTo>
                  <a:lnTo>
                    <a:pt x="90312" y="9498"/>
                  </a:lnTo>
                  <a:lnTo>
                    <a:pt x="49176" y="33262"/>
                  </a:lnTo>
                  <a:lnTo>
                    <a:pt x="25816" y="62876"/>
                  </a:lnTo>
                  <a:lnTo>
                    <a:pt x="8324" y="99906"/>
                  </a:lnTo>
                  <a:lnTo>
                    <a:pt x="0" y="153490"/>
                  </a:lnTo>
                  <a:lnTo>
                    <a:pt x="3452" y="184359"/>
                  </a:lnTo>
                  <a:lnTo>
                    <a:pt x="14127" y="209250"/>
                  </a:lnTo>
                  <a:lnTo>
                    <a:pt x="21239" y="220154"/>
                  </a:lnTo>
                  <a:lnTo>
                    <a:pt x="41330" y="236332"/>
                  </a:lnTo>
                  <a:lnTo>
                    <a:pt x="53086" y="242779"/>
                  </a:lnTo>
                  <a:lnTo>
                    <a:pt x="106025" y="251852"/>
                  </a:lnTo>
                  <a:lnTo>
                    <a:pt x="135888" y="249912"/>
                  </a:lnTo>
                  <a:lnTo>
                    <a:pt x="172576" y="2419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907692" y="5757882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634386" y="5963550"/>
              <a:ext cx="219380" cy="13712"/>
            </a:xfrm>
            <a:custGeom>
              <a:avLst/>
              <a:gdLst/>
              <a:ahLst/>
              <a:cxnLst/>
              <a:rect l="0" t="0" r="0" b="0"/>
              <a:pathLst>
                <a:path w="219380" h="13712">
                  <a:moveTo>
                    <a:pt x="0" y="13711"/>
                  </a:moveTo>
                  <a:lnTo>
                    <a:pt x="51685" y="12188"/>
                  </a:lnTo>
                  <a:lnTo>
                    <a:pt x="113128" y="2859"/>
                  </a:lnTo>
                  <a:lnTo>
                    <a:pt x="165553" y="847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606964" y="6086951"/>
              <a:ext cx="287936" cy="13712"/>
            </a:xfrm>
            <a:custGeom>
              <a:avLst/>
              <a:gdLst/>
              <a:ahLst/>
              <a:cxnLst/>
              <a:rect l="0" t="0" r="0" b="0"/>
              <a:pathLst>
                <a:path w="287936" h="13712">
                  <a:moveTo>
                    <a:pt x="0" y="13711"/>
                  </a:moveTo>
                  <a:lnTo>
                    <a:pt x="59659" y="13711"/>
                  </a:lnTo>
                  <a:lnTo>
                    <a:pt x="121643" y="6432"/>
                  </a:lnTo>
                  <a:lnTo>
                    <a:pt x="171292" y="1906"/>
                  </a:lnTo>
                  <a:lnTo>
                    <a:pt x="231876" y="565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579541" y="5673050"/>
              <a:ext cx="246803" cy="71807"/>
            </a:xfrm>
            <a:custGeom>
              <a:avLst/>
              <a:gdLst/>
              <a:ahLst/>
              <a:cxnLst/>
              <a:rect l="0" t="0" r="0" b="0"/>
              <a:pathLst>
                <a:path w="246803" h="71807">
                  <a:moveTo>
                    <a:pt x="0" y="43698"/>
                  </a:moveTo>
                  <a:lnTo>
                    <a:pt x="7279" y="21862"/>
                  </a:lnTo>
                  <a:lnTo>
                    <a:pt x="23040" y="7079"/>
                  </a:lnTo>
                  <a:lnTo>
                    <a:pt x="33642" y="1004"/>
                  </a:lnTo>
                  <a:lnTo>
                    <a:pt x="43757" y="0"/>
                  </a:lnTo>
                  <a:lnTo>
                    <a:pt x="63120" y="7011"/>
                  </a:lnTo>
                  <a:lnTo>
                    <a:pt x="77820" y="24346"/>
                  </a:lnTo>
                  <a:lnTo>
                    <a:pt x="106949" y="65436"/>
                  </a:lnTo>
                  <a:lnTo>
                    <a:pt x="117003" y="70378"/>
                  </a:lnTo>
                  <a:lnTo>
                    <a:pt x="140363" y="71806"/>
                  </a:lnTo>
                  <a:lnTo>
                    <a:pt x="192599" y="60310"/>
                  </a:lnTo>
                  <a:lnTo>
                    <a:pt x="228710" y="47774"/>
                  </a:lnTo>
                  <a:lnTo>
                    <a:pt x="246802" y="299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086856" y="5634481"/>
            <a:ext cx="1549366" cy="740406"/>
            <a:chOff x="5086856" y="5634481"/>
            <a:chExt cx="1549366" cy="740406"/>
          </a:xfrm>
        </p:grpSpPr>
        <p:sp>
          <p:nvSpPr>
            <p:cNvPr id="100" name="Freeform 99"/>
            <p:cNvSpPr/>
            <p:nvPr/>
          </p:nvSpPr>
          <p:spPr>
            <a:xfrm>
              <a:off x="5086856" y="5812727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155412" y="6032106"/>
              <a:ext cx="50638" cy="342781"/>
            </a:xfrm>
            <a:custGeom>
              <a:avLst/>
              <a:gdLst/>
              <a:ahLst/>
              <a:cxnLst/>
              <a:rect l="0" t="0" r="0" b="0"/>
              <a:pathLst>
                <a:path w="50638" h="342781">
                  <a:moveTo>
                    <a:pt x="0" y="0"/>
                  </a:moveTo>
                  <a:lnTo>
                    <a:pt x="25767" y="59660"/>
                  </a:lnTo>
                  <a:lnTo>
                    <a:pt x="40643" y="115179"/>
                  </a:lnTo>
                  <a:lnTo>
                    <a:pt x="50637" y="175809"/>
                  </a:lnTo>
                  <a:lnTo>
                    <a:pt x="49535" y="228306"/>
                  </a:lnTo>
                  <a:lnTo>
                    <a:pt x="35514" y="286990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706654" y="5634481"/>
              <a:ext cx="202884" cy="233091"/>
            </a:xfrm>
            <a:custGeom>
              <a:avLst/>
              <a:gdLst/>
              <a:ahLst/>
              <a:cxnLst/>
              <a:rect l="0" t="0" r="0" b="0"/>
              <a:pathLst>
                <a:path w="202884" h="233091">
                  <a:moveTo>
                    <a:pt x="10917" y="0"/>
                  </a:moveTo>
                  <a:lnTo>
                    <a:pt x="1494" y="35886"/>
                  </a:lnTo>
                  <a:lnTo>
                    <a:pt x="0" y="89007"/>
                  </a:lnTo>
                  <a:lnTo>
                    <a:pt x="7005" y="136570"/>
                  </a:lnTo>
                  <a:lnTo>
                    <a:pt x="9758" y="188580"/>
                  </a:lnTo>
                  <a:lnTo>
                    <a:pt x="10402" y="224480"/>
                  </a:lnTo>
                  <a:lnTo>
                    <a:pt x="9050" y="230397"/>
                  </a:lnTo>
                  <a:lnTo>
                    <a:pt x="6626" y="228248"/>
                  </a:lnTo>
                  <a:lnTo>
                    <a:pt x="3485" y="220722"/>
                  </a:lnTo>
                  <a:lnTo>
                    <a:pt x="6345" y="181013"/>
                  </a:lnTo>
                  <a:lnTo>
                    <a:pt x="24120" y="137932"/>
                  </a:lnTo>
                  <a:lnTo>
                    <a:pt x="48684" y="103500"/>
                  </a:lnTo>
                  <a:lnTo>
                    <a:pt x="82538" y="81280"/>
                  </a:lnTo>
                  <a:lnTo>
                    <a:pt x="116383" y="78273"/>
                  </a:lnTo>
                  <a:lnTo>
                    <a:pt x="152245" y="83539"/>
                  </a:lnTo>
                  <a:lnTo>
                    <a:pt x="178341" y="96036"/>
                  </a:lnTo>
                  <a:lnTo>
                    <a:pt x="196033" y="115809"/>
                  </a:lnTo>
                  <a:lnTo>
                    <a:pt x="202883" y="127480"/>
                  </a:lnTo>
                  <a:lnTo>
                    <a:pt x="202880" y="138308"/>
                  </a:lnTo>
                  <a:lnTo>
                    <a:pt x="198307" y="148573"/>
                  </a:lnTo>
                  <a:lnTo>
                    <a:pt x="179515" y="168105"/>
                  </a:lnTo>
                  <a:lnTo>
                    <a:pt x="117798" y="205471"/>
                  </a:lnTo>
                  <a:lnTo>
                    <a:pt x="65762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621593" y="5922416"/>
              <a:ext cx="287936" cy="13713"/>
            </a:xfrm>
            <a:custGeom>
              <a:avLst/>
              <a:gdLst/>
              <a:ahLst/>
              <a:cxnLst/>
              <a:rect l="0" t="0" r="0" b="0"/>
              <a:pathLst>
                <a:path w="287936" h="13713">
                  <a:moveTo>
                    <a:pt x="0" y="13712"/>
                  </a:moveTo>
                  <a:lnTo>
                    <a:pt x="59659" y="2859"/>
                  </a:lnTo>
                  <a:lnTo>
                    <a:pt x="115178" y="847"/>
                  </a:lnTo>
                  <a:lnTo>
                    <a:pt x="157833" y="376"/>
                  </a:lnTo>
                  <a:lnTo>
                    <a:pt x="202181" y="167"/>
                  </a:lnTo>
                  <a:lnTo>
                    <a:pt x="239158" y="74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685802" y="5977261"/>
              <a:ext cx="292283" cy="223439"/>
            </a:xfrm>
            <a:custGeom>
              <a:avLst/>
              <a:gdLst/>
              <a:ahLst/>
              <a:cxnLst/>
              <a:rect l="0" t="0" r="0" b="0"/>
              <a:pathLst>
                <a:path w="292283" h="223439">
                  <a:moveTo>
                    <a:pt x="196303" y="0"/>
                  </a:moveTo>
                  <a:lnTo>
                    <a:pt x="144618" y="3047"/>
                  </a:lnTo>
                  <a:lnTo>
                    <a:pt x="102785" y="21893"/>
                  </a:lnTo>
                  <a:lnTo>
                    <a:pt x="50977" y="64461"/>
                  </a:lnTo>
                  <a:lnTo>
                    <a:pt x="15194" y="121012"/>
                  </a:lnTo>
                  <a:lnTo>
                    <a:pt x="2566" y="149762"/>
                  </a:lnTo>
                  <a:lnTo>
                    <a:pt x="0" y="177773"/>
                  </a:lnTo>
                  <a:lnTo>
                    <a:pt x="1449" y="191642"/>
                  </a:lnTo>
                  <a:lnTo>
                    <a:pt x="10032" y="200888"/>
                  </a:lnTo>
                  <a:lnTo>
                    <a:pt x="39882" y="211160"/>
                  </a:lnTo>
                  <a:lnTo>
                    <a:pt x="53936" y="210853"/>
                  </a:lnTo>
                  <a:lnTo>
                    <a:pt x="115450" y="187768"/>
                  </a:lnTo>
                  <a:lnTo>
                    <a:pt x="133962" y="170290"/>
                  </a:lnTo>
                  <a:lnTo>
                    <a:pt x="165538" y="121830"/>
                  </a:lnTo>
                  <a:lnTo>
                    <a:pt x="170950" y="95280"/>
                  </a:lnTo>
                  <a:lnTo>
                    <a:pt x="169800" y="78910"/>
                  </a:lnTo>
                  <a:lnTo>
                    <a:pt x="170677" y="102432"/>
                  </a:lnTo>
                  <a:lnTo>
                    <a:pt x="188001" y="165384"/>
                  </a:lnTo>
                  <a:lnTo>
                    <a:pt x="208401" y="198641"/>
                  </a:lnTo>
                  <a:lnTo>
                    <a:pt x="229102" y="214225"/>
                  </a:lnTo>
                  <a:lnTo>
                    <a:pt x="241022" y="220513"/>
                  </a:lnTo>
                  <a:lnTo>
                    <a:pt x="262390" y="223438"/>
                  </a:lnTo>
                  <a:lnTo>
                    <a:pt x="292282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197463" y="5908705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9660" y="10852"/>
                  </a:lnTo>
                  <a:lnTo>
                    <a:pt x="107054" y="12864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183752" y="6004683"/>
              <a:ext cx="191958" cy="1"/>
            </a:xfrm>
            <a:custGeom>
              <a:avLst/>
              <a:gdLst/>
              <a:ahLst/>
              <a:cxnLst/>
              <a:rect l="0" t="0" r="0" b="0"/>
              <a:pathLst>
                <a:path w="191958" h="1">
                  <a:moveTo>
                    <a:pt x="0" y="0"/>
                  </a:moveTo>
                  <a:lnTo>
                    <a:pt x="53208" y="0"/>
                  </a:lnTo>
                  <a:lnTo>
                    <a:pt x="105988" y="0"/>
                  </a:lnTo>
                  <a:lnTo>
                    <a:pt x="166229" y="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567666" y="5703037"/>
              <a:ext cx="68556" cy="562160"/>
            </a:xfrm>
            <a:custGeom>
              <a:avLst/>
              <a:gdLst/>
              <a:ahLst/>
              <a:cxnLst/>
              <a:rect l="0" t="0" r="0" b="0"/>
              <a:pathLst>
                <a:path w="68556" h="562160">
                  <a:moveTo>
                    <a:pt x="68555" y="0"/>
                  </a:moveTo>
                  <a:lnTo>
                    <a:pt x="67032" y="54732"/>
                  </a:lnTo>
                  <a:lnTo>
                    <a:pt x="59133" y="116935"/>
                  </a:lnTo>
                  <a:lnTo>
                    <a:pt x="56751" y="161153"/>
                  </a:lnTo>
                  <a:lnTo>
                    <a:pt x="48130" y="214315"/>
                  </a:lnTo>
                  <a:lnTo>
                    <a:pt x="43206" y="273570"/>
                  </a:lnTo>
                  <a:lnTo>
                    <a:pt x="37992" y="321161"/>
                  </a:lnTo>
                  <a:lnTo>
                    <a:pt x="30596" y="369735"/>
                  </a:lnTo>
                  <a:lnTo>
                    <a:pt x="17868" y="431341"/>
                  </a:lnTo>
                  <a:lnTo>
                    <a:pt x="5972" y="488189"/>
                  </a:lnTo>
                  <a:lnTo>
                    <a:pt x="1180" y="545743"/>
                  </a:lnTo>
                  <a:lnTo>
                    <a:pt x="0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Freeform 108"/>
          <p:cNvSpPr/>
          <p:nvPr/>
        </p:nvSpPr>
        <p:spPr>
          <a:xfrm>
            <a:off x="2783374" y="8033699"/>
            <a:ext cx="681351" cy="526321"/>
          </a:xfrm>
          <a:custGeom>
            <a:avLst/>
            <a:gdLst/>
            <a:ahLst/>
            <a:cxnLst/>
            <a:rect l="0" t="0" r="0" b="0"/>
            <a:pathLst>
              <a:path w="681351" h="526321">
                <a:moveTo>
                  <a:pt x="260513" y="91114"/>
                </a:moveTo>
                <a:lnTo>
                  <a:pt x="204916" y="120944"/>
                </a:lnTo>
                <a:lnTo>
                  <a:pt x="179435" y="140935"/>
                </a:lnTo>
                <a:lnTo>
                  <a:pt x="138250" y="203421"/>
                </a:lnTo>
                <a:lnTo>
                  <a:pt x="122383" y="238530"/>
                </a:lnTo>
                <a:lnTo>
                  <a:pt x="113450" y="294080"/>
                </a:lnTo>
                <a:lnTo>
                  <a:pt x="111361" y="336206"/>
                </a:lnTo>
                <a:lnTo>
                  <a:pt x="122620" y="376258"/>
                </a:lnTo>
                <a:lnTo>
                  <a:pt x="154654" y="429004"/>
                </a:lnTo>
                <a:lnTo>
                  <a:pt x="206425" y="480493"/>
                </a:lnTo>
                <a:lnTo>
                  <a:pt x="247026" y="503223"/>
                </a:lnTo>
                <a:lnTo>
                  <a:pt x="302559" y="519606"/>
                </a:lnTo>
                <a:lnTo>
                  <a:pt x="353342" y="525309"/>
                </a:lnTo>
                <a:lnTo>
                  <a:pt x="408413" y="526320"/>
                </a:lnTo>
                <a:lnTo>
                  <a:pt x="458280" y="521691"/>
                </a:lnTo>
                <a:lnTo>
                  <a:pt x="514622" y="510521"/>
                </a:lnTo>
                <a:lnTo>
                  <a:pt x="567541" y="490283"/>
                </a:lnTo>
                <a:lnTo>
                  <a:pt x="619647" y="454624"/>
                </a:lnTo>
                <a:lnTo>
                  <a:pt x="655874" y="416676"/>
                </a:lnTo>
                <a:lnTo>
                  <a:pt x="676087" y="367515"/>
                </a:lnTo>
                <a:lnTo>
                  <a:pt x="681350" y="332281"/>
                </a:lnTo>
                <a:lnTo>
                  <a:pt x="669755" y="270906"/>
                </a:lnTo>
                <a:lnTo>
                  <a:pt x="647022" y="211757"/>
                </a:lnTo>
                <a:lnTo>
                  <a:pt x="613711" y="155636"/>
                </a:lnTo>
                <a:lnTo>
                  <a:pt x="562929" y="93591"/>
                </a:lnTo>
                <a:lnTo>
                  <a:pt x="515033" y="47259"/>
                </a:lnTo>
                <a:lnTo>
                  <a:pt x="456872" y="19763"/>
                </a:lnTo>
                <a:lnTo>
                  <a:pt x="416339" y="6081"/>
                </a:lnTo>
                <a:lnTo>
                  <a:pt x="372934" y="0"/>
                </a:lnTo>
                <a:lnTo>
                  <a:pt x="328251" y="1359"/>
                </a:lnTo>
                <a:lnTo>
                  <a:pt x="284525" y="10089"/>
                </a:lnTo>
                <a:lnTo>
                  <a:pt x="227171" y="39176"/>
                </a:lnTo>
                <a:lnTo>
                  <a:pt x="170136" y="77073"/>
                </a:lnTo>
                <a:lnTo>
                  <a:pt x="129077" y="121179"/>
                </a:lnTo>
                <a:lnTo>
                  <a:pt x="91626" y="175426"/>
                </a:lnTo>
                <a:lnTo>
                  <a:pt x="64050" y="224092"/>
                </a:lnTo>
                <a:lnTo>
                  <a:pt x="27435" y="278191"/>
                </a:lnTo>
                <a:lnTo>
                  <a:pt x="0" y="31049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4936032" y="8801032"/>
            <a:ext cx="611101" cy="647891"/>
          </a:xfrm>
          <a:custGeom>
            <a:avLst/>
            <a:gdLst/>
            <a:ahLst/>
            <a:cxnLst/>
            <a:rect l="0" t="0" r="0" b="0"/>
            <a:pathLst>
              <a:path w="611101" h="647891">
                <a:moveTo>
                  <a:pt x="246802" y="91607"/>
                </a:moveTo>
                <a:lnTo>
                  <a:pt x="189550" y="148860"/>
                </a:lnTo>
                <a:lnTo>
                  <a:pt x="147583" y="195396"/>
                </a:lnTo>
                <a:lnTo>
                  <a:pt x="119225" y="248977"/>
                </a:lnTo>
                <a:lnTo>
                  <a:pt x="93049" y="299723"/>
                </a:lnTo>
                <a:lnTo>
                  <a:pt x="80458" y="345591"/>
                </a:lnTo>
                <a:lnTo>
                  <a:pt x="69783" y="392383"/>
                </a:lnTo>
                <a:lnTo>
                  <a:pt x="63008" y="438571"/>
                </a:lnTo>
                <a:lnTo>
                  <a:pt x="65075" y="484490"/>
                </a:lnTo>
                <a:lnTo>
                  <a:pt x="82083" y="545888"/>
                </a:lnTo>
                <a:lnTo>
                  <a:pt x="113698" y="595396"/>
                </a:lnTo>
                <a:lnTo>
                  <a:pt x="159290" y="631732"/>
                </a:lnTo>
                <a:lnTo>
                  <a:pt x="201814" y="643974"/>
                </a:lnTo>
                <a:lnTo>
                  <a:pt x="249659" y="647890"/>
                </a:lnTo>
                <a:lnTo>
                  <a:pt x="296315" y="644553"/>
                </a:lnTo>
                <a:lnTo>
                  <a:pt x="350850" y="634109"/>
                </a:lnTo>
                <a:lnTo>
                  <a:pt x="410511" y="606808"/>
                </a:lnTo>
                <a:lnTo>
                  <a:pt x="469153" y="569774"/>
                </a:lnTo>
                <a:lnTo>
                  <a:pt x="525123" y="529854"/>
                </a:lnTo>
                <a:lnTo>
                  <a:pt x="565743" y="474523"/>
                </a:lnTo>
                <a:lnTo>
                  <a:pt x="597076" y="417164"/>
                </a:lnTo>
                <a:lnTo>
                  <a:pt x="611100" y="354296"/>
                </a:lnTo>
                <a:lnTo>
                  <a:pt x="610318" y="309923"/>
                </a:lnTo>
                <a:lnTo>
                  <a:pt x="603369" y="266333"/>
                </a:lnTo>
                <a:lnTo>
                  <a:pt x="583849" y="209057"/>
                </a:lnTo>
                <a:lnTo>
                  <a:pt x="564693" y="160939"/>
                </a:lnTo>
                <a:lnTo>
                  <a:pt x="531425" y="110288"/>
                </a:lnTo>
                <a:lnTo>
                  <a:pt x="479238" y="51456"/>
                </a:lnTo>
                <a:lnTo>
                  <a:pt x="450656" y="26535"/>
                </a:lnTo>
                <a:lnTo>
                  <a:pt x="417640" y="10381"/>
                </a:lnTo>
                <a:lnTo>
                  <a:pt x="357513" y="0"/>
                </a:lnTo>
                <a:lnTo>
                  <a:pt x="298733" y="4203"/>
                </a:lnTo>
                <a:lnTo>
                  <a:pt x="242723" y="22376"/>
                </a:lnTo>
                <a:lnTo>
                  <a:pt x="181672" y="55814"/>
                </a:lnTo>
                <a:lnTo>
                  <a:pt x="119533" y="111480"/>
                </a:lnTo>
                <a:lnTo>
                  <a:pt x="78344" y="173568"/>
                </a:lnTo>
                <a:lnTo>
                  <a:pt x="48096" y="234215"/>
                </a:lnTo>
                <a:lnTo>
                  <a:pt x="29486" y="285192"/>
                </a:lnTo>
                <a:lnTo>
                  <a:pt x="14323" y="338892"/>
                </a:lnTo>
                <a:lnTo>
                  <a:pt x="4244" y="397460"/>
                </a:lnTo>
                <a:lnTo>
                  <a:pt x="1258" y="442743"/>
                </a:lnTo>
                <a:lnTo>
                  <a:pt x="0" y="4618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886054" y="9700046"/>
            <a:ext cx="564384" cy="594483"/>
          </a:xfrm>
          <a:custGeom>
            <a:avLst/>
            <a:gdLst/>
            <a:ahLst/>
            <a:cxnLst/>
            <a:rect l="0" t="0" r="0" b="0"/>
            <a:pathLst>
              <a:path w="564384" h="594483">
                <a:moveTo>
                  <a:pt x="375377" y="70110"/>
                </a:moveTo>
                <a:lnTo>
                  <a:pt x="322168" y="70110"/>
                </a:lnTo>
                <a:lnTo>
                  <a:pt x="269388" y="73157"/>
                </a:lnTo>
                <a:lnTo>
                  <a:pt x="215155" y="93527"/>
                </a:lnTo>
                <a:lnTo>
                  <a:pt x="163538" y="126307"/>
                </a:lnTo>
                <a:lnTo>
                  <a:pt x="107318" y="174806"/>
                </a:lnTo>
                <a:lnTo>
                  <a:pt x="56166" y="233066"/>
                </a:lnTo>
                <a:lnTo>
                  <a:pt x="25869" y="289022"/>
                </a:lnTo>
                <a:lnTo>
                  <a:pt x="7243" y="340133"/>
                </a:lnTo>
                <a:lnTo>
                  <a:pt x="0" y="371413"/>
                </a:lnTo>
                <a:lnTo>
                  <a:pt x="4487" y="423284"/>
                </a:lnTo>
                <a:lnTo>
                  <a:pt x="16989" y="477248"/>
                </a:lnTo>
                <a:lnTo>
                  <a:pt x="40837" y="528784"/>
                </a:lnTo>
                <a:lnTo>
                  <a:pt x="63681" y="553775"/>
                </a:lnTo>
                <a:lnTo>
                  <a:pt x="102238" y="577696"/>
                </a:lnTo>
                <a:lnTo>
                  <a:pt x="149886" y="594433"/>
                </a:lnTo>
                <a:lnTo>
                  <a:pt x="209878" y="594482"/>
                </a:lnTo>
                <a:lnTo>
                  <a:pt x="253578" y="584498"/>
                </a:lnTo>
                <a:lnTo>
                  <a:pt x="312882" y="561747"/>
                </a:lnTo>
                <a:lnTo>
                  <a:pt x="367524" y="531646"/>
                </a:lnTo>
                <a:lnTo>
                  <a:pt x="419769" y="497844"/>
                </a:lnTo>
                <a:lnTo>
                  <a:pt x="474549" y="449808"/>
                </a:lnTo>
                <a:lnTo>
                  <a:pt x="502940" y="419089"/>
                </a:lnTo>
                <a:lnTo>
                  <a:pt x="535768" y="359721"/>
                </a:lnTo>
                <a:lnTo>
                  <a:pt x="557374" y="296253"/>
                </a:lnTo>
                <a:lnTo>
                  <a:pt x="564383" y="243080"/>
                </a:lnTo>
                <a:lnTo>
                  <a:pt x="551901" y="188732"/>
                </a:lnTo>
                <a:lnTo>
                  <a:pt x="528906" y="134034"/>
                </a:lnTo>
                <a:lnTo>
                  <a:pt x="495517" y="86512"/>
                </a:lnTo>
                <a:lnTo>
                  <a:pt x="432342" y="40455"/>
                </a:lnTo>
                <a:lnTo>
                  <a:pt x="379221" y="12911"/>
                </a:lnTo>
                <a:lnTo>
                  <a:pt x="343061" y="0"/>
                </a:lnTo>
                <a:lnTo>
                  <a:pt x="306677" y="1372"/>
                </a:lnTo>
                <a:lnTo>
                  <a:pt x="247871" y="23336"/>
                </a:lnTo>
                <a:lnTo>
                  <a:pt x="194391" y="54728"/>
                </a:lnTo>
                <a:lnTo>
                  <a:pt x="141745" y="99911"/>
                </a:lnTo>
                <a:lnTo>
                  <a:pt x="98281" y="154370"/>
                </a:lnTo>
                <a:lnTo>
                  <a:pt x="69663" y="203074"/>
                </a:lnTo>
                <a:lnTo>
                  <a:pt x="36759" y="257185"/>
                </a:lnTo>
                <a:lnTo>
                  <a:pt x="18885" y="2894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3194710" y="10479834"/>
            <a:ext cx="452822" cy="920739"/>
            <a:chOff x="3194710" y="10479834"/>
            <a:chExt cx="452822" cy="920739"/>
          </a:xfrm>
        </p:grpSpPr>
        <p:sp>
          <p:nvSpPr>
            <p:cNvPr id="112" name="Freeform 111"/>
            <p:cNvSpPr/>
            <p:nvPr/>
          </p:nvSpPr>
          <p:spPr>
            <a:xfrm>
              <a:off x="3276977" y="10495633"/>
              <a:ext cx="27423" cy="425049"/>
            </a:xfrm>
            <a:custGeom>
              <a:avLst/>
              <a:gdLst/>
              <a:ahLst/>
              <a:cxnLst/>
              <a:rect l="0" t="0" r="0" b="0"/>
              <a:pathLst>
                <a:path w="27423" h="425049">
                  <a:moveTo>
                    <a:pt x="27422" y="0"/>
                  </a:moveTo>
                  <a:lnTo>
                    <a:pt x="18000" y="54732"/>
                  </a:lnTo>
                  <a:lnTo>
                    <a:pt x="14982" y="115412"/>
                  </a:lnTo>
                  <a:lnTo>
                    <a:pt x="14088" y="174185"/>
                  </a:lnTo>
                  <a:lnTo>
                    <a:pt x="12299" y="236119"/>
                  </a:lnTo>
                  <a:lnTo>
                    <a:pt x="4322" y="286294"/>
                  </a:lnTo>
                  <a:lnTo>
                    <a:pt x="1281" y="339078"/>
                  </a:lnTo>
                  <a:lnTo>
                    <a:pt x="253" y="399320"/>
                  </a:lnTo>
                  <a:lnTo>
                    <a:pt x="0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414089" y="10479834"/>
              <a:ext cx="233443" cy="399714"/>
            </a:xfrm>
            <a:custGeom>
              <a:avLst/>
              <a:gdLst/>
              <a:ahLst/>
              <a:cxnLst/>
              <a:rect l="0" t="0" r="0" b="0"/>
              <a:pathLst>
                <a:path w="233443" h="399714">
                  <a:moveTo>
                    <a:pt x="164534" y="15799"/>
                  </a:moveTo>
                  <a:lnTo>
                    <a:pt x="142698" y="1242"/>
                  </a:lnTo>
                  <a:lnTo>
                    <a:pt x="131695" y="0"/>
                  </a:lnTo>
                  <a:lnTo>
                    <a:pt x="107282" y="6746"/>
                  </a:lnTo>
                  <a:lnTo>
                    <a:pt x="85260" y="23963"/>
                  </a:lnTo>
                  <a:lnTo>
                    <a:pt x="66840" y="48374"/>
                  </a:lnTo>
                  <a:lnTo>
                    <a:pt x="46380" y="96377"/>
                  </a:lnTo>
                  <a:lnTo>
                    <a:pt x="23222" y="149195"/>
                  </a:lnTo>
                  <a:lnTo>
                    <a:pt x="11337" y="185283"/>
                  </a:lnTo>
                  <a:lnTo>
                    <a:pt x="12128" y="194297"/>
                  </a:lnTo>
                  <a:lnTo>
                    <a:pt x="17226" y="197260"/>
                  </a:lnTo>
                  <a:lnTo>
                    <a:pt x="25196" y="196189"/>
                  </a:lnTo>
                  <a:lnTo>
                    <a:pt x="42175" y="182810"/>
                  </a:lnTo>
                  <a:lnTo>
                    <a:pt x="88498" y="136479"/>
                  </a:lnTo>
                  <a:lnTo>
                    <a:pt x="112459" y="123772"/>
                  </a:lnTo>
                  <a:lnTo>
                    <a:pt x="138343" y="121172"/>
                  </a:lnTo>
                  <a:lnTo>
                    <a:pt x="165082" y="126617"/>
                  </a:lnTo>
                  <a:lnTo>
                    <a:pt x="192200" y="139194"/>
                  </a:lnTo>
                  <a:lnTo>
                    <a:pt x="225884" y="170683"/>
                  </a:lnTo>
                  <a:lnTo>
                    <a:pt x="233442" y="203974"/>
                  </a:lnTo>
                  <a:lnTo>
                    <a:pt x="230200" y="242638"/>
                  </a:lnTo>
                  <a:lnTo>
                    <a:pt x="218602" y="280136"/>
                  </a:lnTo>
                  <a:lnTo>
                    <a:pt x="199229" y="308989"/>
                  </a:lnTo>
                  <a:lnTo>
                    <a:pt x="149551" y="352338"/>
                  </a:lnTo>
                  <a:lnTo>
                    <a:pt x="95727" y="379295"/>
                  </a:lnTo>
                  <a:lnTo>
                    <a:pt x="41084" y="395229"/>
                  </a:lnTo>
                  <a:lnTo>
                    <a:pt x="0" y="3997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194710" y="11071504"/>
              <a:ext cx="27423" cy="329069"/>
            </a:xfrm>
            <a:custGeom>
              <a:avLst/>
              <a:gdLst/>
              <a:ahLst/>
              <a:cxnLst/>
              <a:rect l="0" t="0" r="0" b="0"/>
              <a:pathLst>
                <a:path w="27423" h="329069">
                  <a:moveTo>
                    <a:pt x="27422" y="0"/>
                  </a:moveTo>
                  <a:lnTo>
                    <a:pt x="27422" y="53208"/>
                  </a:lnTo>
                  <a:lnTo>
                    <a:pt x="27422" y="107511"/>
                  </a:lnTo>
                  <a:lnTo>
                    <a:pt x="27422" y="149348"/>
                  </a:lnTo>
                  <a:lnTo>
                    <a:pt x="23359" y="193332"/>
                  </a:lnTo>
                  <a:lnTo>
                    <a:pt x="16476" y="236748"/>
                  </a:lnTo>
                  <a:lnTo>
                    <a:pt x="5559" y="290881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359244" y="11017559"/>
              <a:ext cx="167856" cy="341880"/>
            </a:xfrm>
            <a:custGeom>
              <a:avLst/>
              <a:gdLst/>
              <a:ahLst/>
              <a:cxnLst/>
              <a:rect l="0" t="0" r="0" b="0"/>
              <a:pathLst>
                <a:path w="167856" h="341880">
                  <a:moveTo>
                    <a:pt x="0" y="40233"/>
                  </a:moveTo>
                  <a:lnTo>
                    <a:pt x="14558" y="25676"/>
                  </a:lnTo>
                  <a:lnTo>
                    <a:pt x="52726" y="9345"/>
                  </a:lnTo>
                  <a:lnTo>
                    <a:pt x="102630" y="2136"/>
                  </a:lnTo>
                  <a:lnTo>
                    <a:pt x="156010" y="0"/>
                  </a:lnTo>
                  <a:lnTo>
                    <a:pt x="164946" y="2747"/>
                  </a:lnTo>
                  <a:lnTo>
                    <a:pt x="167855" y="7625"/>
                  </a:lnTo>
                  <a:lnTo>
                    <a:pt x="162963" y="24217"/>
                  </a:lnTo>
                  <a:lnTo>
                    <a:pt x="139059" y="80460"/>
                  </a:lnTo>
                  <a:lnTo>
                    <a:pt x="119915" y="130357"/>
                  </a:lnTo>
                  <a:lnTo>
                    <a:pt x="94946" y="181196"/>
                  </a:lnTo>
                  <a:lnTo>
                    <a:pt x="66490" y="232951"/>
                  </a:lnTo>
                  <a:lnTo>
                    <a:pt x="36776" y="295085"/>
                  </a:lnTo>
                  <a:lnTo>
                    <a:pt x="13711" y="3418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Freeform 116"/>
          <p:cNvSpPr/>
          <p:nvPr/>
        </p:nvSpPr>
        <p:spPr>
          <a:xfrm>
            <a:off x="3316474" y="11441706"/>
            <a:ext cx="193595" cy="387029"/>
          </a:xfrm>
          <a:custGeom>
            <a:avLst/>
            <a:gdLst/>
            <a:ahLst/>
            <a:cxnLst/>
            <a:rect l="0" t="0" r="0" b="0"/>
            <a:pathLst>
              <a:path w="193595" h="387029">
                <a:moveTo>
                  <a:pt x="152460" y="13711"/>
                </a:moveTo>
                <a:lnTo>
                  <a:pt x="96863" y="17774"/>
                </a:lnTo>
                <a:lnTo>
                  <a:pt x="71382" y="26181"/>
                </a:lnTo>
                <a:lnTo>
                  <a:pt x="20677" y="65027"/>
                </a:lnTo>
                <a:lnTo>
                  <a:pt x="0" y="98995"/>
                </a:lnTo>
                <a:lnTo>
                  <a:pt x="545" y="108654"/>
                </a:lnTo>
                <a:lnTo>
                  <a:pt x="5479" y="116616"/>
                </a:lnTo>
                <a:lnTo>
                  <a:pt x="23150" y="129526"/>
                </a:lnTo>
                <a:lnTo>
                  <a:pt x="84932" y="162276"/>
                </a:lnTo>
                <a:lnTo>
                  <a:pt x="135905" y="198508"/>
                </a:lnTo>
                <a:lnTo>
                  <a:pt x="151704" y="222291"/>
                </a:lnTo>
                <a:lnTo>
                  <a:pt x="155679" y="252158"/>
                </a:lnTo>
                <a:lnTo>
                  <a:pt x="145817" y="313707"/>
                </a:lnTo>
                <a:lnTo>
                  <a:pt x="126286" y="356003"/>
                </a:lnTo>
                <a:lnTo>
                  <a:pt x="105787" y="375571"/>
                </a:lnTo>
                <a:lnTo>
                  <a:pt x="93922" y="382923"/>
                </a:lnTo>
                <a:lnTo>
                  <a:pt x="68552" y="387028"/>
                </a:lnTo>
                <a:lnTo>
                  <a:pt x="55387" y="385990"/>
                </a:lnTo>
                <a:lnTo>
                  <a:pt x="46611" y="379204"/>
                </a:lnTo>
                <a:lnTo>
                  <a:pt x="36860" y="355413"/>
                </a:lnTo>
                <a:lnTo>
                  <a:pt x="36588" y="328590"/>
                </a:lnTo>
                <a:lnTo>
                  <a:pt x="43070" y="301434"/>
                </a:lnTo>
                <a:lnTo>
                  <a:pt x="72058" y="242698"/>
                </a:lnTo>
                <a:lnTo>
                  <a:pt x="99845" y="180144"/>
                </a:lnTo>
                <a:lnTo>
                  <a:pt x="130951" y="125300"/>
                </a:lnTo>
                <a:lnTo>
                  <a:pt x="162374" y="79483"/>
                </a:lnTo>
                <a:lnTo>
                  <a:pt x="187000" y="17915"/>
                </a:lnTo>
                <a:lnTo>
                  <a:pt x="1935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3276977" y="12048034"/>
            <a:ext cx="280656" cy="312323"/>
            <a:chOff x="3276977" y="12048034"/>
            <a:chExt cx="280656" cy="312323"/>
          </a:xfrm>
        </p:grpSpPr>
        <p:sp>
          <p:nvSpPr>
            <p:cNvPr id="118" name="Freeform 117"/>
            <p:cNvSpPr/>
            <p:nvPr/>
          </p:nvSpPr>
          <p:spPr>
            <a:xfrm>
              <a:off x="3276977" y="12099844"/>
              <a:ext cx="13712" cy="260513"/>
            </a:xfrm>
            <a:custGeom>
              <a:avLst/>
              <a:gdLst/>
              <a:ahLst/>
              <a:cxnLst/>
              <a:rect l="0" t="0" r="0" b="0"/>
              <a:pathLst>
                <a:path w="13712" h="260513">
                  <a:moveTo>
                    <a:pt x="13711" y="0"/>
                  </a:moveTo>
                  <a:lnTo>
                    <a:pt x="12188" y="45308"/>
                  </a:lnTo>
                  <a:lnTo>
                    <a:pt x="5812" y="102970"/>
                  </a:lnTo>
                  <a:lnTo>
                    <a:pt x="9170" y="159327"/>
                  </a:lnTo>
                  <a:lnTo>
                    <a:pt x="3394" y="211573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414089" y="12048034"/>
              <a:ext cx="143544" cy="298612"/>
            </a:xfrm>
            <a:custGeom>
              <a:avLst/>
              <a:gdLst/>
              <a:ahLst/>
              <a:cxnLst/>
              <a:rect l="0" t="0" r="0" b="0"/>
              <a:pathLst>
                <a:path w="143544" h="298612">
                  <a:moveTo>
                    <a:pt x="0" y="38098"/>
                  </a:moveTo>
                  <a:lnTo>
                    <a:pt x="23417" y="17730"/>
                  </a:lnTo>
                  <a:lnTo>
                    <a:pt x="45447" y="7209"/>
                  </a:lnTo>
                  <a:lnTo>
                    <a:pt x="90824" y="0"/>
                  </a:lnTo>
                  <a:lnTo>
                    <a:pt x="135585" y="5143"/>
                  </a:lnTo>
                  <a:lnTo>
                    <a:pt x="142188" y="11558"/>
                  </a:lnTo>
                  <a:lnTo>
                    <a:pt x="143543" y="20405"/>
                  </a:lnTo>
                  <a:lnTo>
                    <a:pt x="127012" y="82036"/>
                  </a:lnTo>
                  <a:lnTo>
                    <a:pt x="105438" y="145183"/>
                  </a:lnTo>
                  <a:lnTo>
                    <a:pt x="79566" y="202118"/>
                  </a:lnTo>
                  <a:lnTo>
                    <a:pt x="59785" y="255852"/>
                  </a:lnTo>
                  <a:lnTo>
                    <a:pt x="41134" y="298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989042" y="12446051"/>
            <a:ext cx="364743" cy="892421"/>
            <a:chOff x="2989042" y="12446051"/>
            <a:chExt cx="364743" cy="892421"/>
          </a:xfrm>
        </p:grpSpPr>
        <p:sp>
          <p:nvSpPr>
            <p:cNvPr id="121" name="Freeform 120"/>
            <p:cNvSpPr/>
            <p:nvPr/>
          </p:nvSpPr>
          <p:spPr>
            <a:xfrm>
              <a:off x="2989042" y="12446051"/>
              <a:ext cx="27423" cy="356493"/>
            </a:xfrm>
            <a:custGeom>
              <a:avLst/>
              <a:gdLst/>
              <a:ahLst/>
              <a:cxnLst/>
              <a:rect l="0" t="0" r="0" b="0"/>
              <a:pathLst>
                <a:path w="27423" h="356493">
                  <a:moveTo>
                    <a:pt x="0" y="0"/>
                  </a:moveTo>
                  <a:lnTo>
                    <a:pt x="1524" y="53209"/>
                  </a:lnTo>
                  <a:lnTo>
                    <a:pt x="9423" y="105988"/>
                  </a:lnTo>
                  <a:lnTo>
                    <a:pt x="13964" y="158699"/>
                  </a:lnTo>
                  <a:lnTo>
                    <a:pt x="22758" y="205462"/>
                  </a:lnTo>
                  <a:lnTo>
                    <a:pt x="26040" y="257236"/>
                  </a:lnTo>
                  <a:lnTo>
                    <a:pt x="27013" y="308123"/>
                  </a:lnTo>
                  <a:lnTo>
                    <a:pt x="27422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121797" y="12459763"/>
              <a:ext cx="231988" cy="334180"/>
            </a:xfrm>
            <a:custGeom>
              <a:avLst/>
              <a:gdLst/>
              <a:ahLst/>
              <a:cxnLst/>
              <a:rect l="0" t="0" r="0" b="0"/>
              <a:pathLst>
                <a:path w="231988" h="334180">
                  <a:moveTo>
                    <a:pt x="141469" y="0"/>
                  </a:moveTo>
                  <a:lnTo>
                    <a:pt x="112354" y="0"/>
                  </a:lnTo>
                  <a:lnTo>
                    <a:pt x="89934" y="8124"/>
                  </a:lnTo>
                  <a:lnTo>
                    <a:pt x="50715" y="38168"/>
                  </a:lnTo>
                  <a:lnTo>
                    <a:pt x="15150" y="93812"/>
                  </a:lnTo>
                  <a:lnTo>
                    <a:pt x="2552" y="122438"/>
                  </a:lnTo>
                  <a:lnTo>
                    <a:pt x="0" y="154459"/>
                  </a:lnTo>
                  <a:lnTo>
                    <a:pt x="1453" y="171528"/>
                  </a:lnTo>
                  <a:lnTo>
                    <a:pt x="6991" y="184431"/>
                  </a:lnTo>
                  <a:lnTo>
                    <a:pt x="25333" y="202831"/>
                  </a:lnTo>
                  <a:lnTo>
                    <a:pt x="35099" y="205300"/>
                  </a:lnTo>
                  <a:lnTo>
                    <a:pt x="44657" y="203900"/>
                  </a:lnTo>
                  <a:lnTo>
                    <a:pt x="54075" y="199919"/>
                  </a:lnTo>
                  <a:lnTo>
                    <a:pt x="68603" y="183307"/>
                  </a:lnTo>
                  <a:lnTo>
                    <a:pt x="97622" y="135403"/>
                  </a:lnTo>
                  <a:lnTo>
                    <a:pt x="110714" y="128355"/>
                  </a:lnTo>
                  <a:lnTo>
                    <a:pt x="145574" y="124587"/>
                  </a:lnTo>
                  <a:lnTo>
                    <a:pt x="160964" y="128762"/>
                  </a:lnTo>
                  <a:lnTo>
                    <a:pt x="197181" y="154952"/>
                  </a:lnTo>
                  <a:lnTo>
                    <a:pt x="217520" y="173478"/>
                  </a:lnTo>
                  <a:lnTo>
                    <a:pt x="228590" y="199994"/>
                  </a:lnTo>
                  <a:lnTo>
                    <a:pt x="231987" y="230569"/>
                  </a:lnTo>
                  <a:lnTo>
                    <a:pt x="228419" y="259392"/>
                  </a:lnTo>
                  <a:lnTo>
                    <a:pt x="217692" y="283374"/>
                  </a:lnTo>
                  <a:lnTo>
                    <a:pt x="210566" y="294034"/>
                  </a:lnTo>
                  <a:lnTo>
                    <a:pt x="190461" y="309942"/>
                  </a:lnTo>
                  <a:lnTo>
                    <a:pt x="140313" y="332569"/>
                  </a:lnTo>
                  <a:lnTo>
                    <a:pt x="109470" y="334179"/>
                  </a:lnTo>
                  <a:lnTo>
                    <a:pt x="65971" y="330583"/>
                  </a:lnTo>
                  <a:lnTo>
                    <a:pt x="31779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994998" y="12953366"/>
              <a:ext cx="217314" cy="385106"/>
            </a:xfrm>
            <a:custGeom>
              <a:avLst/>
              <a:gdLst/>
              <a:ahLst/>
              <a:cxnLst/>
              <a:rect l="0" t="0" r="0" b="0"/>
              <a:pathLst>
                <a:path w="217314" h="385106">
                  <a:moveTo>
                    <a:pt x="172289" y="68555"/>
                  </a:moveTo>
                  <a:lnTo>
                    <a:pt x="148873" y="48187"/>
                  </a:lnTo>
                  <a:lnTo>
                    <a:pt x="126842" y="37666"/>
                  </a:lnTo>
                  <a:lnTo>
                    <a:pt x="81465" y="30457"/>
                  </a:lnTo>
                  <a:lnTo>
                    <a:pt x="55242" y="36895"/>
                  </a:lnTo>
                  <a:lnTo>
                    <a:pt x="6302" y="65856"/>
                  </a:lnTo>
                  <a:lnTo>
                    <a:pt x="692" y="75898"/>
                  </a:lnTo>
                  <a:lnTo>
                    <a:pt x="0" y="87161"/>
                  </a:lnTo>
                  <a:lnTo>
                    <a:pt x="7355" y="110342"/>
                  </a:lnTo>
                  <a:lnTo>
                    <a:pt x="20781" y="130801"/>
                  </a:lnTo>
                  <a:lnTo>
                    <a:pt x="40966" y="145986"/>
                  </a:lnTo>
                  <a:lnTo>
                    <a:pt x="86152" y="167163"/>
                  </a:lnTo>
                  <a:lnTo>
                    <a:pt x="139658" y="196797"/>
                  </a:lnTo>
                  <a:lnTo>
                    <a:pt x="191404" y="240478"/>
                  </a:lnTo>
                  <a:lnTo>
                    <a:pt x="214178" y="276414"/>
                  </a:lnTo>
                  <a:lnTo>
                    <a:pt x="217313" y="302620"/>
                  </a:lnTo>
                  <a:lnTo>
                    <a:pt x="212105" y="327978"/>
                  </a:lnTo>
                  <a:lnTo>
                    <a:pt x="199634" y="349405"/>
                  </a:lnTo>
                  <a:lnTo>
                    <a:pt x="160925" y="378597"/>
                  </a:lnTo>
                  <a:lnTo>
                    <a:pt x="128136" y="385105"/>
                  </a:lnTo>
                  <a:lnTo>
                    <a:pt x="110861" y="384708"/>
                  </a:lnTo>
                  <a:lnTo>
                    <a:pt x="99345" y="378349"/>
                  </a:lnTo>
                  <a:lnTo>
                    <a:pt x="91667" y="368016"/>
                  </a:lnTo>
                  <a:lnTo>
                    <a:pt x="86548" y="355034"/>
                  </a:lnTo>
                  <a:lnTo>
                    <a:pt x="84924" y="328422"/>
                  </a:lnTo>
                  <a:lnTo>
                    <a:pt x="96637" y="283680"/>
                  </a:lnTo>
                  <a:lnTo>
                    <a:pt x="119405" y="227767"/>
                  </a:lnTo>
                  <a:lnTo>
                    <a:pt x="145448" y="167019"/>
                  </a:lnTo>
                  <a:lnTo>
                    <a:pt x="168399" y="110426"/>
                  </a:lnTo>
                  <a:lnTo>
                    <a:pt x="184848" y="59125"/>
                  </a:lnTo>
                  <a:lnTo>
                    <a:pt x="191582" y="32371"/>
                  </a:lnTo>
                  <a:lnTo>
                    <a:pt x="1860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654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"/>
            <a:ext cx="8632317" cy="5969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6146800"/>
            <a:ext cx="8511286" cy="292785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6" name="Group 5"/>
          <p:cNvGrpSpPr/>
          <p:nvPr/>
        </p:nvGrpSpPr>
        <p:grpSpPr>
          <a:xfrm>
            <a:off x="6540243" y="803579"/>
            <a:ext cx="712983" cy="740406"/>
            <a:chOff x="6540243" y="803579"/>
            <a:chExt cx="712983" cy="740406"/>
          </a:xfrm>
        </p:grpSpPr>
        <p:sp>
          <p:nvSpPr>
            <p:cNvPr id="4" name="Freeform 3"/>
            <p:cNvSpPr/>
            <p:nvPr/>
          </p:nvSpPr>
          <p:spPr>
            <a:xfrm>
              <a:off x="6540243" y="803579"/>
              <a:ext cx="13712" cy="27424"/>
            </a:xfrm>
            <a:custGeom>
              <a:avLst/>
              <a:gdLst/>
              <a:ahLst/>
              <a:cxnLst/>
              <a:rect l="0" t="0" r="0" b="0"/>
              <a:pathLst>
                <a:path w="13712" h="27424">
                  <a:moveTo>
                    <a:pt x="13711" y="0"/>
                  </a:moveTo>
                  <a:lnTo>
                    <a:pt x="13711" y="7279"/>
                  </a:lnTo>
                  <a:lnTo>
                    <a:pt x="9649" y="14915"/>
                  </a:lnTo>
                  <a:lnTo>
                    <a:pt x="0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540243" y="872135"/>
              <a:ext cx="712983" cy="671850"/>
            </a:xfrm>
            <a:custGeom>
              <a:avLst/>
              <a:gdLst/>
              <a:ahLst/>
              <a:cxnLst/>
              <a:rect l="0" t="0" r="0" b="0"/>
              <a:pathLst>
                <a:path w="712983" h="671850">
                  <a:moveTo>
                    <a:pt x="0" y="0"/>
                  </a:moveTo>
                  <a:lnTo>
                    <a:pt x="21836" y="7279"/>
                  </a:lnTo>
                  <a:lnTo>
                    <a:pt x="40682" y="23040"/>
                  </a:lnTo>
                  <a:lnTo>
                    <a:pt x="95939" y="81883"/>
                  </a:lnTo>
                  <a:lnTo>
                    <a:pt x="151100" y="127921"/>
                  </a:lnTo>
                  <a:lnTo>
                    <a:pt x="207811" y="173669"/>
                  </a:lnTo>
                  <a:lnTo>
                    <a:pt x="270444" y="208526"/>
                  </a:lnTo>
                  <a:lnTo>
                    <a:pt x="328736" y="260764"/>
                  </a:lnTo>
                  <a:lnTo>
                    <a:pt x="383884" y="315380"/>
                  </a:lnTo>
                  <a:lnTo>
                    <a:pt x="438756" y="370205"/>
                  </a:lnTo>
                  <a:lnTo>
                    <a:pt x="484462" y="425330"/>
                  </a:lnTo>
                  <a:lnTo>
                    <a:pt x="539307" y="484086"/>
                  </a:lnTo>
                  <a:lnTo>
                    <a:pt x="585011" y="537396"/>
                  </a:lnTo>
                  <a:lnTo>
                    <a:pt x="639857" y="598154"/>
                  </a:lnTo>
                  <a:lnTo>
                    <a:pt x="700795" y="659628"/>
                  </a:lnTo>
                  <a:lnTo>
                    <a:pt x="712982" y="671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6"/>
          <p:cNvSpPr/>
          <p:nvPr/>
        </p:nvSpPr>
        <p:spPr>
          <a:xfrm>
            <a:off x="6732200" y="858424"/>
            <a:ext cx="479893" cy="521027"/>
          </a:xfrm>
          <a:custGeom>
            <a:avLst/>
            <a:gdLst/>
            <a:ahLst/>
            <a:cxnLst/>
            <a:rect l="0" t="0" r="0" b="0"/>
            <a:pathLst>
              <a:path w="479893" h="521027">
                <a:moveTo>
                  <a:pt x="479892" y="0"/>
                </a:moveTo>
                <a:lnTo>
                  <a:pt x="422172" y="46774"/>
                </a:lnTo>
                <a:lnTo>
                  <a:pt x="363391" y="91549"/>
                </a:lnTo>
                <a:lnTo>
                  <a:pt x="315664" y="152046"/>
                </a:lnTo>
                <a:lnTo>
                  <a:pt x="269694" y="210117"/>
                </a:lnTo>
                <a:lnTo>
                  <a:pt x="223955" y="267531"/>
                </a:lnTo>
                <a:lnTo>
                  <a:pt x="178246" y="325930"/>
                </a:lnTo>
                <a:lnTo>
                  <a:pt x="123401" y="387701"/>
                </a:lnTo>
                <a:lnTo>
                  <a:pt x="77697" y="442022"/>
                </a:lnTo>
                <a:lnTo>
                  <a:pt x="17773" y="503175"/>
                </a:lnTo>
                <a:lnTo>
                  <a:pt x="0" y="5210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895816" y="1831970"/>
            <a:ext cx="1048958" cy="1270974"/>
            <a:chOff x="5895816" y="1831970"/>
            <a:chExt cx="1048958" cy="1270974"/>
          </a:xfrm>
        </p:grpSpPr>
        <p:sp>
          <p:nvSpPr>
            <p:cNvPr id="8" name="Freeform 7"/>
            <p:cNvSpPr/>
            <p:nvPr/>
          </p:nvSpPr>
          <p:spPr>
            <a:xfrm>
              <a:off x="5944727" y="1831970"/>
              <a:ext cx="305707" cy="548398"/>
            </a:xfrm>
            <a:custGeom>
              <a:avLst/>
              <a:gdLst/>
              <a:ahLst/>
              <a:cxnLst/>
              <a:rect l="0" t="0" r="0" b="0"/>
              <a:pathLst>
                <a:path w="305707" h="548398">
                  <a:moveTo>
                    <a:pt x="170469" y="95928"/>
                  </a:moveTo>
                  <a:lnTo>
                    <a:pt x="150099" y="119344"/>
                  </a:lnTo>
                  <a:lnTo>
                    <a:pt x="125763" y="174526"/>
                  </a:lnTo>
                  <a:lnTo>
                    <a:pt x="104917" y="236015"/>
                  </a:lnTo>
                  <a:lnTo>
                    <a:pt x="95631" y="281590"/>
                  </a:lnTo>
                  <a:lnTo>
                    <a:pt x="91503" y="332314"/>
                  </a:lnTo>
                  <a:lnTo>
                    <a:pt x="93732" y="377203"/>
                  </a:lnTo>
                  <a:lnTo>
                    <a:pt x="96459" y="397704"/>
                  </a:lnTo>
                  <a:lnTo>
                    <a:pt x="111677" y="428609"/>
                  </a:lnTo>
                  <a:lnTo>
                    <a:pt x="133674" y="450978"/>
                  </a:lnTo>
                  <a:lnTo>
                    <a:pt x="158686" y="465997"/>
                  </a:lnTo>
                  <a:lnTo>
                    <a:pt x="189099" y="469626"/>
                  </a:lnTo>
                  <a:lnTo>
                    <a:pt x="205741" y="468461"/>
                  </a:lnTo>
                  <a:lnTo>
                    <a:pt x="219882" y="461590"/>
                  </a:lnTo>
                  <a:lnTo>
                    <a:pt x="243721" y="437706"/>
                  </a:lnTo>
                  <a:lnTo>
                    <a:pt x="266993" y="389998"/>
                  </a:lnTo>
                  <a:lnTo>
                    <a:pt x="283536" y="329990"/>
                  </a:lnTo>
                  <a:lnTo>
                    <a:pt x="298087" y="278524"/>
                  </a:lnTo>
                  <a:lnTo>
                    <a:pt x="303361" y="236497"/>
                  </a:lnTo>
                  <a:lnTo>
                    <a:pt x="305706" y="190396"/>
                  </a:lnTo>
                  <a:lnTo>
                    <a:pt x="303978" y="130181"/>
                  </a:lnTo>
                  <a:lnTo>
                    <a:pt x="285524" y="75269"/>
                  </a:lnTo>
                  <a:lnTo>
                    <a:pt x="251990" y="19059"/>
                  </a:lnTo>
                  <a:lnTo>
                    <a:pt x="243098" y="8119"/>
                  </a:lnTo>
                  <a:lnTo>
                    <a:pt x="231076" y="2349"/>
                  </a:lnTo>
                  <a:lnTo>
                    <a:pt x="201468" y="0"/>
                  </a:lnTo>
                  <a:lnTo>
                    <a:pt x="176121" y="8097"/>
                  </a:lnTo>
                  <a:lnTo>
                    <a:pt x="135022" y="38122"/>
                  </a:lnTo>
                  <a:lnTo>
                    <a:pt x="88348" y="101406"/>
                  </a:lnTo>
                  <a:lnTo>
                    <a:pt x="60823" y="152396"/>
                  </a:lnTo>
                  <a:lnTo>
                    <a:pt x="37433" y="206098"/>
                  </a:lnTo>
                  <a:lnTo>
                    <a:pt x="20853" y="260605"/>
                  </a:lnTo>
                  <a:lnTo>
                    <a:pt x="6292" y="315349"/>
                  </a:lnTo>
                  <a:lnTo>
                    <a:pt x="0" y="351889"/>
                  </a:lnTo>
                  <a:lnTo>
                    <a:pt x="3499" y="406720"/>
                  </a:lnTo>
                  <a:lnTo>
                    <a:pt x="8260" y="461561"/>
                  </a:lnTo>
                  <a:lnTo>
                    <a:pt x="31559" y="522499"/>
                  </a:lnTo>
                  <a:lnTo>
                    <a:pt x="47068" y="5483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266140" y="1887121"/>
              <a:ext cx="263080" cy="630878"/>
            </a:xfrm>
            <a:custGeom>
              <a:avLst/>
              <a:gdLst/>
              <a:ahLst/>
              <a:cxnLst/>
              <a:rect l="0" t="0" r="0" b="0"/>
              <a:pathLst>
                <a:path w="263080" h="630878">
                  <a:moveTo>
                    <a:pt x="41013" y="219022"/>
                  </a:moveTo>
                  <a:lnTo>
                    <a:pt x="31590" y="256432"/>
                  </a:lnTo>
                  <a:lnTo>
                    <a:pt x="28572" y="318976"/>
                  </a:lnTo>
                  <a:lnTo>
                    <a:pt x="27677" y="382026"/>
                  </a:lnTo>
                  <a:lnTo>
                    <a:pt x="27468" y="436706"/>
                  </a:lnTo>
                  <a:lnTo>
                    <a:pt x="27375" y="488430"/>
                  </a:lnTo>
                  <a:lnTo>
                    <a:pt x="27334" y="535286"/>
                  </a:lnTo>
                  <a:lnTo>
                    <a:pt x="25788" y="594402"/>
                  </a:lnTo>
                  <a:lnTo>
                    <a:pt x="20027" y="626566"/>
                  </a:lnTo>
                  <a:lnTo>
                    <a:pt x="17881" y="630877"/>
                  </a:lnTo>
                  <a:lnTo>
                    <a:pt x="16451" y="627657"/>
                  </a:lnTo>
                  <a:lnTo>
                    <a:pt x="4544" y="568782"/>
                  </a:lnTo>
                  <a:lnTo>
                    <a:pt x="1952" y="525294"/>
                  </a:lnTo>
                  <a:lnTo>
                    <a:pt x="493" y="463978"/>
                  </a:lnTo>
                  <a:lnTo>
                    <a:pt x="152" y="417776"/>
                  </a:lnTo>
                  <a:lnTo>
                    <a:pt x="0" y="369820"/>
                  </a:lnTo>
                  <a:lnTo>
                    <a:pt x="1438" y="310084"/>
                  </a:lnTo>
                  <a:lnTo>
                    <a:pt x="9313" y="261238"/>
                  </a:lnTo>
                  <a:lnTo>
                    <a:pt x="13846" y="210372"/>
                  </a:lnTo>
                  <a:lnTo>
                    <a:pt x="28255" y="151466"/>
                  </a:lnTo>
                  <a:lnTo>
                    <a:pt x="53050" y="95819"/>
                  </a:lnTo>
                  <a:lnTo>
                    <a:pt x="98235" y="32916"/>
                  </a:lnTo>
                  <a:lnTo>
                    <a:pt x="124336" y="8845"/>
                  </a:lnTo>
                  <a:lnTo>
                    <a:pt x="137695" y="2731"/>
                  </a:lnTo>
                  <a:lnTo>
                    <a:pt x="164726" y="0"/>
                  </a:lnTo>
                  <a:lnTo>
                    <a:pt x="191975" y="11989"/>
                  </a:lnTo>
                  <a:lnTo>
                    <a:pt x="228948" y="44435"/>
                  </a:lnTo>
                  <a:lnTo>
                    <a:pt x="247941" y="72872"/>
                  </a:lnTo>
                  <a:lnTo>
                    <a:pt x="261460" y="110902"/>
                  </a:lnTo>
                  <a:lnTo>
                    <a:pt x="263079" y="167859"/>
                  </a:lnTo>
                  <a:lnTo>
                    <a:pt x="239351" y="223329"/>
                  </a:lnTo>
                  <a:lnTo>
                    <a:pt x="216001" y="247851"/>
                  </a:lnTo>
                  <a:lnTo>
                    <a:pt x="169035" y="274284"/>
                  </a:lnTo>
                  <a:lnTo>
                    <a:pt x="128381" y="289287"/>
                  </a:lnTo>
                  <a:lnTo>
                    <a:pt x="67238" y="297733"/>
                  </a:lnTo>
                  <a:lnTo>
                    <a:pt x="13590" y="3012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540243" y="1889775"/>
              <a:ext cx="289347" cy="535252"/>
            </a:xfrm>
            <a:custGeom>
              <a:avLst/>
              <a:gdLst/>
              <a:ahLst/>
              <a:cxnLst/>
              <a:rect l="0" t="0" r="0" b="0"/>
              <a:pathLst>
                <a:path w="289347" h="535252">
                  <a:moveTo>
                    <a:pt x="27423" y="106679"/>
                  </a:moveTo>
                  <a:lnTo>
                    <a:pt x="36845" y="164458"/>
                  </a:lnTo>
                  <a:lnTo>
                    <a:pt x="39228" y="216657"/>
                  </a:lnTo>
                  <a:lnTo>
                    <a:pt x="40287" y="263216"/>
                  </a:lnTo>
                  <a:lnTo>
                    <a:pt x="40883" y="323689"/>
                  </a:lnTo>
                  <a:lnTo>
                    <a:pt x="36997" y="380201"/>
                  </a:lnTo>
                  <a:lnTo>
                    <a:pt x="30260" y="443665"/>
                  </a:lnTo>
                  <a:lnTo>
                    <a:pt x="27160" y="491064"/>
                  </a:lnTo>
                  <a:lnTo>
                    <a:pt x="20705" y="532443"/>
                  </a:lnTo>
                  <a:lnTo>
                    <a:pt x="18374" y="535251"/>
                  </a:lnTo>
                  <a:lnTo>
                    <a:pt x="15093" y="489775"/>
                  </a:lnTo>
                  <a:lnTo>
                    <a:pt x="14326" y="443002"/>
                  </a:lnTo>
                  <a:lnTo>
                    <a:pt x="13893" y="379836"/>
                  </a:lnTo>
                  <a:lnTo>
                    <a:pt x="13792" y="333201"/>
                  </a:lnTo>
                  <a:lnTo>
                    <a:pt x="15271" y="280482"/>
                  </a:lnTo>
                  <a:lnTo>
                    <a:pt x="21006" y="221503"/>
                  </a:lnTo>
                  <a:lnTo>
                    <a:pt x="28634" y="163806"/>
                  </a:lnTo>
                  <a:lnTo>
                    <a:pt x="40148" y="110740"/>
                  </a:lnTo>
                  <a:lnTo>
                    <a:pt x="72327" y="48128"/>
                  </a:lnTo>
                  <a:lnTo>
                    <a:pt x="97654" y="15147"/>
                  </a:lnTo>
                  <a:lnTo>
                    <a:pt x="112330" y="6048"/>
                  </a:lnTo>
                  <a:lnTo>
                    <a:pt x="144887" y="0"/>
                  </a:lnTo>
                  <a:lnTo>
                    <a:pt x="179670" y="10515"/>
                  </a:lnTo>
                  <a:lnTo>
                    <a:pt x="237096" y="47227"/>
                  </a:lnTo>
                  <a:lnTo>
                    <a:pt x="268132" y="81954"/>
                  </a:lnTo>
                  <a:lnTo>
                    <a:pt x="289346" y="135747"/>
                  </a:lnTo>
                  <a:lnTo>
                    <a:pt x="288055" y="173935"/>
                  </a:lnTo>
                  <a:lnTo>
                    <a:pt x="277324" y="208173"/>
                  </a:lnTo>
                  <a:lnTo>
                    <a:pt x="245609" y="254980"/>
                  </a:lnTo>
                  <a:lnTo>
                    <a:pt x="189993" y="302874"/>
                  </a:lnTo>
                  <a:lnTo>
                    <a:pt x="136724" y="335641"/>
                  </a:lnTo>
                  <a:lnTo>
                    <a:pt x="82191" y="357235"/>
                  </a:lnTo>
                  <a:lnTo>
                    <a:pt x="21827" y="376733"/>
                  </a:lnTo>
                  <a:lnTo>
                    <a:pt x="0" y="3809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895816" y="2284389"/>
              <a:ext cx="959786" cy="41135"/>
            </a:xfrm>
            <a:custGeom>
              <a:avLst/>
              <a:gdLst/>
              <a:ahLst/>
              <a:cxnLst/>
              <a:rect l="0" t="0" r="0" b="0"/>
              <a:pathLst>
                <a:path w="959786" h="41135">
                  <a:moveTo>
                    <a:pt x="0" y="0"/>
                  </a:moveTo>
                  <a:lnTo>
                    <a:pt x="37410" y="9423"/>
                  </a:lnTo>
                  <a:lnTo>
                    <a:pt x="99954" y="12441"/>
                  </a:lnTo>
                  <a:lnTo>
                    <a:pt x="159957" y="13335"/>
                  </a:lnTo>
                  <a:lnTo>
                    <a:pt x="203126" y="13544"/>
                  </a:lnTo>
                  <a:lnTo>
                    <a:pt x="251766" y="13637"/>
                  </a:lnTo>
                  <a:lnTo>
                    <a:pt x="302330" y="13678"/>
                  </a:lnTo>
                  <a:lnTo>
                    <a:pt x="350193" y="13697"/>
                  </a:lnTo>
                  <a:lnTo>
                    <a:pt x="400920" y="13705"/>
                  </a:lnTo>
                  <a:lnTo>
                    <a:pt x="453934" y="13708"/>
                  </a:lnTo>
                  <a:lnTo>
                    <a:pt x="507966" y="13710"/>
                  </a:lnTo>
                  <a:lnTo>
                    <a:pt x="558387" y="13711"/>
                  </a:lnTo>
                  <a:lnTo>
                    <a:pt x="606187" y="13711"/>
                  </a:lnTo>
                  <a:lnTo>
                    <a:pt x="652823" y="13711"/>
                  </a:lnTo>
                  <a:lnTo>
                    <a:pt x="698941" y="17774"/>
                  </a:lnTo>
                  <a:lnTo>
                    <a:pt x="744828" y="23134"/>
                  </a:lnTo>
                  <a:lnTo>
                    <a:pt x="790615" y="25516"/>
                  </a:lnTo>
                  <a:lnTo>
                    <a:pt x="851938" y="34136"/>
                  </a:lnTo>
                  <a:lnTo>
                    <a:pt x="894080" y="38024"/>
                  </a:lnTo>
                  <a:lnTo>
                    <a:pt x="940316" y="40212"/>
                  </a:lnTo>
                  <a:lnTo>
                    <a:pt x="959785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087773" y="2544902"/>
              <a:ext cx="197002" cy="467912"/>
            </a:xfrm>
            <a:custGeom>
              <a:avLst/>
              <a:gdLst/>
              <a:ahLst/>
              <a:cxnLst/>
              <a:rect l="0" t="0" r="0" b="0"/>
              <a:pathLst>
                <a:path w="197002" h="467912">
                  <a:moveTo>
                    <a:pt x="0" y="0"/>
                  </a:moveTo>
                  <a:lnTo>
                    <a:pt x="0" y="57779"/>
                  </a:lnTo>
                  <a:lnTo>
                    <a:pt x="0" y="109978"/>
                  </a:lnTo>
                  <a:lnTo>
                    <a:pt x="7279" y="170206"/>
                  </a:lnTo>
                  <a:lnTo>
                    <a:pt x="19084" y="224276"/>
                  </a:lnTo>
                  <a:lnTo>
                    <a:pt x="24952" y="278891"/>
                  </a:lnTo>
                  <a:lnTo>
                    <a:pt x="37881" y="340993"/>
                  </a:lnTo>
                  <a:lnTo>
                    <a:pt x="51043" y="401334"/>
                  </a:lnTo>
                  <a:lnTo>
                    <a:pt x="61373" y="464205"/>
                  </a:lnTo>
                  <a:lnTo>
                    <a:pt x="60720" y="467911"/>
                  </a:lnTo>
                  <a:lnTo>
                    <a:pt x="51870" y="455777"/>
                  </a:lnTo>
                  <a:lnTo>
                    <a:pt x="32308" y="399858"/>
                  </a:lnTo>
                  <a:lnTo>
                    <a:pt x="19899" y="352582"/>
                  </a:lnTo>
                  <a:lnTo>
                    <a:pt x="16462" y="307526"/>
                  </a:lnTo>
                  <a:lnTo>
                    <a:pt x="18996" y="261095"/>
                  </a:lnTo>
                  <a:lnTo>
                    <a:pt x="26725" y="216591"/>
                  </a:lnTo>
                  <a:lnTo>
                    <a:pt x="40316" y="176498"/>
                  </a:lnTo>
                  <a:lnTo>
                    <a:pt x="60575" y="146492"/>
                  </a:lnTo>
                  <a:lnTo>
                    <a:pt x="72376" y="134224"/>
                  </a:lnTo>
                  <a:lnTo>
                    <a:pt x="84814" y="127570"/>
                  </a:lnTo>
                  <a:lnTo>
                    <a:pt x="110822" y="124238"/>
                  </a:lnTo>
                  <a:lnTo>
                    <a:pt x="124156" y="130053"/>
                  </a:lnTo>
                  <a:lnTo>
                    <a:pt x="151159" y="152764"/>
                  </a:lnTo>
                  <a:lnTo>
                    <a:pt x="170270" y="187233"/>
                  </a:lnTo>
                  <a:lnTo>
                    <a:pt x="189594" y="249465"/>
                  </a:lnTo>
                  <a:lnTo>
                    <a:pt x="197001" y="292166"/>
                  </a:lnTo>
                  <a:lnTo>
                    <a:pt x="194129" y="348942"/>
                  </a:lnTo>
                  <a:lnTo>
                    <a:pt x="191957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361997" y="2679220"/>
              <a:ext cx="246183" cy="423724"/>
            </a:xfrm>
            <a:custGeom>
              <a:avLst/>
              <a:gdLst/>
              <a:ahLst/>
              <a:cxnLst/>
              <a:rect l="0" t="0" r="0" b="0"/>
              <a:pathLst>
                <a:path w="246183" h="423724">
                  <a:moveTo>
                    <a:pt x="0" y="30216"/>
                  </a:moveTo>
                  <a:lnTo>
                    <a:pt x="7279" y="73889"/>
                  </a:lnTo>
                  <a:lnTo>
                    <a:pt x="14915" y="115643"/>
                  </a:lnTo>
                  <a:lnTo>
                    <a:pt x="31842" y="173850"/>
                  </a:lnTo>
                  <a:lnTo>
                    <a:pt x="39510" y="189958"/>
                  </a:lnTo>
                  <a:lnTo>
                    <a:pt x="60217" y="211917"/>
                  </a:lnTo>
                  <a:lnTo>
                    <a:pt x="110751" y="238429"/>
                  </a:lnTo>
                  <a:lnTo>
                    <a:pt x="122585" y="237581"/>
                  </a:lnTo>
                  <a:lnTo>
                    <a:pt x="143859" y="224450"/>
                  </a:lnTo>
                  <a:lnTo>
                    <a:pt x="159409" y="199317"/>
                  </a:lnTo>
                  <a:lnTo>
                    <a:pt x="181804" y="140808"/>
                  </a:lnTo>
                  <a:lnTo>
                    <a:pt x="187445" y="100697"/>
                  </a:lnTo>
                  <a:lnTo>
                    <a:pt x="189952" y="53923"/>
                  </a:lnTo>
                  <a:lnTo>
                    <a:pt x="192887" y="0"/>
                  </a:lnTo>
                  <a:lnTo>
                    <a:pt x="195624" y="2455"/>
                  </a:lnTo>
                  <a:lnTo>
                    <a:pt x="210963" y="53848"/>
                  </a:lnTo>
                  <a:lnTo>
                    <a:pt x="216886" y="104928"/>
                  </a:lnTo>
                  <a:lnTo>
                    <a:pt x="225920" y="158657"/>
                  </a:lnTo>
                  <a:lnTo>
                    <a:pt x="230966" y="213171"/>
                  </a:lnTo>
                  <a:lnTo>
                    <a:pt x="239740" y="267919"/>
                  </a:lnTo>
                  <a:lnTo>
                    <a:pt x="244710" y="330013"/>
                  </a:lnTo>
                  <a:lnTo>
                    <a:pt x="246182" y="389376"/>
                  </a:lnTo>
                  <a:lnTo>
                    <a:pt x="241819" y="403721"/>
                  </a:lnTo>
                  <a:lnTo>
                    <a:pt x="234339" y="414808"/>
                  </a:lnTo>
                  <a:lnTo>
                    <a:pt x="224782" y="423723"/>
                  </a:lnTo>
                  <a:lnTo>
                    <a:pt x="216887" y="423572"/>
                  </a:lnTo>
                  <a:lnTo>
                    <a:pt x="210101" y="417378"/>
                  </a:lnTo>
                  <a:lnTo>
                    <a:pt x="180984" y="363651"/>
                  </a:lnTo>
                  <a:lnTo>
                    <a:pt x="171846" y="321615"/>
                  </a:lnTo>
                  <a:lnTo>
                    <a:pt x="169307" y="273987"/>
                  </a:lnTo>
                  <a:lnTo>
                    <a:pt x="173258" y="227428"/>
                  </a:lnTo>
                  <a:lnTo>
                    <a:pt x="176030" y="193531"/>
                  </a:lnTo>
                  <a:lnTo>
                    <a:pt x="178246" y="1536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718488" y="2500494"/>
              <a:ext cx="226286" cy="550599"/>
            </a:xfrm>
            <a:custGeom>
              <a:avLst/>
              <a:gdLst/>
              <a:ahLst/>
              <a:cxnLst/>
              <a:rect l="0" t="0" r="0" b="0"/>
              <a:pathLst>
                <a:path w="226286" h="550599">
                  <a:moveTo>
                    <a:pt x="13712" y="236365"/>
                  </a:moveTo>
                  <a:lnTo>
                    <a:pt x="13712" y="292620"/>
                  </a:lnTo>
                  <a:lnTo>
                    <a:pt x="13712" y="339064"/>
                  </a:lnTo>
                  <a:lnTo>
                    <a:pt x="20991" y="394765"/>
                  </a:lnTo>
                  <a:lnTo>
                    <a:pt x="37099" y="457579"/>
                  </a:lnTo>
                  <a:lnTo>
                    <a:pt x="50434" y="515364"/>
                  </a:lnTo>
                  <a:lnTo>
                    <a:pt x="60987" y="550598"/>
                  </a:lnTo>
                  <a:lnTo>
                    <a:pt x="48676" y="495526"/>
                  </a:lnTo>
                  <a:lnTo>
                    <a:pt x="31677" y="437195"/>
                  </a:lnTo>
                  <a:lnTo>
                    <a:pt x="22712" y="392655"/>
                  </a:lnTo>
                  <a:lnTo>
                    <a:pt x="9100" y="338026"/>
                  </a:lnTo>
                  <a:lnTo>
                    <a:pt x="2696" y="285614"/>
                  </a:lnTo>
                  <a:lnTo>
                    <a:pt x="1198" y="237433"/>
                  </a:lnTo>
                  <a:lnTo>
                    <a:pt x="2056" y="181995"/>
                  </a:lnTo>
                  <a:lnTo>
                    <a:pt x="7516" y="126886"/>
                  </a:lnTo>
                  <a:lnTo>
                    <a:pt x="19154" y="66307"/>
                  </a:lnTo>
                  <a:lnTo>
                    <a:pt x="39531" y="26690"/>
                  </a:lnTo>
                  <a:lnTo>
                    <a:pt x="64289" y="9619"/>
                  </a:lnTo>
                  <a:lnTo>
                    <a:pt x="94083" y="0"/>
                  </a:lnTo>
                  <a:lnTo>
                    <a:pt x="122559" y="803"/>
                  </a:lnTo>
                  <a:lnTo>
                    <a:pt x="171564" y="17100"/>
                  </a:lnTo>
                  <a:lnTo>
                    <a:pt x="198636" y="36841"/>
                  </a:lnTo>
                  <a:lnTo>
                    <a:pt x="210121" y="48504"/>
                  </a:lnTo>
                  <a:lnTo>
                    <a:pt x="222882" y="77714"/>
                  </a:lnTo>
                  <a:lnTo>
                    <a:pt x="226285" y="94034"/>
                  </a:lnTo>
                  <a:lnTo>
                    <a:pt x="225507" y="107961"/>
                  </a:lnTo>
                  <a:lnTo>
                    <a:pt x="216517" y="131561"/>
                  </a:lnTo>
                  <a:lnTo>
                    <a:pt x="168452" y="190287"/>
                  </a:lnTo>
                  <a:lnTo>
                    <a:pt x="108401" y="236315"/>
                  </a:lnTo>
                  <a:lnTo>
                    <a:pt x="50388" y="282062"/>
                  </a:lnTo>
                  <a:lnTo>
                    <a:pt x="0" y="3186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504254" y="1008576"/>
            <a:ext cx="530612" cy="563370"/>
            <a:chOff x="7504254" y="1008576"/>
            <a:chExt cx="530612" cy="563370"/>
          </a:xfrm>
        </p:grpSpPr>
        <p:sp>
          <p:nvSpPr>
            <p:cNvPr id="16" name="Freeform 15"/>
            <p:cNvSpPr/>
            <p:nvPr/>
          </p:nvSpPr>
          <p:spPr>
            <a:xfrm>
              <a:off x="7504254" y="1309832"/>
              <a:ext cx="137898" cy="262114"/>
            </a:xfrm>
            <a:custGeom>
              <a:avLst/>
              <a:gdLst/>
              <a:ahLst/>
              <a:cxnLst/>
              <a:rect l="0" t="0" r="0" b="0"/>
              <a:pathLst>
                <a:path w="137898" h="262114">
                  <a:moveTo>
                    <a:pt x="23196" y="124463"/>
                  </a:moveTo>
                  <a:lnTo>
                    <a:pt x="38110" y="184122"/>
                  </a:lnTo>
                  <a:lnTo>
                    <a:pt x="48107" y="214963"/>
                  </a:lnTo>
                  <a:lnTo>
                    <a:pt x="62706" y="238827"/>
                  </a:lnTo>
                  <a:lnTo>
                    <a:pt x="83412" y="255527"/>
                  </a:lnTo>
                  <a:lnTo>
                    <a:pt x="95333" y="262113"/>
                  </a:lnTo>
                  <a:lnTo>
                    <a:pt x="104803" y="261934"/>
                  </a:lnTo>
                  <a:lnTo>
                    <a:pt x="112641" y="257244"/>
                  </a:lnTo>
                  <a:lnTo>
                    <a:pt x="125411" y="239845"/>
                  </a:lnTo>
                  <a:lnTo>
                    <a:pt x="136165" y="216877"/>
                  </a:lnTo>
                  <a:lnTo>
                    <a:pt x="137897" y="191435"/>
                  </a:lnTo>
                  <a:lnTo>
                    <a:pt x="126597" y="137861"/>
                  </a:lnTo>
                  <a:lnTo>
                    <a:pt x="108170" y="83267"/>
                  </a:lnTo>
                  <a:lnTo>
                    <a:pt x="68053" y="22043"/>
                  </a:lnTo>
                  <a:lnTo>
                    <a:pt x="33947" y="0"/>
                  </a:lnTo>
                  <a:lnTo>
                    <a:pt x="24269" y="354"/>
                  </a:lnTo>
                  <a:lnTo>
                    <a:pt x="16295" y="5160"/>
                  </a:lnTo>
                  <a:lnTo>
                    <a:pt x="9454" y="12935"/>
                  </a:lnTo>
                  <a:lnTo>
                    <a:pt x="1854" y="37824"/>
                  </a:lnTo>
                  <a:lnTo>
                    <a:pt x="0" y="67675"/>
                  </a:lnTo>
                  <a:lnTo>
                    <a:pt x="11222" y="124079"/>
                  </a:lnTo>
                  <a:lnTo>
                    <a:pt x="28109" y="179231"/>
                  </a:lnTo>
                  <a:lnTo>
                    <a:pt x="36907" y="2067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731512" y="1160569"/>
              <a:ext cx="150884" cy="383078"/>
            </a:xfrm>
            <a:custGeom>
              <a:avLst/>
              <a:gdLst/>
              <a:ahLst/>
              <a:cxnLst/>
              <a:rect l="0" t="0" r="0" b="0"/>
              <a:pathLst>
                <a:path w="150884" h="383078">
                  <a:moveTo>
                    <a:pt x="15317" y="218881"/>
                  </a:moveTo>
                  <a:lnTo>
                    <a:pt x="30231" y="274478"/>
                  </a:lnTo>
                  <a:lnTo>
                    <a:pt x="41751" y="303006"/>
                  </a:lnTo>
                  <a:lnTo>
                    <a:pt x="73932" y="350280"/>
                  </a:lnTo>
                  <a:lnTo>
                    <a:pt x="99260" y="374274"/>
                  </a:lnTo>
                  <a:lnTo>
                    <a:pt x="112412" y="380368"/>
                  </a:lnTo>
                  <a:lnTo>
                    <a:pt x="139214" y="383077"/>
                  </a:lnTo>
                  <a:lnTo>
                    <a:pt x="146666" y="378619"/>
                  </a:lnTo>
                  <a:lnTo>
                    <a:pt x="150110" y="371077"/>
                  </a:lnTo>
                  <a:lnTo>
                    <a:pt x="150883" y="361478"/>
                  </a:lnTo>
                  <a:lnTo>
                    <a:pt x="143617" y="338626"/>
                  </a:lnTo>
                  <a:lnTo>
                    <a:pt x="121404" y="286715"/>
                  </a:lnTo>
                  <a:lnTo>
                    <a:pt x="86860" y="229638"/>
                  </a:lnTo>
                  <a:lnTo>
                    <a:pt x="66984" y="194646"/>
                  </a:lnTo>
                  <a:lnTo>
                    <a:pt x="41797" y="152793"/>
                  </a:lnTo>
                  <a:lnTo>
                    <a:pt x="15038" y="100274"/>
                  </a:lnTo>
                  <a:lnTo>
                    <a:pt x="5989" y="84965"/>
                  </a:lnTo>
                  <a:lnTo>
                    <a:pt x="0" y="51704"/>
                  </a:lnTo>
                  <a:lnTo>
                    <a:pt x="535" y="34303"/>
                  </a:lnTo>
                  <a:lnTo>
                    <a:pt x="5462" y="21179"/>
                  </a:lnTo>
                  <a:lnTo>
                    <a:pt x="23125" y="2534"/>
                  </a:lnTo>
                  <a:lnTo>
                    <a:pt x="34233" y="0"/>
                  </a:lnTo>
                  <a:lnTo>
                    <a:pt x="58764" y="5309"/>
                  </a:lnTo>
                  <a:lnTo>
                    <a:pt x="80839" y="25950"/>
                  </a:lnTo>
                  <a:lnTo>
                    <a:pt x="106334" y="71832"/>
                  </a:lnTo>
                  <a:lnTo>
                    <a:pt x="115184" y="104775"/>
                  </a:lnTo>
                  <a:lnTo>
                    <a:pt x="108452" y="167226"/>
                  </a:lnTo>
                  <a:lnTo>
                    <a:pt x="92452" y="230514"/>
                  </a:lnTo>
                  <a:lnTo>
                    <a:pt x="83623" y="246903"/>
                  </a:lnTo>
                  <a:lnTo>
                    <a:pt x="70161" y="2600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878262" y="1008576"/>
              <a:ext cx="156604" cy="381774"/>
            </a:xfrm>
            <a:custGeom>
              <a:avLst/>
              <a:gdLst/>
              <a:ahLst/>
              <a:cxnLst/>
              <a:rect l="0" t="0" r="0" b="0"/>
              <a:pathLst>
                <a:path w="156604" h="381774">
                  <a:moveTo>
                    <a:pt x="60524" y="261184"/>
                  </a:moveTo>
                  <a:lnTo>
                    <a:pt x="107298" y="321922"/>
                  </a:lnTo>
                  <a:lnTo>
                    <a:pt x="155073" y="381773"/>
                  </a:lnTo>
                  <a:lnTo>
                    <a:pt x="154026" y="381187"/>
                  </a:lnTo>
                  <a:lnTo>
                    <a:pt x="123174" y="343796"/>
                  </a:lnTo>
                  <a:lnTo>
                    <a:pt x="93437" y="290198"/>
                  </a:lnTo>
                  <a:lnTo>
                    <a:pt x="58181" y="231865"/>
                  </a:lnTo>
                  <a:lnTo>
                    <a:pt x="22543" y="175808"/>
                  </a:lnTo>
                  <a:lnTo>
                    <a:pt x="6613" y="128737"/>
                  </a:lnTo>
                  <a:lnTo>
                    <a:pt x="0" y="88059"/>
                  </a:lnTo>
                  <a:lnTo>
                    <a:pt x="2139" y="44588"/>
                  </a:lnTo>
                  <a:lnTo>
                    <a:pt x="7889" y="28426"/>
                  </a:lnTo>
                  <a:lnTo>
                    <a:pt x="26466" y="6405"/>
                  </a:lnTo>
                  <a:lnTo>
                    <a:pt x="39342" y="1447"/>
                  </a:lnTo>
                  <a:lnTo>
                    <a:pt x="69899" y="0"/>
                  </a:lnTo>
                  <a:lnTo>
                    <a:pt x="114084" y="15030"/>
                  </a:lnTo>
                  <a:lnTo>
                    <a:pt x="148843" y="46059"/>
                  </a:lnTo>
                  <a:lnTo>
                    <a:pt x="154443" y="61399"/>
                  </a:lnTo>
                  <a:lnTo>
                    <a:pt x="156603" y="98757"/>
                  </a:lnTo>
                  <a:lnTo>
                    <a:pt x="148422" y="128563"/>
                  </a:lnTo>
                  <a:lnTo>
                    <a:pt x="118342" y="179804"/>
                  </a:lnTo>
                  <a:lnTo>
                    <a:pt x="73637" y="232413"/>
                  </a:lnTo>
                  <a:lnTo>
                    <a:pt x="33101" y="2748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074062" y="1126792"/>
            <a:ext cx="607475" cy="374721"/>
            <a:chOff x="6074062" y="1126792"/>
            <a:chExt cx="607475" cy="374721"/>
          </a:xfrm>
        </p:grpSpPr>
        <p:sp>
          <p:nvSpPr>
            <p:cNvPr id="20" name="Freeform 19"/>
            <p:cNvSpPr/>
            <p:nvPr/>
          </p:nvSpPr>
          <p:spPr>
            <a:xfrm>
              <a:off x="6074062" y="1160070"/>
              <a:ext cx="191958" cy="341443"/>
            </a:xfrm>
            <a:custGeom>
              <a:avLst/>
              <a:gdLst/>
              <a:ahLst/>
              <a:cxnLst/>
              <a:rect l="0" t="0" r="0" b="0"/>
              <a:pathLst>
                <a:path w="191958" h="341443">
                  <a:moveTo>
                    <a:pt x="0" y="0"/>
                  </a:moveTo>
                  <a:lnTo>
                    <a:pt x="7279" y="21837"/>
                  </a:lnTo>
                  <a:lnTo>
                    <a:pt x="45280" y="73208"/>
                  </a:lnTo>
                  <a:lnTo>
                    <a:pt x="81972" y="127488"/>
                  </a:lnTo>
                  <a:lnTo>
                    <a:pt x="122440" y="183567"/>
                  </a:lnTo>
                  <a:lnTo>
                    <a:pt x="152496" y="245145"/>
                  </a:lnTo>
                  <a:lnTo>
                    <a:pt x="181002" y="302843"/>
                  </a:lnTo>
                  <a:lnTo>
                    <a:pt x="188711" y="341442"/>
                  </a:lnTo>
                  <a:lnTo>
                    <a:pt x="189793" y="338841"/>
                  </a:lnTo>
                  <a:lnTo>
                    <a:pt x="191957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231318" y="1231874"/>
              <a:ext cx="144392" cy="229844"/>
            </a:xfrm>
            <a:custGeom>
              <a:avLst/>
              <a:gdLst/>
              <a:ahLst/>
              <a:cxnLst/>
              <a:rect l="0" t="0" r="0" b="0"/>
              <a:pathLst>
                <a:path w="144392" h="229844">
                  <a:moveTo>
                    <a:pt x="7279" y="51597"/>
                  </a:moveTo>
                  <a:lnTo>
                    <a:pt x="0" y="29761"/>
                  </a:lnTo>
                  <a:lnTo>
                    <a:pt x="903" y="20282"/>
                  </a:lnTo>
                  <a:lnTo>
                    <a:pt x="10031" y="1624"/>
                  </a:lnTo>
                  <a:lnTo>
                    <a:pt x="16731" y="0"/>
                  </a:lnTo>
                  <a:lnTo>
                    <a:pt x="24244" y="3488"/>
                  </a:lnTo>
                  <a:lnTo>
                    <a:pt x="40718" y="21075"/>
                  </a:lnTo>
                  <a:lnTo>
                    <a:pt x="72058" y="77956"/>
                  </a:lnTo>
                  <a:lnTo>
                    <a:pt x="100649" y="140933"/>
                  </a:lnTo>
                  <a:lnTo>
                    <a:pt x="136524" y="200342"/>
                  </a:lnTo>
                  <a:lnTo>
                    <a:pt x="144391" y="2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389420" y="1256049"/>
              <a:ext cx="215618" cy="231968"/>
            </a:xfrm>
            <a:custGeom>
              <a:avLst/>
              <a:gdLst/>
              <a:ahLst/>
              <a:cxnLst/>
              <a:rect l="0" t="0" r="0" b="0"/>
              <a:pathLst>
                <a:path w="215618" h="231968">
                  <a:moveTo>
                    <a:pt x="0" y="0"/>
                  </a:moveTo>
                  <a:lnTo>
                    <a:pt x="18977" y="59660"/>
                  </a:lnTo>
                  <a:lnTo>
                    <a:pt x="42694" y="102991"/>
                  </a:lnTo>
                  <a:lnTo>
                    <a:pt x="61632" y="123470"/>
                  </a:lnTo>
                  <a:lnTo>
                    <a:pt x="85284" y="137651"/>
                  </a:lnTo>
                  <a:lnTo>
                    <a:pt x="94942" y="137471"/>
                  </a:lnTo>
                  <a:lnTo>
                    <a:pt x="102905" y="132781"/>
                  </a:lnTo>
                  <a:lnTo>
                    <a:pt x="109736" y="125084"/>
                  </a:lnTo>
                  <a:lnTo>
                    <a:pt x="117327" y="100281"/>
                  </a:lnTo>
                  <a:lnTo>
                    <a:pt x="121600" y="47994"/>
                  </a:lnTo>
                  <a:lnTo>
                    <a:pt x="122200" y="27426"/>
                  </a:lnTo>
                  <a:lnTo>
                    <a:pt x="124124" y="21331"/>
                  </a:lnTo>
                  <a:lnTo>
                    <a:pt x="126930" y="24885"/>
                  </a:lnTo>
                  <a:lnTo>
                    <a:pt x="146718" y="83739"/>
                  </a:lnTo>
                  <a:lnTo>
                    <a:pt x="164626" y="137403"/>
                  </a:lnTo>
                  <a:lnTo>
                    <a:pt x="175240" y="163140"/>
                  </a:lnTo>
                  <a:lnTo>
                    <a:pt x="215617" y="221302"/>
                  </a:lnTo>
                  <a:lnTo>
                    <a:pt x="213824" y="228278"/>
                  </a:lnTo>
                  <a:lnTo>
                    <a:pt x="205012" y="231406"/>
                  </a:lnTo>
                  <a:lnTo>
                    <a:pt x="191519" y="231967"/>
                  </a:lnTo>
                  <a:lnTo>
                    <a:pt x="179477" y="227771"/>
                  </a:lnTo>
                  <a:lnTo>
                    <a:pt x="157973" y="210921"/>
                  </a:lnTo>
                  <a:lnTo>
                    <a:pt x="136013" y="168461"/>
                  </a:lnTo>
                  <a:lnTo>
                    <a:pt x="133069" y="134794"/>
                  </a:lnTo>
                  <a:lnTo>
                    <a:pt x="139977" y="81580"/>
                  </a:lnTo>
                  <a:lnTo>
                    <a:pt x="151672" y="39407"/>
                  </a:lnTo>
                  <a:lnTo>
                    <a:pt x="164534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567666" y="1126792"/>
              <a:ext cx="113871" cy="354743"/>
            </a:xfrm>
            <a:custGeom>
              <a:avLst/>
              <a:gdLst/>
              <a:ahLst/>
              <a:cxnLst/>
              <a:rect l="0" t="0" r="0" b="0"/>
              <a:pathLst>
                <a:path w="113871" h="354743">
                  <a:moveTo>
                    <a:pt x="13711" y="184102"/>
                  </a:moveTo>
                  <a:lnTo>
                    <a:pt x="32688" y="232909"/>
                  </a:lnTo>
                  <a:lnTo>
                    <a:pt x="56405" y="282354"/>
                  </a:lnTo>
                  <a:lnTo>
                    <a:pt x="86791" y="331536"/>
                  </a:lnTo>
                  <a:lnTo>
                    <a:pt x="104083" y="353224"/>
                  </a:lnTo>
                  <a:lnTo>
                    <a:pt x="104428" y="354742"/>
                  </a:lnTo>
                  <a:lnTo>
                    <a:pt x="101611" y="352706"/>
                  </a:lnTo>
                  <a:lnTo>
                    <a:pt x="66890" y="289512"/>
                  </a:lnTo>
                  <a:lnTo>
                    <a:pt x="38942" y="227098"/>
                  </a:lnTo>
                  <a:lnTo>
                    <a:pt x="23556" y="170096"/>
                  </a:lnTo>
                  <a:lnTo>
                    <a:pt x="9350" y="112242"/>
                  </a:lnTo>
                  <a:lnTo>
                    <a:pt x="10049" y="56506"/>
                  </a:lnTo>
                  <a:lnTo>
                    <a:pt x="27183" y="8676"/>
                  </a:lnTo>
                  <a:lnTo>
                    <a:pt x="36404" y="1642"/>
                  </a:lnTo>
                  <a:lnTo>
                    <a:pt x="47121" y="0"/>
                  </a:lnTo>
                  <a:lnTo>
                    <a:pt x="69693" y="6300"/>
                  </a:lnTo>
                  <a:lnTo>
                    <a:pt x="89882" y="19257"/>
                  </a:lnTo>
                  <a:lnTo>
                    <a:pt x="104948" y="39234"/>
                  </a:lnTo>
                  <a:lnTo>
                    <a:pt x="111099" y="50960"/>
                  </a:lnTo>
                  <a:lnTo>
                    <a:pt x="113870" y="76177"/>
                  </a:lnTo>
                  <a:lnTo>
                    <a:pt x="108500" y="101095"/>
                  </a:lnTo>
                  <a:lnTo>
                    <a:pt x="95957" y="122327"/>
                  </a:lnTo>
                  <a:lnTo>
                    <a:pt x="64487" y="151410"/>
                  </a:lnTo>
                  <a:lnTo>
                    <a:pt x="11652" y="178743"/>
                  </a:lnTo>
                  <a:lnTo>
                    <a:pt x="0" y="1841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reeform 24"/>
          <p:cNvSpPr/>
          <p:nvPr/>
        </p:nvSpPr>
        <p:spPr>
          <a:xfrm>
            <a:off x="1091259" y="3877654"/>
            <a:ext cx="993753" cy="654120"/>
          </a:xfrm>
          <a:custGeom>
            <a:avLst/>
            <a:gdLst/>
            <a:ahLst/>
            <a:cxnLst/>
            <a:rect l="0" t="0" r="0" b="0"/>
            <a:pathLst>
              <a:path w="993753" h="654120">
                <a:moveTo>
                  <a:pt x="691197" y="79501"/>
                </a:moveTo>
                <a:lnTo>
                  <a:pt x="647524" y="79501"/>
                </a:lnTo>
                <a:lnTo>
                  <a:pt x="605770" y="79501"/>
                </a:lnTo>
                <a:lnTo>
                  <a:pt x="561822" y="81025"/>
                </a:lnTo>
                <a:lnTo>
                  <a:pt x="516898" y="86780"/>
                </a:lnTo>
                <a:lnTo>
                  <a:pt x="471541" y="90354"/>
                </a:lnTo>
                <a:lnTo>
                  <a:pt x="425991" y="94989"/>
                </a:lnTo>
                <a:lnTo>
                  <a:pt x="380355" y="107206"/>
                </a:lnTo>
                <a:lnTo>
                  <a:pt x="326395" y="123935"/>
                </a:lnTo>
                <a:lnTo>
                  <a:pt x="266904" y="145819"/>
                </a:lnTo>
                <a:lnTo>
                  <a:pt x="215591" y="164322"/>
                </a:lnTo>
                <a:lnTo>
                  <a:pt x="168253" y="195169"/>
                </a:lnTo>
                <a:lnTo>
                  <a:pt x="109466" y="248730"/>
                </a:lnTo>
                <a:lnTo>
                  <a:pt x="75503" y="277588"/>
                </a:lnTo>
                <a:lnTo>
                  <a:pt x="36298" y="333543"/>
                </a:lnTo>
                <a:lnTo>
                  <a:pt x="11750" y="384102"/>
                </a:lnTo>
                <a:lnTo>
                  <a:pt x="0" y="435175"/>
                </a:lnTo>
                <a:lnTo>
                  <a:pt x="4813" y="496351"/>
                </a:lnTo>
                <a:lnTo>
                  <a:pt x="17412" y="550701"/>
                </a:lnTo>
                <a:lnTo>
                  <a:pt x="31691" y="576351"/>
                </a:lnTo>
                <a:lnTo>
                  <a:pt x="71418" y="615200"/>
                </a:lnTo>
                <a:lnTo>
                  <a:pt x="114504" y="641099"/>
                </a:lnTo>
                <a:lnTo>
                  <a:pt x="154571" y="649029"/>
                </a:lnTo>
                <a:lnTo>
                  <a:pt x="204372" y="652553"/>
                </a:lnTo>
                <a:lnTo>
                  <a:pt x="262053" y="654119"/>
                </a:lnTo>
                <a:lnTo>
                  <a:pt x="311049" y="650753"/>
                </a:lnTo>
                <a:lnTo>
                  <a:pt x="372892" y="640292"/>
                </a:lnTo>
                <a:lnTo>
                  <a:pt x="429811" y="627544"/>
                </a:lnTo>
                <a:lnTo>
                  <a:pt x="485270" y="614118"/>
                </a:lnTo>
                <a:lnTo>
                  <a:pt x="544360" y="600492"/>
                </a:lnTo>
                <a:lnTo>
                  <a:pt x="606048" y="582743"/>
                </a:lnTo>
                <a:lnTo>
                  <a:pt x="662921" y="562249"/>
                </a:lnTo>
                <a:lnTo>
                  <a:pt x="714304" y="542466"/>
                </a:lnTo>
                <a:lnTo>
                  <a:pt x="762537" y="517307"/>
                </a:lnTo>
                <a:lnTo>
                  <a:pt x="811360" y="494617"/>
                </a:lnTo>
                <a:lnTo>
                  <a:pt x="840581" y="480330"/>
                </a:lnTo>
                <a:lnTo>
                  <a:pt x="900643" y="433917"/>
                </a:lnTo>
                <a:lnTo>
                  <a:pt x="932061" y="406124"/>
                </a:lnTo>
                <a:lnTo>
                  <a:pt x="966878" y="356217"/>
                </a:lnTo>
                <a:lnTo>
                  <a:pt x="986889" y="320809"/>
                </a:lnTo>
                <a:lnTo>
                  <a:pt x="993752" y="284759"/>
                </a:lnTo>
                <a:lnTo>
                  <a:pt x="989050" y="230203"/>
                </a:lnTo>
                <a:lnTo>
                  <a:pt x="980493" y="196755"/>
                </a:lnTo>
                <a:lnTo>
                  <a:pt x="957022" y="159270"/>
                </a:lnTo>
                <a:lnTo>
                  <a:pt x="903038" y="100163"/>
                </a:lnTo>
                <a:lnTo>
                  <a:pt x="851196" y="71113"/>
                </a:lnTo>
                <a:lnTo>
                  <a:pt x="795311" y="47901"/>
                </a:lnTo>
                <a:lnTo>
                  <a:pt x="733938" y="25637"/>
                </a:lnTo>
                <a:lnTo>
                  <a:pt x="679486" y="11236"/>
                </a:lnTo>
                <a:lnTo>
                  <a:pt x="629624" y="3457"/>
                </a:lnTo>
                <a:lnTo>
                  <a:pt x="571915" y="0"/>
                </a:lnTo>
                <a:lnTo>
                  <a:pt x="508586" y="5333"/>
                </a:lnTo>
                <a:lnTo>
                  <a:pt x="460876" y="16561"/>
                </a:lnTo>
                <a:lnTo>
                  <a:pt x="410515" y="29537"/>
                </a:lnTo>
                <a:lnTo>
                  <a:pt x="348326" y="50617"/>
                </a:lnTo>
                <a:lnTo>
                  <a:pt x="296762" y="81607"/>
                </a:lnTo>
                <a:lnTo>
                  <a:pt x="242889" y="112288"/>
                </a:lnTo>
                <a:lnTo>
                  <a:pt x="191379" y="149647"/>
                </a:lnTo>
                <a:lnTo>
                  <a:pt x="145133" y="195091"/>
                </a:lnTo>
                <a:lnTo>
                  <a:pt x="115327" y="2166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6293441" y="3257884"/>
            <a:ext cx="3071311" cy="621768"/>
            <a:chOff x="6293441" y="3257884"/>
            <a:chExt cx="3071311" cy="621768"/>
          </a:xfrm>
        </p:grpSpPr>
        <p:sp>
          <p:nvSpPr>
            <p:cNvPr id="26" name="Freeform 25"/>
            <p:cNvSpPr/>
            <p:nvPr/>
          </p:nvSpPr>
          <p:spPr>
            <a:xfrm>
              <a:off x="6293441" y="3381285"/>
              <a:ext cx="290922" cy="498367"/>
            </a:xfrm>
            <a:custGeom>
              <a:avLst/>
              <a:gdLst/>
              <a:ahLst/>
              <a:cxnLst/>
              <a:rect l="0" t="0" r="0" b="0"/>
              <a:pathLst>
                <a:path w="290922" h="498367">
                  <a:moveTo>
                    <a:pt x="260513" y="0"/>
                  </a:moveTo>
                  <a:lnTo>
                    <a:pt x="211705" y="18977"/>
                  </a:lnTo>
                  <a:lnTo>
                    <a:pt x="152016" y="51315"/>
                  </a:lnTo>
                  <a:lnTo>
                    <a:pt x="93277" y="96116"/>
                  </a:lnTo>
                  <a:lnTo>
                    <a:pt x="70403" y="115845"/>
                  </a:lnTo>
                  <a:lnTo>
                    <a:pt x="55158" y="139847"/>
                  </a:lnTo>
                  <a:lnTo>
                    <a:pt x="53530" y="151123"/>
                  </a:lnTo>
                  <a:lnTo>
                    <a:pt x="59846" y="171777"/>
                  </a:lnTo>
                  <a:lnTo>
                    <a:pt x="76873" y="187051"/>
                  </a:lnTo>
                  <a:lnTo>
                    <a:pt x="132323" y="209269"/>
                  </a:lnTo>
                  <a:lnTo>
                    <a:pt x="183112" y="240799"/>
                  </a:lnTo>
                  <a:lnTo>
                    <a:pt x="229793" y="279555"/>
                  </a:lnTo>
                  <a:lnTo>
                    <a:pt x="270201" y="336404"/>
                  </a:lnTo>
                  <a:lnTo>
                    <a:pt x="286656" y="373970"/>
                  </a:lnTo>
                  <a:lnTo>
                    <a:pt x="290921" y="410979"/>
                  </a:lnTo>
                  <a:lnTo>
                    <a:pt x="289926" y="429380"/>
                  </a:lnTo>
                  <a:lnTo>
                    <a:pt x="276633" y="462013"/>
                  </a:lnTo>
                  <a:lnTo>
                    <a:pt x="266690" y="477113"/>
                  </a:lnTo>
                  <a:lnTo>
                    <a:pt x="253967" y="487180"/>
                  </a:lnTo>
                  <a:lnTo>
                    <a:pt x="223580" y="498366"/>
                  </a:lnTo>
                  <a:lnTo>
                    <a:pt x="172212" y="497384"/>
                  </a:lnTo>
                  <a:lnTo>
                    <a:pt x="125676" y="480166"/>
                  </a:lnTo>
                  <a:lnTo>
                    <a:pt x="69006" y="447051"/>
                  </a:lnTo>
                  <a:lnTo>
                    <a:pt x="21925" y="419294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577222" y="3351371"/>
              <a:ext cx="261005" cy="471350"/>
            </a:xfrm>
            <a:custGeom>
              <a:avLst/>
              <a:gdLst/>
              <a:ahLst/>
              <a:cxnLst/>
              <a:rect l="0" t="0" r="0" b="0"/>
              <a:pathLst>
                <a:path w="261005" h="471350">
                  <a:moveTo>
                    <a:pt x="58999" y="84759"/>
                  </a:moveTo>
                  <a:lnTo>
                    <a:pt x="48053" y="142538"/>
                  </a:lnTo>
                  <a:lnTo>
                    <a:pt x="39915" y="194737"/>
                  </a:lnTo>
                  <a:lnTo>
                    <a:pt x="26769" y="254965"/>
                  </a:lnTo>
                  <a:lnTo>
                    <a:pt x="21823" y="299041"/>
                  </a:lnTo>
                  <a:lnTo>
                    <a:pt x="19625" y="346053"/>
                  </a:lnTo>
                  <a:lnTo>
                    <a:pt x="21434" y="405257"/>
                  </a:lnTo>
                  <a:lnTo>
                    <a:pt x="32656" y="437441"/>
                  </a:lnTo>
                  <a:lnTo>
                    <a:pt x="51862" y="458854"/>
                  </a:lnTo>
                  <a:lnTo>
                    <a:pt x="63382" y="466697"/>
                  </a:lnTo>
                  <a:lnTo>
                    <a:pt x="96495" y="471349"/>
                  </a:lnTo>
                  <a:lnTo>
                    <a:pt x="115990" y="470457"/>
                  </a:lnTo>
                  <a:lnTo>
                    <a:pt x="149837" y="457278"/>
                  </a:lnTo>
                  <a:lnTo>
                    <a:pt x="194589" y="420100"/>
                  </a:lnTo>
                  <a:lnTo>
                    <a:pt x="219810" y="386146"/>
                  </a:lnTo>
                  <a:lnTo>
                    <a:pt x="242574" y="325728"/>
                  </a:lnTo>
                  <a:lnTo>
                    <a:pt x="257445" y="267032"/>
                  </a:lnTo>
                  <a:lnTo>
                    <a:pt x="261004" y="205121"/>
                  </a:lnTo>
                  <a:lnTo>
                    <a:pt x="253087" y="154954"/>
                  </a:lnTo>
                  <a:lnTo>
                    <a:pt x="239569" y="105219"/>
                  </a:lnTo>
                  <a:lnTo>
                    <a:pt x="208476" y="51447"/>
                  </a:lnTo>
                  <a:lnTo>
                    <a:pt x="199784" y="35128"/>
                  </a:lnTo>
                  <a:lnTo>
                    <a:pt x="173876" y="12934"/>
                  </a:lnTo>
                  <a:lnTo>
                    <a:pt x="158436" y="4883"/>
                  </a:lnTo>
                  <a:lnTo>
                    <a:pt x="120967" y="0"/>
                  </a:lnTo>
                  <a:lnTo>
                    <a:pt x="100311" y="831"/>
                  </a:lnTo>
                  <a:lnTo>
                    <a:pt x="83494" y="7478"/>
                  </a:lnTo>
                  <a:lnTo>
                    <a:pt x="56682" y="31114"/>
                  </a:lnTo>
                  <a:lnTo>
                    <a:pt x="25590" y="84996"/>
                  </a:lnTo>
                  <a:lnTo>
                    <a:pt x="9660" y="132057"/>
                  </a:lnTo>
                  <a:lnTo>
                    <a:pt x="0" y="182461"/>
                  </a:lnTo>
                  <a:lnTo>
                    <a:pt x="554" y="241679"/>
                  </a:lnTo>
                  <a:lnTo>
                    <a:pt x="14390" y="304157"/>
                  </a:lnTo>
                  <a:lnTo>
                    <a:pt x="28855" y="352725"/>
                  </a:lnTo>
                  <a:lnTo>
                    <a:pt x="68986" y="415110"/>
                  </a:lnTo>
                  <a:lnTo>
                    <a:pt x="100133" y="454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965290" y="3353863"/>
              <a:ext cx="1" cy="438759"/>
            </a:xfrm>
            <a:custGeom>
              <a:avLst/>
              <a:gdLst/>
              <a:ahLst/>
              <a:cxnLst/>
              <a:rect l="0" t="0" r="0" b="0"/>
              <a:pathLst>
                <a:path w="1" h="438759">
                  <a:moveTo>
                    <a:pt x="0" y="0"/>
                  </a:moveTo>
                  <a:lnTo>
                    <a:pt x="0" y="45309"/>
                  </a:lnTo>
                  <a:lnTo>
                    <a:pt x="0" y="107541"/>
                  </a:lnTo>
                  <a:lnTo>
                    <a:pt x="0" y="162564"/>
                  </a:lnTo>
                  <a:lnTo>
                    <a:pt x="0" y="218503"/>
                  </a:lnTo>
                  <a:lnTo>
                    <a:pt x="0" y="272311"/>
                  </a:lnTo>
                  <a:lnTo>
                    <a:pt x="0" y="321617"/>
                  </a:lnTo>
                  <a:lnTo>
                    <a:pt x="0" y="384922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108884" y="3271596"/>
              <a:ext cx="20941" cy="589582"/>
            </a:xfrm>
            <a:custGeom>
              <a:avLst/>
              <a:gdLst/>
              <a:ahLst/>
              <a:cxnLst/>
              <a:rect l="0" t="0" r="0" b="0"/>
              <a:pathLst>
                <a:path w="20941" h="589582">
                  <a:moveTo>
                    <a:pt x="20940" y="0"/>
                  </a:moveTo>
                  <a:lnTo>
                    <a:pt x="20940" y="56255"/>
                  </a:lnTo>
                  <a:lnTo>
                    <a:pt x="20940" y="102699"/>
                  </a:lnTo>
                  <a:lnTo>
                    <a:pt x="20940" y="165679"/>
                  </a:lnTo>
                  <a:lnTo>
                    <a:pt x="13662" y="222934"/>
                  </a:lnTo>
                  <a:lnTo>
                    <a:pt x="9135" y="278493"/>
                  </a:lnTo>
                  <a:lnTo>
                    <a:pt x="7794" y="333550"/>
                  </a:lnTo>
                  <a:lnTo>
                    <a:pt x="7480" y="378287"/>
                  </a:lnTo>
                  <a:lnTo>
                    <a:pt x="5817" y="427117"/>
                  </a:lnTo>
                  <a:lnTo>
                    <a:pt x="0" y="474210"/>
                  </a:lnTo>
                  <a:lnTo>
                    <a:pt x="2718" y="536269"/>
                  </a:lnTo>
                  <a:lnTo>
                    <a:pt x="7230" y="5895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965290" y="3545819"/>
              <a:ext cx="274226" cy="13713"/>
            </a:xfrm>
            <a:custGeom>
              <a:avLst/>
              <a:gdLst/>
              <a:ahLst/>
              <a:cxnLst/>
              <a:rect l="0" t="0" r="0" b="0"/>
              <a:pathLst>
                <a:path w="274226" h="13713">
                  <a:moveTo>
                    <a:pt x="0" y="0"/>
                  </a:moveTo>
                  <a:lnTo>
                    <a:pt x="54733" y="0"/>
                  </a:lnTo>
                  <a:lnTo>
                    <a:pt x="115412" y="0"/>
                  </a:lnTo>
                  <a:lnTo>
                    <a:pt x="172662" y="0"/>
                  </a:lnTo>
                  <a:lnTo>
                    <a:pt x="225173" y="1524"/>
                  </a:lnTo>
                  <a:lnTo>
                    <a:pt x="274225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517271" y="3474699"/>
              <a:ext cx="119869" cy="359057"/>
            </a:xfrm>
            <a:custGeom>
              <a:avLst/>
              <a:gdLst/>
              <a:ahLst/>
              <a:cxnLst/>
              <a:rect l="0" t="0" r="0" b="0"/>
              <a:pathLst>
                <a:path w="119869" h="359057">
                  <a:moveTo>
                    <a:pt x="119868" y="43698"/>
                  </a:moveTo>
                  <a:lnTo>
                    <a:pt x="112590" y="21862"/>
                  </a:lnTo>
                  <a:lnTo>
                    <a:pt x="96829" y="7078"/>
                  </a:lnTo>
                  <a:lnTo>
                    <a:pt x="86227" y="1004"/>
                  </a:lnTo>
                  <a:lnTo>
                    <a:pt x="76112" y="0"/>
                  </a:lnTo>
                  <a:lnTo>
                    <a:pt x="56748" y="7011"/>
                  </a:lnTo>
                  <a:lnTo>
                    <a:pt x="37986" y="32471"/>
                  </a:lnTo>
                  <a:lnTo>
                    <a:pt x="14355" y="89630"/>
                  </a:lnTo>
                  <a:lnTo>
                    <a:pt x="4417" y="132668"/>
                  </a:lnTo>
                  <a:lnTo>
                    <a:pt x="0" y="177187"/>
                  </a:lnTo>
                  <a:lnTo>
                    <a:pt x="4793" y="230519"/>
                  </a:lnTo>
                  <a:lnTo>
                    <a:pt x="15861" y="282546"/>
                  </a:lnTo>
                  <a:lnTo>
                    <a:pt x="32510" y="310324"/>
                  </a:lnTo>
                  <a:lnTo>
                    <a:pt x="55144" y="331304"/>
                  </a:lnTo>
                  <a:lnTo>
                    <a:pt x="98788" y="353122"/>
                  </a:lnTo>
                  <a:lnTo>
                    <a:pt x="119868" y="3590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760917" y="3444389"/>
              <a:ext cx="136736" cy="401875"/>
            </a:xfrm>
            <a:custGeom>
              <a:avLst/>
              <a:gdLst/>
              <a:ahLst/>
              <a:cxnLst/>
              <a:rect l="0" t="0" r="0" b="0"/>
              <a:pathLst>
                <a:path w="136736" h="401875">
                  <a:moveTo>
                    <a:pt x="13334" y="87719"/>
                  </a:moveTo>
                  <a:lnTo>
                    <a:pt x="13334" y="133028"/>
                  </a:lnTo>
                  <a:lnTo>
                    <a:pt x="11810" y="189167"/>
                  </a:lnTo>
                  <a:lnTo>
                    <a:pt x="3911" y="239147"/>
                  </a:lnTo>
                  <a:lnTo>
                    <a:pt x="894" y="299322"/>
                  </a:lnTo>
                  <a:lnTo>
                    <a:pt x="0" y="356423"/>
                  </a:lnTo>
                  <a:lnTo>
                    <a:pt x="1258" y="401272"/>
                  </a:lnTo>
                  <a:lnTo>
                    <a:pt x="3760" y="401874"/>
                  </a:lnTo>
                  <a:lnTo>
                    <a:pt x="6951" y="397704"/>
                  </a:lnTo>
                  <a:lnTo>
                    <a:pt x="12073" y="345704"/>
                  </a:lnTo>
                  <a:lnTo>
                    <a:pt x="12960" y="285359"/>
                  </a:lnTo>
                  <a:lnTo>
                    <a:pt x="14746" y="222283"/>
                  </a:lnTo>
                  <a:lnTo>
                    <a:pt x="24248" y="168724"/>
                  </a:lnTo>
                  <a:lnTo>
                    <a:pt x="32404" y="122198"/>
                  </a:lnTo>
                  <a:lnTo>
                    <a:pt x="52839" y="59171"/>
                  </a:lnTo>
                  <a:lnTo>
                    <a:pt x="78191" y="9181"/>
                  </a:lnTo>
                  <a:lnTo>
                    <a:pt x="87041" y="1844"/>
                  </a:lnTo>
                  <a:lnTo>
                    <a:pt x="95989" y="0"/>
                  </a:lnTo>
                  <a:lnTo>
                    <a:pt x="105000" y="1817"/>
                  </a:lnTo>
                  <a:lnTo>
                    <a:pt x="112531" y="7600"/>
                  </a:lnTo>
                  <a:lnTo>
                    <a:pt x="124962" y="26212"/>
                  </a:lnTo>
                  <a:lnTo>
                    <a:pt x="133247" y="84222"/>
                  </a:lnTo>
                  <a:lnTo>
                    <a:pt x="135185" y="133392"/>
                  </a:lnTo>
                  <a:lnTo>
                    <a:pt x="136046" y="184192"/>
                  </a:lnTo>
                  <a:lnTo>
                    <a:pt x="136429" y="232160"/>
                  </a:lnTo>
                  <a:lnTo>
                    <a:pt x="136644" y="294713"/>
                  </a:lnTo>
                  <a:lnTo>
                    <a:pt x="136694" y="329016"/>
                  </a:lnTo>
                  <a:lnTo>
                    <a:pt x="136735" y="3756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760540" y="3614376"/>
              <a:ext cx="178247" cy="20991"/>
            </a:xfrm>
            <a:custGeom>
              <a:avLst/>
              <a:gdLst/>
              <a:ahLst/>
              <a:cxnLst/>
              <a:rect l="0" t="0" r="0" b="0"/>
              <a:pathLst>
                <a:path w="178247" h="20991">
                  <a:moveTo>
                    <a:pt x="0" y="13711"/>
                  </a:moveTo>
                  <a:lnTo>
                    <a:pt x="21837" y="20990"/>
                  </a:lnTo>
                  <a:lnTo>
                    <a:pt x="44745" y="20501"/>
                  </a:lnTo>
                  <a:lnTo>
                    <a:pt x="91462" y="11660"/>
                  </a:lnTo>
                  <a:lnTo>
                    <a:pt x="141360" y="3454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075898" y="3408707"/>
              <a:ext cx="13712" cy="411338"/>
            </a:xfrm>
            <a:custGeom>
              <a:avLst/>
              <a:gdLst/>
              <a:ahLst/>
              <a:cxnLst/>
              <a:rect l="0" t="0" r="0" b="0"/>
              <a:pathLst>
                <a:path w="13712" h="411338">
                  <a:moveTo>
                    <a:pt x="0" y="0"/>
                  </a:moveTo>
                  <a:lnTo>
                    <a:pt x="0" y="46833"/>
                  </a:lnTo>
                  <a:lnTo>
                    <a:pt x="0" y="90894"/>
                  </a:lnTo>
                  <a:lnTo>
                    <a:pt x="0" y="140946"/>
                  </a:lnTo>
                  <a:lnTo>
                    <a:pt x="0" y="192138"/>
                  </a:lnTo>
                  <a:lnTo>
                    <a:pt x="0" y="240280"/>
                  </a:lnTo>
                  <a:lnTo>
                    <a:pt x="7278" y="295652"/>
                  </a:lnTo>
                  <a:lnTo>
                    <a:pt x="11804" y="348283"/>
                  </a:lnTo>
                  <a:lnTo>
                    <a:pt x="13711" y="4113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213010" y="3353863"/>
              <a:ext cx="12866" cy="452470"/>
            </a:xfrm>
            <a:custGeom>
              <a:avLst/>
              <a:gdLst/>
              <a:ahLst/>
              <a:cxnLst/>
              <a:rect l="0" t="0" r="0" b="0"/>
              <a:pathLst>
                <a:path w="12866" h="452470">
                  <a:moveTo>
                    <a:pt x="0" y="0"/>
                  </a:moveTo>
                  <a:lnTo>
                    <a:pt x="9423" y="56255"/>
                  </a:lnTo>
                  <a:lnTo>
                    <a:pt x="11806" y="102699"/>
                  </a:lnTo>
                  <a:lnTo>
                    <a:pt x="12865" y="157873"/>
                  </a:lnTo>
                  <a:lnTo>
                    <a:pt x="11811" y="211848"/>
                  </a:lnTo>
                  <a:lnTo>
                    <a:pt x="4177" y="272500"/>
                  </a:lnTo>
                  <a:lnTo>
                    <a:pt x="1856" y="320685"/>
                  </a:lnTo>
                  <a:lnTo>
                    <a:pt x="824" y="368507"/>
                  </a:lnTo>
                  <a:lnTo>
                    <a:pt x="244" y="422006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075898" y="3545819"/>
              <a:ext cx="205669" cy="27424"/>
            </a:xfrm>
            <a:custGeom>
              <a:avLst/>
              <a:gdLst/>
              <a:ahLst/>
              <a:cxnLst/>
              <a:rect l="0" t="0" r="0" b="0"/>
              <a:pathLst>
                <a:path w="205669" h="27424">
                  <a:moveTo>
                    <a:pt x="0" y="27423"/>
                  </a:moveTo>
                  <a:lnTo>
                    <a:pt x="53208" y="25899"/>
                  </a:lnTo>
                  <a:lnTo>
                    <a:pt x="105989" y="16477"/>
                  </a:lnTo>
                  <a:lnTo>
                    <a:pt x="157175" y="5559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692902" y="3367574"/>
              <a:ext cx="13712" cy="452471"/>
            </a:xfrm>
            <a:custGeom>
              <a:avLst/>
              <a:gdLst/>
              <a:ahLst/>
              <a:cxnLst/>
              <a:rect l="0" t="0" r="0" b="0"/>
              <a:pathLst>
                <a:path w="13712" h="452471">
                  <a:moveTo>
                    <a:pt x="13711" y="0"/>
                  </a:moveTo>
                  <a:lnTo>
                    <a:pt x="13711" y="45309"/>
                  </a:lnTo>
                  <a:lnTo>
                    <a:pt x="13711" y="106017"/>
                  </a:lnTo>
                  <a:lnTo>
                    <a:pt x="13711" y="155285"/>
                  </a:lnTo>
                  <a:lnTo>
                    <a:pt x="9648" y="207651"/>
                  </a:lnTo>
                  <a:lnTo>
                    <a:pt x="4288" y="259870"/>
                  </a:lnTo>
                  <a:lnTo>
                    <a:pt x="1906" y="308470"/>
                  </a:lnTo>
                  <a:lnTo>
                    <a:pt x="564" y="371378"/>
                  </a:lnTo>
                  <a:lnTo>
                    <a:pt x="251" y="405764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542079" y="3257884"/>
              <a:ext cx="329070" cy="95980"/>
            </a:xfrm>
            <a:custGeom>
              <a:avLst/>
              <a:gdLst/>
              <a:ahLst/>
              <a:cxnLst/>
              <a:rect l="0" t="0" r="0" b="0"/>
              <a:pathLst>
                <a:path w="329070" h="95980">
                  <a:moveTo>
                    <a:pt x="0" y="95979"/>
                  </a:moveTo>
                  <a:lnTo>
                    <a:pt x="14557" y="81421"/>
                  </a:lnTo>
                  <a:lnTo>
                    <a:pt x="67143" y="60151"/>
                  </a:lnTo>
                  <a:lnTo>
                    <a:pt x="112318" y="44399"/>
                  </a:lnTo>
                  <a:lnTo>
                    <a:pt x="171068" y="22635"/>
                  </a:lnTo>
                  <a:lnTo>
                    <a:pt x="229270" y="7384"/>
                  </a:lnTo>
                  <a:lnTo>
                    <a:pt x="287988" y="2188"/>
                  </a:lnTo>
                  <a:lnTo>
                    <a:pt x="32906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891191" y="3408707"/>
              <a:ext cx="154645" cy="366535"/>
            </a:xfrm>
            <a:custGeom>
              <a:avLst/>
              <a:gdLst/>
              <a:ahLst/>
              <a:cxnLst/>
              <a:rect l="0" t="0" r="0" b="0"/>
              <a:pathLst>
                <a:path w="154645" h="366535">
                  <a:moveTo>
                    <a:pt x="48512" y="27423"/>
                  </a:moveTo>
                  <a:lnTo>
                    <a:pt x="37566" y="88531"/>
                  </a:lnTo>
                  <a:lnTo>
                    <a:pt x="20733" y="149353"/>
                  </a:lnTo>
                  <a:lnTo>
                    <a:pt x="11336" y="203709"/>
                  </a:lnTo>
                  <a:lnTo>
                    <a:pt x="4488" y="265519"/>
                  </a:lnTo>
                  <a:lnTo>
                    <a:pt x="0" y="297778"/>
                  </a:lnTo>
                  <a:lnTo>
                    <a:pt x="3084" y="327350"/>
                  </a:lnTo>
                  <a:lnTo>
                    <a:pt x="17657" y="351665"/>
                  </a:lnTo>
                  <a:lnTo>
                    <a:pt x="27943" y="362415"/>
                  </a:lnTo>
                  <a:lnTo>
                    <a:pt x="40893" y="366534"/>
                  </a:lnTo>
                  <a:lnTo>
                    <a:pt x="71532" y="362986"/>
                  </a:lnTo>
                  <a:lnTo>
                    <a:pt x="97338" y="347190"/>
                  </a:lnTo>
                  <a:lnTo>
                    <a:pt x="117441" y="324935"/>
                  </a:lnTo>
                  <a:lnTo>
                    <a:pt x="142759" y="273408"/>
                  </a:lnTo>
                  <a:lnTo>
                    <a:pt x="151338" y="244916"/>
                  </a:lnTo>
                  <a:lnTo>
                    <a:pt x="154644" y="193091"/>
                  </a:lnTo>
                  <a:lnTo>
                    <a:pt x="146653" y="131693"/>
                  </a:lnTo>
                  <a:lnTo>
                    <a:pt x="133113" y="75753"/>
                  </a:lnTo>
                  <a:lnTo>
                    <a:pt x="106075" y="23258"/>
                  </a:lnTo>
                  <a:lnTo>
                    <a:pt x="896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9104238" y="3317589"/>
              <a:ext cx="219380" cy="461322"/>
            </a:xfrm>
            <a:custGeom>
              <a:avLst/>
              <a:gdLst/>
              <a:ahLst/>
              <a:cxnLst/>
              <a:rect l="0" t="0" r="0" b="0"/>
              <a:pathLst>
                <a:path w="219380" h="461322">
                  <a:moveTo>
                    <a:pt x="0" y="22563"/>
                  </a:moveTo>
                  <a:lnTo>
                    <a:pt x="10852" y="82222"/>
                  </a:lnTo>
                  <a:lnTo>
                    <a:pt x="12864" y="141804"/>
                  </a:lnTo>
                  <a:lnTo>
                    <a:pt x="13334" y="188295"/>
                  </a:lnTo>
                  <a:lnTo>
                    <a:pt x="13599" y="251776"/>
                  </a:lnTo>
                  <a:lnTo>
                    <a:pt x="13661" y="301158"/>
                  </a:lnTo>
                  <a:lnTo>
                    <a:pt x="17751" y="345449"/>
                  </a:lnTo>
                  <a:lnTo>
                    <a:pt x="28619" y="400582"/>
                  </a:lnTo>
                  <a:lnTo>
                    <a:pt x="32790" y="416258"/>
                  </a:lnTo>
                  <a:lnTo>
                    <a:pt x="35572" y="420615"/>
                  </a:lnTo>
                  <a:lnTo>
                    <a:pt x="37426" y="417425"/>
                  </a:lnTo>
                  <a:lnTo>
                    <a:pt x="40401" y="368521"/>
                  </a:lnTo>
                  <a:lnTo>
                    <a:pt x="44870" y="327145"/>
                  </a:lnTo>
                  <a:lnTo>
                    <a:pt x="50412" y="278286"/>
                  </a:lnTo>
                  <a:lnTo>
                    <a:pt x="52874" y="226102"/>
                  </a:lnTo>
                  <a:lnTo>
                    <a:pt x="58031" y="172440"/>
                  </a:lnTo>
                  <a:lnTo>
                    <a:pt x="63878" y="121167"/>
                  </a:lnTo>
                  <a:lnTo>
                    <a:pt x="70216" y="58042"/>
                  </a:lnTo>
                  <a:lnTo>
                    <a:pt x="82497" y="19542"/>
                  </a:lnTo>
                  <a:lnTo>
                    <a:pt x="91561" y="8361"/>
                  </a:lnTo>
                  <a:lnTo>
                    <a:pt x="102174" y="2430"/>
                  </a:lnTo>
                  <a:lnTo>
                    <a:pt x="113820" y="0"/>
                  </a:lnTo>
                  <a:lnTo>
                    <a:pt x="123107" y="5997"/>
                  </a:lnTo>
                  <a:lnTo>
                    <a:pt x="148960" y="62230"/>
                  </a:lnTo>
                  <a:lnTo>
                    <a:pt x="168737" y="118251"/>
                  </a:lnTo>
                  <a:lnTo>
                    <a:pt x="175428" y="181425"/>
                  </a:lnTo>
                  <a:lnTo>
                    <a:pt x="184690" y="236198"/>
                  </a:lnTo>
                  <a:lnTo>
                    <a:pt x="192789" y="278999"/>
                  </a:lnTo>
                  <a:lnTo>
                    <a:pt x="199944" y="325444"/>
                  </a:lnTo>
                  <a:lnTo>
                    <a:pt x="205495" y="384328"/>
                  </a:lnTo>
                  <a:lnTo>
                    <a:pt x="216185" y="437818"/>
                  </a:lnTo>
                  <a:lnTo>
                    <a:pt x="219379" y="4613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104238" y="3463552"/>
              <a:ext cx="260514" cy="41135"/>
            </a:xfrm>
            <a:custGeom>
              <a:avLst/>
              <a:gdLst/>
              <a:ahLst/>
              <a:cxnLst/>
              <a:rect l="0" t="0" r="0" b="0"/>
              <a:pathLst>
                <a:path w="260514" h="41135">
                  <a:moveTo>
                    <a:pt x="0" y="41134"/>
                  </a:moveTo>
                  <a:lnTo>
                    <a:pt x="52869" y="26219"/>
                  </a:lnTo>
                  <a:lnTo>
                    <a:pt x="109104" y="13355"/>
                  </a:lnTo>
                  <a:lnTo>
                    <a:pt x="164361" y="3957"/>
                  </a:lnTo>
                  <a:lnTo>
                    <a:pt x="215264" y="1173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359234" y="4807044"/>
            <a:ext cx="7278824" cy="745531"/>
            <a:chOff x="1359234" y="4807044"/>
            <a:chExt cx="7278824" cy="745531"/>
          </a:xfrm>
        </p:grpSpPr>
        <p:sp>
          <p:nvSpPr>
            <p:cNvPr id="43" name="Freeform 42"/>
            <p:cNvSpPr/>
            <p:nvPr/>
          </p:nvSpPr>
          <p:spPr>
            <a:xfrm>
              <a:off x="1359234" y="4889312"/>
              <a:ext cx="244978" cy="397867"/>
            </a:xfrm>
            <a:custGeom>
              <a:avLst/>
              <a:gdLst/>
              <a:ahLst/>
              <a:cxnLst/>
              <a:rect l="0" t="0" r="0" b="0"/>
              <a:pathLst>
                <a:path w="244978" h="397867">
                  <a:moveTo>
                    <a:pt x="66731" y="0"/>
                  </a:moveTo>
                  <a:lnTo>
                    <a:pt x="46362" y="54732"/>
                  </a:lnTo>
                  <a:lnTo>
                    <a:pt x="30903" y="113887"/>
                  </a:lnTo>
                  <a:lnTo>
                    <a:pt x="12032" y="176366"/>
                  </a:lnTo>
                  <a:lnTo>
                    <a:pt x="2281" y="231010"/>
                  </a:lnTo>
                  <a:lnTo>
                    <a:pt x="0" y="276346"/>
                  </a:lnTo>
                  <a:lnTo>
                    <a:pt x="239" y="334606"/>
                  </a:lnTo>
                  <a:lnTo>
                    <a:pt x="5694" y="366569"/>
                  </a:lnTo>
                  <a:lnTo>
                    <a:pt x="12329" y="378444"/>
                  </a:lnTo>
                  <a:lnTo>
                    <a:pt x="31888" y="395701"/>
                  </a:lnTo>
                  <a:lnTo>
                    <a:pt x="41979" y="397866"/>
                  </a:lnTo>
                  <a:lnTo>
                    <a:pt x="51753" y="396262"/>
                  </a:lnTo>
                  <a:lnTo>
                    <a:pt x="96612" y="371795"/>
                  </a:lnTo>
                  <a:lnTo>
                    <a:pt x="128737" y="331910"/>
                  </a:lnTo>
                  <a:lnTo>
                    <a:pt x="157552" y="281498"/>
                  </a:lnTo>
                  <a:lnTo>
                    <a:pt x="178109" y="227967"/>
                  </a:lnTo>
                  <a:lnTo>
                    <a:pt x="193848" y="173511"/>
                  </a:lnTo>
                  <a:lnTo>
                    <a:pt x="212815" y="111462"/>
                  </a:lnTo>
                  <a:lnTo>
                    <a:pt x="231232" y="55194"/>
                  </a:lnTo>
                  <a:lnTo>
                    <a:pt x="237344" y="38242"/>
                  </a:lnTo>
                  <a:lnTo>
                    <a:pt x="224792" y="81075"/>
                  </a:lnTo>
                  <a:lnTo>
                    <a:pt x="210050" y="140821"/>
                  </a:lnTo>
                  <a:lnTo>
                    <a:pt x="201620" y="198642"/>
                  </a:lnTo>
                  <a:lnTo>
                    <a:pt x="193535" y="248782"/>
                  </a:lnTo>
                  <a:lnTo>
                    <a:pt x="195203" y="298170"/>
                  </a:lnTo>
                  <a:lnTo>
                    <a:pt x="203050" y="326000"/>
                  </a:lnTo>
                  <a:lnTo>
                    <a:pt x="216694" y="348525"/>
                  </a:lnTo>
                  <a:lnTo>
                    <a:pt x="228852" y="360568"/>
                  </a:lnTo>
                  <a:lnTo>
                    <a:pt x="244977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672767" y="4991722"/>
              <a:ext cx="123401" cy="267793"/>
            </a:xfrm>
            <a:custGeom>
              <a:avLst/>
              <a:gdLst/>
              <a:ahLst/>
              <a:cxnLst/>
              <a:rect l="0" t="0" r="0" b="0"/>
              <a:pathLst>
                <a:path w="123401" h="267793">
                  <a:moveTo>
                    <a:pt x="123400" y="7279"/>
                  </a:moveTo>
                  <a:lnTo>
                    <a:pt x="101564" y="0"/>
                  </a:lnTo>
                  <a:lnTo>
                    <a:pt x="78656" y="4552"/>
                  </a:lnTo>
                  <a:lnTo>
                    <a:pt x="54763" y="18255"/>
                  </a:lnTo>
                  <a:lnTo>
                    <a:pt x="33987" y="39579"/>
                  </a:lnTo>
                  <a:lnTo>
                    <a:pt x="28752" y="51665"/>
                  </a:lnTo>
                  <a:lnTo>
                    <a:pt x="26997" y="77281"/>
                  </a:lnTo>
                  <a:lnTo>
                    <a:pt x="39421" y="103900"/>
                  </a:lnTo>
                  <a:lnTo>
                    <a:pt x="86612" y="162475"/>
                  </a:lnTo>
                  <a:lnTo>
                    <a:pt x="105019" y="187468"/>
                  </a:lnTo>
                  <a:lnTo>
                    <a:pt x="108099" y="200532"/>
                  </a:lnTo>
                  <a:lnTo>
                    <a:pt x="103396" y="227234"/>
                  </a:lnTo>
                  <a:lnTo>
                    <a:pt x="94830" y="237706"/>
                  </a:lnTo>
                  <a:lnTo>
                    <a:pt x="69061" y="253405"/>
                  </a:lnTo>
                  <a:lnTo>
                    <a:pt x="41358" y="261398"/>
                  </a:lnTo>
                  <a:lnTo>
                    <a:pt x="0" y="2677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809879" y="4886323"/>
              <a:ext cx="348837" cy="427493"/>
            </a:xfrm>
            <a:custGeom>
              <a:avLst/>
              <a:gdLst/>
              <a:ahLst/>
              <a:cxnLst/>
              <a:rect l="0" t="0" r="0" b="0"/>
              <a:pathLst>
                <a:path w="348837" h="427493">
                  <a:moveTo>
                    <a:pt x="0" y="290924"/>
                  </a:moveTo>
                  <a:lnTo>
                    <a:pt x="21836" y="298202"/>
                  </a:lnTo>
                  <a:lnTo>
                    <a:pt x="44744" y="293651"/>
                  </a:lnTo>
                  <a:lnTo>
                    <a:pt x="68637" y="279948"/>
                  </a:lnTo>
                  <a:lnTo>
                    <a:pt x="89412" y="258623"/>
                  </a:lnTo>
                  <a:lnTo>
                    <a:pt x="100677" y="229848"/>
                  </a:lnTo>
                  <a:lnTo>
                    <a:pt x="103681" y="213644"/>
                  </a:lnTo>
                  <a:lnTo>
                    <a:pt x="101113" y="204364"/>
                  </a:lnTo>
                  <a:lnTo>
                    <a:pt x="94831" y="199701"/>
                  </a:lnTo>
                  <a:lnTo>
                    <a:pt x="86073" y="198116"/>
                  </a:lnTo>
                  <a:lnTo>
                    <a:pt x="77187" y="203153"/>
                  </a:lnTo>
                  <a:lnTo>
                    <a:pt x="50123" y="239358"/>
                  </a:lnTo>
                  <a:lnTo>
                    <a:pt x="25854" y="288679"/>
                  </a:lnTo>
                  <a:lnTo>
                    <a:pt x="18832" y="340364"/>
                  </a:lnTo>
                  <a:lnTo>
                    <a:pt x="22589" y="370789"/>
                  </a:lnTo>
                  <a:lnTo>
                    <a:pt x="33399" y="395483"/>
                  </a:lnTo>
                  <a:lnTo>
                    <a:pt x="40547" y="406334"/>
                  </a:lnTo>
                  <a:lnTo>
                    <a:pt x="51407" y="413568"/>
                  </a:lnTo>
                  <a:lnTo>
                    <a:pt x="79723" y="421606"/>
                  </a:lnTo>
                  <a:lnTo>
                    <a:pt x="122647" y="418852"/>
                  </a:lnTo>
                  <a:lnTo>
                    <a:pt x="171589" y="408387"/>
                  </a:lnTo>
                  <a:lnTo>
                    <a:pt x="230252" y="380256"/>
                  </a:lnTo>
                  <a:lnTo>
                    <a:pt x="252649" y="363128"/>
                  </a:lnTo>
                  <a:lnTo>
                    <a:pt x="275110" y="329076"/>
                  </a:lnTo>
                  <a:lnTo>
                    <a:pt x="284135" y="282761"/>
                  </a:lnTo>
                  <a:lnTo>
                    <a:pt x="278121" y="256319"/>
                  </a:lnTo>
                  <a:lnTo>
                    <a:pt x="272251" y="245002"/>
                  </a:lnTo>
                  <a:lnTo>
                    <a:pt x="263768" y="240504"/>
                  </a:lnTo>
                  <a:lnTo>
                    <a:pt x="253542" y="240553"/>
                  </a:lnTo>
                  <a:lnTo>
                    <a:pt x="242154" y="243632"/>
                  </a:lnTo>
                  <a:lnTo>
                    <a:pt x="192562" y="279890"/>
                  </a:lnTo>
                  <a:lnTo>
                    <a:pt x="161497" y="311691"/>
                  </a:lnTo>
                  <a:lnTo>
                    <a:pt x="142364" y="341795"/>
                  </a:lnTo>
                  <a:lnTo>
                    <a:pt x="129019" y="393004"/>
                  </a:lnTo>
                  <a:lnTo>
                    <a:pt x="131717" y="406204"/>
                  </a:lnTo>
                  <a:lnTo>
                    <a:pt x="138085" y="416529"/>
                  </a:lnTo>
                  <a:lnTo>
                    <a:pt x="146902" y="424935"/>
                  </a:lnTo>
                  <a:lnTo>
                    <a:pt x="157349" y="427492"/>
                  </a:lnTo>
                  <a:lnTo>
                    <a:pt x="181146" y="422208"/>
                  </a:lnTo>
                  <a:lnTo>
                    <a:pt x="202894" y="405641"/>
                  </a:lnTo>
                  <a:lnTo>
                    <a:pt x="241683" y="350486"/>
                  </a:lnTo>
                  <a:lnTo>
                    <a:pt x="262212" y="291475"/>
                  </a:lnTo>
                  <a:lnTo>
                    <a:pt x="277010" y="248004"/>
                  </a:lnTo>
                  <a:lnTo>
                    <a:pt x="292220" y="203292"/>
                  </a:lnTo>
                  <a:lnTo>
                    <a:pt x="304058" y="158029"/>
                  </a:lnTo>
                  <a:lnTo>
                    <a:pt x="319288" y="104279"/>
                  </a:lnTo>
                  <a:lnTo>
                    <a:pt x="333449" y="52129"/>
                  </a:lnTo>
                  <a:lnTo>
                    <a:pt x="348836" y="0"/>
                  </a:lnTo>
                  <a:lnTo>
                    <a:pt x="329320" y="57270"/>
                  </a:lnTo>
                  <a:lnTo>
                    <a:pt x="312216" y="108448"/>
                  </a:lnTo>
                  <a:lnTo>
                    <a:pt x="297499" y="159838"/>
                  </a:lnTo>
                  <a:lnTo>
                    <a:pt x="283490" y="206380"/>
                  </a:lnTo>
                  <a:lnTo>
                    <a:pt x="276969" y="263673"/>
                  </a:lnTo>
                  <a:lnTo>
                    <a:pt x="275037" y="321613"/>
                  </a:lnTo>
                  <a:lnTo>
                    <a:pt x="278648" y="346713"/>
                  </a:lnTo>
                  <a:lnTo>
                    <a:pt x="287935" y="3731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251747" y="5014689"/>
              <a:ext cx="531956" cy="275781"/>
            </a:xfrm>
            <a:custGeom>
              <a:avLst/>
              <a:gdLst/>
              <a:ahLst/>
              <a:cxnLst/>
              <a:rect l="0" t="0" r="0" b="0"/>
              <a:pathLst>
                <a:path w="531956" h="275781">
                  <a:moveTo>
                    <a:pt x="147713" y="39157"/>
                  </a:moveTo>
                  <a:lnTo>
                    <a:pt x="109545" y="989"/>
                  </a:lnTo>
                  <a:lnTo>
                    <a:pt x="100939" y="0"/>
                  </a:lnTo>
                  <a:lnTo>
                    <a:pt x="92155" y="3912"/>
                  </a:lnTo>
                  <a:lnTo>
                    <a:pt x="72746" y="23492"/>
                  </a:lnTo>
                  <a:lnTo>
                    <a:pt x="39171" y="74295"/>
                  </a:lnTo>
                  <a:lnTo>
                    <a:pt x="18220" y="122695"/>
                  </a:lnTo>
                  <a:lnTo>
                    <a:pt x="3887" y="182401"/>
                  </a:lnTo>
                  <a:lnTo>
                    <a:pt x="0" y="220635"/>
                  </a:lnTo>
                  <a:lnTo>
                    <a:pt x="6397" y="249816"/>
                  </a:lnTo>
                  <a:lnTo>
                    <a:pt x="12369" y="261864"/>
                  </a:lnTo>
                  <a:lnTo>
                    <a:pt x="22444" y="268372"/>
                  </a:lnTo>
                  <a:lnTo>
                    <a:pt x="49889" y="271541"/>
                  </a:lnTo>
                  <a:lnTo>
                    <a:pt x="82399" y="259745"/>
                  </a:lnTo>
                  <a:lnTo>
                    <a:pt x="145645" y="214933"/>
                  </a:lnTo>
                  <a:lnTo>
                    <a:pt x="205145" y="159374"/>
                  </a:lnTo>
                  <a:lnTo>
                    <a:pt x="228083" y="133720"/>
                  </a:lnTo>
                  <a:lnTo>
                    <a:pt x="243356" y="107084"/>
                  </a:lnTo>
                  <a:lnTo>
                    <a:pt x="246515" y="104247"/>
                  </a:lnTo>
                  <a:lnTo>
                    <a:pt x="247097" y="108449"/>
                  </a:lnTo>
                  <a:lnTo>
                    <a:pt x="237085" y="158979"/>
                  </a:lnTo>
                  <a:lnTo>
                    <a:pt x="232086" y="217189"/>
                  </a:lnTo>
                  <a:lnTo>
                    <a:pt x="235954" y="232495"/>
                  </a:lnTo>
                  <a:lnTo>
                    <a:pt x="243104" y="244222"/>
                  </a:lnTo>
                  <a:lnTo>
                    <a:pt x="252441" y="253564"/>
                  </a:lnTo>
                  <a:lnTo>
                    <a:pt x="263236" y="258268"/>
                  </a:lnTo>
                  <a:lnTo>
                    <a:pt x="287418" y="259433"/>
                  </a:lnTo>
                  <a:lnTo>
                    <a:pt x="313400" y="246747"/>
                  </a:lnTo>
                  <a:lnTo>
                    <a:pt x="337135" y="225874"/>
                  </a:lnTo>
                  <a:lnTo>
                    <a:pt x="364786" y="175234"/>
                  </a:lnTo>
                  <a:lnTo>
                    <a:pt x="373685" y="145340"/>
                  </a:lnTo>
                  <a:lnTo>
                    <a:pt x="377640" y="106662"/>
                  </a:lnTo>
                  <a:lnTo>
                    <a:pt x="371272" y="76269"/>
                  </a:lnTo>
                  <a:lnTo>
                    <a:pt x="365309" y="63898"/>
                  </a:lnTo>
                  <a:lnTo>
                    <a:pt x="342432" y="46090"/>
                  </a:lnTo>
                  <a:lnTo>
                    <a:pt x="327800" y="39209"/>
                  </a:lnTo>
                  <a:lnTo>
                    <a:pt x="314999" y="37668"/>
                  </a:lnTo>
                  <a:lnTo>
                    <a:pt x="292650" y="44081"/>
                  </a:lnTo>
                  <a:lnTo>
                    <a:pt x="262937" y="64822"/>
                  </a:lnTo>
                  <a:lnTo>
                    <a:pt x="248183" y="89666"/>
                  </a:lnTo>
                  <a:lnTo>
                    <a:pt x="235374" y="137913"/>
                  </a:lnTo>
                  <a:lnTo>
                    <a:pt x="233576" y="155269"/>
                  </a:lnTo>
                  <a:lnTo>
                    <a:pt x="239704" y="182678"/>
                  </a:lnTo>
                  <a:lnTo>
                    <a:pt x="245603" y="194253"/>
                  </a:lnTo>
                  <a:lnTo>
                    <a:pt x="264347" y="211177"/>
                  </a:lnTo>
                  <a:lnTo>
                    <a:pt x="275743" y="217822"/>
                  </a:lnTo>
                  <a:lnTo>
                    <a:pt x="304656" y="221144"/>
                  </a:lnTo>
                  <a:lnTo>
                    <a:pt x="355194" y="214448"/>
                  </a:lnTo>
                  <a:lnTo>
                    <a:pt x="408763" y="198753"/>
                  </a:lnTo>
                  <a:lnTo>
                    <a:pt x="441981" y="181691"/>
                  </a:lnTo>
                  <a:lnTo>
                    <a:pt x="466901" y="158874"/>
                  </a:lnTo>
                  <a:lnTo>
                    <a:pt x="490782" y="120332"/>
                  </a:lnTo>
                  <a:lnTo>
                    <a:pt x="492209" y="105462"/>
                  </a:lnTo>
                  <a:lnTo>
                    <a:pt x="485670" y="72688"/>
                  </a:lnTo>
                  <a:lnTo>
                    <a:pt x="478137" y="63035"/>
                  </a:lnTo>
                  <a:lnTo>
                    <a:pt x="468545" y="58122"/>
                  </a:lnTo>
                  <a:lnTo>
                    <a:pt x="445699" y="56727"/>
                  </a:lnTo>
                  <a:lnTo>
                    <a:pt x="420310" y="61185"/>
                  </a:lnTo>
                  <a:lnTo>
                    <a:pt x="413235" y="69077"/>
                  </a:lnTo>
                  <a:lnTo>
                    <a:pt x="410042" y="80432"/>
                  </a:lnTo>
                  <a:lnTo>
                    <a:pt x="409437" y="94096"/>
                  </a:lnTo>
                  <a:lnTo>
                    <a:pt x="416889" y="117404"/>
                  </a:lnTo>
                  <a:lnTo>
                    <a:pt x="431881" y="137919"/>
                  </a:lnTo>
                  <a:lnTo>
                    <a:pt x="491803" y="185174"/>
                  </a:lnTo>
                  <a:lnTo>
                    <a:pt x="524736" y="212762"/>
                  </a:lnTo>
                  <a:lnTo>
                    <a:pt x="530080" y="223450"/>
                  </a:lnTo>
                  <a:lnTo>
                    <a:pt x="531955" y="247513"/>
                  </a:lnTo>
                  <a:lnTo>
                    <a:pt x="527275" y="257281"/>
                  </a:lnTo>
                  <a:lnTo>
                    <a:pt x="509888" y="272197"/>
                  </a:lnTo>
                  <a:lnTo>
                    <a:pt x="482863" y="275780"/>
                  </a:lnTo>
                  <a:lnTo>
                    <a:pt x="455109" y="272294"/>
                  </a:lnTo>
                  <a:lnTo>
                    <a:pt x="421937" y="2585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882146" y="5122402"/>
              <a:ext cx="10919" cy="164535"/>
            </a:xfrm>
            <a:custGeom>
              <a:avLst/>
              <a:gdLst/>
              <a:ahLst/>
              <a:cxnLst/>
              <a:rect l="0" t="0" r="0" b="0"/>
              <a:pathLst>
                <a:path w="10919" h="164535">
                  <a:moveTo>
                    <a:pt x="10918" y="0"/>
                  </a:moveTo>
                  <a:lnTo>
                    <a:pt x="1495" y="35886"/>
                  </a:lnTo>
                  <a:lnTo>
                    <a:pt x="0" y="89007"/>
                  </a:lnTo>
                  <a:lnTo>
                    <a:pt x="8309" y="141321"/>
                  </a:lnTo>
                  <a:lnTo>
                    <a:pt x="10918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009835" y="5017565"/>
              <a:ext cx="143742" cy="228239"/>
            </a:xfrm>
            <a:custGeom>
              <a:avLst/>
              <a:gdLst/>
              <a:ahLst/>
              <a:cxnLst/>
              <a:rect l="0" t="0" r="0" b="0"/>
              <a:pathLst>
                <a:path w="143742" h="228239">
                  <a:moveTo>
                    <a:pt x="20341" y="8858"/>
                  </a:moveTo>
                  <a:lnTo>
                    <a:pt x="5426" y="68518"/>
                  </a:lnTo>
                  <a:lnTo>
                    <a:pt x="0" y="100883"/>
                  </a:lnTo>
                  <a:lnTo>
                    <a:pt x="4869" y="162963"/>
                  </a:lnTo>
                  <a:lnTo>
                    <a:pt x="5455" y="180151"/>
                  </a:lnTo>
                  <a:lnTo>
                    <a:pt x="7370" y="187039"/>
                  </a:lnTo>
                  <a:lnTo>
                    <a:pt x="10170" y="187061"/>
                  </a:lnTo>
                  <a:lnTo>
                    <a:pt x="13560" y="182505"/>
                  </a:lnTo>
                  <a:lnTo>
                    <a:pt x="28424" y="131408"/>
                  </a:lnTo>
                  <a:lnTo>
                    <a:pt x="35431" y="80378"/>
                  </a:lnTo>
                  <a:lnTo>
                    <a:pt x="55450" y="29711"/>
                  </a:lnTo>
                  <a:lnTo>
                    <a:pt x="72000" y="4923"/>
                  </a:lnTo>
                  <a:lnTo>
                    <a:pt x="82203" y="141"/>
                  </a:lnTo>
                  <a:lnTo>
                    <a:pt x="93575" y="0"/>
                  </a:lnTo>
                  <a:lnTo>
                    <a:pt x="105727" y="2953"/>
                  </a:lnTo>
                  <a:lnTo>
                    <a:pt x="113828" y="11015"/>
                  </a:lnTo>
                  <a:lnTo>
                    <a:pt x="122829" y="36224"/>
                  </a:lnTo>
                  <a:lnTo>
                    <a:pt x="127897" y="84677"/>
                  </a:lnTo>
                  <a:lnTo>
                    <a:pt x="129398" y="137627"/>
                  </a:lnTo>
                  <a:lnTo>
                    <a:pt x="137122" y="191911"/>
                  </a:lnTo>
                  <a:lnTo>
                    <a:pt x="143741" y="2282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228315" y="5028352"/>
              <a:ext cx="172064" cy="266928"/>
            </a:xfrm>
            <a:custGeom>
              <a:avLst/>
              <a:gdLst/>
              <a:ahLst/>
              <a:cxnLst/>
              <a:rect l="0" t="0" r="0" b="0"/>
              <a:pathLst>
                <a:path w="172064" h="266928">
                  <a:moveTo>
                    <a:pt x="34951" y="121472"/>
                  </a:moveTo>
                  <a:lnTo>
                    <a:pt x="66267" y="109003"/>
                  </a:lnTo>
                  <a:lnTo>
                    <a:pt x="84924" y="95109"/>
                  </a:lnTo>
                  <a:lnTo>
                    <a:pt x="112559" y="55600"/>
                  </a:lnTo>
                  <a:lnTo>
                    <a:pt x="118702" y="26687"/>
                  </a:lnTo>
                  <a:lnTo>
                    <a:pt x="118207" y="12578"/>
                  </a:lnTo>
                  <a:lnTo>
                    <a:pt x="111783" y="4695"/>
                  </a:lnTo>
                  <a:lnTo>
                    <a:pt x="101407" y="964"/>
                  </a:lnTo>
                  <a:lnTo>
                    <a:pt x="88396" y="0"/>
                  </a:lnTo>
                  <a:lnTo>
                    <a:pt x="75152" y="5451"/>
                  </a:lnTo>
                  <a:lnTo>
                    <a:pt x="48247" y="27758"/>
                  </a:lnTo>
                  <a:lnTo>
                    <a:pt x="14684" y="74577"/>
                  </a:lnTo>
                  <a:lnTo>
                    <a:pt x="0" y="134323"/>
                  </a:lnTo>
                  <a:lnTo>
                    <a:pt x="2928" y="185711"/>
                  </a:lnTo>
                  <a:lnTo>
                    <a:pt x="13609" y="211469"/>
                  </a:lnTo>
                  <a:lnTo>
                    <a:pt x="45293" y="252833"/>
                  </a:lnTo>
                  <a:lnTo>
                    <a:pt x="71032" y="263646"/>
                  </a:lnTo>
                  <a:lnTo>
                    <a:pt x="101262" y="266927"/>
                  </a:lnTo>
                  <a:lnTo>
                    <a:pt x="140928" y="260210"/>
                  </a:lnTo>
                  <a:lnTo>
                    <a:pt x="172063" y="2448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920486" y="4834467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715847" y="4807044"/>
              <a:ext cx="196084" cy="534738"/>
            </a:xfrm>
            <a:custGeom>
              <a:avLst/>
              <a:gdLst/>
              <a:ahLst/>
              <a:cxnLst/>
              <a:rect l="0" t="0" r="0" b="0"/>
              <a:pathLst>
                <a:path w="196084" h="534738">
                  <a:moveTo>
                    <a:pt x="13600" y="0"/>
                  </a:moveTo>
                  <a:lnTo>
                    <a:pt x="2747" y="48808"/>
                  </a:lnTo>
                  <a:lnTo>
                    <a:pt x="736" y="110440"/>
                  </a:lnTo>
                  <a:lnTo>
                    <a:pt x="265" y="161821"/>
                  </a:lnTo>
                  <a:lnTo>
                    <a:pt x="0" y="225008"/>
                  </a:lnTo>
                  <a:lnTo>
                    <a:pt x="1445" y="280801"/>
                  </a:lnTo>
                  <a:lnTo>
                    <a:pt x="9321" y="331526"/>
                  </a:lnTo>
                  <a:lnTo>
                    <a:pt x="11698" y="377388"/>
                  </a:lnTo>
                  <a:lnTo>
                    <a:pt x="13036" y="440042"/>
                  </a:lnTo>
                  <a:lnTo>
                    <a:pt x="21388" y="495719"/>
                  </a:lnTo>
                  <a:lnTo>
                    <a:pt x="20315" y="495014"/>
                  </a:lnTo>
                  <a:lnTo>
                    <a:pt x="18077" y="489973"/>
                  </a:lnTo>
                  <a:lnTo>
                    <a:pt x="14484" y="438098"/>
                  </a:lnTo>
                  <a:lnTo>
                    <a:pt x="15385" y="386934"/>
                  </a:lnTo>
                  <a:lnTo>
                    <a:pt x="26147" y="334704"/>
                  </a:lnTo>
                  <a:lnTo>
                    <a:pt x="56309" y="275338"/>
                  </a:lnTo>
                  <a:lnTo>
                    <a:pt x="64925" y="261255"/>
                  </a:lnTo>
                  <a:lnTo>
                    <a:pt x="76762" y="251867"/>
                  </a:lnTo>
                  <a:lnTo>
                    <a:pt x="106165" y="241436"/>
                  </a:lnTo>
                  <a:lnTo>
                    <a:pt x="119491" y="241701"/>
                  </a:lnTo>
                  <a:lnTo>
                    <a:pt x="142422" y="250121"/>
                  </a:lnTo>
                  <a:lnTo>
                    <a:pt x="172462" y="279270"/>
                  </a:lnTo>
                  <a:lnTo>
                    <a:pt x="193381" y="324132"/>
                  </a:lnTo>
                  <a:lnTo>
                    <a:pt x="196083" y="358360"/>
                  </a:lnTo>
                  <a:lnTo>
                    <a:pt x="190682" y="393885"/>
                  </a:lnTo>
                  <a:lnTo>
                    <a:pt x="170511" y="446622"/>
                  </a:lnTo>
                  <a:lnTo>
                    <a:pt x="153926" y="477294"/>
                  </a:lnTo>
                  <a:lnTo>
                    <a:pt x="132335" y="498035"/>
                  </a:lnTo>
                  <a:lnTo>
                    <a:pt x="72400" y="527421"/>
                  </a:lnTo>
                  <a:lnTo>
                    <a:pt x="54733" y="5347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962537" y="5120627"/>
              <a:ext cx="178247" cy="234866"/>
            </a:xfrm>
            <a:custGeom>
              <a:avLst/>
              <a:gdLst/>
              <a:ahLst/>
              <a:cxnLst/>
              <a:rect l="0" t="0" r="0" b="0"/>
              <a:pathLst>
                <a:path w="178247" h="234866">
                  <a:moveTo>
                    <a:pt x="0" y="1775"/>
                  </a:moveTo>
                  <a:lnTo>
                    <a:pt x="0" y="61435"/>
                  </a:lnTo>
                  <a:lnTo>
                    <a:pt x="4063" y="112891"/>
                  </a:lnTo>
                  <a:lnTo>
                    <a:pt x="12470" y="145615"/>
                  </a:lnTo>
                  <a:lnTo>
                    <a:pt x="26363" y="170315"/>
                  </a:lnTo>
                  <a:lnTo>
                    <a:pt x="34334" y="175074"/>
                  </a:lnTo>
                  <a:lnTo>
                    <a:pt x="42694" y="175199"/>
                  </a:lnTo>
                  <a:lnTo>
                    <a:pt x="51315" y="172236"/>
                  </a:lnTo>
                  <a:lnTo>
                    <a:pt x="58585" y="164166"/>
                  </a:lnTo>
                  <a:lnTo>
                    <a:pt x="81201" y="111492"/>
                  </a:lnTo>
                  <a:lnTo>
                    <a:pt x="100338" y="49347"/>
                  </a:lnTo>
                  <a:lnTo>
                    <a:pt x="114198" y="3683"/>
                  </a:lnTo>
                  <a:lnTo>
                    <a:pt x="117266" y="0"/>
                  </a:lnTo>
                  <a:lnTo>
                    <a:pt x="119311" y="3639"/>
                  </a:lnTo>
                  <a:lnTo>
                    <a:pt x="122593" y="53264"/>
                  </a:lnTo>
                  <a:lnTo>
                    <a:pt x="132665" y="112325"/>
                  </a:lnTo>
                  <a:lnTo>
                    <a:pt x="138842" y="161825"/>
                  </a:lnTo>
                  <a:lnTo>
                    <a:pt x="162619" y="212144"/>
                  </a:lnTo>
                  <a:lnTo>
                    <a:pt x="178246" y="2348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255423" y="4875600"/>
              <a:ext cx="22473" cy="383915"/>
            </a:xfrm>
            <a:custGeom>
              <a:avLst/>
              <a:gdLst/>
              <a:ahLst/>
              <a:cxnLst/>
              <a:rect l="0" t="0" r="0" b="0"/>
              <a:pathLst>
                <a:path w="22473" h="383915">
                  <a:moveTo>
                    <a:pt x="22472" y="0"/>
                  </a:moveTo>
                  <a:lnTo>
                    <a:pt x="13049" y="35887"/>
                  </a:lnTo>
                  <a:lnTo>
                    <a:pt x="8507" y="89007"/>
                  </a:lnTo>
                  <a:lnTo>
                    <a:pt x="1237" y="135046"/>
                  </a:lnTo>
                  <a:lnTo>
                    <a:pt x="2760" y="191549"/>
                  </a:lnTo>
                  <a:lnTo>
                    <a:pt x="0" y="222245"/>
                  </a:lnTo>
                  <a:lnTo>
                    <a:pt x="5487" y="282352"/>
                  </a:lnTo>
                  <a:lnTo>
                    <a:pt x="7791" y="342311"/>
                  </a:lnTo>
                  <a:lnTo>
                    <a:pt x="8761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154494" y="5083739"/>
              <a:ext cx="191958" cy="24953"/>
            </a:xfrm>
            <a:custGeom>
              <a:avLst/>
              <a:gdLst/>
              <a:ahLst/>
              <a:cxnLst/>
              <a:rect l="0" t="0" r="0" b="0"/>
              <a:pathLst>
                <a:path w="191958" h="24953">
                  <a:moveTo>
                    <a:pt x="0" y="24952"/>
                  </a:moveTo>
                  <a:lnTo>
                    <a:pt x="57252" y="5868"/>
                  </a:lnTo>
                  <a:lnTo>
                    <a:pt x="103970" y="0"/>
                  </a:lnTo>
                  <a:lnTo>
                    <a:pt x="160358" y="7441"/>
                  </a:lnTo>
                  <a:lnTo>
                    <a:pt x="191957" y="112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620675" y="5218380"/>
              <a:ext cx="13712" cy="109691"/>
            </a:xfrm>
            <a:custGeom>
              <a:avLst/>
              <a:gdLst/>
              <a:ahLst/>
              <a:cxnLst/>
              <a:rect l="0" t="0" r="0" b="0"/>
              <a:pathLst>
                <a:path w="13712" h="109691">
                  <a:moveTo>
                    <a:pt x="0" y="0"/>
                  </a:moveTo>
                  <a:lnTo>
                    <a:pt x="4062" y="55597"/>
                  </a:lnTo>
                  <a:lnTo>
                    <a:pt x="13711" y="109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552119" y="49852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798921" y="4820755"/>
              <a:ext cx="13712" cy="534738"/>
            </a:xfrm>
            <a:custGeom>
              <a:avLst/>
              <a:gdLst/>
              <a:ahLst/>
              <a:cxnLst/>
              <a:rect l="0" t="0" r="0" b="0"/>
              <a:pathLst>
                <a:path w="13712" h="534738">
                  <a:moveTo>
                    <a:pt x="13711" y="0"/>
                  </a:moveTo>
                  <a:lnTo>
                    <a:pt x="13711" y="43673"/>
                  </a:lnTo>
                  <a:lnTo>
                    <a:pt x="13711" y="93552"/>
                  </a:lnTo>
                  <a:lnTo>
                    <a:pt x="12187" y="145175"/>
                  </a:lnTo>
                  <a:lnTo>
                    <a:pt x="4288" y="201456"/>
                  </a:lnTo>
                  <a:lnTo>
                    <a:pt x="1270" y="256049"/>
                  </a:lnTo>
                  <a:lnTo>
                    <a:pt x="376" y="313866"/>
                  </a:lnTo>
                  <a:lnTo>
                    <a:pt x="167" y="361922"/>
                  </a:lnTo>
                  <a:lnTo>
                    <a:pt x="74" y="409687"/>
                  </a:lnTo>
                  <a:lnTo>
                    <a:pt x="33" y="454784"/>
                  </a:lnTo>
                  <a:lnTo>
                    <a:pt x="6" y="517139"/>
                  </a:lnTo>
                  <a:lnTo>
                    <a:pt x="0" y="5347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744076" y="4994676"/>
              <a:ext cx="281611" cy="319684"/>
            </a:xfrm>
            <a:custGeom>
              <a:avLst/>
              <a:gdLst/>
              <a:ahLst/>
              <a:cxnLst/>
              <a:rect l="0" t="0" r="0" b="0"/>
              <a:pathLst>
                <a:path w="281611" h="319684">
                  <a:moveTo>
                    <a:pt x="0" y="100304"/>
                  </a:moveTo>
                  <a:lnTo>
                    <a:pt x="14557" y="78467"/>
                  </a:lnTo>
                  <a:lnTo>
                    <a:pt x="52725" y="50330"/>
                  </a:lnTo>
                  <a:lnTo>
                    <a:pt x="102629" y="29975"/>
                  </a:lnTo>
                  <a:lnTo>
                    <a:pt x="163140" y="9448"/>
                  </a:lnTo>
                  <a:lnTo>
                    <a:pt x="191337" y="0"/>
                  </a:lnTo>
                  <a:lnTo>
                    <a:pt x="199161" y="1442"/>
                  </a:lnTo>
                  <a:lnTo>
                    <a:pt x="202853" y="6973"/>
                  </a:lnTo>
                  <a:lnTo>
                    <a:pt x="203791" y="15231"/>
                  </a:lnTo>
                  <a:lnTo>
                    <a:pt x="196709" y="32532"/>
                  </a:lnTo>
                  <a:lnTo>
                    <a:pt x="174614" y="75744"/>
                  </a:lnTo>
                  <a:lnTo>
                    <a:pt x="173077" y="101576"/>
                  </a:lnTo>
                  <a:lnTo>
                    <a:pt x="174799" y="114863"/>
                  </a:lnTo>
                  <a:lnTo>
                    <a:pt x="180518" y="125245"/>
                  </a:lnTo>
                  <a:lnTo>
                    <a:pt x="199061" y="140842"/>
                  </a:lnTo>
                  <a:lnTo>
                    <a:pt x="261448" y="172242"/>
                  </a:lnTo>
                  <a:lnTo>
                    <a:pt x="274847" y="180255"/>
                  </a:lnTo>
                  <a:lnTo>
                    <a:pt x="280734" y="190168"/>
                  </a:lnTo>
                  <a:lnTo>
                    <a:pt x="281610" y="201346"/>
                  </a:lnTo>
                  <a:lnTo>
                    <a:pt x="279148" y="213369"/>
                  </a:lnTo>
                  <a:lnTo>
                    <a:pt x="260162" y="234854"/>
                  </a:lnTo>
                  <a:lnTo>
                    <a:pt x="199810" y="281259"/>
                  </a:lnTo>
                  <a:lnTo>
                    <a:pt x="143177" y="304701"/>
                  </a:lnTo>
                  <a:lnTo>
                    <a:pt x="109689" y="3196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494210" y="4930445"/>
              <a:ext cx="206059" cy="310760"/>
            </a:xfrm>
            <a:custGeom>
              <a:avLst/>
              <a:gdLst/>
              <a:ahLst/>
              <a:cxnLst/>
              <a:rect l="0" t="0" r="0" b="0"/>
              <a:pathLst>
                <a:path w="206059" h="310760">
                  <a:moveTo>
                    <a:pt x="113671" y="0"/>
                  </a:moveTo>
                  <a:lnTo>
                    <a:pt x="83879" y="32839"/>
                  </a:lnTo>
                  <a:lnTo>
                    <a:pt x="60164" y="83337"/>
                  </a:lnTo>
                  <a:lnTo>
                    <a:pt x="33530" y="137324"/>
                  </a:lnTo>
                  <a:lnTo>
                    <a:pt x="9875" y="191999"/>
                  </a:lnTo>
                  <a:lnTo>
                    <a:pt x="0" y="219398"/>
                  </a:lnTo>
                  <a:lnTo>
                    <a:pt x="432" y="267797"/>
                  </a:lnTo>
                  <a:lnTo>
                    <a:pt x="14592" y="294728"/>
                  </a:lnTo>
                  <a:lnTo>
                    <a:pt x="24767" y="306175"/>
                  </a:lnTo>
                  <a:lnTo>
                    <a:pt x="37643" y="310759"/>
                  </a:lnTo>
                  <a:lnTo>
                    <a:pt x="68201" y="307728"/>
                  </a:lnTo>
                  <a:lnTo>
                    <a:pt x="112386" y="281612"/>
                  </a:lnTo>
                  <a:lnTo>
                    <a:pt x="147145" y="230371"/>
                  </a:lnTo>
                  <a:lnTo>
                    <a:pt x="176742" y="174224"/>
                  </a:lnTo>
                  <a:lnTo>
                    <a:pt x="197529" y="126272"/>
                  </a:lnTo>
                  <a:lnTo>
                    <a:pt x="206058" y="75839"/>
                  </a:lnTo>
                  <a:lnTo>
                    <a:pt x="201307" y="29581"/>
                  </a:lnTo>
                  <a:lnTo>
                    <a:pt x="193423" y="19721"/>
                  </a:lnTo>
                  <a:lnTo>
                    <a:pt x="168414" y="8765"/>
                  </a:lnTo>
                  <a:lnTo>
                    <a:pt x="141048" y="12021"/>
                  </a:lnTo>
                  <a:lnTo>
                    <a:pt x="115175" y="23624"/>
                  </a:lnTo>
                  <a:lnTo>
                    <a:pt x="93519" y="38938"/>
                  </a:lnTo>
                  <a:lnTo>
                    <a:pt x="77800" y="59962"/>
                  </a:lnTo>
                  <a:lnTo>
                    <a:pt x="42479" y="119505"/>
                  </a:lnTo>
                  <a:lnTo>
                    <a:pt x="31404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718763" y="5054908"/>
              <a:ext cx="128143" cy="435917"/>
            </a:xfrm>
            <a:custGeom>
              <a:avLst/>
              <a:gdLst/>
              <a:ahLst/>
              <a:cxnLst/>
              <a:rect l="0" t="0" r="0" b="0"/>
              <a:pathLst>
                <a:path w="128143" h="435917">
                  <a:moveTo>
                    <a:pt x="12519" y="81205"/>
                  </a:moveTo>
                  <a:lnTo>
                    <a:pt x="14043" y="132890"/>
                  </a:lnTo>
                  <a:lnTo>
                    <a:pt x="23372" y="194333"/>
                  </a:lnTo>
                  <a:lnTo>
                    <a:pt x="32945" y="257422"/>
                  </a:lnTo>
                  <a:lnTo>
                    <a:pt x="37869" y="307262"/>
                  </a:lnTo>
                  <a:lnTo>
                    <a:pt x="46606" y="367903"/>
                  </a:lnTo>
                  <a:lnTo>
                    <a:pt x="51565" y="426835"/>
                  </a:lnTo>
                  <a:lnTo>
                    <a:pt x="50738" y="435026"/>
                  </a:lnTo>
                  <a:lnTo>
                    <a:pt x="48662" y="435916"/>
                  </a:lnTo>
                  <a:lnTo>
                    <a:pt x="45756" y="431939"/>
                  </a:lnTo>
                  <a:lnTo>
                    <a:pt x="30144" y="370824"/>
                  </a:lnTo>
                  <a:lnTo>
                    <a:pt x="16895" y="310563"/>
                  </a:lnTo>
                  <a:lnTo>
                    <a:pt x="4844" y="256314"/>
                  </a:lnTo>
                  <a:lnTo>
                    <a:pt x="1491" y="204227"/>
                  </a:lnTo>
                  <a:lnTo>
                    <a:pt x="0" y="149593"/>
                  </a:lnTo>
                  <a:lnTo>
                    <a:pt x="862" y="97889"/>
                  </a:lnTo>
                  <a:lnTo>
                    <a:pt x="11435" y="37567"/>
                  </a:lnTo>
                  <a:lnTo>
                    <a:pt x="25241" y="10520"/>
                  </a:lnTo>
                  <a:lnTo>
                    <a:pt x="36235" y="3613"/>
                  </a:lnTo>
                  <a:lnTo>
                    <a:pt x="64701" y="0"/>
                  </a:lnTo>
                  <a:lnTo>
                    <a:pt x="93603" y="7535"/>
                  </a:lnTo>
                  <a:lnTo>
                    <a:pt x="107708" y="13810"/>
                  </a:lnTo>
                  <a:lnTo>
                    <a:pt x="117112" y="24087"/>
                  </a:lnTo>
                  <a:lnTo>
                    <a:pt x="127561" y="51757"/>
                  </a:lnTo>
                  <a:lnTo>
                    <a:pt x="128142" y="80305"/>
                  </a:lnTo>
                  <a:lnTo>
                    <a:pt x="115842" y="126135"/>
                  </a:lnTo>
                  <a:lnTo>
                    <a:pt x="99574" y="157542"/>
                  </a:lnTo>
                  <a:lnTo>
                    <a:pt x="53653" y="2046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871927" y="5027504"/>
              <a:ext cx="139434" cy="372593"/>
            </a:xfrm>
            <a:custGeom>
              <a:avLst/>
              <a:gdLst/>
              <a:ahLst/>
              <a:cxnLst/>
              <a:rect l="0" t="0" r="0" b="0"/>
              <a:pathLst>
                <a:path w="139434" h="372593">
                  <a:moveTo>
                    <a:pt x="65023" y="232010"/>
                  </a:moveTo>
                  <a:lnTo>
                    <a:pt x="75876" y="291670"/>
                  </a:lnTo>
                  <a:lnTo>
                    <a:pt x="77888" y="343126"/>
                  </a:lnTo>
                  <a:lnTo>
                    <a:pt x="78170" y="360932"/>
                  </a:lnTo>
                  <a:lnTo>
                    <a:pt x="73788" y="369756"/>
                  </a:lnTo>
                  <a:lnTo>
                    <a:pt x="66296" y="372592"/>
                  </a:lnTo>
                  <a:lnTo>
                    <a:pt x="56731" y="371435"/>
                  </a:lnTo>
                  <a:lnTo>
                    <a:pt x="37978" y="353900"/>
                  </a:lnTo>
                  <a:lnTo>
                    <a:pt x="21010" y="324270"/>
                  </a:lnTo>
                  <a:lnTo>
                    <a:pt x="4416" y="261716"/>
                  </a:lnTo>
                  <a:lnTo>
                    <a:pt x="0" y="206618"/>
                  </a:lnTo>
                  <a:lnTo>
                    <a:pt x="2100" y="150645"/>
                  </a:lnTo>
                  <a:lnTo>
                    <a:pt x="9635" y="98346"/>
                  </a:lnTo>
                  <a:lnTo>
                    <a:pt x="31008" y="37689"/>
                  </a:lnTo>
                  <a:lnTo>
                    <a:pt x="47874" y="10564"/>
                  </a:lnTo>
                  <a:lnTo>
                    <a:pt x="58161" y="3636"/>
                  </a:lnTo>
                  <a:lnTo>
                    <a:pt x="81779" y="0"/>
                  </a:lnTo>
                  <a:lnTo>
                    <a:pt x="107510" y="11588"/>
                  </a:lnTo>
                  <a:lnTo>
                    <a:pt x="120770" y="21076"/>
                  </a:lnTo>
                  <a:lnTo>
                    <a:pt x="129611" y="36543"/>
                  </a:lnTo>
                  <a:lnTo>
                    <a:pt x="139433" y="78103"/>
                  </a:lnTo>
                  <a:lnTo>
                    <a:pt x="135673" y="118918"/>
                  </a:lnTo>
                  <a:lnTo>
                    <a:pt x="116425" y="172095"/>
                  </a:lnTo>
                  <a:lnTo>
                    <a:pt x="78735" y="232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032929" y="5053846"/>
              <a:ext cx="187821" cy="208663"/>
            </a:xfrm>
            <a:custGeom>
              <a:avLst/>
              <a:gdLst/>
              <a:ahLst/>
              <a:cxnLst/>
              <a:rect l="0" t="0" r="0" b="0"/>
              <a:pathLst>
                <a:path w="187821" h="208663">
                  <a:moveTo>
                    <a:pt x="0" y="95978"/>
                  </a:moveTo>
                  <a:lnTo>
                    <a:pt x="3046" y="147663"/>
                  </a:lnTo>
                  <a:lnTo>
                    <a:pt x="14557" y="176841"/>
                  </a:lnTo>
                  <a:lnTo>
                    <a:pt x="33892" y="196919"/>
                  </a:lnTo>
                  <a:lnTo>
                    <a:pt x="45446" y="204406"/>
                  </a:lnTo>
                  <a:lnTo>
                    <a:pt x="70472" y="208662"/>
                  </a:lnTo>
                  <a:lnTo>
                    <a:pt x="83545" y="207664"/>
                  </a:lnTo>
                  <a:lnTo>
                    <a:pt x="106195" y="198430"/>
                  </a:lnTo>
                  <a:lnTo>
                    <a:pt x="152841" y="160396"/>
                  </a:lnTo>
                  <a:lnTo>
                    <a:pt x="177997" y="122175"/>
                  </a:lnTo>
                  <a:lnTo>
                    <a:pt x="187820" y="74625"/>
                  </a:lnTo>
                  <a:lnTo>
                    <a:pt x="181993" y="47894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206366" y="4944156"/>
              <a:ext cx="127991" cy="342781"/>
            </a:xfrm>
            <a:custGeom>
              <a:avLst/>
              <a:gdLst/>
              <a:ahLst/>
              <a:cxnLst/>
              <a:rect l="0" t="0" r="0" b="0"/>
              <a:pathLst>
                <a:path w="127991" h="342781">
                  <a:moveTo>
                    <a:pt x="32231" y="0"/>
                  </a:moveTo>
                  <a:lnTo>
                    <a:pt x="17316" y="59660"/>
                  </a:lnTo>
                  <a:lnTo>
                    <a:pt x="0" y="121644"/>
                  </a:lnTo>
                  <a:lnTo>
                    <a:pt x="79" y="134417"/>
                  </a:lnTo>
                  <a:lnTo>
                    <a:pt x="8293" y="156735"/>
                  </a:lnTo>
                  <a:lnTo>
                    <a:pt x="26162" y="172749"/>
                  </a:lnTo>
                  <a:lnTo>
                    <a:pt x="82153" y="195442"/>
                  </a:lnTo>
                  <a:lnTo>
                    <a:pt x="119472" y="217196"/>
                  </a:lnTo>
                  <a:lnTo>
                    <a:pt x="125431" y="227064"/>
                  </a:lnTo>
                  <a:lnTo>
                    <a:pt x="127990" y="250217"/>
                  </a:lnTo>
                  <a:lnTo>
                    <a:pt x="115924" y="275742"/>
                  </a:lnTo>
                  <a:lnTo>
                    <a:pt x="78216" y="322090"/>
                  </a:lnTo>
                  <a:lnTo>
                    <a:pt x="59778" y="333585"/>
                  </a:lnTo>
                  <a:lnTo>
                    <a:pt x="32231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389419" y="5122402"/>
              <a:ext cx="2" cy="178247"/>
            </a:xfrm>
            <a:custGeom>
              <a:avLst/>
              <a:gdLst/>
              <a:ahLst/>
              <a:cxnLst/>
              <a:rect l="0" t="0" r="0" b="0"/>
              <a:pathLst>
                <a:path w="2" h="178247">
                  <a:moveTo>
                    <a:pt x="1" y="0"/>
                  </a:moveTo>
                  <a:lnTo>
                    <a:pt x="0" y="59660"/>
                  </a:lnTo>
                  <a:lnTo>
                    <a:pt x="0" y="111116"/>
                  </a:lnTo>
                  <a:lnTo>
                    <a:pt x="0" y="152769"/>
                  </a:lnTo>
                  <a:lnTo>
                    <a:pt x="1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567666" y="4861889"/>
              <a:ext cx="1" cy="452471"/>
            </a:xfrm>
            <a:custGeom>
              <a:avLst/>
              <a:gdLst/>
              <a:ahLst/>
              <a:cxnLst/>
              <a:rect l="0" t="0" r="0" b="0"/>
              <a:pathLst>
                <a:path w="1" h="452471">
                  <a:moveTo>
                    <a:pt x="0" y="0"/>
                  </a:moveTo>
                  <a:lnTo>
                    <a:pt x="0" y="53209"/>
                  </a:lnTo>
                  <a:lnTo>
                    <a:pt x="0" y="110559"/>
                  </a:lnTo>
                  <a:lnTo>
                    <a:pt x="0" y="163905"/>
                  </a:lnTo>
                  <a:lnTo>
                    <a:pt x="0" y="223162"/>
                  </a:lnTo>
                  <a:lnTo>
                    <a:pt x="0" y="281999"/>
                  </a:lnTo>
                  <a:lnTo>
                    <a:pt x="0" y="333540"/>
                  </a:lnTo>
                  <a:lnTo>
                    <a:pt x="0" y="377776"/>
                  </a:lnTo>
                  <a:lnTo>
                    <a:pt x="0" y="424752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499110" y="5069717"/>
              <a:ext cx="342780" cy="190379"/>
            </a:xfrm>
            <a:custGeom>
              <a:avLst/>
              <a:gdLst/>
              <a:ahLst/>
              <a:cxnLst/>
              <a:rect l="0" t="0" r="0" b="0"/>
              <a:pathLst>
                <a:path w="342780" h="190379">
                  <a:moveTo>
                    <a:pt x="0" y="93819"/>
                  </a:moveTo>
                  <a:lnTo>
                    <a:pt x="57252" y="62929"/>
                  </a:lnTo>
                  <a:lnTo>
                    <a:pt x="103970" y="55721"/>
                  </a:lnTo>
                  <a:lnTo>
                    <a:pt x="156406" y="53585"/>
                  </a:lnTo>
                  <a:lnTo>
                    <a:pt x="217774" y="59239"/>
                  </a:lnTo>
                  <a:lnTo>
                    <a:pt x="246088" y="50012"/>
                  </a:lnTo>
                  <a:lnTo>
                    <a:pt x="255467" y="40239"/>
                  </a:lnTo>
                  <a:lnTo>
                    <a:pt x="265887" y="13129"/>
                  </a:lnTo>
                  <a:lnTo>
                    <a:pt x="264096" y="4986"/>
                  </a:lnTo>
                  <a:lnTo>
                    <a:pt x="258331" y="1080"/>
                  </a:lnTo>
                  <a:lnTo>
                    <a:pt x="249918" y="0"/>
                  </a:lnTo>
                  <a:lnTo>
                    <a:pt x="241262" y="3851"/>
                  </a:lnTo>
                  <a:lnTo>
                    <a:pt x="223518" y="20317"/>
                  </a:lnTo>
                  <a:lnTo>
                    <a:pt x="203678" y="62561"/>
                  </a:lnTo>
                  <a:lnTo>
                    <a:pt x="195429" y="113672"/>
                  </a:lnTo>
                  <a:lnTo>
                    <a:pt x="201625" y="141237"/>
                  </a:lnTo>
                  <a:lnTo>
                    <a:pt x="216058" y="163644"/>
                  </a:lnTo>
                  <a:lnTo>
                    <a:pt x="237708" y="183760"/>
                  </a:lnTo>
                  <a:lnTo>
                    <a:pt x="251404" y="188819"/>
                  </a:lnTo>
                  <a:lnTo>
                    <a:pt x="282871" y="190378"/>
                  </a:lnTo>
                  <a:lnTo>
                    <a:pt x="309043" y="181930"/>
                  </a:lnTo>
                  <a:lnTo>
                    <a:pt x="342779" y="1623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403131" y="4875600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001783" y="4984357"/>
              <a:ext cx="177539" cy="248409"/>
            </a:xfrm>
            <a:custGeom>
              <a:avLst/>
              <a:gdLst/>
              <a:ahLst/>
              <a:cxnLst/>
              <a:rect l="0" t="0" r="0" b="0"/>
              <a:pathLst>
                <a:path w="177539" h="248409">
                  <a:moveTo>
                    <a:pt x="32064" y="110623"/>
                  </a:moveTo>
                  <a:lnTo>
                    <a:pt x="21211" y="159430"/>
                  </a:lnTo>
                  <a:lnTo>
                    <a:pt x="20258" y="175154"/>
                  </a:lnTo>
                  <a:lnTo>
                    <a:pt x="27324" y="200749"/>
                  </a:lnTo>
                  <a:lnTo>
                    <a:pt x="56688" y="242008"/>
                  </a:lnTo>
                  <a:lnTo>
                    <a:pt x="68285" y="246964"/>
                  </a:lnTo>
                  <a:lnTo>
                    <a:pt x="97420" y="248408"/>
                  </a:lnTo>
                  <a:lnTo>
                    <a:pt x="122557" y="239909"/>
                  </a:lnTo>
                  <a:lnTo>
                    <a:pt x="143885" y="224451"/>
                  </a:lnTo>
                  <a:lnTo>
                    <a:pt x="163521" y="202347"/>
                  </a:lnTo>
                  <a:lnTo>
                    <a:pt x="174280" y="173225"/>
                  </a:lnTo>
                  <a:lnTo>
                    <a:pt x="177538" y="141493"/>
                  </a:lnTo>
                  <a:lnTo>
                    <a:pt x="167216" y="83881"/>
                  </a:lnTo>
                  <a:lnTo>
                    <a:pt x="156117" y="56080"/>
                  </a:lnTo>
                  <a:lnTo>
                    <a:pt x="135949" y="28490"/>
                  </a:lnTo>
                  <a:lnTo>
                    <a:pt x="98899" y="1819"/>
                  </a:lnTo>
                  <a:lnTo>
                    <a:pt x="84238" y="0"/>
                  </a:lnTo>
                  <a:lnTo>
                    <a:pt x="51697" y="6104"/>
                  </a:lnTo>
                  <a:lnTo>
                    <a:pt x="39059" y="15045"/>
                  </a:lnTo>
                  <a:lnTo>
                    <a:pt x="20953" y="41229"/>
                  </a:lnTo>
                  <a:lnTo>
                    <a:pt x="2196" y="90231"/>
                  </a:lnTo>
                  <a:lnTo>
                    <a:pt x="0" y="121365"/>
                  </a:lnTo>
                  <a:lnTo>
                    <a:pt x="5625" y="150437"/>
                  </a:lnTo>
                  <a:lnTo>
                    <a:pt x="24399" y="187928"/>
                  </a:lnTo>
                  <a:lnTo>
                    <a:pt x="45774" y="2066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198381" y="4985290"/>
              <a:ext cx="191957" cy="263913"/>
            </a:xfrm>
            <a:custGeom>
              <a:avLst/>
              <a:gdLst/>
              <a:ahLst/>
              <a:cxnLst/>
              <a:rect l="0" t="0" r="0" b="0"/>
              <a:pathLst>
                <a:path w="191957" h="263913">
                  <a:moveTo>
                    <a:pt x="0" y="137112"/>
                  </a:moveTo>
                  <a:lnTo>
                    <a:pt x="14914" y="196772"/>
                  </a:lnTo>
                  <a:lnTo>
                    <a:pt x="31841" y="244166"/>
                  </a:lnTo>
                  <a:lnTo>
                    <a:pt x="39509" y="258755"/>
                  </a:lnTo>
                  <a:lnTo>
                    <a:pt x="47668" y="263912"/>
                  </a:lnTo>
                  <a:lnTo>
                    <a:pt x="56154" y="262779"/>
                  </a:lnTo>
                  <a:lnTo>
                    <a:pt x="64858" y="257453"/>
                  </a:lnTo>
                  <a:lnTo>
                    <a:pt x="70661" y="247808"/>
                  </a:lnTo>
                  <a:lnTo>
                    <a:pt x="84037" y="188545"/>
                  </a:lnTo>
                  <a:lnTo>
                    <a:pt x="100565" y="140163"/>
                  </a:lnTo>
                  <a:lnTo>
                    <a:pt x="133447" y="82870"/>
                  </a:lnTo>
                  <a:lnTo>
                    <a:pt x="174302" y="21916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427265" y="5019250"/>
              <a:ext cx="360699" cy="267371"/>
            </a:xfrm>
            <a:custGeom>
              <a:avLst/>
              <a:gdLst/>
              <a:ahLst/>
              <a:cxnLst/>
              <a:rect l="0" t="0" r="0" b="0"/>
              <a:pathLst>
                <a:path w="360699" h="267371">
                  <a:moveTo>
                    <a:pt x="17917" y="130574"/>
                  </a:moveTo>
                  <a:lnTo>
                    <a:pt x="25196" y="152411"/>
                  </a:lnTo>
                  <a:lnTo>
                    <a:pt x="30387" y="155796"/>
                  </a:lnTo>
                  <a:lnTo>
                    <a:pt x="36895" y="155006"/>
                  </a:lnTo>
                  <a:lnTo>
                    <a:pt x="44280" y="151433"/>
                  </a:lnTo>
                  <a:lnTo>
                    <a:pt x="69232" y="117288"/>
                  </a:lnTo>
                  <a:lnTo>
                    <a:pt x="74748" y="85567"/>
                  </a:lnTo>
                  <a:lnTo>
                    <a:pt x="74086" y="68577"/>
                  </a:lnTo>
                  <a:lnTo>
                    <a:pt x="69074" y="60297"/>
                  </a:lnTo>
                  <a:lnTo>
                    <a:pt x="61162" y="57824"/>
                  </a:lnTo>
                  <a:lnTo>
                    <a:pt x="51318" y="59222"/>
                  </a:lnTo>
                  <a:lnTo>
                    <a:pt x="32254" y="77026"/>
                  </a:lnTo>
                  <a:lnTo>
                    <a:pt x="8454" y="121310"/>
                  </a:lnTo>
                  <a:lnTo>
                    <a:pt x="0" y="155403"/>
                  </a:lnTo>
                  <a:lnTo>
                    <a:pt x="1321" y="190868"/>
                  </a:lnTo>
                  <a:lnTo>
                    <a:pt x="8376" y="202763"/>
                  </a:lnTo>
                  <a:lnTo>
                    <a:pt x="19174" y="210693"/>
                  </a:lnTo>
                  <a:lnTo>
                    <a:pt x="32466" y="215980"/>
                  </a:lnTo>
                  <a:lnTo>
                    <a:pt x="45898" y="216457"/>
                  </a:lnTo>
                  <a:lnTo>
                    <a:pt x="73011" y="208862"/>
                  </a:lnTo>
                  <a:lnTo>
                    <a:pt x="106691" y="187456"/>
                  </a:lnTo>
                  <a:lnTo>
                    <a:pt x="122373" y="166520"/>
                  </a:lnTo>
                  <a:lnTo>
                    <a:pt x="128689" y="154538"/>
                  </a:lnTo>
                  <a:lnTo>
                    <a:pt x="132898" y="152644"/>
                  </a:lnTo>
                  <a:lnTo>
                    <a:pt x="135705" y="157475"/>
                  </a:lnTo>
                  <a:lnTo>
                    <a:pt x="140209" y="209014"/>
                  </a:lnTo>
                  <a:lnTo>
                    <a:pt x="140989" y="260120"/>
                  </a:lnTo>
                  <a:lnTo>
                    <a:pt x="138052" y="267213"/>
                  </a:lnTo>
                  <a:lnTo>
                    <a:pt x="133046" y="267370"/>
                  </a:lnTo>
                  <a:lnTo>
                    <a:pt x="126663" y="262905"/>
                  </a:lnTo>
                  <a:lnTo>
                    <a:pt x="123931" y="253835"/>
                  </a:lnTo>
                  <a:lnTo>
                    <a:pt x="124958" y="227506"/>
                  </a:lnTo>
                  <a:lnTo>
                    <a:pt x="134555" y="187366"/>
                  </a:lnTo>
                  <a:lnTo>
                    <a:pt x="150500" y="142104"/>
                  </a:lnTo>
                  <a:lnTo>
                    <a:pt x="185173" y="83885"/>
                  </a:lnTo>
                  <a:lnTo>
                    <a:pt x="233771" y="26558"/>
                  </a:lnTo>
                  <a:lnTo>
                    <a:pt x="244088" y="15526"/>
                  </a:lnTo>
                  <a:lnTo>
                    <a:pt x="271799" y="3269"/>
                  </a:lnTo>
                  <a:lnTo>
                    <a:pt x="287721" y="0"/>
                  </a:lnTo>
                  <a:lnTo>
                    <a:pt x="301382" y="868"/>
                  </a:lnTo>
                  <a:lnTo>
                    <a:pt x="324686" y="9957"/>
                  </a:lnTo>
                  <a:lnTo>
                    <a:pt x="360698" y="345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914156" y="4944156"/>
              <a:ext cx="145786" cy="383915"/>
            </a:xfrm>
            <a:custGeom>
              <a:avLst/>
              <a:gdLst/>
              <a:ahLst/>
              <a:cxnLst/>
              <a:rect l="0" t="0" r="0" b="0"/>
              <a:pathLst>
                <a:path w="145786" h="383915">
                  <a:moveTo>
                    <a:pt x="10918" y="0"/>
                  </a:moveTo>
                  <a:lnTo>
                    <a:pt x="10918" y="43673"/>
                  </a:lnTo>
                  <a:lnTo>
                    <a:pt x="10918" y="89490"/>
                  </a:lnTo>
                  <a:lnTo>
                    <a:pt x="10918" y="138799"/>
                  </a:lnTo>
                  <a:lnTo>
                    <a:pt x="10918" y="186105"/>
                  </a:lnTo>
                  <a:lnTo>
                    <a:pt x="10918" y="232521"/>
                  </a:lnTo>
                  <a:lnTo>
                    <a:pt x="10918" y="277018"/>
                  </a:lnTo>
                  <a:lnTo>
                    <a:pt x="9394" y="334806"/>
                  </a:lnTo>
                  <a:lnTo>
                    <a:pt x="3640" y="366659"/>
                  </a:lnTo>
                  <a:lnTo>
                    <a:pt x="1495" y="370887"/>
                  </a:lnTo>
                  <a:lnTo>
                    <a:pt x="66" y="367612"/>
                  </a:lnTo>
                  <a:lnTo>
                    <a:pt x="0" y="347723"/>
                  </a:lnTo>
                  <a:lnTo>
                    <a:pt x="12373" y="285300"/>
                  </a:lnTo>
                  <a:lnTo>
                    <a:pt x="25060" y="228247"/>
                  </a:lnTo>
                  <a:lnTo>
                    <a:pt x="35485" y="189805"/>
                  </a:lnTo>
                  <a:lnTo>
                    <a:pt x="50275" y="162563"/>
                  </a:lnTo>
                  <a:lnTo>
                    <a:pt x="71067" y="144361"/>
                  </a:lnTo>
                  <a:lnTo>
                    <a:pt x="83010" y="137375"/>
                  </a:lnTo>
                  <a:lnTo>
                    <a:pt x="94020" y="137287"/>
                  </a:lnTo>
                  <a:lnTo>
                    <a:pt x="104406" y="141799"/>
                  </a:lnTo>
                  <a:lnTo>
                    <a:pt x="114377" y="149378"/>
                  </a:lnTo>
                  <a:lnTo>
                    <a:pt x="129518" y="174049"/>
                  </a:lnTo>
                  <a:lnTo>
                    <a:pt x="139803" y="206850"/>
                  </a:lnTo>
                  <a:lnTo>
                    <a:pt x="145592" y="268142"/>
                  </a:lnTo>
                  <a:lnTo>
                    <a:pt x="145785" y="329976"/>
                  </a:lnTo>
                  <a:lnTo>
                    <a:pt x="134319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147312" y="5107226"/>
              <a:ext cx="189100" cy="424097"/>
            </a:xfrm>
            <a:custGeom>
              <a:avLst/>
              <a:gdLst/>
              <a:ahLst/>
              <a:cxnLst/>
              <a:rect l="0" t="0" r="0" b="0"/>
              <a:pathLst>
                <a:path w="189100" h="424097">
                  <a:moveTo>
                    <a:pt x="10853" y="42598"/>
                  </a:moveTo>
                  <a:lnTo>
                    <a:pt x="0" y="102258"/>
                  </a:lnTo>
                  <a:lnTo>
                    <a:pt x="2051" y="149652"/>
                  </a:lnTo>
                  <a:lnTo>
                    <a:pt x="4985" y="164242"/>
                  </a:lnTo>
                  <a:lnTo>
                    <a:pt x="11511" y="175492"/>
                  </a:lnTo>
                  <a:lnTo>
                    <a:pt x="30951" y="192054"/>
                  </a:lnTo>
                  <a:lnTo>
                    <a:pt x="42533" y="192510"/>
                  </a:lnTo>
                  <a:lnTo>
                    <a:pt x="67590" y="180829"/>
                  </a:lnTo>
                  <a:lnTo>
                    <a:pt x="100113" y="148557"/>
                  </a:lnTo>
                  <a:lnTo>
                    <a:pt x="127453" y="85760"/>
                  </a:lnTo>
                  <a:lnTo>
                    <a:pt x="142734" y="34228"/>
                  </a:lnTo>
                  <a:lnTo>
                    <a:pt x="152242" y="3838"/>
                  </a:lnTo>
                  <a:lnTo>
                    <a:pt x="155387" y="0"/>
                  </a:lnTo>
                  <a:lnTo>
                    <a:pt x="157483" y="3536"/>
                  </a:lnTo>
                  <a:lnTo>
                    <a:pt x="160434" y="45751"/>
                  </a:lnTo>
                  <a:lnTo>
                    <a:pt x="162647" y="91227"/>
                  </a:lnTo>
                  <a:lnTo>
                    <a:pt x="168709" y="141908"/>
                  </a:lnTo>
                  <a:lnTo>
                    <a:pt x="172419" y="186777"/>
                  </a:lnTo>
                  <a:lnTo>
                    <a:pt x="174068" y="230079"/>
                  </a:lnTo>
                  <a:lnTo>
                    <a:pt x="174801" y="279793"/>
                  </a:lnTo>
                  <a:lnTo>
                    <a:pt x="175127" y="328295"/>
                  </a:lnTo>
                  <a:lnTo>
                    <a:pt x="175271" y="373719"/>
                  </a:lnTo>
                  <a:lnTo>
                    <a:pt x="175336" y="414221"/>
                  </a:lnTo>
                  <a:lnTo>
                    <a:pt x="170783" y="422888"/>
                  </a:lnTo>
                  <a:lnTo>
                    <a:pt x="163177" y="424096"/>
                  </a:lnTo>
                  <a:lnTo>
                    <a:pt x="153536" y="420331"/>
                  </a:lnTo>
                  <a:lnTo>
                    <a:pt x="147109" y="410204"/>
                  </a:lnTo>
                  <a:lnTo>
                    <a:pt x="139967" y="378638"/>
                  </a:lnTo>
                  <a:lnTo>
                    <a:pt x="140855" y="331092"/>
                  </a:lnTo>
                  <a:lnTo>
                    <a:pt x="146328" y="280508"/>
                  </a:lnTo>
                  <a:lnTo>
                    <a:pt x="157975" y="226334"/>
                  </a:lnTo>
                  <a:lnTo>
                    <a:pt x="175558" y="167083"/>
                  </a:lnTo>
                  <a:lnTo>
                    <a:pt x="189099" y="1248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446100" y="5028309"/>
              <a:ext cx="139551" cy="524266"/>
            </a:xfrm>
            <a:custGeom>
              <a:avLst/>
              <a:gdLst/>
              <a:ahLst/>
              <a:cxnLst/>
              <a:rect l="0" t="0" r="0" b="0"/>
              <a:pathLst>
                <a:path w="139551" h="524266">
                  <a:moveTo>
                    <a:pt x="13712" y="162649"/>
                  </a:moveTo>
                  <a:lnTo>
                    <a:pt x="13712" y="215857"/>
                  </a:lnTo>
                  <a:lnTo>
                    <a:pt x="12188" y="273208"/>
                  </a:lnTo>
                  <a:lnTo>
                    <a:pt x="6433" y="326554"/>
                  </a:lnTo>
                  <a:lnTo>
                    <a:pt x="9185" y="387428"/>
                  </a:lnTo>
                  <a:lnTo>
                    <a:pt x="11700" y="431656"/>
                  </a:lnTo>
                  <a:lnTo>
                    <a:pt x="12818" y="478735"/>
                  </a:lnTo>
                  <a:lnTo>
                    <a:pt x="13446" y="524265"/>
                  </a:lnTo>
                  <a:lnTo>
                    <a:pt x="9597" y="477665"/>
                  </a:lnTo>
                  <a:lnTo>
                    <a:pt x="2844" y="420522"/>
                  </a:lnTo>
                  <a:lnTo>
                    <a:pt x="1264" y="364097"/>
                  </a:lnTo>
                  <a:lnTo>
                    <a:pt x="843" y="331987"/>
                  </a:lnTo>
                  <a:lnTo>
                    <a:pt x="1898" y="271426"/>
                  </a:lnTo>
                  <a:lnTo>
                    <a:pt x="9534" y="210114"/>
                  </a:lnTo>
                  <a:lnTo>
                    <a:pt x="13998" y="155553"/>
                  </a:lnTo>
                  <a:lnTo>
                    <a:pt x="28381" y="95400"/>
                  </a:lnTo>
                  <a:lnTo>
                    <a:pt x="53172" y="32227"/>
                  </a:lnTo>
                  <a:lnTo>
                    <a:pt x="73906" y="9213"/>
                  </a:lnTo>
                  <a:lnTo>
                    <a:pt x="85834" y="943"/>
                  </a:lnTo>
                  <a:lnTo>
                    <a:pt x="96833" y="0"/>
                  </a:lnTo>
                  <a:lnTo>
                    <a:pt x="107212" y="3942"/>
                  </a:lnTo>
                  <a:lnTo>
                    <a:pt x="117179" y="11140"/>
                  </a:lnTo>
                  <a:lnTo>
                    <a:pt x="132315" y="31326"/>
                  </a:lnTo>
                  <a:lnTo>
                    <a:pt x="138485" y="43107"/>
                  </a:lnTo>
                  <a:lnTo>
                    <a:pt x="139550" y="57056"/>
                  </a:lnTo>
                  <a:lnTo>
                    <a:pt x="132610" y="88804"/>
                  </a:lnTo>
                  <a:lnTo>
                    <a:pt x="104293" y="140938"/>
                  </a:lnTo>
                  <a:lnTo>
                    <a:pt x="66957" y="194980"/>
                  </a:lnTo>
                  <a:lnTo>
                    <a:pt x="11978" y="248139"/>
                  </a:lnTo>
                  <a:lnTo>
                    <a:pt x="0" y="258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624346" y="5094980"/>
              <a:ext cx="13712" cy="27423"/>
            </a:xfrm>
            <a:custGeom>
              <a:avLst/>
              <a:gdLst/>
              <a:ahLst/>
              <a:cxnLst/>
              <a:rect l="0" t="0" r="0" b="0"/>
              <a:pathLst>
                <a:path w="13712" h="27423">
                  <a:moveTo>
                    <a:pt x="13711" y="0"/>
                  </a:moveTo>
                  <a:lnTo>
                    <a:pt x="0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410791" y="6468396"/>
            <a:ext cx="1687942" cy="679147"/>
            <a:chOff x="1410791" y="6468396"/>
            <a:chExt cx="1687942" cy="679147"/>
          </a:xfrm>
        </p:grpSpPr>
        <p:sp>
          <p:nvSpPr>
            <p:cNvPr id="76" name="Freeform 75"/>
            <p:cNvSpPr/>
            <p:nvPr/>
          </p:nvSpPr>
          <p:spPr>
            <a:xfrm>
              <a:off x="1410791" y="6721630"/>
              <a:ext cx="234554" cy="425913"/>
            </a:xfrm>
            <a:custGeom>
              <a:avLst/>
              <a:gdLst/>
              <a:ahLst/>
              <a:cxnLst/>
              <a:rect l="0" t="0" r="0" b="0"/>
              <a:pathLst>
                <a:path w="234554" h="425913">
                  <a:moveTo>
                    <a:pt x="234553" y="7279"/>
                  </a:moveTo>
                  <a:lnTo>
                    <a:pt x="212717" y="0"/>
                  </a:lnTo>
                  <a:lnTo>
                    <a:pt x="189808" y="489"/>
                  </a:lnTo>
                  <a:lnTo>
                    <a:pt x="164392" y="7308"/>
                  </a:lnTo>
                  <a:lnTo>
                    <a:pt x="106773" y="40576"/>
                  </a:lnTo>
                  <a:lnTo>
                    <a:pt x="51718" y="83427"/>
                  </a:lnTo>
                  <a:lnTo>
                    <a:pt x="13026" y="122756"/>
                  </a:lnTo>
                  <a:lnTo>
                    <a:pt x="0" y="146964"/>
                  </a:lnTo>
                  <a:lnTo>
                    <a:pt x="2011" y="156770"/>
                  </a:lnTo>
                  <a:lnTo>
                    <a:pt x="9446" y="164832"/>
                  </a:lnTo>
                  <a:lnTo>
                    <a:pt x="57884" y="188716"/>
                  </a:lnTo>
                  <a:lnTo>
                    <a:pt x="120887" y="211151"/>
                  </a:lnTo>
                  <a:lnTo>
                    <a:pt x="163295" y="243900"/>
                  </a:lnTo>
                  <a:lnTo>
                    <a:pt x="194312" y="282549"/>
                  </a:lnTo>
                  <a:lnTo>
                    <a:pt x="208035" y="309390"/>
                  </a:lnTo>
                  <a:lnTo>
                    <a:pt x="211087" y="344680"/>
                  </a:lnTo>
                  <a:lnTo>
                    <a:pt x="209769" y="364755"/>
                  </a:lnTo>
                  <a:lnTo>
                    <a:pt x="196115" y="395185"/>
                  </a:lnTo>
                  <a:lnTo>
                    <a:pt x="186076" y="407565"/>
                  </a:lnTo>
                  <a:lnTo>
                    <a:pt x="154608" y="421322"/>
                  </a:lnTo>
                  <a:lnTo>
                    <a:pt x="118278" y="425912"/>
                  </a:lnTo>
                  <a:lnTo>
                    <a:pt x="86897" y="422873"/>
                  </a:lnTo>
                  <a:lnTo>
                    <a:pt x="61778" y="412383"/>
                  </a:lnTo>
                  <a:lnTo>
                    <a:pt x="50813" y="405319"/>
                  </a:lnTo>
                  <a:lnTo>
                    <a:pt x="34568" y="385283"/>
                  </a:lnTo>
                  <a:lnTo>
                    <a:pt x="1463" y="3226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742170" y="6824887"/>
              <a:ext cx="26576" cy="260514"/>
            </a:xfrm>
            <a:custGeom>
              <a:avLst/>
              <a:gdLst/>
              <a:ahLst/>
              <a:cxnLst/>
              <a:rect l="0" t="0" r="0" b="0"/>
              <a:pathLst>
                <a:path w="26576" h="260514">
                  <a:moveTo>
                    <a:pt x="12864" y="0"/>
                  </a:moveTo>
                  <a:lnTo>
                    <a:pt x="2011" y="48808"/>
                  </a:lnTo>
                  <a:lnTo>
                    <a:pt x="0" y="98253"/>
                  </a:lnTo>
                  <a:lnTo>
                    <a:pt x="3466" y="151497"/>
                  </a:lnTo>
                  <a:lnTo>
                    <a:pt x="14142" y="201806"/>
                  </a:lnTo>
                  <a:lnTo>
                    <a:pt x="26575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864723" y="6782918"/>
              <a:ext cx="191958" cy="247638"/>
            </a:xfrm>
            <a:custGeom>
              <a:avLst/>
              <a:gdLst/>
              <a:ahLst/>
              <a:cxnLst/>
              <a:rect l="0" t="0" r="0" b="0"/>
              <a:pathLst>
                <a:path w="191958" h="247638">
                  <a:moveTo>
                    <a:pt x="0" y="69392"/>
                  </a:moveTo>
                  <a:lnTo>
                    <a:pt x="10853" y="129052"/>
                  </a:lnTo>
                  <a:lnTo>
                    <a:pt x="16927" y="180509"/>
                  </a:lnTo>
                  <a:lnTo>
                    <a:pt x="21235" y="205615"/>
                  </a:lnTo>
                  <a:lnTo>
                    <a:pt x="20250" y="205911"/>
                  </a:lnTo>
                  <a:lnTo>
                    <a:pt x="18071" y="201538"/>
                  </a:lnTo>
                  <a:lnTo>
                    <a:pt x="16096" y="141312"/>
                  </a:lnTo>
                  <a:lnTo>
                    <a:pt x="26436" y="88839"/>
                  </a:lnTo>
                  <a:lnTo>
                    <a:pt x="48121" y="45192"/>
                  </a:lnTo>
                  <a:lnTo>
                    <a:pt x="65060" y="22581"/>
                  </a:lnTo>
                  <a:lnTo>
                    <a:pt x="99005" y="0"/>
                  </a:lnTo>
                  <a:lnTo>
                    <a:pt x="110184" y="279"/>
                  </a:lnTo>
                  <a:lnTo>
                    <a:pt x="120684" y="5035"/>
                  </a:lnTo>
                  <a:lnTo>
                    <a:pt x="140475" y="24031"/>
                  </a:lnTo>
                  <a:lnTo>
                    <a:pt x="159428" y="52786"/>
                  </a:lnTo>
                  <a:lnTo>
                    <a:pt x="172670" y="110515"/>
                  </a:lnTo>
                  <a:lnTo>
                    <a:pt x="176594" y="168583"/>
                  </a:lnTo>
                  <a:lnTo>
                    <a:pt x="187343" y="227282"/>
                  </a:lnTo>
                  <a:lnTo>
                    <a:pt x="191957" y="2476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237770" y="6694208"/>
              <a:ext cx="171679" cy="349405"/>
            </a:xfrm>
            <a:custGeom>
              <a:avLst/>
              <a:gdLst/>
              <a:ahLst/>
              <a:cxnLst/>
              <a:rect l="0" t="0" r="0" b="0"/>
              <a:pathLst>
                <a:path w="171679" h="349405">
                  <a:moveTo>
                    <a:pt x="161690" y="7279"/>
                  </a:moveTo>
                  <a:lnTo>
                    <a:pt x="139854" y="0"/>
                  </a:lnTo>
                  <a:lnTo>
                    <a:pt x="116946" y="4552"/>
                  </a:lnTo>
                  <a:lnTo>
                    <a:pt x="64999" y="32301"/>
                  </a:lnTo>
                  <a:lnTo>
                    <a:pt x="46098" y="53439"/>
                  </a:lnTo>
                  <a:lnTo>
                    <a:pt x="21550" y="104250"/>
                  </a:lnTo>
                  <a:lnTo>
                    <a:pt x="3554" y="159822"/>
                  </a:lnTo>
                  <a:lnTo>
                    <a:pt x="0" y="192891"/>
                  </a:lnTo>
                  <a:lnTo>
                    <a:pt x="2099" y="199576"/>
                  </a:lnTo>
                  <a:lnTo>
                    <a:pt x="6545" y="199463"/>
                  </a:lnTo>
                  <a:lnTo>
                    <a:pt x="19610" y="187149"/>
                  </a:lnTo>
                  <a:lnTo>
                    <a:pt x="45620" y="157568"/>
                  </a:lnTo>
                  <a:lnTo>
                    <a:pt x="68970" y="143645"/>
                  </a:lnTo>
                  <a:lnTo>
                    <a:pt x="94582" y="140504"/>
                  </a:lnTo>
                  <a:lnTo>
                    <a:pt x="119677" y="145710"/>
                  </a:lnTo>
                  <a:lnTo>
                    <a:pt x="140986" y="158181"/>
                  </a:lnTo>
                  <a:lnTo>
                    <a:pt x="156551" y="177942"/>
                  </a:lnTo>
                  <a:lnTo>
                    <a:pt x="162835" y="189611"/>
                  </a:lnTo>
                  <a:lnTo>
                    <a:pt x="171678" y="242427"/>
                  </a:lnTo>
                  <a:lnTo>
                    <a:pt x="159741" y="299040"/>
                  </a:lnTo>
                  <a:lnTo>
                    <a:pt x="136906" y="339851"/>
                  </a:lnTo>
                  <a:lnTo>
                    <a:pt x="126886" y="346300"/>
                  </a:lnTo>
                  <a:lnTo>
                    <a:pt x="103565" y="349404"/>
                  </a:lnTo>
                  <a:lnTo>
                    <a:pt x="52876" y="338983"/>
                  </a:lnTo>
                  <a:lnTo>
                    <a:pt x="10867" y="3226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449497" y="6728909"/>
              <a:ext cx="224188" cy="191958"/>
            </a:xfrm>
            <a:custGeom>
              <a:avLst/>
              <a:gdLst/>
              <a:ahLst/>
              <a:cxnLst/>
              <a:rect l="0" t="0" r="0" b="0"/>
              <a:pathLst>
                <a:path w="224188" h="191958">
                  <a:moveTo>
                    <a:pt x="32230" y="0"/>
                  </a:moveTo>
                  <a:lnTo>
                    <a:pt x="21284" y="53208"/>
                  </a:lnTo>
                  <a:lnTo>
                    <a:pt x="8843" y="104465"/>
                  </a:lnTo>
                  <a:lnTo>
                    <a:pt x="0" y="134790"/>
                  </a:lnTo>
                  <a:lnTo>
                    <a:pt x="79" y="141658"/>
                  </a:lnTo>
                  <a:lnTo>
                    <a:pt x="3179" y="143189"/>
                  </a:lnTo>
                  <a:lnTo>
                    <a:pt x="8292" y="141164"/>
                  </a:lnTo>
                  <a:lnTo>
                    <a:pt x="37325" y="145592"/>
                  </a:lnTo>
                  <a:lnTo>
                    <a:pt x="88082" y="160736"/>
                  </a:lnTo>
                  <a:lnTo>
                    <a:pt x="142119" y="178399"/>
                  </a:lnTo>
                  <a:lnTo>
                    <a:pt x="183113" y="187939"/>
                  </a:lnTo>
                  <a:lnTo>
                    <a:pt x="224187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577706" y="6619219"/>
              <a:ext cx="109690" cy="521027"/>
            </a:xfrm>
            <a:custGeom>
              <a:avLst/>
              <a:gdLst/>
              <a:ahLst/>
              <a:cxnLst/>
              <a:rect l="0" t="0" r="0" b="0"/>
              <a:pathLst>
                <a:path w="109690" h="521027">
                  <a:moveTo>
                    <a:pt x="109689" y="0"/>
                  </a:moveTo>
                  <a:lnTo>
                    <a:pt x="94775" y="52871"/>
                  </a:lnTo>
                  <a:lnTo>
                    <a:pt x="85973" y="113167"/>
                  </a:lnTo>
                  <a:lnTo>
                    <a:pt x="79303" y="171151"/>
                  </a:lnTo>
                  <a:lnTo>
                    <a:pt x="67677" y="229465"/>
                  </a:lnTo>
                  <a:lnTo>
                    <a:pt x="59025" y="277183"/>
                  </a:lnTo>
                  <a:lnTo>
                    <a:pt x="50101" y="323783"/>
                  </a:lnTo>
                  <a:lnTo>
                    <a:pt x="41056" y="369885"/>
                  </a:lnTo>
                  <a:lnTo>
                    <a:pt x="31958" y="414242"/>
                  </a:lnTo>
                  <a:lnTo>
                    <a:pt x="18271" y="470428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851012" y="652324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724177" y="6468396"/>
              <a:ext cx="127933" cy="150982"/>
            </a:xfrm>
            <a:custGeom>
              <a:avLst/>
              <a:gdLst/>
              <a:ahLst/>
              <a:cxnLst/>
              <a:rect l="0" t="0" r="0" b="0"/>
              <a:pathLst>
                <a:path w="127933" h="150982">
                  <a:moveTo>
                    <a:pt x="45486" y="13711"/>
                  </a:moveTo>
                  <a:lnTo>
                    <a:pt x="30928" y="28269"/>
                  </a:lnTo>
                  <a:lnTo>
                    <a:pt x="9658" y="80855"/>
                  </a:lnTo>
                  <a:lnTo>
                    <a:pt x="109" y="109062"/>
                  </a:lnTo>
                  <a:lnTo>
                    <a:pt x="0" y="121459"/>
                  </a:lnTo>
                  <a:lnTo>
                    <a:pt x="8004" y="143359"/>
                  </a:lnTo>
                  <a:lnTo>
                    <a:pt x="17451" y="148894"/>
                  </a:lnTo>
                  <a:lnTo>
                    <a:pt x="44198" y="150981"/>
                  </a:lnTo>
                  <a:lnTo>
                    <a:pt x="86238" y="136312"/>
                  </a:lnTo>
                  <a:lnTo>
                    <a:pt x="120361" y="105390"/>
                  </a:lnTo>
                  <a:lnTo>
                    <a:pt x="125872" y="91589"/>
                  </a:lnTo>
                  <a:lnTo>
                    <a:pt x="127932" y="60003"/>
                  </a:lnTo>
                  <a:lnTo>
                    <a:pt x="123302" y="46096"/>
                  </a:lnTo>
                  <a:lnTo>
                    <a:pt x="105970" y="22519"/>
                  </a:lnTo>
                  <a:lnTo>
                    <a:pt x="91157" y="10008"/>
                  </a:lnTo>
                  <a:lnTo>
                    <a:pt x="7290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934197" y="6728909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51685" y="12188"/>
                  </a:lnTo>
                  <a:lnTo>
                    <a:pt x="105003" y="2858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947908" y="6783754"/>
              <a:ext cx="150825" cy="27424"/>
            </a:xfrm>
            <a:custGeom>
              <a:avLst/>
              <a:gdLst/>
              <a:ahLst/>
              <a:cxnLst/>
              <a:rect l="0" t="0" r="0" b="0"/>
              <a:pathLst>
                <a:path w="150825" h="27424">
                  <a:moveTo>
                    <a:pt x="0" y="27423"/>
                  </a:moveTo>
                  <a:lnTo>
                    <a:pt x="52870" y="12507"/>
                  </a:lnTo>
                  <a:lnTo>
                    <a:pt x="105042" y="3705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180999" y="6509530"/>
            <a:ext cx="754117" cy="712984"/>
            <a:chOff x="3180999" y="6509530"/>
            <a:chExt cx="754117" cy="712984"/>
          </a:xfrm>
        </p:grpSpPr>
        <p:sp>
          <p:nvSpPr>
            <p:cNvPr id="87" name="Freeform 86"/>
            <p:cNvSpPr/>
            <p:nvPr/>
          </p:nvSpPr>
          <p:spPr>
            <a:xfrm>
              <a:off x="3374053" y="6509530"/>
              <a:ext cx="415369" cy="288834"/>
            </a:xfrm>
            <a:custGeom>
              <a:avLst/>
              <a:gdLst/>
              <a:ahLst/>
              <a:cxnLst/>
              <a:rect l="0" t="0" r="0" b="0"/>
              <a:pathLst>
                <a:path w="415369" h="288834">
                  <a:moveTo>
                    <a:pt x="26325" y="0"/>
                  </a:moveTo>
                  <a:lnTo>
                    <a:pt x="11410" y="48808"/>
                  </a:lnTo>
                  <a:lnTo>
                    <a:pt x="2608" y="98252"/>
                  </a:lnTo>
                  <a:lnTo>
                    <a:pt x="0" y="151497"/>
                  </a:lnTo>
                  <a:lnTo>
                    <a:pt x="3290" y="205867"/>
                  </a:lnTo>
                  <a:lnTo>
                    <a:pt x="11517" y="239273"/>
                  </a:lnTo>
                  <a:lnTo>
                    <a:pt x="25330" y="264276"/>
                  </a:lnTo>
                  <a:lnTo>
                    <a:pt x="36326" y="272162"/>
                  </a:lnTo>
                  <a:lnTo>
                    <a:pt x="64794" y="280925"/>
                  </a:lnTo>
                  <a:lnTo>
                    <a:pt x="93697" y="276695"/>
                  </a:lnTo>
                  <a:lnTo>
                    <a:pt x="120253" y="263134"/>
                  </a:lnTo>
                  <a:lnTo>
                    <a:pt x="142213" y="241873"/>
                  </a:lnTo>
                  <a:lnTo>
                    <a:pt x="171714" y="190983"/>
                  </a:lnTo>
                  <a:lnTo>
                    <a:pt x="201240" y="136920"/>
                  </a:lnTo>
                  <a:lnTo>
                    <a:pt x="206921" y="123273"/>
                  </a:lnTo>
                  <a:lnTo>
                    <a:pt x="212231" y="120268"/>
                  </a:lnTo>
                  <a:lnTo>
                    <a:pt x="217295" y="124360"/>
                  </a:lnTo>
                  <a:lnTo>
                    <a:pt x="222194" y="133181"/>
                  </a:lnTo>
                  <a:lnTo>
                    <a:pt x="223575" y="159232"/>
                  </a:lnTo>
                  <a:lnTo>
                    <a:pt x="222158" y="189601"/>
                  </a:lnTo>
                  <a:lnTo>
                    <a:pt x="233661" y="246336"/>
                  </a:lnTo>
                  <a:lnTo>
                    <a:pt x="237676" y="260203"/>
                  </a:lnTo>
                  <a:lnTo>
                    <a:pt x="244922" y="270970"/>
                  </a:lnTo>
                  <a:lnTo>
                    <a:pt x="265162" y="286997"/>
                  </a:lnTo>
                  <a:lnTo>
                    <a:pt x="276957" y="288833"/>
                  </a:lnTo>
                  <a:lnTo>
                    <a:pt x="302252" y="282748"/>
                  </a:lnTo>
                  <a:lnTo>
                    <a:pt x="342187" y="262192"/>
                  </a:lnTo>
                  <a:lnTo>
                    <a:pt x="375687" y="229525"/>
                  </a:lnTo>
                  <a:lnTo>
                    <a:pt x="403357" y="177541"/>
                  </a:lnTo>
                  <a:lnTo>
                    <a:pt x="413782" y="150510"/>
                  </a:lnTo>
                  <a:lnTo>
                    <a:pt x="415368" y="123261"/>
                  </a:lnTo>
                  <a:lnTo>
                    <a:pt x="403973" y="68528"/>
                  </a:lnTo>
                  <a:lnTo>
                    <a:pt x="369105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180999" y="675633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222132" y="6742620"/>
              <a:ext cx="712984" cy="27424"/>
            </a:xfrm>
            <a:custGeom>
              <a:avLst/>
              <a:gdLst/>
              <a:ahLst/>
              <a:cxnLst/>
              <a:rect l="0" t="0" r="0" b="0"/>
              <a:pathLst>
                <a:path w="712984" h="27424">
                  <a:moveTo>
                    <a:pt x="0" y="27423"/>
                  </a:moveTo>
                  <a:lnTo>
                    <a:pt x="59660" y="23360"/>
                  </a:lnTo>
                  <a:lnTo>
                    <a:pt x="119242" y="16571"/>
                  </a:lnTo>
                  <a:lnTo>
                    <a:pt x="168780" y="14982"/>
                  </a:lnTo>
                  <a:lnTo>
                    <a:pt x="221266" y="14276"/>
                  </a:lnTo>
                  <a:lnTo>
                    <a:pt x="279126" y="13963"/>
                  </a:lnTo>
                  <a:lnTo>
                    <a:pt x="338865" y="13823"/>
                  </a:lnTo>
                  <a:lnTo>
                    <a:pt x="395885" y="13761"/>
                  </a:lnTo>
                  <a:lnTo>
                    <a:pt x="451696" y="13733"/>
                  </a:lnTo>
                  <a:lnTo>
                    <a:pt x="505447" y="13722"/>
                  </a:lnTo>
                  <a:lnTo>
                    <a:pt x="554728" y="13716"/>
                  </a:lnTo>
                  <a:lnTo>
                    <a:pt x="618019" y="13713"/>
                  </a:lnTo>
                  <a:lnTo>
                    <a:pt x="680006" y="4289"/>
                  </a:lnTo>
                  <a:lnTo>
                    <a:pt x="71298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263266" y="6893444"/>
              <a:ext cx="41134" cy="329070"/>
            </a:xfrm>
            <a:custGeom>
              <a:avLst/>
              <a:gdLst/>
              <a:ahLst/>
              <a:cxnLst/>
              <a:rect l="0" t="0" r="0" b="0"/>
              <a:pathLst>
                <a:path w="41134" h="329070">
                  <a:moveTo>
                    <a:pt x="41133" y="0"/>
                  </a:moveTo>
                  <a:lnTo>
                    <a:pt x="31711" y="54732"/>
                  </a:lnTo>
                  <a:lnTo>
                    <a:pt x="28693" y="115411"/>
                  </a:lnTo>
                  <a:lnTo>
                    <a:pt x="26275" y="172661"/>
                  </a:lnTo>
                  <a:lnTo>
                    <a:pt x="18111" y="229743"/>
                  </a:lnTo>
                  <a:lnTo>
                    <a:pt x="13491" y="288128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414089" y="6855494"/>
              <a:ext cx="258213" cy="367020"/>
            </a:xfrm>
            <a:custGeom>
              <a:avLst/>
              <a:gdLst/>
              <a:ahLst/>
              <a:cxnLst/>
              <a:rect l="0" t="0" r="0" b="0"/>
              <a:pathLst>
                <a:path w="258213" h="367020">
                  <a:moveTo>
                    <a:pt x="0" y="37950"/>
                  </a:moveTo>
                  <a:lnTo>
                    <a:pt x="57252" y="18865"/>
                  </a:lnTo>
                  <a:lnTo>
                    <a:pt x="119588" y="10651"/>
                  </a:lnTo>
                  <a:lnTo>
                    <a:pt x="181555" y="0"/>
                  </a:lnTo>
                  <a:lnTo>
                    <a:pt x="230009" y="1822"/>
                  </a:lnTo>
                  <a:lnTo>
                    <a:pt x="244747" y="4724"/>
                  </a:lnTo>
                  <a:lnTo>
                    <a:pt x="253050" y="11229"/>
                  </a:lnTo>
                  <a:lnTo>
                    <a:pt x="257061" y="20136"/>
                  </a:lnTo>
                  <a:lnTo>
                    <a:pt x="258212" y="30645"/>
                  </a:lnTo>
                  <a:lnTo>
                    <a:pt x="251365" y="54508"/>
                  </a:lnTo>
                  <a:lnTo>
                    <a:pt x="222143" y="107068"/>
                  </a:lnTo>
                  <a:lnTo>
                    <a:pt x="187030" y="169361"/>
                  </a:lnTo>
                  <a:lnTo>
                    <a:pt x="150753" y="222291"/>
                  </a:lnTo>
                  <a:lnTo>
                    <a:pt x="123380" y="272846"/>
                  </a:lnTo>
                  <a:lnTo>
                    <a:pt x="95972" y="322358"/>
                  </a:lnTo>
                  <a:lnTo>
                    <a:pt x="68556" y="3670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003671" y="6471226"/>
            <a:ext cx="603294" cy="490569"/>
            <a:chOff x="4003671" y="6471226"/>
            <a:chExt cx="603294" cy="490569"/>
          </a:xfrm>
        </p:grpSpPr>
        <p:sp>
          <p:nvSpPr>
            <p:cNvPr id="93" name="Freeform 92"/>
            <p:cNvSpPr/>
            <p:nvPr/>
          </p:nvSpPr>
          <p:spPr>
            <a:xfrm>
              <a:off x="4003671" y="6797260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250472" y="6550458"/>
              <a:ext cx="137114" cy="411337"/>
            </a:xfrm>
            <a:custGeom>
              <a:avLst/>
              <a:gdLst/>
              <a:ahLst/>
              <a:cxnLst/>
              <a:rect l="0" t="0" r="0" b="0"/>
              <a:pathLst>
                <a:path w="137114" h="411337">
                  <a:moveTo>
                    <a:pt x="0" y="0"/>
                  </a:moveTo>
                  <a:lnTo>
                    <a:pt x="10947" y="61107"/>
                  </a:lnTo>
                  <a:lnTo>
                    <a:pt x="27779" y="121929"/>
                  </a:lnTo>
                  <a:lnTo>
                    <a:pt x="45775" y="177955"/>
                  </a:lnTo>
                  <a:lnTo>
                    <a:pt x="65523" y="234557"/>
                  </a:lnTo>
                  <a:lnTo>
                    <a:pt x="87124" y="283630"/>
                  </a:lnTo>
                  <a:lnTo>
                    <a:pt x="112907" y="345992"/>
                  </a:lnTo>
                  <a:lnTo>
                    <a:pt x="129940" y="386388"/>
                  </a:lnTo>
                  <a:lnTo>
                    <a:pt x="137113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373873" y="6471226"/>
              <a:ext cx="233092" cy="463146"/>
            </a:xfrm>
            <a:custGeom>
              <a:avLst/>
              <a:gdLst/>
              <a:ahLst/>
              <a:cxnLst/>
              <a:rect l="0" t="0" r="0" b="0"/>
              <a:pathLst>
                <a:path w="233092" h="463146">
                  <a:moveTo>
                    <a:pt x="0" y="38098"/>
                  </a:moveTo>
                  <a:lnTo>
                    <a:pt x="55597" y="12331"/>
                  </a:lnTo>
                  <a:lnTo>
                    <a:pt x="100264" y="1517"/>
                  </a:lnTo>
                  <a:lnTo>
                    <a:pt x="117117" y="0"/>
                  </a:lnTo>
                  <a:lnTo>
                    <a:pt x="143968" y="6439"/>
                  </a:lnTo>
                  <a:lnTo>
                    <a:pt x="155394" y="12422"/>
                  </a:lnTo>
                  <a:lnTo>
                    <a:pt x="172152" y="35319"/>
                  </a:lnTo>
                  <a:lnTo>
                    <a:pt x="183155" y="65809"/>
                  </a:lnTo>
                  <a:lnTo>
                    <a:pt x="190873" y="117235"/>
                  </a:lnTo>
                  <a:lnTo>
                    <a:pt x="202131" y="171066"/>
                  </a:lnTo>
                  <a:lnTo>
                    <a:pt x="215115" y="225611"/>
                  </a:lnTo>
                  <a:lnTo>
                    <a:pt x="227087" y="280367"/>
                  </a:lnTo>
                  <a:lnTo>
                    <a:pt x="231312" y="336709"/>
                  </a:lnTo>
                  <a:lnTo>
                    <a:pt x="232564" y="397922"/>
                  </a:lnTo>
                  <a:lnTo>
                    <a:pt x="232739" y="415092"/>
                  </a:lnTo>
                  <a:lnTo>
                    <a:pt x="233091" y="4631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12982" y="6462098"/>
            <a:ext cx="4209340" cy="732787"/>
            <a:chOff x="712982" y="6462098"/>
            <a:chExt cx="4209340" cy="732787"/>
          </a:xfrm>
        </p:grpSpPr>
        <p:sp>
          <p:nvSpPr>
            <p:cNvPr id="97" name="Freeform 96"/>
            <p:cNvSpPr/>
            <p:nvPr/>
          </p:nvSpPr>
          <p:spPr>
            <a:xfrm>
              <a:off x="1261431" y="6920661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12982" y="6769837"/>
              <a:ext cx="68557" cy="425048"/>
            </a:xfrm>
            <a:custGeom>
              <a:avLst/>
              <a:gdLst/>
              <a:ahLst/>
              <a:cxnLst/>
              <a:rect l="0" t="0" r="0" b="0"/>
              <a:pathLst>
                <a:path w="68557" h="425048">
                  <a:moveTo>
                    <a:pt x="0" y="0"/>
                  </a:moveTo>
                  <a:lnTo>
                    <a:pt x="1524" y="53209"/>
                  </a:lnTo>
                  <a:lnTo>
                    <a:pt x="10947" y="109035"/>
                  </a:lnTo>
                  <a:lnTo>
                    <a:pt x="19085" y="156627"/>
                  </a:lnTo>
                  <a:lnTo>
                    <a:pt x="27780" y="200122"/>
                  </a:lnTo>
                  <a:lnTo>
                    <a:pt x="41240" y="254807"/>
                  </a:lnTo>
                  <a:lnTo>
                    <a:pt x="50814" y="304018"/>
                  </a:lnTo>
                  <a:lnTo>
                    <a:pt x="57713" y="353131"/>
                  </a:lnTo>
                  <a:lnTo>
                    <a:pt x="65344" y="392567"/>
                  </a:lnTo>
                  <a:lnTo>
                    <a:pt x="68556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54116" y="6649408"/>
              <a:ext cx="178003" cy="435788"/>
            </a:xfrm>
            <a:custGeom>
              <a:avLst/>
              <a:gdLst/>
              <a:ahLst/>
              <a:cxnLst/>
              <a:rect l="0" t="0" r="0" b="0"/>
              <a:pathLst>
                <a:path w="178003" h="435788">
                  <a:moveTo>
                    <a:pt x="0" y="65584"/>
                  </a:moveTo>
                  <a:lnTo>
                    <a:pt x="14558" y="43748"/>
                  </a:lnTo>
                  <a:lnTo>
                    <a:pt x="33892" y="28964"/>
                  </a:lnTo>
                  <a:lnTo>
                    <a:pt x="83545" y="7060"/>
                  </a:lnTo>
                  <a:lnTo>
                    <a:pt x="131058" y="0"/>
                  </a:lnTo>
                  <a:lnTo>
                    <a:pt x="142217" y="5104"/>
                  </a:lnTo>
                  <a:lnTo>
                    <a:pt x="149656" y="14599"/>
                  </a:lnTo>
                  <a:lnTo>
                    <a:pt x="168874" y="73626"/>
                  </a:lnTo>
                  <a:lnTo>
                    <a:pt x="175469" y="126028"/>
                  </a:lnTo>
                  <a:lnTo>
                    <a:pt x="177423" y="180148"/>
                  </a:lnTo>
                  <a:lnTo>
                    <a:pt x="178002" y="242058"/>
                  </a:lnTo>
                  <a:lnTo>
                    <a:pt x="170895" y="301366"/>
                  </a:lnTo>
                  <a:lnTo>
                    <a:pt x="166419" y="357533"/>
                  </a:lnTo>
                  <a:lnTo>
                    <a:pt x="155484" y="415589"/>
                  </a:lnTo>
                  <a:lnTo>
                    <a:pt x="150823" y="4357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222132" y="6462098"/>
              <a:ext cx="1700190" cy="609386"/>
            </a:xfrm>
            <a:custGeom>
              <a:avLst/>
              <a:gdLst/>
              <a:ahLst/>
              <a:cxnLst/>
              <a:rect l="0" t="0" r="0" b="0"/>
              <a:pathLst>
                <a:path w="1700190" h="609386">
                  <a:moveTo>
                    <a:pt x="0" y="609385"/>
                  </a:moveTo>
                  <a:lnTo>
                    <a:pt x="23417" y="589016"/>
                  </a:lnTo>
                  <a:lnTo>
                    <a:pt x="83545" y="564009"/>
                  </a:lnTo>
                  <a:lnTo>
                    <a:pt x="137364" y="545464"/>
                  </a:lnTo>
                  <a:lnTo>
                    <a:pt x="200132" y="523068"/>
                  </a:lnTo>
                  <a:lnTo>
                    <a:pt x="254810" y="502559"/>
                  </a:lnTo>
                  <a:lnTo>
                    <a:pt x="314231" y="481980"/>
                  </a:lnTo>
                  <a:lnTo>
                    <a:pt x="369980" y="463244"/>
                  </a:lnTo>
                  <a:lnTo>
                    <a:pt x="429066" y="444873"/>
                  </a:lnTo>
                  <a:lnTo>
                    <a:pt x="481083" y="427084"/>
                  </a:lnTo>
                  <a:lnTo>
                    <a:pt x="535090" y="402516"/>
                  </a:lnTo>
                  <a:lnTo>
                    <a:pt x="589686" y="380001"/>
                  </a:lnTo>
                  <a:lnTo>
                    <a:pt x="648520" y="359620"/>
                  </a:lnTo>
                  <a:lnTo>
                    <a:pt x="710133" y="334283"/>
                  </a:lnTo>
                  <a:lnTo>
                    <a:pt x="771046" y="311541"/>
                  </a:lnTo>
                  <a:lnTo>
                    <a:pt x="833275" y="291092"/>
                  </a:lnTo>
                  <a:lnTo>
                    <a:pt x="894370" y="265736"/>
                  </a:lnTo>
                  <a:lnTo>
                    <a:pt x="938328" y="247937"/>
                  </a:lnTo>
                  <a:lnTo>
                    <a:pt x="983257" y="229870"/>
                  </a:lnTo>
                  <a:lnTo>
                    <a:pt x="1028616" y="211684"/>
                  </a:lnTo>
                  <a:lnTo>
                    <a:pt x="1072644" y="193445"/>
                  </a:lnTo>
                  <a:lnTo>
                    <a:pt x="1133214" y="166046"/>
                  </a:lnTo>
                  <a:lnTo>
                    <a:pt x="1176515" y="147771"/>
                  </a:lnTo>
                  <a:lnTo>
                    <a:pt x="1221152" y="133554"/>
                  </a:lnTo>
                  <a:lnTo>
                    <a:pt x="1264858" y="120634"/>
                  </a:lnTo>
                  <a:lnTo>
                    <a:pt x="1323723" y="97753"/>
                  </a:lnTo>
                  <a:lnTo>
                    <a:pt x="1379760" y="80648"/>
                  </a:lnTo>
                  <a:lnTo>
                    <a:pt x="1434957" y="65931"/>
                  </a:lnTo>
                  <a:lnTo>
                    <a:pt x="1488384" y="51922"/>
                  </a:lnTo>
                  <a:lnTo>
                    <a:pt x="1535360" y="38123"/>
                  </a:lnTo>
                  <a:lnTo>
                    <a:pt x="1587196" y="24385"/>
                  </a:lnTo>
                  <a:lnTo>
                    <a:pt x="1639626" y="10666"/>
                  </a:lnTo>
                  <a:lnTo>
                    <a:pt x="1680213" y="0"/>
                  </a:lnTo>
                  <a:lnTo>
                    <a:pt x="1686872" y="507"/>
                  </a:lnTo>
                  <a:lnTo>
                    <a:pt x="1700189" y="6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234008" y="7345707"/>
            <a:ext cx="2814807" cy="754117"/>
            <a:chOff x="1234008" y="7345707"/>
            <a:chExt cx="2814807" cy="754117"/>
          </a:xfrm>
        </p:grpSpPr>
        <p:sp>
          <p:nvSpPr>
            <p:cNvPr id="102" name="Freeform 101"/>
            <p:cNvSpPr/>
            <p:nvPr/>
          </p:nvSpPr>
          <p:spPr>
            <a:xfrm>
              <a:off x="1234008" y="7681209"/>
              <a:ext cx="219380" cy="398906"/>
            </a:xfrm>
            <a:custGeom>
              <a:avLst/>
              <a:gdLst/>
              <a:ahLst/>
              <a:cxnLst/>
              <a:rect l="0" t="0" r="0" b="0"/>
              <a:pathLst>
                <a:path w="219380" h="398906">
                  <a:moveTo>
                    <a:pt x="219379" y="7278"/>
                  </a:moveTo>
                  <a:lnTo>
                    <a:pt x="197543" y="0"/>
                  </a:lnTo>
                  <a:lnTo>
                    <a:pt x="188064" y="903"/>
                  </a:lnTo>
                  <a:lnTo>
                    <a:pt x="169406" y="10031"/>
                  </a:lnTo>
                  <a:lnTo>
                    <a:pt x="155020" y="28306"/>
                  </a:lnTo>
                  <a:lnTo>
                    <a:pt x="117578" y="90509"/>
                  </a:lnTo>
                  <a:lnTo>
                    <a:pt x="86082" y="144581"/>
                  </a:lnTo>
                  <a:lnTo>
                    <a:pt x="80240" y="158229"/>
                  </a:lnTo>
                  <a:lnTo>
                    <a:pt x="80916" y="168851"/>
                  </a:lnTo>
                  <a:lnTo>
                    <a:pt x="85937" y="177456"/>
                  </a:lnTo>
                  <a:lnTo>
                    <a:pt x="146468" y="236129"/>
                  </a:lnTo>
                  <a:lnTo>
                    <a:pt x="181335" y="273951"/>
                  </a:lnTo>
                  <a:lnTo>
                    <a:pt x="193838" y="297951"/>
                  </a:lnTo>
                  <a:lnTo>
                    <a:pt x="196348" y="327915"/>
                  </a:lnTo>
                  <a:lnTo>
                    <a:pt x="194884" y="344437"/>
                  </a:lnTo>
                  <a:lnTo>
                    <a:pt x="181070" y="370920"/>
                  </a:lnTo>
                  <a:lnTo>
                    <a:pt x="170988" y="382248"/>
                  </a:lnTo>
                  <a:lnTo>
                    <a:pt x="143535" y="394834"/>
                  </a:lnTo>
                  <a:lnTo>
                    <a:pt x="112544" y="398905"/>
                  </a:lnTo>
                  <a:lnTo>
                    <a:pt x="55409" y="389105"/>
                  </a:lnTo>
                  <a:lnTo>
                    <a:pt x="0" y="377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467099" y="7853021"/>
              <a:ext cx="54845" cy="205670"/>
            </a:xfrm>
            <a:custGeom>
              <a:avLst/>
              <a:gdLst/>
              <a:ahLst/>
              <a:cxnLst/>
              <a:rect l="0" t="0" r="0" b="0"/>
              <a:pathLst>
                <a:path w="54845" h="205670">
                  <a:moveTo>
                    <a:pt x="54844" y="0"/>
                  </a:moveTo>
                  <a:lnTo>
                    <a:pt x="45421" y="35887"/>
                  </a:lnTo>
                  <a:lnTo>
                    <a:pt x="40880" y="89008"/>
                  </a:lnTo>
                  <a:lnTo>
                    <a:pt x="26469" y="149446"/>
                  </a:lnTo>
                  <a:lnTo>
                    <a:pt x="13428" y="183424"/>
                  </a:lnTo>
                  <a:lnTo>
                    <a:pt x="0" y="205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549366" y="7661065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584830" y="7756049"/>
              <a:ext cx="170408" cy="293266"/>
            </a:xfrm>
            <a:custGeom>
              <a:avLst/>
              <a:gdLst/>
              <a:ahLst/>
              <a:cxnLst/>
              <a:rect l="0" t="0" r="0" b="0"/>
              <a:pathLst>
                <a:path w="170408" h="293266">
                  <a:moveTo>
                    <a:pt x="46803" y="138106"/>
                  </a:moveTo>
                  <a:lnTo>
                    <a:pt x="35951" y="186914"/>
                  </a:lnTo>
                  <a:lnTo>
                    <a:pt x="26378" y="246604"/>
                  </a:lnTo>
                  <a:lnTo>
                    <a:pt x="14175" y="288577"/>
                  </a:lnTo>
                  <a:lnTo>
                    <a:pt x="9816" y="293265"/>
                  </a:lnTo>
                  <a:lnTo>
                    <a:pt x="5387" y="291820"/>
                  </a:lnTo>
                  <a:lnTo>
                    <a:pt x="911" y="286286"/>
                  </a:lnTo>
                  <a:lnTo>
                    <a:pt x="0" y="263887"/>
                  </a:lnTo>
                  <a:lnTo>
                    <a:pt x="8052" y="217017"/>
                  </a:lnTo>
                  <a:lnTo>
                    <a:pt x="20086" y="164534"/>
                  </a:lnTo>
                  <a:lnTo>
                    <a:pt x="37364" y="114452"/>
                  </a:lnTo>
                  <a:lnTo>
                    <a:pt x="70499" y="56583"/>
                  </a:lnTo>
                  <a:lnTo>
                    <a:pt x="97327" y="22205"/>
                  </a:lnTo>
                  <a:lnTo>
                    <a:pt x="131853" y="0"/>
                  </a:lnTo>
                  <a:lnTo>
                    <a:pt x="143113" y="332"/>
                  </a:lnTo>
                  <a:lnTo>
                    <a:pt x="153667" y="5123"/>
                  </a:lnTo>
                  <a:lnTo>
                    <a:pt x="163749" y="12888"/>
                  </a:lnTo>
                  <a:lnTo>
                    <a:pt x="168948" y="24158"/>
                  </a:lnTo>
                  <a:lnTo>
                    <a:pt x="170407" y="86031"/>
                  </a:lnTo>
                  <a:lnTo>
                    <a:pt x="166201" y="134865"/>
                  </a:lnTo>
                  <a:lnTo>
                    <a:pt x="151131" y="192312"/>
                  </a:lnTo>
                  <a:lnTo>
                    <a:pt x="133029" y="249235"/>
                  </a:lnTo>
                  <a:lnTo>
                    <a:pt x="129070" y="2615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851770" y="7496531"/>
              <a:ext cx="108933" cy="603293"/>
            </a:xfrm>
            <a:custGeom>
              <a:avLst/>
              <a:gdLst/>
              <a:ahLst/>
              <a:cxnLst/>
              <a:rect l="0" t="0" r="0" b="0"/>
              <a:pathLst>
                <a:path w="108933" h="603293">
                  <a:moveTo>
                    <a:pt x="108932" y="0"/>
                  </a:moveTo>
                  <a:lnTo>
                    <a:pt x="83165" y="55597"/>
                  </a:lnTo>
                  <a:lnTo>
                    <a:pt x="56276" y="109838"/>
                  </a:lnTo>
                  <a:lnTo>
                    <a:pt x="34094" y="166087"/>
                  </a:lnTo>
                  <a:lnTo>
                    <a:pt x="27342" y="215100"/>
                  </a:lnTo>
                  <a:lnTo>
                    <a:pt x="12184" y="273379"/>
                  </a:lnTo>
                  <a:lnTo>
                    <a:pt x="3077" y="327295"/>
                  </a:lnTo>
                  <a:lnTo>
                    <a:pt x="947" y="373984"/>
                  </a:lnTo>
                  <a:lnTo>
                    <a:pt x="0" y="420126"/>
                  </a:lnTo>
                  <a:lnTo>
                    <a:pt x="6745" y="481650"/>
                  </a:lnTo>
                  <a:lnTo>
                    <a:pt x="25672" y="538474"/>
                  </a:lnTo>
                  <a:lnTo>
                    <a:pt x="60144" y="592650"/>
                  </a:lnTo>
                  <a:lnTo>
                    <a:pt x="67798" y="6032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960702" y="7686400"/>
              <a:ext cx="109690" cy="317446"/>
            </a:xfrm>
            <a:custGeom>
              <a:avLst/>
              <a:gdLst/>
              <a:ahLst/>
              <a:cxnLst/>
              <a:rect l="0" t="0" r="0" b="0"/>
              <a:pathLst>
                <a:path w="109690" h="317446">
                  <a:moveTo>
                    <a:pt x="109689" y="15799"/>
                  </a:moveTo>
                  <a:lnTo>
                    <a:pt x="95132" y="1242"/>
                  </a:lnTo>
                  <a:lnTo>
                    <a:pt x="87797" y="0"/>
                  </a:lnTo>
                  <a:lnTo>
                    <a:pt x="79859" y="2219"/>
                  </a:lnTo>
                  <a:lnTo>
                    <a:pt x="45228" y="27674"/>
                  </a:lnTo>
                  <a:lnTo>
                    <a:pt x="10789" y="85919"/>
                  </a:lnTo>
                  <a:lnTo>
                    <a:pt x="225" y="104855"/>
                  </a:lnTo>
                  <a:lnTo>
                    <a:pt x="1673" y="105639"/>
                  </a:lnTo>
                  <a:lnTo>
                    <a:pt x="33170" y="85005"/>
                  </a:lnTo>
                  <a:lnTo>
                    <a:pt x="57399" y="81089"/>
                  </a:lnTo>
                  <a:lnTo>
                    <a:pt x="70259" y="82178"/>
                  </a:lnTo>
                  <a:lnTo>
                    <a:pt x="80355" y="88997"/>
                  </a:lnTo>
                  <a:lnTo>
                    <a:pt x="95636" y="112825"/>
                  </a:lnTo>
                  <a:lnTo>
                    <a:pt x="99381" y="143728"/>
                  </a:lnTo>
                  <a:lnTo>
                    <a:pt x="89372" y="205942"/>
                  </a:lnTo>
                  <a:lnTo>
                    <a:pt x="71201" y="260719"/>
                  </a:lnTo>
                  <a:lnTo>
                    <a:pt x="56528" y="282585"/>
                  </a:lnTo>
                  <a:lnTo>
                    <a:pt x="35788" y="298397"/>
                  </a:lnTo>
                  <a:lnTo>
                    <a:pt x="0" y="3174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087056" y="7674777"/>
              <a:ext cx="147871" cy="178245"/>
            </a:xfrm>
            <a:custGeom>
              <a:avLst/>
              <a:gdLst/>
              <a:ahLst/>
              <a:cxnLst/>
              <a:rect l="0" t="0" r="0" b="0"/>
              <a:pathLst>
                <a:path w="147871" h="178245">
                  <a:moveTo>
                    <a:pt x="93025" y="0"/>
                  </a:moveTo>
                  <a:lnTo>
                    <a:pt x="54857" y="57251"/>
                  </a:lnTo>
                  <a:lnTo>
                    <a:pt x="10546" y="119654"/>
                  </a:lnTo>
                  <a:lnTo>
                    <a:pt x="1476" y="130044"/>
                  </a:lnTo>
                  <a:lnTo>
                    <a:pt x="0" y="135447"/>
                  </a:lnTo>
                  <a:lnTo>
                    <a:pt x="3586" y="137524"/>
                  </a:lnTo>
                  <a:lnTo>
                    <a:pt x="19758" y="138819"/>
                  </a:lnTo>
                  <a:lnTo>
                    <a:pt x="80499" y="156219"/>
                  </a:lnTo>
                  <a:lnTo>
                    <a:pt x="135838" y="174291"/>
                  </a:lnTo>
                  <a:lnTo>
                    <a:pt x="147870" y="1782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166370" y="7633643"/>
              <a:ext cx="164535" cy="342781"/>
            </a:xfrm>
            <a:custGeom>
              <a:avLst/>
              <a:gdLst/>
              <a:ahLst/>
              <a:cxnLst/>
              <a:rect l="0" t="0" r="0" b="0"/>
              <a:pathLst>
                <a:path w="164535" h="342781">
                  <a:moveTo>
                    <a:pt x="164534" y="0"/>
                  </a:moveTo>
                  <a:lnTo>
                    <a:pt x="149977" y="14557"/>
                  </a:lnTo>
                  <a:lnTo>
                    <a:pt x="128707" y="67143"/>
                  </a:lnTo>
                  <a:lnTo>
                    <a:pt x="109835" y="127184"/>
                  </a:lnTo>
                  <a:lnTo>
                    <a:pt x="91959" y="179366"/>
                  </a:lnTo>
                  <a:lnTo>
                    <a:pt x="67365" y="229359"/>
                  </a:lnTo>
                  <a:lnTo>
                    <a:pt x="39036" y="287198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354250" y="7565087"/>
              <a:ext cx="128291" cy="149194"/>
            </a:xfrm>
            <a:custGeom>
              <a:avLst/>
              <a:gdLst/>
              <a:ahLst/>
              <a:cxnLst/>
              <a:rect l="0" t="0" r="0" b="0"/>
              <a:pathLst>
                <a:path w="128291" h="149194">
                  <a:moveTo>
                    <a:pt x="58922" y="0"/>
                  </a:moveTo>
                  <a:lnTo>
                    <a:pt x="32559" y="57252"/>
                  </a:lnTo>
                  <a:lnTo>
                    <a:pt x="9759" y="110165"/>
                  </a:lnTo>
                  <a:lnTo>
                    <a:pt x="0" y="137323"/>
                  </a:lnTo>
                  <a:lnTo>
                    <a:pt x="2883" y="144870"/>
                  </a:lnTo>
                  <a:lnTo>
                    <a:pt x="10898" y="148378"/>
                  </a:lnTo>
                  <a:lnTo>
                    <a:pt x="22335" y="149193"/>
                  </a:lnTo>
                  <a:lnTo>
                    <a:pt x="47231" y="141973"/>
                  </a:lnTo>
                  <a:lnTo>
                    <a:pt x="82880" y="120778"/>
                  </a:lnTo>
                  <a:lnTo>
                    <a:pt x="122223" y="86319"/>
                  </a:lnTo>
                  <a:lnTo>
                    <a:pt x="127021" y="74304"/>
                  </a:lnTo>
                  <a:lnTo>
                    <a:pt x="128290" y="44704"/>
                  </a:lnTo>
                  <a:lnTo>
                    <a:pt x="123776" y="27485"/>
                  </a:lnTo>
                  <a:lnTo>
                    <a:pt x="11376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426883" y="7400552"/>
              <a:ext cx="161897" cy="562161"/>
            </a:xfrm>
            <a:custGeom>
              <a:avLst/>
              <a:gdLst/>
              <a:ahLst/>
              <a:cxnLst/>
              <a:rect l="0" t="0" r="0" b="0"/>
              <a:pathLst>
                <a:path w="161897" h="562161">
                  <a:moveTo>
                    <a:pt x="123400" y="0"/>
                  </a:moveTo>
                  <a:lnTo>
                    <a:pt x="138315" y="52870"/>
                  </a:lnTo>
                  <a:lnTo>
                    <a:pt x="151180" y="113168"/>
                  </a:lnTo>
                  <a:lnTo>
                    <a:pt x="158599" y="156939"/>
                  </a:lnTo>
                  <a:lnTo>
                    <a:pt x="161896" y="201785"/>
                  </a:lnTo>
                  <a:lnTo>
                    <a:pt x="159299" y="247108"/>
                  </a:lnTo>
                  <a:lnTo>
                    <a:pt x="151543" y="292641"/>
                  </a:lnTo>
                  <a:lnTo>
                    <a:pt x="137940" y="338270"/>
                  </a:lnTo>
                  <a:lnTo>
                    <a:pt x="113151" y="392227"/>
                  </a:lnTo>
                  <a:lnTo>
                    <a:pt x="86509" y="444438"/>
                  </a:lnTo>
                  <a:lnTo>
                    <a:pt x="50209" y="496306"/>
                  </a:lnTo>
                  <a:lnTo>
                    <a:pt x="17761" y="540857"/>
                  </a:lnTo>
                  <a:lnTo>
                    <a:pt x="0" y="562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655402" y="7345707"/>
              <a:ext cx="100551" cy="617006"/>
            </a:xfrm>
            <a:custGeom>
              <a:avLst/>
              <a:gdLst/>
              <a:ahLst/>
              <a:cxnLst/>
              <a:rect l="0" t="0" r="0" b="0"/>
              <a:pathLst>
                <a:path w="100551" h="617006">
                  <a:moveTo>
                    <a:pt x="100550" y="0"/>
                  </a:moveTo>
                  <a:lnTo>
                    <a:pt x="85635" y="55598"/>
                  </a:lnTo>
                  <a:lnTo>
                    <a:pt x="68319" y="109839"/>
                  </a:lnTo>
                  <a:lnTo>
                    <a:pt x="50228" y="164564"/>
                  </a:lnTo>
                  <a:lnTo>
                    <a:pt x="31984" y="223448"/>
                  </a:lnTo>
                  <a:lnTo>
                    <a:pt x="13710" y="286031"/>
                  </a:lnTo>
                  <a:lnTo>
                    <a:pt x="0" y="328505"/>
                  </a:lnTo>
                  <a:lnTo>
                    <a:pt x="847" y="391873"/>
                  </a:lnTo>
                  <a:lnTo>
                    <a:pt x="6979" y="438233"/>
                  </a:lnTo>
                  <a:lnTo>
                    <a:pt x="14782" y="482706"/>
                  </a:lnTo>
                  <a:lnTo>
                    <a:pt x="30787" y="540480"/>
                  </a:lnTo>
                  <a:lnTo>
                    <a:pt x="67472" y="593594"/>
                  </a:lnTo>
                  <a:lnTo>
                    <a:pt x="86838" y="617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783374" y="7592509"/>
              <a:ext cx="68557" cy="342781"/>
            </a:xfrm>
            <a:custGeom>
              <a:avLst/>
              <a:gdLst/>
              <a:ahLst/>
              <a:cxnLst/>
              <a:rect l="0" t="0" r="0" b="0"/>
              <a:pathLst>
                <a:path w="68557" h="342781">
                  <a:moveTo>
                    <a:pt x="68556" y="0"/>
                  </a:moveTo>
                  <a:lnTo>
                    <a:pt x="68556" y="53208"/>
                  </a:lnTo>
                  <a:lnTo>
                    <a:pt x="67032" y="104465"/>
                  </a:lnTo>
                  <a:lnTo>
                    <a:pt x="53641" y="167565"/>
                  </a:lnTo>
                  <a:lnTo>
                    <a:pt x="40777" y="224339"/>
                  </a:lnTo>
                  <a:lnTo>
                    <a:pt x="23254" y="281280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961619" y="7619932"/>
              <a:ext cx="151051" cy="301647"/>
            </a:xfrm>
            <a:custGeom>
              <a:avLst/>
              <a:gdLst/>
              <a:ahLst/>
              <a:cxnLst/>
              <a:rect l="0" t="0" r="0" b="0"/>
              <a:pathLst>
                <a:path w="151051" h="301647">
                  <a:moveTo>
                    <a:pt x="0" y="0"/>
                  </a:moveTo>
                  <a:lnTo>
                    <a:pt x="55598" y="4062"/>
                  </a:lnTo>
                  <a:lnTo>
                    <a:pt x="109839" y="19084"/>
                  </a:lnTo>
                  <a:lnTo>
                    <a:pt x="143589" y="39509"/>
                  </a:lnTo>
                  <a:lnTo>
                    <a:pt x="149048" y="49191"/>
                  </a:lnTo>
                  <a:lnTo>
                    <a:pt x="151050" y="72136"/>
                  </a:lnTo>
                  <a:lnTo>
                    <a:pt x="130499" y="124108"/>
                  </a:lnTo>
                  <a:lnTo>
                    <a:pt x="106127" y="182448"/>
                  </a:lnTo>
                  <a:lnTo>
                    <a:pt x="79702" y="244922"/>
                  </a:lnTo>
                  <a:lnTo>
                    <a:pt x="54845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126154" y="7386841"/>
              <a:ext cx="141705" cy="685561"/>
            </a:xfrm>
            <a:custGeom>
              <a:avLst/>
              <a:gdLst/>
              <a:ahLst/>
              <a:cxnLst/>
              <a:rect l="0" t="0" r="0" b="0"/>
              <a:pathLst>
                <a:path w="141705" h="685561">
                  <a:moveTo>
                    <a:pt x="82267" y="0"/>
                  </a:moveTo>
                  <a:lnTo>
                    <a:pt x="101351" y="57252"/>
                  </a:lnTo>
                  <a:lnTo>
                    <a:pt x="118989" y="110165"/>
                  </a:lnTo>
                  <a:lnTo>
                    <a:pt x="132589" y="155535"/>
                  </a:lnTo>
                  <a:lnTo>
                    <a:pt x="141704" y="200145"/>
                  </a:lnTo>
                  <a:lnTo>
                    <a:pt x="140842" y="254813"/>
                  </a:lnTo>
                  <a:lnTo>
                    <a:pt x="138770" y="301653"/>
                  </a:lnTo>
                  <a:lnTo>
                    <a:pt x="136326" y="351924"/>
                  </a:lnTo>
                  <a:lnTo>
                    <a:pt x="126384" y="405921"/>
                  </a:lnTo>
                  <a:lnTo>
                    <a:pt x="105313" y="469173"/>
                  </a:lnTo>
                  <a:lnTo>
                    <a:pt x="79540" y="532620"/>
                  </a:lnTo>
                  <a:lnTo>
                    <a:pt x="58256" y="587640"/>
                  </a:lnTo>
                  <a:lnTo>
                    <a:pt x="26291" y="637554"/>
                  </a:lnTo>
                  <a:lnTo>
                    <a:pt x="0" y="6855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441512" y="7661065"/>
              <a:ext cx="95979" cy="1"/>
            </a:xfrm>
            <a:custGeom>
              <a:avLst/>
              <a:gdLst/>
              <a:ahLst/>
              <a:cxnLst/>
              <a:rect l="0" t="0" r="0" b="0"/>
              <a:pathLst>
                <a:path w="95979" h="1">
                  <a:moveTo>
                    <a:pt x="0" y="0"/>
                  </a:moveTo>
                  <a:lnTo>
                    <a:pt x="55597" y="0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372955" y="7757044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0"/>
                  </a:moveTo>
                  <a:lnTo>
                    <a:pt x="48808" y="10852"/>
                  </a:lnTo>
                  <a:lnTo>
                    <a:pt x="98253" y="12865"/>
                  </a:lnTo>
                  <a:lnTo>
                    <a:pt x="143372" y="13461"/>
                  </a:lnTo>
                  <a:lnTo>
                    <a:pt x="17824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696819" y="7619932"/>
              <a:ext cx="351996" cy="252236"/>
            </a:xfrm>
            <a:custGeom>
              <a:avLst/>
              <a:gdLst/>
              <a:ahLst/>
              <a:cxnLst/>
              <a:rect l="0" t="0" r="0" b="0"/>
              <a:pathLst>
                <a:path w="351996" h="252236">
                  <a:moveTo>
                    <a:pt x="32628" y="13711"/>
                  </a:moveTo>
                  <a:lnTo>
                    <a:pt x="21775" y="62518"/>
                  </a:lnTo>
                  <a:lnTo>
                    <a:pt x="12203" y="122209"/>
                  </a:lnTo>
                  <a:lnTo>
                    <a:pt x="0" y="171460"/>
                  </a:lnTo>
                  <a:lnTo>
                    <a:pt x="1293" y="217369"/>
                  </a:lnTo>
                  <a:lnTo>
                    <a:pt x="8691" y="225656"/>
                  </a:lnTo>
                  <a:lnTo>
                    <a:pt x="19717" y="229657"/>
                  </a:lnTo>
                  <a:lnTo>
                    <a:pt x="33161" y="230801"/>
                  </a:lnTo>
                  <a:lnTo>
                    <a:pt x="56225" y="223947"/>
                  </a:lnTo>
                  <a:lnTo>
                    <a:pt x="76631" y="209222"/>
                  </a:lnTo>
                  <a:lnTo>
                    <a:pt x="123812" y="149485"/>
                  </a:lnTo>
                  <a:lnTo>
                    <a:pt x="128457" y="145361"/>
                  </a:lnTo>
                  <a:lnTo>
                    <a:pt x="130030" y="147182"/>
                  </a:lnTo>
                  <a:lnTo>
                    <a:pt x="130762" y="162915"/>
                  </a:lnTo>
                  <a:lnTo>
                    <a:pt x="136166" y="190222"/>
                  </a:lnTo>
                  <a:lnTo>
                    <a:pt x="162331" y="232576"/>
                  </a:lnTo>
                  <a:lnTo>
                    <a:pt x="190315" y="248096"/>
                  </a:lnTo>
                  <a:lnTo>
                    <a:pt x="206309" y="252235"/>
                  </a:lnTo>
                  <a:lnTo>
                    <a:pt x="236267" y="248708"/>
                  </a:lnTo>
                  <a:lnTo>
                    <a:pt x="292740" y="221617"/>
                  </a:lnTo>
                  <a:lnTo>
                    <a:pt x="326876" y="188557"/>
                  </a:lnTo>
                  <a:lnTo>
                    <a:pt x="349010" y="149815"/>
                  </a:lnTo>
                  <a:lnTo>
                    <a:pt x="351995" y="122953"/>
                  </a:lnTo>
                  <a:lnTo>
                    <a:pt x="346721" y="95778"/>
                  </a:lnTo>
                  <a:lnTo>
                    <a:pt x="318507" y="41093"/>
                  </a:lnTo>
                  <a:lnTo>
                    <a:pt x="302891" y="18264"/>
                  </a:lnTo>
                  <a:lnTo>
                    <a:pt x="2794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549366" y="7962712"/>
            <a:ext cx="2658295" cy="617004"/>
            <a:chOff x="1549366" y="7962712"/>
            <a:chExt cx="2658295" cy="617004"/>
          </a:xfrm>
        </p:grpSpPr>
        <p:sp>
          <p:nvSpPr>
            <p:cNvPr id="120" name="Freeform 119"/>
            <p:cNvSpPr/>
            <p:nvPr/>
          </p:nvSpPr>
          <p:spPr>
            <a:xfrm>
              <a:off x="1549366" y="834662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753069" y="8169359"/>
              <a:ext cx="111655" cy="297010"/>
            </a:xfrm>
            <a:custGeom>
              <a:avLst/>
              <a:gdLst/>
              <a:ahLst/>
              <a:cxnLst/>
              <a:rect l="0" t="0" r="0" b="0"/>
              <a:pathLst>
                <a:path w="111655" h="297010">
                  <a:moveTo>
                    <a:pt x="84232" y="67577"/>
                  </a:moveTo>
                  <a:lnTo>
                    <a:pt x="53343" y="10325"/>
                  </a:lnTo>
                  <a:lnTo>
                    <a:pt x="45357" y="3510"/>
                  </a:lnTo>
                  <a:lnTo>
                    <a:pt x="35464" y="490"/>
                  </a:lnTo>
                  <a:lnTo>
                    <a:pt x="24297" y="0"/>
                  </a:lnTo>
                  <a:lnTo>
                    <a:pt x="15330" y="4244"/>
                  </a:lnTo>
                  <a:lnTo>
                    <a:pt x="1303" y="21147"/>
                  </a:lnTo>
                  <a:lnTo>
                    <a:pt x="0" y="30530"/>
                  </a:lnTo>
                  <a:lnTo>
                    <a:pt x="6678" y="49080"/>
                  </a:lnTo>
                  <a:lnTo>
                    <a:pt x="53054" y="104120"/>
                  </a:lnTo>
                  <a:lnTo>
                    <a:pt x="87440" y="142222"/>
                  </a:lnTo>
                  <a:lnTo>
                    <a:pt x="99877" y="166262"/>
                  </a:lnTo>
                  <a:lnTo>
                    <a:pt x="108165" y="212769"/>
                  </a:lnTo>
                  <a:lnTo>
                    <a:pt x="101978" y="243320"/>
                  </a:lnTo>
                  <a:lnTo>
                    <a:pt x="87549" y="270609"/>
                  </a:lnTo>
                  <a:lnTo>
                    <a:pt x="65901" y="292894"/>
                  </a:lnTo>
                  <a:lnTo>
                    <a:pt x="55253" y="297009"/>
                  </a:lnTo>
                  <a:lnTo>
                    <a:pt x="45108" y="296705"/>
                  </a:lnTo>
                  <a:lnTo>
                    <a:pt x="35297" y="293455"/>
                  </a:lnTo>
                  <a:lnTo>
                    <a:pt x="30280" y="285195"/>
                  </a:lnTo>
                  <a:lnTo>
                    <a:pt x="28768" y="259767"/>
                  </a:lnTo>
                  <a:lnTo>
                    <a:pt x="36482" y="211191"/>
                  </a:lnTo>
                  <a:lnTo>
                    <a:pt x="54261" y="151128"/>
                  </a:lnTo>
                  <a:lnTo>
                    <a:pt x="85534" y="99315"/>
                  </a:lnTo>
                  <a:lnTo>
                    <a:pt x="103915" y="72919"/>
                  </a:lnTo>
                  <a:lnTo>
                    <a:pt x="111654" y="538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974413" y="8154636"/>
              <a:ext cx="141395" cy="296920"/>
            </a:xfrm>
            <a:custGeom>
              <a:avLst/>
              <a:gdLst/>
              <a:ahLst/>
              <a:cxnLst/>
              <a:rect l="0" t="0" r="0" b="0"/>
              <a:pathLst>
                <a:path w="141395" h="296920">
                  <a:moveTo>
                    <a:pt x="41134" y="13744"/>
                  </a:moveTo>
                  <a:lnTo>
                    <a:pt x="26219" y="73404"/>
                  </a:lnTo>
                  <a:lnTo>
                    <a:pt x="17417" y="128923"/>
                  </a:lnTo>
                  <a:lnTo>
                    <a:pt x="10747" y="185491"/>
                  </a:lnTo>
                  <a:lnTo>
                    <a:pt x="3184" y="235260"/>
                  </a:lnTo>
                  <a:lnTo>
                    <a:pt x="2123" y="252829"/>
                  </a:lnTo>
                  <a:lnTo>
                    <a:pt x="5985" y="267589"/>
                  </a:lnTo>
                  <a:lnTo>
                    <a:pt x="22465" y="292114"/>
                  </a:lnTo>
                  <a:lnTo>
                    <a:pt x="33258" y="296826"/>
                  </a:lnTo>
                  <a:lnTo>
                    <a:pt x="45024" y="296919"/>
                  </a:lnTo>
                  <a:lnTo>
                    <a:pt x="57439" y="293936"/>
                  </a:lnTo>
                  <a:lnTo>
                    <a:pt x="79357" y="278433"/>
                  </a:lnTo>
                  <a:lnTo>
                    <a:pt x="97732" y="256307"/>
                  </a:lnTo>
                  <a:lnTo>
                    <a:pt x="121942" y="200801"/>
                  </a:lnTo>
                  <a:lnTo>
                    <a:pt x="141394" y="138885"/>
                  </a:lnTo>
                  <a:lnTo>
                    <a:pt x="140751" y="89248"/>
                  </a:lnTo>
                  <a:lnTo>
                    <a:pt x="130911" y="43225"/>
                  </a:lnTo>
                  <a:lnTo>
                    <a:pt x="111069" y="7922"/>
                  </a:lnTo>
                  <a:lnTo>
                    <a:pt x="101468" y="2245"/>
                  </a:lnTo>
                  <a:lnTo>
                    <a:pt x="78613" y="0"/>
                  </a:lnTo>
                  <a:lnTo>
                    <a:pt x="67643" y="4581"/>
                  </a:lnTo>
                  <a:lnTo>
                    <a:pt x="47330" y="21859"/>
                  </a:lnTo>
                  <a:lnTo>
                    <a:pt x="26042" y="64561"/>
                  </a:lnTo>
                  <a:lnTo>
                    <a:pt x="10086" y="115807"/>
                  </a:lnTo>
                  <a:lnTo>
                    <a:pt x="4482" y="147466"/>
                  </a:lnTo>
                  <a:lnTo>
                    <a:pt x="0" y="1919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183673" y="8202087"/>
              <a:ext cx="149587" cy="281651"/>
            </a:xfrm>
            <a:custGeom>
              <a:avLst/>
              <a:gdLst/>
              <a:ahLst/>
              <a:cxnLst/>
              <a:rect l="0" t="0" r="0" b="0"/>
              <a:pathLst>
                <a:path w="149587" h="281651">
                  <a:moveTo>
                    <a:pt x="119809" y="103404"/>
                  </a:moveTo>
                  <a:lnTo>
                    <a:pt x="138893" y="46152"/>
                  </a:lnTo>
                  <a:lnTo>
                    <a:pt x="135400" y="20068"/>
                  </a:lnTo>
                  <a:lnTo>
                    <a:pt x="130203" y="6713"/>
                  </a:lnTo>
                  <a:lnTo>
                    <a:pt x="120644" y="857"/>
                  </a:lnTo>
                  <a:lnTo>
                    <a:pt x="108178" y="0"/>
                  </a:lnTo>
                  <a:lnTo>
                    <a:pt x="81123" y="7172"/>
                  </a:lnTo>
                  <a:lnTo>
                    <a:pt x="58943" y="20517"/>
                  </a:lnTo>
                  <a:lnTo>
                    <a:pt x="29325" y="59717"/>
                  </a:lnTo>
                  <a:lnTo>
                    <a:pt x="8531" y="102648"/>
                  </a:lnTo>
                  <a:lnTo>
                    <a:pt x="0" y="151593"/>
                  </a:lnTo>
                  <a:lnTo>
                    <a:pt x="6130" y="178651"/>
                  </a:lnTo>
                  <a:lnTo>
                    <a:pt x="12030" y="190132"/>
                  </a:lnTo>
                  <a:lnTo>
                    <a:pt x="20534" y="194739"/>
                  </a:lnTo>
                  <a:lnTo>
                    <a:pt x="30773" y="194763"/>
                  </a:lnTo>
                  <a:lnTo>
                    <a:pt x="52815" y="186666"/>
                  </a:lnTo>
                  <a:lnTo>
                    <a:pt x="82354" y="163453"/>
                  </a:lnTo>
                  <a:lnTo>
                    <a:pt x="108880" y="126782"/>
                  </a:lnTo>
                  <a:lnTo>
                    <a:pt x="136327" y="64632"/>
                  </a:lnTo>
                  <a:lnTo>
                    <a:pt x="144532" y="50134"/>
                  </a:lnTo>
                  <a:lnTo>
                    <a:pt x="148479" y="48085"/>
                  </a:lnTo>
                  <a:lnTo>
                    <a:pt x="149586" y="54338"/>
                  </a:lnTo>
                  <a:lnTo>
                    <a:pt x="140418" y="111825"/>
                  </a:lnTo>
                  <a:lnTo>
                    <a:pt x="128285" y="163960"/>
                  </a:lnTo>
                  <a:lnTo>
                    <a:pt x="115042" y="218003"/>
                  </a:lnTo>
                  <a:lnTo>
                    <a:pt x="106010" y="246253"/>
                  </a:lnTo>
                  <a:lnTo>
                    <a:pt x="92387" y="2816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387098" y="8190713"/>
              <a:ext cx="134889" cy="307177"/>
            </a:xfrm>
            <a:custGeom>
              <a:avLst/>
              <a:gdLst/>
              <a:ahLst/>
              <a:cxnLst/>
              <a:rect l="0" t="0" r="0" b="0"/>
              <a:pathLst>
                <a:path w="134889" h="307177">
                  <a:moveTo>
                    <a:pt x="39785" y="46223"/>
                  </a:moveTo>
                  <a:lnTo>
                    <a:pt x="14017" y="105882"/>
                  </a:lnTo>
                  <a:lnTo>
                    <a:pt x="3204" y="157339"/>
                  </a:lnTo>
                  <a:lnTo>
                    <a:pt x="0" y="211180"/>
                  </a:lnTo>
                  <a:lnTo>
                    <a:pt x="3113" y="261665"/>
                  </a:lnTo>
                  <a:lnTo>
                    <a:pt x="6196" y="276689"/>
                  </a:lnTo>
                  <a:lnTo>
                    <a:pt x="12822" y="288228"/>
                  </a:lnTo>
                  <a:lnTo>
                    <a:pt x="32372" y="305111"/>
                  </a:lnTo>
                  <a:lnTo>
                    <a:pt x="42460" y="307176"/>
                  </a:lnTo>
                  <a:lnTo>
                    <a:pt x="52233" y="305506"/>
                  </a:lnTo>
                  <a:lnTo>
                    <a:pt x="61794" y="301345"/>
                  </a:lnTo>
                  <a:lnTo>
                    <a:pt x="80544" y="280472"/>
                  </a:lnTo>
                  <a:lnTo>
                    <a:pt x="110129" y="224698"/>
                  </a:lnTo>
                  <a:lnTo>
                    <a:pt x="125798" y="176124"/>
                  </a:lnTo>
                  <a:lnTo>
                    <a:pt x="132810" y="123137"/>
                  </a:lnTo>
                  <a:lnTo>
                    <a:pt x="134888" y="61564"/>
                  </a:lnTo>
                  <a:lnTo>
                    <a:pt x="128225" y="9635"/>
                  </a:lnTo>
                  <a:lnTo>
                    <a:pt x="120074" y="2026"/>
                  </a:lnTo>
                  <a:lnTo>
                    <a:pt x="108545" y="0"/>
                  </a:lnTo>
                  <a:lnTo>
                    <a:pt x="94766" y="1696"/>
                  </a:lnTo>
                  <a:lnTo>
                    <a:pt x="71330" y="15769"/>
                  </a:lnTo>
                  <a:lnTo>
                    <a:pt x="41006" y="53450"/>
                  </a:lnTo>
                  <a:lnTo>
                    <a:pt x="16787" y="103209"/>
                  </a:lnTo>
                  <a:lnTo>
                    <a:pt x="8235" y="138582"/>
                  </a:lnTo>
                  <a:lnTo>
                    <a:pt x="11096" y="198757"/>
                  </a:lnTo>
                  <a:lnTo>
                    <a:pt x="12362" y="2244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663249" y="7990134"/>
              <a:ext cx="106415" cy="534737"/>
            </a:xfrm>
            <a:custGeom>
              <a:avLst/>
              <a:gdLst/>
              <a:ahLst/>
              <a:cxnLst/>
              <a:rect l="0" t="0" r="0" b="0"/>
              <a:pathLst>
                <a:path w="106415" h="534737">
                  <a:moveTo>
                    <a:pt x="106414" y="0"/>
                  </a:moveTo>
                  <a:lnTo>
                    <a:pt x="86044" y="23416"/>
                  </a:lnTo>
                  <a:lnTo>
                    <a:pt x="65770" y="74536"/>
                  </a:lnTo>
                  <a:lnTo>
                    <a:pt x="47095" y="135585"/>
                  </a:lnTo>
                  <a:lnTo>
                    <a:pt x="26037" y="192350"/>
                  </a:lnTo>
                  <a:lnTo>
                    <a:pt x="13307" y="235296"/>
                  </a:lnTo>
                  <a:lnTo>
                    <a:pt x="4094" y="279775"/>
                  </a:lnTo>
                  <a:lnTo>
                    <a:pt x="0" y="324934"/>
                  </a:lnTo>
                  <a:lnTo>
                    <a:pt x="4973" y="385904"/>
                  </a:lnTo>
                  <a:lnTo>
                    <a:pt x="16096" y="442564"/>
                  </a:lnTo>
                  <a:lnTo>
                    <a:pt x="48853" y="504806"/>
                  </a:lnTo>
                  <a:lnTo>
                    <a:pt x="65280" y="5347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838219" y="8154668"/>
              <a:ext cx="41134" cy="301648"/>
            </a:xfrm>
            <a:custGeom>
              <a:avLst/>
              <a:gdLst/>
              <a:ahLst/>
              <a:cxnLst/>
              <a:rect l="0" t="0" r="0" b="0"/>
              <a:pathLst>
                <a:path w="41134" h="301648">
                  <a:moveTo>
                    <a:pt x="41133" y="0"/>
                  </a:moveTo>
                  <a:lnTo>
                    <a:pt x="30281" y="48808"/>
                  </a:lnTo>
                  <a:lnTo>
                    <a:pt x="24207" y="98252"/>
                  </a:lnTo>
                  <a:lnTo>
                    <a:pt x="12758" y="147435"/>
                  </a:lnTo>
                  <a:lnTo>
                    <a:pt x="3780" y="195016"/>
                  </a:lnTo>
                  <a:lnTo>
                    <a:pt x="1120" y="247708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934197" y="8171415"/>
              <a:ext cx="180316" cy="284901"/>
            </a:xfrm>
            <a:custGeom>
              <a:avLst/>
              <a:gdLst/>
              <a:ahLst/>
              <a:cxnLst/>
              <a:rect l="0" t="0" r="0" b="0"/>
              <a:pathLst>
                <a:path w="180316" h="284901">
                  <a:moveTo>
                    <a:pt x="0" y="38098"/>
                  </a:moveTo>
                  <a:lnTo>
                    <a:pt x="14558" y="23541"/>
                  </a:lnTo>
                  <a:lnTo>
                    <a:pt x="52726" y="7209"/>
                  </a:lnTo>
                  <a:lnTo>
                    <a:pt x="102629" y="0"/>
                  </a:lnTo>
                  <a:lnTo>
                    <a:pt x="148731" y="5143"/>
                  </a:lnTo>
                  <a:lnTo>
                    <a:pt x="160093" y="11558"/>
                  </a:lnTo>
                  <a:lnTo>
                    <a:pt x="176780" y="30873"/>
                  </a:lnTo>
                  <a:lnTo>
                    <a:pt x="180315" y="42422"/>
                  </a:lnTo>
                  <a:lnTo>
                    <a:pt x="180181" y="67442"/>
                  </a:lnTo>
                  <a:lnTo>
                    <a:pt x="167682" y="120745"/>
                  </a:lnTo>
                  <a:lnTo>
                    <a:pt x="150542" y="179348"/>
                  </a:lnTo>
                  <a:lnTo>
                    <a:pt x="141092" y="231281"/>
                  </a:lnTo>
                  <a:lnTo>
                    <a:pt x="137112" y="284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139865" y="7962712"/>
              <a:ext cx="134209" cy="617004"/>
            </a:xfrm>
            <a:custGeom>
              <a:avLst/>
              <a:gdLst/>
              <a:ahLst/>
              <a:cxnLst/>
              <a:rect l="0" t="0" r="0" b="0"/>
              <a:pathLst>
                <a:path w="134209" h="617004">
                  <a:moveTo>
                    <a:pt x="54845" y="0"/>
                  </a:moveTo>
                  <a:lnTo>
                    <a:pt x="76738" y="24939"/>
                  </a:lnTo>
                  <a:lnTo>
                    <a:pt x="106341" y="81325"/>
                  </a:lnTo>
                  <a:lnTo>
                    <a:pt x="122409" y="131247"/>
                  </a:lnTo>
                  <a:lnTo>
                    <a:pt x="130577" y="174115"/>
                  </a:lnTo>
                  <a:lnTo>
                    <a:pt x="134208" y="223637"/>
                  </a:lnTo>
                  <a:lnTo>
                    <a:pt x="131759" y="267991"/>
                  </a:lnTo>
                  <a:lnTo>
                    <a:pt x="121815" y="323159"/>
                  </a:lnTo>
                  <a:lnTo>
                    <a:pt x="104806" y="382746"/>
                  </a:lnTo>
                  <a:lnTo>
                    <a:pt x="91315" y="431980"/>
                  </a:lnTo>
                  <a:lnTo>
                    <a:pt x="63685" y="492264"/>
                  </a:lnTo>
                  <a:lnTo>
                    <a:pt x="37914" y="552245"/>
                  </a:lnTo>
                  <a:lnTo>
                    <a:pt x="16820" y="592229"/>
                  </a:lnTo>
                  <a:lnTo>
                    <a:pt x="0" y="6170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482645" y="8182091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0"/>
                  </a:moveTo>
                  <a:lnTo>
                    <a:pt x="59660" y="0"/>
                  </a:lnTo>
                  <a:lnTo>
                    <a:pt x="102991" y="4063"/>
                  </a:lnTo>
                  <a:lnTo>
                    <a:pt x="13711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455223" y="8250647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0"/>
                  </a:moveTo>
                  <a:lnTo>
                    <a:pt x="53208" y="0"/>
                  </a:lnTo>
                  <a:lnTo>
                    <a:pt x="105988" y="1523"/>
                  </a:lnTo>
                  <a:lnTo>
                    <a:pt x="162167" y="10852"/>
                  </a:lnTo>
                  <a:lnTo>
                    <a:pt x="17824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787150" y="8113534"/>
              <a:ext cx="420511" cy="313042"/>
            </a:xfrm>
            <a:custGeom>
              <a:avLst/>
              <a:gdLst/>
              <a:ahLst/>
              <a:cxnLst/>
              <a:rect l="0" t="0" r="0" b="0"/>
              <a:pathLst>
                <a:path w="420511" h="313042">
                  <a:moveTo>
                    <a:pt x="10853" y="68557"/>
                  </a:moveTo>
                  <a:lnTo>
                    <a:pt x="10853" y="121766"/>
                  </a:lnTo>
                  <a:lnTo>
                    <a:pt x="9329" y="173022"/>
                  </a:lnTo>
                  <a:lnTo>
                    <a:pt x="0" y="236122"/>
                  </a:lnTo>
                  <a:lnTo>
                    <a:pt x="1459" y="269478"/>
                  </a:lnTo>
                  <a:lnTo>
                    <a:pt x="12264" y="299538"/>
                  </a:lnTo>
                  <a:lnTo>
                    <a:pt x="20934" y="307858"/>
                  </a:lnTo>
                  <a:lnTo>
                    <a:pt x="31285" y="311882"/>
                  </a:lnTo>
                  <a:lnTo>
                    <a:pt x="42756" y="313041"/>
                  </a:lnTo>
                  <a:lnTo>
                    <a:pt x="63627" y="306203"/>
                  </a:lnTo>
                  <a:lnTo>
                    <a:pt x="73458" y="300114"/>
                  </a:lnTo>
                  <a:lnTo>
                    <a:pt x="111129" y="248080"/>
                  </a:lnTo>
                  <a:lnTo>
                    <a:pt x="143848" y="192209"/>
                  </a:lnTo>
                  <a:lnTo>
                    <a:pt x="149791" y="178414"/>
                  </a:lnTo>
                  <a:lnTo>
                    <a:pt x="152229" y="176834"/>
                  </a:lnTo>
                  <a:lnTo>
                    <a:pt x="156106" y="234109"/>
                  </a:lnTo>
                  <a:lnTo>
                    <a:pt x="174583" y="274526"/>
                  </a:lnTo>
                  <a:lnTo>
                    <a:pt x="194835" y="293656"/>
                  </a:lnTo>
                  <a:lnTo>
                    <a:pt x="220594" y="305713"/>
                  </a:lnTo>
                  <a:lnTo>
                    <a:pt x="252355" y="311071"/>
                  </a:lnTo>
                  <a:lnTo>
                    <a:pt x="282721" y="305328"/>
                  </a:lnTo>
                  <a:lnTo>
                    <a:pt x="311453" y="291096"/>
                  </a:lnTo>
                  <a:lnTo>
                    <a:pt x="373638" y="238980"/>
                  </a:lnTo>
                  <a:lnTo>
                    <a:pt x="403064" y="196072"/>
                  </a:lnTo>
                  <a:lnTo>
                    <a:pt x="416522" y="144764"/>
                  </a:lnTo>
                  <a:lnTo>
                    <a:pt x="420510" y="90968"/>
                  </a:lnTo>
                  <a:lnTo>
                    <a:pt x="409255" y="58712"/>
                  </a:lnTo>
                  <a:lnTo>
                    <a:pt x="36734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668538" y="7263440"/>
            <a:ext cx="762017" cy="310702"/>
            <a:chOff x="5668538" y="7263440"/>
            <a:chExt cx="762017" cy="310702"/>
          </a:xfrm>
        </p:grpSpPr>
        <p:sp>
          <p:nvSpPr>
            <p:cNvPr id="133" name="Freeform 132"/>
            <p:cNvSpPr/>
            <p:nvPr/>
          </p:nvSpPr>
          <p:spPr>
            <a:xfrm>
              <a:off x="5668538" y="7263440"/>
              <a:ext cx="387896" cy="310702"/>
            </a:xfrm>
            <a:custGeom>
              <a:avLst/>
              <a:gdLst/>
              <a:ahLst/>
              <a:cxnLst/>
              <a:rect l="0" t="0" r="0" b="0"/>
              <a:pathLst>
                <a:path w="387896" h="310702">
                  <a:moveTo>
                    <a:pt x="7899" y="0"/>
                  </a:moveTo>
                  <a:lnTo>
                    <a:pt x="6376" y="45309"/>
                  </a:lnTo>
                  <a:lnTo>
                    <a:pt x="0" y="104495"/>
                  </a:lnTo>
                  <a:lnTo>
                    <a:pt x="3373" y="148007"/>
                  </a:lnTo>
                  <a:lnTo>
                    <a:pt x="6558" y="208050"/>
                  </a:lnTo>
                  <a:lnTo>
                    <a:pt x="14781" y="257156"/>
                  </a:lnTo>
                  <a:lnTo>
                    <a:pt x="21628" y="268940"/>
                  </a:lnTo>
                  <a:lnTo>
                    <a:pt x="41423" y="286095"/>
                  </a:lnTo>
                  <a:lnTo>
                    <a:pt x="53101" y="289756"/>
                  </a:lnTo>
                  <a:lnTo>
                    <a:pt x="78263" y="289760"/>
                  </a:lnTo>
                  <a:lnTo>
                    <a:pt x="100619" y="276559"/>
                  </a:lnTo>
                  <a:lnTo>
                    <a:pt x="119187" y="255457"/>
                  </a:lnTo>
                  <a:lnTo>
                    <a:pt x="143522" y="204670"/>
                  </a:lnTo>
                  <a:lnTo>
                    <a:pt x="154218" y="160177"/>
                  </a:lnTo>
                  <a:lnTo>
                    <a:pt x="155720" y="143347"/>
                  </a:lnTo>
                  <a:lnTo>
                    <a:pt x="156721" y="141269"/>
                  </a:lnTo>
                  <a:lnTo>
                    <a:pt x="162389" y="199549"/>
                  </a:lnTo>
                  <a:lnTo>
                    <a:pt x="173521" y="254638"/>
                  </a:lnTo>
                  <a:lnTo>
                    <a:pt x="177729" y="270307"/>
                  </a:lnTo>
                  <a:lnTo>
                    <a:pt x="185104" y="282278"/>
                  </a:lnTo>
                  <a:lnTo>
                    <a:pt x="205488" y="299640"/>
                  </a:lnTo>
                  <a:lnTo>
                    <a:pt x="233844" y="308372"/>
                  </a:lnTo>
                  <a:lnTo>
                    <a:pt x="249938" y="310701"/>
                  </a:lnTo>
                  <a:lnTo>
                    <a:pt x="280006" y="305163"/>
                  </a:lnTo>
                  <a:lnTo>
                    <a:pt x="307081" y="291022"/>
                  </a:lnTo>
                  <a:lnTo>
                    <a:pt x="339455" y="255841"/>
                  </a:lnTo>
                  <a:lnTo>
                    <a:pt x="366820" y="207500"/>
                  </a:lnTo>
                  <a:lnTo>
                    <a:pt x="383731" y="154582"/>
                  </a:lnTo>
                  <a:lnTo>
                    <a:pt x="387895" y="101832"/>
                  </a:lnTo>
                  <a:lnTo>
                    <a:pt x="383470" y="71158"/>
                  </a:lnTo>
                  <a:lnTo>
                    <a:pt x="368300" y="42290"/>
                  </a:lnTo>
                  <a:lnTo>
                    <a:pt x="342189" y="12531"/>
                  </a:lnTo>
                  <a:lnTo>
                    <a:pt x="3232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293441" y="7277151"/>
              <a:ext cx="137114" cy="13713"/>
            </a:xfrm>
            <a:custGeom>
              <a:avLst/>
              <a:gdLst/>
              <a:ahLst/>
              <a:cxnLst/>
              <a:rect l="0" t="0" r="0" b="0"/>
              <a:pathLst>
                <a:path w="137114" h="13713">
                  <a:moveTo>
                    <a:pt x="0" y="13712"/>
                  </a:moveTo>
                  <a:lnTo>
                    <a:pt x="53209" y="12188"/>
                  </a:lnTo>
                  <a:lnTo>
                    <a:pt x="111793" y="2859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279730" y="7345707"/>
              <a:ext cx="150825" cy="27424"/>
            </a:xfrm>
            <a:custGeom>
              <a:avLst/>
              <a:gdLst/>
              <a:ahLst/>
              <a:cxnLst/>
              <a:rect l="0" t="0" r="0" b="0"/>
              <a:pathLst>
                <a:path w="150825" h="27424">
                  <a:moveTo>
                    <a:pt x="0" y="27423"/>
                  </a:moveTo>
                  <a:lnTo>
                    <a:pt x="48808" y="16571"/>
                  </a:lnTo>
                  <a:lnTo>
                    <a:pt x="108497" y="6998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6711210" y="6803692"/>
            <a:ext cx="1505325" cy="637995"/>
            <a:chOff x="6711210" y="6803692"/>
            <a:chExt cx="1505325" cy="637995"/>
          </a:xfrm>
        </p:grpSpPr>
        <p:sp>
          <p:nvSpPr>
            <p:cNvPr id="137" name="Freeform 136"/>
            <p:cNvSpPr/>
            <p:nvPr/>
          </p:nvSpPr>
          <p:spPr>
            <a:xfrm>
              <a:off x="6711210" y="7016638"/>
              <a:ext cx="34702" cy="425049"/>
            </a:xfrm>
            <a:custGeom>
              <a:avLst/>
              <a:gdLst/>
              <a:ahLst/>
              <a:cxnLst/>
              <a:rect l="0" t="0" r="0" b="0"/>
              <a:pathLst>
                <a:path w="34702" h="425049">
                  <a:moveTo>
                    <a:pt x="7278" y="0"/>
                  </a:moveTo>
                  <a:lnTo>
                    <a:pt x="0" y="21837"/>
                  </a:lnTo>
                  <a:lnTo>
                    <a:pt x="2752" y="71810"/>
                  </a:lnTo>
                  <a:lnTo>
                    <a:pt x="5266" y="117230"/>
                  </a:lnTo>
                  <a:lnTo>
                    <a:pt x="7908" y="166362"/>
                  </a:lnTo>
                  <a:lnTo>
                    <a:pt x="14160" y="213590"/>
                  </a:lnTo>
                  <a:lnTo>
                    <a:pt x="17954" y="259971"/>
                  </a:lnTo>
                  <a:lnTo>
                    <a:pt x="21164" y="304453"/>
                  </a:lnTo>
                  <a:lnTo>
                    <a:pt x="30013" y="362233"/>
                  </a:lnTo>
                  <a:lnTo>
                    <a:pt x="34701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910446" y="6961794"/>
              <a:ext cx="186077" cy="356492"/>
            </a:xfrm>
            <a:custGeom>
              <a:avLst/>
              <a:gdLst/>
              <a:ahLst/>
              <a:cxnLst/>
              <a:rect l="0" t="0" r="0" b="0"/>
              <a:pathLst>
                <a:path w="186077" h="356492">
                  <a:moveTo>
                    <a:pt x="0" y="0"/>
                  </a:moveTo>
                  <a:lnTo>
                    <a:pt x="29115" y="0"/>
                  </a:lnTo>
                  <a:lnTo>
                    <a:pt x="69057" y="14557"/>
                  </a:lnTo>
                  <a:lnTo>
                    <a:pt x="102559" y="38168"/>
                  </a:lnTo>
                  <a:lnTo>
                    <a:pt x="131783" y="71739"/>
                  </a:lnTo>
                  <a:lnTo>
                    <a:pt x="138298" y="101455"/>
                  </a:lnTo>
                  <a:lnTo>
                    <a:pt x="137902" y="117912"/>
                  </a:lnTo>
                  <a:lnTo>
                    <a:pt x="133068" y="131929"/>
                  </a:lnTo>
                  <a:lnTo>
                    <a:pt x="115510" y="155629"/>
                  </a:lnTo>
                  <a:lnTo>
                    <a:pt x="79929" y="186102"/>
                  </a:lnTo>
                  <a:lnTo>
                    <a:pt x="68520" y="189577"/>
                  </a:lnTo>
                  <a:lnTo>
                    <a:pt x="57868" y="188847"/>
                  </a:lnTo>
                  <a:lnTo>
                    <a:pt x="47719" y="185313"/>
                  </a:lnTo>
                  <a:lnTo>
                    <a:pt x="45524" y="181434"/>
                  </a:lnTo>
                  <a:lnTo>
                    <a:pt x="48631" y="177324"/>
                  </a:lnTo>
                  <a:lnTo>
                    <a:pt x="55272" y="173060"/>
                  </a:lnTo>
                  <a:lnTo>
                    <a:pt x="101014" y="174339"/>
                  </a:lnTo>
                  <a:lnTo>
                    <a:pt x="129193" y="188697"/>
                  </a:lnTo>
                  <a:lnTo>
                    <a:pt x="172110" y="227876"/>
                  </a:lnTo>
                  <a:lnTo>
                    <a:pt x="183136" y="254641"/>
                  </a:lnTo>
                  <a:lnTo>
                    <a:pt x="186076" y="270310"/>
                  </a:lnTo>
                  <a:lnTo>
                    <a:pt x="183465" y="283802"/>
                  </a:lnTo>
                  <a:lnTo>
                    <a:pt x="168378" y="306919"/>
                  </a:lnTo>
                  <a:lnTo>
                    <a:pt x="134188" y="337064"/>
                  </a:lnTo>
                  <a:lnTo>
                    <a:pt x="112452" y="347857"/>
                  </a:lnTo>
                  <a:lnTo>
                    <a:pt x="82267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184669" y="7222306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335493" y="6925214"/>
              <a:ext cx="211031" cy="379361"/>
            </a:xfrm>
            <a:custGeom>
              <a:avLst/>
              <a:gdLst/>
              <a:ahLst/>
              <a:cxnLst/>
              <a:rect l="0" t="0" r="0" b="0"/>
              <a:pathLst>
                <a:path w="211031" h="379361">
                  <a:moveTo>
                    <a:pt x="0" y="36580"/>
                  </a:moveTo>
                  <a:lnTo>
                    <a:pt x="14557" y="22022"/>
                  </a:lnTo>
                  <a:lnTo>
                    <a:pt x="67283" y="5691"/>
                  </a:lnTo>
                  <a:lnTo>
                    <a:pt x="111155" y="0"/>
                  </a:lnTo>
                  <a:lnTo>
                    <a:pt x="152998" y="518"/>
                  </a:lnTo>
                  <a:lnTo>
                    <a:pt x="186829" y="10904"/>
                  </a:lnTo>
                  <a:lnTo>
                    <a:pt x="197680" y="20986"/>
                  </a:lnTo>
                  <a:lnTo>
                    <a:pt x="209735" y="48439"/>
                  </a:lnTo>
                  <a:lnTo>
                    <a:pt x="211030" y="76890"/>
                  </a:lnTo>
                  <a:lnTo>
                    <a:pt x="199448" y="132396"/>
                  </a:lnTo>
                  <a:lnTo>
                    <a:pt x="194176" y="180923"/>
                  </a:lnTo>
                  <a:lnTo>
                    <a:pt x="192614" y="233896"/>
                  </a:lnTo>
                  <a:lnTo>
                    <a:pt x="192151" y="288185"/>
                  </a:lnTo>
                  <a:lnTo>
                    <a:pt x="201417" y="347131"/>
                  </a:lnTo>
                  <a:lnTo>
                    <a:pt x="205668" y="3793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646507" y="6893238"/>
              <a:ext cx="227733" cy="310071"/>
            </a:xfrm>
            <a:custGeom>
              <a:avLst/>
              <a:gdLst/>
              <a:ahLst/>
              <a:cxnLst/>
              <a:rect l="0" t="0" r="0" b="0"/>
              <a:pathLst>
                <a:path w="227733" h="310071">
                  <a:moveTo>
                    <a:pt x="72899" y="0"/>
                  </a:moveTo>
                  <a:lnTo>
                    <a:pt x="22926" y="57252"/>
                  </a:lnTo>
                  <a:lnTo>
                    <a:pt x="2570" y="96692"/>
                  </a:lnTo>
                  <a:lnTo>
                    <a:pt x="0" y="123717"/>
                  </a:lnTo>
                  <a:lnTo>
                    <a:pt x="1448" y="137323"/>
                  </a:lnTo>
                  <a:lnTo>
                    <a:pt x="3936" y="141823"/>
                  </a:lnTo>
                  <a:lnTo>
                    <a:pt x="7119" y="140252"/>
                  </a:lnTo>
                  <a:lnTo>
                    <a:pt x="10764" y="134635"/>
                  </a:lnTo>
                  <a:lnTo>
                    <a:pt x="37731" y="112172"/>
                  </a:lnTo>
                  <a:lnTo>
                    <a:pt x="65902" y="103175"/>
                  </a:lnTo>
                  <a:lnTo>
                    <a:pt x="97213" y="100700"/>
                  </a:lnTo>
                  <a:lnTo>
                    <a:pt x="140534" y="109396"/>
                  </a:lnTo>
                  <a:lnTo>
                    <a:pt x="168469" y="122762"/>
                  </a:lnTo>
                  <a:lnTo>
                    <a:pt x="202612" y="154696"/>
                  </a:lnTo>
                  <a:lnTo>
                    <a:pt x="224747" y="193105"/>
                  </a:lnTo>
                  <a:lnTo>
                    <a:pt x="227732" y="219889"/>
                  </a:lnTo>
                  <a:lnTo>
                    <a:pt x="226395" y="233431"/>
                  </a:lnTo>
                  <a:lnTo>
                    <a:pt x="212723" y="256602"/>
                  </a:lnTo>
                  <a:lnTo>
                    <a:pt x="166705" y="296304"/>
                  </a:lnTo>
                  <a:lnTo>
                    <a:pt x="136427" y="306889"/>
                  </a:lnTo>
                  <a:lnTo>
                    <a:pt x="107228" y="310070"/>
                  </a:lnTo>
                  <a:lnTo>
                    <a:pt x="72899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966208" y="6803692"/>
              <a:ext cx="250327" cy="367962"/>
            </a:xfrm>
            <a:custGeom>
              <a:avLst/>
              <a:gdLst/>
              <a:ahLst/>
              <a:cxnLst/>
              <a:rect l="0" t="0" r="0" b="0"/>
              <a:pathLst>
                <a:path w="250327" h="367962">
                  <a:moveTo>
                    <a:pt x="0" y="7278"/>
                  </a:moveTo>
                  <a:lnTo>
                    <a:pt x="21837" y="0"/>
                  </a:lnTo>
                  <a:lnTo>
                    <a:pt x="44745" y="489"/>
                  </a:lnTo>
                  <a:lnTo>
                    <a:pt x="103971" y="13216"/>
                  </a:lnTo>
                  <a:lnTo>
                    <a:pt x="149128" y="33244"/>
                  </a:lnTo>
                  <a:lnTo>
                    <a:pt x="169367" y="53858"/>
                  </a:lnTo>
                  <a:lnTo>
                    <a:pt x="176897" y="65755"/>
                  </a:lnTo>
                  <a:lnTo>
                    <a:pt x="178870" y="78255"/>
                  </a:lnTo>
                  <a:lnTo>
                    <a:pt x="172937" y="104333"/>
                  </a:lnTo>
                  <a:lnTo>
                    <a:pt x="156081" y="127095"/>
                  </a:lnTo>
                  <a:lnTo>
                    <a:pt x="145188" y="137431"/>
                  </a:lnTo>
                  <a:lnTo>
                    <a:pt x="144019" y="142798"/>
                  </a:lnTo>
                  <a:lnTo>
                    <a:pt x="149334" y="144852"/>
                  </a:lnTo>
                  <a:lnTo>
                    <a:pt x="158971" y="144699"/>
                  </a:lnTo>
                  <a:lnTo>
                    <a:pt x="177804" y="152653"/>
                  </a:lnTo>
                  <a:lnTo>
                    <a:pt x="222001" y="182586"/>
                  </a:lnTo>
                  <a:lnTo>
                    <a:pt x="239842" y="208086"/>
                  </a:lnTo>
                  <a:lnTo>
                    <a:pt x="246733" y="223417"/>
                  </a:lnTo>
                  <a:lnTo>
                    <a:pt x="250326" y="256703"/>
                  </a:lnTo>
                  <a:lnTo>
                    <a:pt x="245321" y="288762"/>
                  </a:lnTo>
                  <a:lnTo>
                    <a:pt x="225373" y="323941"/>
                  </a:lnTo>
                  <a:lnTo>
                    <a:pt x="208840" y="344037"/>
                  </a:lnTo>
                  <a:lnTo>
                    <a:pt x="175122" y="365202"/>
                  </a:lnTo>
                  <a:lnTo>
                    <a:pt x="145372" y="367961"/>
                  </a:lnTo>
                  <a:lnTo>
                    <a:pt x="98425" y="365012"/>
                  </a:lnTo>
                  <a:lnTo>
                    <a:pt x="54845" y="363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510985" y="8538582"/>
            <a:ext cx="712984" cy="452470"/>
            <a:chOff x="4510985" y="8538582"/>
            <a:chExt cx="712984" cy="452470"/>
          </a:xfrm>
        </p:grpSpPr>
        <p:sp>
          <p:nvSpPr>
            <p:cNvPr id="144" name="Freeform 143"/>
            <p:cNvSpPr/>
            <p:nvPr/>
          </p:nvSpPr>
          <p:spPr>
            <a:xfrm>
              <a:off x="4510985" y="8538582"/>
              <a:ext cx="123402" cy="452470"/>
            </a:xfrm>
            <a:custGeom>
              <a:avLst/>
              <a:gdLst/>
              <a:ahLst/>
              <a:cxnLst/>
              <a:rect l="0" t="0" r="0" b="0"/>
              <a:pathLst>
                <a:path w="123402" h="452470">
                  <a:moveTo>
                    <a:pt x="123401" y="0"/>
                  </a:moveTo>
                  <a:lnTo>
                    <a:pt x="108487" y="52870"/>
                  </a:lnTo>
                  <a:lnTo>
                    <a:pt x="95622" y="113167"/>
                  </a:lnTo>
                  <a:lnTo>
                    <a:pt x="82162" y="171151"/>
                  </a:lnTo>
                  <a:lnTo>
                    <a:pt x="63965" y="231690"/>
                  </a:lnTo>
                  <a:lnTo>
                    <a:pt x="45700" y="290705"/>
                  </a:lnTo>
                  <a:lnTo>
                    <a:pt x="31992" y="347833"/>
                  </a:lnTo>
                  <a:lnTo>
                    <a:pt x="13711" y="409625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4634386" y="8558726"/>
              <a:ext cx="208040" cy="358452"/>
            </a:xfrm>
            <a:custGeom>
              <a:avLst/>
              <a:gdLst/>
              <a:ahLst/>
              <a:cxnLst/>
              <a:rect l="0" t="0" r="0" b="0"/>
              <a:pathLst>
                <a:path w="208040" h="358452">
                  <a:moveTo>
                    <a:pt x="95978" y="7278"/>
                  </a:moveTo>
                  <a:lnTo>
                    <a:pt x="117815" y="0"/>
                  </a:lnTo>
                  <a:lnTo>
                    <a:pt x="140723" y="488"/>
                  </a:lnTo>
                  <a:lnTo>
                    <a:pt x="164616" y="7307"/>
                  </a:lnTo>
                  <a:lnTo>
                    <a:pt x="185392" y="20495"/>
                  </a:lnTo>
                  <a:lnTo>
                    <a:pt x="200719" y="40575"/>
                  </a:lnTo>
                  <a:lnTo>
                    <a:pt x="206939" y="52328"/>
                  </a:lnTo>
                  <a:lnTo>
                    <a:pt x="208039" y="63211"/>
                  </a:lnTo>
                  <a:lnTo>
                    <a:pt x="201136" y="83427"/>
                  </a:lnTo>
                  <a:lnTo>
                    <a:pt x="160931" y="130656"/>
                  </a:lnTo>
                  <a:lnTo>
                    <a:pt x="129950" y="155217"/>
                  </a:lnTo>
                  <a:lnTo>
                    <a:pt x="129291" y="154655"/>
                  </a:lnTo>
                  <a:lnTo>
                    <a:pt x="131897" y="151234"/>
                  </a:lnTo>
                  <a:lnTo>
                    <a:pt x="138206" y="152000"/>
                  </a:lnTo>
                  <a:lnTo>
                    <a:pt x="157403" y="160975"/>
                  </a:lnTo>
                  <a:lnTo>
                    <a:pt x="173045" y="179183"/>
                  </a:lnTo>
                  <a:lnTo>
                    <a:pt x="183552" y="204034"/>
                  </a:lnTo>
                  <a:lnTo>
                    <a:pt x="187943" y="250763"/>
                  </a:lnTo>
                  <a:lnTo>
                    <a:pt x="183571" y="280028"/>
                  </a:lnTo>
                  <a:lnTo>
                    <a:pt x="172488" y="304207"/>
                  </a:lnTo>
                  <a:lnTo>
                    <a:pt x="155881" y="325110"/>
                  </a:lnTo>
                  <a:lnTo>
                    <a:pt x="133266" y="344556"/>
                  </a:lnTo>
                  <a:lnTo>
                    <a:pt x="103918" y="355231"/>
                  </a:lnTo>
                  <a:lnTo>
                    <a:pt x="72084" y="358451"/>
                  </a:lnTo>
                  <a:lnTo>
                    <a:pt x="31515" y="351699"/>
                  </a:lnTo>
                  <a:lnTo>
                    <a:pt x="0" y="336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4867477" y="8867651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058585" y="8552293"/>
              <a:ext cx="165384" cy="413089"/>
            </a:xfrm>
            <a:custGeom>
              <a:avLst/>
              <a:gdLst/>
              <a:ahLst/>
              <a:cxnLst/>
              <a:rect l="0" t="0" r="0" b="0"/>
              <a:pathLst>
                <a:path w="165384" h="413089">
                  <a:moveTo>
                    <a:pt x="137960" y="41134"/>
                  </a:moveTo>
                  <a:lnTo>
                    <a:pt x="123403" y="19298"/>
                  </a:lnTo>
                  <a:lnTo>
                    <a:pt x="113021" y="12866"/>
                  </a:lnTo>
                  <a:lnTo>
                    <a:pt x="85234" y="5718"/>
                  </a:lnTo>
                  <a:lnTo>
                    <a:pt x="72341" y="6859"/>
                  </a:lnTo>
                  <a:lnTo>
                    <a:pt x="49888" y="16252"/>
                  </a:lnTo>
                  <a:lnTo>
                    <a:pt x="20119" y="38670"/>
                  </a:lnTo>
                  <a:lnTo>
                    <a:pt x="9413" y="67969"/>
                  </a:lnTo>
                  <a:lnTo>
                    <a:pt x="7702" y="103334"/>
                  </a:lnTo>
                  <a:lnTo>
                    <a:pt x="23869" y="148940"/>
                  </a:lnTo>
                  <a:lnTo>
                    <a:pt x="65458" y="211853"/>
                  </a:lnTo>
                  <a:lnTo>
                    <a:pt x="99997" y="263258"/>
                  </a:lnTo>
                  <a:lnTo>
                    <a:pt x="116386" y="312955"/>
                  </a:lnTo>
                  <a:lnTo>
                    <a:pt x="120754" y="348313"/>
                  </a:lnTo>
                  <a:lnTo>
                    <a:pt x="117349" y="363227"/>
                  </a:lnTo>
                  <a:lnTo>
                    <a:pt x="101378" y="387923"/>
                  </a:lnTo>
                  <a:lnTo>
                    <a:pt x="66690" y="411678"/>
                  </a:lnTo>
                  <a:lnTo>
                    <a:pt x="55407" y="413088"/>
                  </a:lnTo>
                  <a:lnTo>
                    <a:pt x="34745" y="406528"/>
                  </a:lnTo>
                  <a:lnTo>
                    <a:pt x="5983" y="378427"/>
                  </a:lnTo>
                  <a:lnTo>
                    <a:pt x="1225" y="365022"/>
                  </a:lnTo>
                  <a:lnTo>
                    <a:pt x="0" y="333875"/>
                  </a:lnTo>
                  <a:lnTo>
                    <a:pt x="15155" y="282081"/>
                  </a:lnTo>
                  <a:lnTo>
                    <a:pt x="38150" y="222455"/>
                  </a:lnTo>
                  <a:lnTo>
                    <a:pt x="74516" y="171630"/>
                  </a:lnTo>
                  <a:lnTo>
                    <a:pt x="107990" y="121441"/>
                  </a:lnTo>
                  <a:lnTo>
                    <a:pt x="137205" y="72038"/>
                  </a:lnTo>
                  <a:lnTo>
                    <a:pt x="157033" y="32517"/>
                  </a:lnTo>
                  <a:lnTo>
                    <a:pt x="16538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650850" y="7112617"/>
            <a:ext cx="265251" cy="191958"/>
            <a:chOff x="7650850" y="7112617"/>
            <a:chExt cx="265251" cy="191958"/>
          </a:xfrm>
        </p:grpSpPr>
        <p:sp>
          <p:nvSpPr>
            <p:cNvPr id="149" name="Freeform 148"/>
            <p:cNvSpPr/>
            <p:nvPr/>
          </p:nvSpPr>
          <p:spPr>
            <a:xfrm>
              <a:off x="7733118" y="7112617"/>
              <a:ext cx="182983" cy="123402"/>
            </a:xfrm>
            <a:custGeom>
              <a:avLst/>
              <a:gdLst/>
              <a:ahLst/>
              <a:cxnLst/>
              <a:rect l="0" t="0" r="0" b="0"/>
              <a:pathLst>
                <a:path w="182983" h="123402">
                  <a:moveTo>
                    <a:pt x="178245" y="0"/>
                  </a:moveTo>
                  <a:lnTo>
                    <a:pt x="146930" y="12470"/>
                  </a:lnTo>
                  <a:lnTo>
                    <a:pt x="93359" y="51315"/>
                  </a:lnTo>
                  <a:lnTo>
                    <a:pt x="51280" y="73050"/>
                  </a:lnTo>
                  <a:lnTo>
                    <a:pt x="64432" y="71569"/>
                  </a:lnTo>
                  <a:lnTo>
                    <a:pt x="124663" y="54038"/>
                  </a:lnTo>
                  <a:lnTo>
                    <a:pt x="182982" y="34934"/>
                  </a:lnTo>
                  <a:lnTo>
                    <a:pt x="124494" y="60758"/>
                  </a:lnTo>
                  <a:lnTo>
                    <a:pt x="68772" y="81630"/>
                  </a:lnTo>
                  <a:lnTo>
                    <a:pt x="42753" y="92649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650850" y="7201317"/>
              <a:ext cx="188234" cy="103258"/>
            </a:xfrm>
            <a:custGeom>
              <a:avLst/>
              <a:gdLst/>
              <a:ahLst/>
              <a:cxnLst/>
              <a:rect l="0" t="0" r="0" b="0"/>
              <a:pathLst>
                <a:path w="188234" h="103258">
                  <a:moveTo>
                    <a:pt x="164535" y="7279"/>
                  </a:moveTo>
                  <a:lnTo>
                    <a:pt x="186371" y="0"/>
                  </a:lnTo>
                  <a:lnTo>
                    <a:pt x="188233" y="2426"/>
                  </a:lnTo>
                  <a:lnTo>
                    <a:pt x="178114" y="17310"/>
                  </a:lnTo>
                  <a:lnTo>
                    <a:pt x="121578" y="51388"/>
                  </a:lnTo>
                  <a:lnTo>
                    <a:pt x="68196" y="78284"/>
                  </a:lnTo>
                  <a:lnTo>
                    <a:pt x="12140" y="98915"/>
                  </a:lnTo>
                  <a:lnTo>
                    <a:pt x="0" y="1032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89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127000"/>
            <a:ext cx="7247382" cy="516953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5168900"/>
            <a:ext cx="7233158" cy="448538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469900" y="9804400"/>
            <a:ext cx="432812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Practice problems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425567" y="1828766"/>
            <a:ext cx="464355" cy="365726"/>
          </a:xfrm>
          <a:custGeom>
            <a:avLst/>
            <a:gdLst/>
            <a:ahLst/>
            <a:cxnLst/>
            <a:rect l="0" t="0" r="0" b="0"/>
            <a:pathLst>
              <a:path w="464355" h="365726">
                <a:moveTo>
                  <a:pt x="235324" y="0"/>
                </a:moveTo>
                <a:lnTo>
                  <a:pt x="183639" y="12470"/>
                </a:lnTo>
                <a:lnTo>
                  <a:pt x="122196" y="42694"/>
                </a:lnTo>
                <a:lnTo>
                  <a:pt x="66387" y="78005"/>
                </a:lnTo>
                <a:lnTo>
                  <a:pt x="28351" y="119768"/>
                </a:lnTo>
                <a:lnTo>
                  <a:pt x="2694" y="170737"/>
                </a:lnTo>
                <a:lnTo>
                  <a:pt x="0" y="231712"/>
                </a:lnTo>
                <a:lnTo>
                  <a:pt x="16129" y="283464"/>
                </a:lnTo>
                <a:lnTo>
                  <a:pt x="54763" y="327744"/>
                </a:lnTo>
                <a:lnTo>
                  <a:pt x="112083" y="355252"/>
                </a:lnTo>
                <a:lnTo>
                  <a:pt x="159222" y="363558"/>
                </a:lnTo>
                <a:lnTo>
                  <a:pt x="209118" y="365725"/>
                </a:lnTo>
                <a:lnTo>
                  <a:pt x="256685" y="361611"/>
                </a:lnTo>
                <a:lnTo>
                  <a:pt x="303217" y="354704"/>
                </a:lnTo>
                <a:lnTo>
                  <a:pt x="347766" y="345032"/>
                </a:lnTo>
                <a:lnTo>
                  <a:pt x="404059" y="320934"/>
                </a:lnTo>
                <a:lnTo>
                  <a:pt x="430164" y="298031"/>
                </a:lnTo>
                <a:lnTo>
                  <a:pt x="454711" y="259441"/>
                </a:lnTo>
                <a:lnTo>
                  <a:pt x="464354" y="204504"/>
                </a:lnTo>
                <a:lnTo>
                  <a:pt x="458485" y="174173"/>
                </a:lnTo>
                <a:lnTo>
                  <a:pt x="429890" y="122596"/>
                </a:lnTo>
                <a:lnTo>
                  <a:pt x="389290" y="89307"/>
                </a:lnTo>
                <a:lnTo>
                  <a:pt x="331387" y="67426"/>
                </a:lnTo>
                <a:lnTo>
                  <a:pt x="288175" y="60436"/>
                </a:lnTo>
                <a:lnTo>
                  <a:pt x="229147" y="56501"/>
                </a:lnTo>
                <a:lnTo>
                  <a:pt x="180479" y="548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732158" y="2514513"/>
            <a:ext cx="2157216" cy="767640"/>
          </a:xfrm>
          <a:custGeom>
            <a:avLst/>
            <a:gdLst/>
            <a:ahLst/>
            <a:cxnLst/>
            <a:rect l="0" t="0" r="0" b="0"/>
            <a:pathLst>
              <a:path w="2157216" h="767640">
                <a:moveTo>
                  <a:pt x="873888" y="136925"/>
                </a:moveTo>
                <a:lnTo>
                  <a:pt x="827055" y="136925"/>
                </a:lnTo>
                <a:lnTo>
                  <a:pt x="782994" y="136925"/>
                </a:lnTo>
                <a:lnTo>
                  <a:pt x="737005" y="136925"/>
                </a:lnTo>
                <a:lnTo>
                  <a:pt x="689650" y="136925"/>
                </a:lnTo>
                <a:lnTo>
                  <a:pt x="638134" y="136925"/>
                </a:lnTo>
                <a:lnTo>
                  <a:pt x="588832" y="140988"/>
                </a:lnTo>
                <a:lnTo>
                  <a:pt x="541528" y="147871"/>
                </a:lnTo>
                <a:lnTo>
                  <a:pt x="495113" y="156009"/>
                </a:lnTo>
                <a:lnTo>
                  <a:pt x="449094" y="164704"/>
                </a:lnTo>
                <a:lnTo>
                  <a:pt x="403249" y="175170"/>
                </a:lnTo>
                <a:lnTo>
                  <a:pt x="357483" y="189978"/>
                </a:lnTo>
                <a:lnTo>
                  <a:pt x="311751" y="206716"/>
                </a:lnTo>
                <a:lnTo>
                  <a:pt x="267558" y="224311"/>
                </a:lnTo>
                <a:lnTo>
                  <a:pt x="211465" y="251347"/>
                </a:lnTo>
                <a:lnTo>
                  <a:pt x="159608" y="287780"/>
                </a:lnTo>
                <a:lnTo>
                  <a:pt x="98525" y="324318"/>
                </a:lnTo>
                <a:lnTo>
                  <a:pt x="39522" y="370016"/>
                </a:lnTo>
                <a:lnTo>
                  <a:pt x="21643" y="389821"/>
                </a:lnTo>
                <a:lnTo>
                  <a:pt x="8619" y="413857"/>
                </a:lnTo>
                <a:lnTo>
                  <a:pt x="0" y="460364"/>
                </a:lnTo>
                <a:lnTo>
                  <a:pt x="8034" y="519726"/>
                </a:lnTo>
                <a:lnTo>
                  <a:pt x="28354" y="575464"/>
                </a:lnTo>
                <a:lnTo>
                  <a:pt x="45626" y="601485"/>
                </a:lnTo>
                <a:lnTo>
                  <a:pt x="82568" y="633264"/>
                </a:lnTo>
                <a:lnTo>
                  <a:pt x="132955" y="661977"/>
                </a:lnTo>
                <a:lnTo>
                  <a:pt x="195450" y="688259"/>
                </a:lnTo>
                <a:lnTo>
                  <a:pt x="239736" y="700874"/>
                </a:lnTo>
                <a:lnTo>
                  <a:pt x="300216" y="716542"/>
                </a:lnTo>
                <a:lnTo>
                  <a:pt x="350284" y="726141"/>
                </a:lnTo>
                <a:lnTo>
                  <a:pt x="408085" y="733961"/>
                </a:lnTo>
                <a:lnTo>
                  <a:pt x="469321" y="737437"/>
                </a:lnTo>
                <a:lnTo>
                  <a:pt x="519898" y="743045"/>
                </a:lnTo>
                <a:lnTo>
                  <a:pt x="582631" y="750704"/>
                </a:lnTo>
                <a:lnTo>
                  <a:pt x="627133" y="754019"/>
                </a:lnTo>
                <a:lnTo>
                  <a:pt x="687538" y="760571"/>
                </a:lnTo>
                <a:lnTo>
                  <a:pt x="738760" y="764498"/>
                </a:lnTo>
                <a:lnTo>
                  <a:pt x="801857" y="766709"/>
                </a:lnTo>
                <a:lnTo>
                  <a:pt x="859147" y="767364"/>
                </a:lnTo>
                <a:lnTo>
                  <a:pt x="918779" y="767558"/>
                </a:lnTo>
                <a:lnTo>
                  <a:pt x="980628" y="767616"/>
                </a:lnTo>
                <a:lnTo>
                  <a:pt x="1037548" y="767633"/>
                </a:lnTo>
                <a:lnTo>
                  <a:pt x="1097071" y="767638"/>
                </a:lnTo>
                <a:lnTo>
                  <a:pt x="1158888" y="767639"/>
                </a:lnTo>
                <a:lnTo>
                  <a:pt x="1215798" y="763577"/>
                </a:lnTo>
                <a:lnTo>
                  <a:pt x="1275318" y="756788"/>
                </a:lnTo>
                <a:lnTo>
                  <a:pt x="1337134" y="750713"/>
                </a:lnTo>
                <a:lnTo>
                  <a:pt x="1398107" y="743328"/>
                </a:lnTo>
                <a:lnTo>
                  <a:pt x="1460353" y="737077"/>
                </a:lnTo>
                <a:lnTo>
                  <a:pt x="1521454" y="725576"/>
                </a:lnTo>
                <a:lnTo>
                  <a:pt x="1583738" y="712520"/>
                </a:lnTo>
                <a:lnTo>
                  <a:pt x="1640787" y="699002"/>
                </a:lnTo>
                <a:lnTo>
                  <a:pt x="1696285" y="681286"/>
                </a:lnTo>
                <a:lnTo>
                  <a:pt x="1751323" y="660802"/>
                </a:lnTo>
                <a:lnTo>
                  <a:pt x="1806225" y="645084"/>
                </a:lnTo>
                <a:lnTo>
                  <a:pt x="1857025" y="626716"/>
                </a:lnTo>
                <a:lnTo>
                  <a:pt x="1905085" y="606039"/>
                </a:lnTo>
                <a:lnTo>
                  <a:pt x="1953857" y="586201"/>
                </a:lnTo>
                <a:lnTo>
                  <a:pt x="2011282" y="559479"/>
                </a:lnTo>
                <a:lnTo>
                  <a:pt x="2055690" y="528584"/>
                </a:lnTo>
                <a:lnTo>
                  <a:pt x="2110350" y="476813"/>
                </a:lnTo>
                <a:lnTo>
                  <a:pt x="2142478" y="437714"/>
                </a:lnTo>
                <a:lnTo>
                  <a:pt x="2153735" y="406705"/>
                </a:lnTo>
                <a:lnTo>
                  <a:pt x="2157215" y="372611"/>
                </a:lnTo>
                <a:lnTo>
                  <a:pt x="2149085" y="319156"/>
                </a:lnTo>
                <a:lnTo>
                  <a:pt x="2135851" y="282918"/>
                </a:lnTo>
                <a:lnTo>
                  <a:pt x="2111687" y="254624"/>
                </a:lnTo>
                <a:lnTo>
                  <a:pt x="2049262" y="203489"/>
                </a:lnTo>
                <a:lnTo>
                  <a:pt x="1997458" y="179471"/>
                </a:lnTo>
                <a:lnTo>
                  <a:pt x="1971975" y="168022"/>
                </a:lnTo>
                <a:lnTo>
                  <a:pt x="1913990" y="134343"/>
                </a:lnTo>
                <a:lnTo>
                  <a:pt x="1851287" y="114465"/>
                </a:lnTo>
                <a:lnTo>
                  <a:pt x="1793310" y="95869"/>
                </a:lnTo>
                <a:lnTo>
                  <a:pt x="1730567" y="77525"/>
                </a:lnTo>
                <a:lnTo>
                  <a:pt x="1677521" y="63803"/>
                </a:lnTo>
                <a:lnTo>
                  <a:pt x="1623209" y="50089"/>
                </a:lnTo>
                <a:lnTo>
                  <a:pt x="1568523" y="43655"/>
                </a:lnTo>
                <a:lnTo>
                  <a:pt x="1513724" y="34470"/>
                </a:lnTo>
                <a:lnTo>
                  <a:pt x="1458894" y="22100"/>
                </a:lnTo>
                <a:lnTo>
                  <a:pt x="1404053" y="16065"/>
                </a:lnTo>
                <a:lnTo>
                  <a:pt x="1349209" y="6998"/>
                </a:lnTo>
                <a:lnTo>
                  <a:pt x="1287086" y="1942"/>
                </a:lnTo>
                <a:lnTo>
                  <a:pt x="1227715" y="444"/>
                </a:lnTo>
                <a:lnTo>
                  <a:pt x="1164250" y="0"/>
                </a:lnTo>
                <a:lnTo>
                  <a:pt x="1119737" y="3958"/>
                </a:lnTo>
                <a:lnTo>
                  <a:pt x="1076086" y="10796"/>
                </a:lnTo>
                <a:lnTo>
                  <a:pt x="1015727" y="23211"/>
                </a:lnTo>
                <a:lnTo>
                  <a:pt x="972475" y="32048"/>
                </a:lnTo>
                <a:lnTo>
                  <a:pt x="927861" y="41054"/>
                </a:lnTo>
                <a:lnTo>
                  <a:pt x="884165" y="50135"/>
                </a:lnTo>
                <a:lnTo>
                  <a:pt x="828351" y="63813"/>
                </a:lnTo>
                <a:lnTo>
                  <a:pt x="777910" y="82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593253" y="1993300"/>
            <a:ext cx="397625" cy="411337"/>
            <a:chOff x="4593253" y="1993300"/>
            <a:chExt cx="397625" cy="411337"/>
          </a:xfrm>
        </p:grpSpPr>
        <p:sp>
          <p:nvSpPr>
            <p:cNvPr id="7" name="Freeform 6"/>
            <p:cNvSpPr/>
            <p:nvPr/>
          </p:nvSpPr>
          <p:spPr>
            <a:xfrm>
              <a:off x="4593253" y="2157835"/>
              <a:ext cx="191957" cy="179940"/>
            </a:xfrm>
            <a:custGeom>
              <a:avLst/>
              <a:gdLst/>
              <a:ahLst/>
              <a:cxnLst/>
              <a:rect l="0" t="0" r="0" b="0"/>
              <a:pathLst>
                <a:path w="191957" h="179940">
                  <a:moveTo>
                    <a:pt x="0" y="0"/>
                  </a:moveTo>
                  <a:lnTo>
                    <a:pt x="1523" y="51685"/>
                  </a:lnTo>
                  <a:lnTo>
                    <a:pt x="10852" y="113128"/>
                  </a:lnTo>
                  <a:lnTo>
                    <a:pt x="20425" y="176216"/>
                  </a:lnTo>
                  <a:lnTo>
                    <a:pt x="24281" y="179939"/>
                  </a:lnTo>
                  <a:lnTo>
                    <a:pt x="28375" y="176328"/>
                  </a:lnTo>
                  <a:lnTo>
                    <a:pt x="32627" y="167826"/>
                  </a:lnTo>
                  <a:lnTo>
                    <a:pt x="49541" y="154317"/>
                  </a:lnTo>
                  <a:lnTo>
                    <a:pt x="104917" y="133232"/>
                  </a:lnTo>
                  <a:lnTo>
                    <a:pt x="156688" y="126313"/>
                  </a:lnTo>
                  <a:lnTo>
                    <a:pt x="191956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744076" y="2048145"/>
              <a:ext cx="109690" cy="356492"/>
            </a:xfrm>
            <a:custGeom>
              <a:avLst/>
              <a:gdLst/>
              <a:ahLst/>
              <a:cxnLst/>
              <a:rect l="0" t="0" r="0" b="0"/>
              <a:pathLst>
                <a:path w="109690" h="356492">
                  <a:moveTo>
                    <a:pt x="0" y="0"/>
                  </a:moveTo>
                  <a:lnTo>
                    <a:pt x="3047" y="45309"/>
                  </a:lnTo>
                  <a:lnTo>
                    <a:pt x="20369" y="104494"/>
                  </a:lnTo>
                  <a:lnTo>
                    <a:pt x="30889" y="148006"/>
                  </a:lnTo>
                  <a:lnTo>
                    <a:pt x="52656" y="208050"/>
                  </a:lnTo>
                  <a:lnTo>
                    <a:pt x="78402" y="257156"/>
                  </a:lnTo>
                  <a:lnTo>
                    <a:pt x="101929" y="313171"/>
                  </a:lnTo>
                  <a:lnTo>
                    <a:pt x="109689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881188" y="1993300"/>
              <a:ext cx="109690" cy="370204"/>
            </a:xfrm>
            <a:custGeom>
              <a:avLst/>
              <a:gdLst/>
              <a:ahLst/>
              <a:cxnLst/>
              <a:rect l="0" t="0" r="0" b="0"/>
              <a:pathLst>
                <a:path w="109690" h="370204">
                  <a:moveTo>
                    <a:pt x="0" y="0"/>
                  </a:moveTo>
                  <a:lnTo>
                    <a:pt x="7278" y="43673"/>
                  </a:lnTo>
                  <a:lnTo>
                    <a:pt x="18977" y="85427"/>
                  </a:lnTo>
                  <a:lnTo>
                    <a:pt x="34333" y="129376"/>
                  </a:lnTo>
                  <a:lnTo>
                    <a:pt x="51314" y="174299"/>
                  </a:lnTo>
                  <a:lnTo>
                    <a:pt x="64955" y="219657"/>
                  </a:lnTo>
                  <a:lnTo>
                    <a:pt x="76096" y="263683"/>
                  </a:lnTo>
                  <a:lnTo>
                    <a:pt x="90934" y="319683"/>
                  </a:lnTo>
                  <a:lnTo>
                    <a:pt x="109689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90320" y="1757460"/>
            <a:ext cx="1870336" cy="1524670"/>
            <a:chOff x="5490320" y="1757460"/>
            <a:chExt cx="1870336" cy="1524670"/>
          </a:xfrm>
        </p:grpSpPr>
        <p:sp>
          <p:nvSpPr>
            <p:cNvPr id="11" name="Freeform 10"/>
            <p:cNvSpPr/>
            <p:nvPr/>
          </p:nvSpPr>
          <p:spPr>
            <a:xfrm>
              <a:off x="5490320" y="2418646"/>
              <a:ext cx="1827930" cy="863484"/>
            </a:xfrm>
            <a:custGeom>
              <a:avLst/>
              <a:gdLst/>
              <a:ahLst/>
              <a:cxnLst/>
              <a:rect l="0" t="0" r="0" b="0"/>
              <a:pathLst>
                <a:path w="1827930" h="863484">
                  <a:moveTo>
                    <a:pt x="1420126" y="191658"/>
                  </a:moveTo>
                  <a:lnTo>
                    <a:pt x="1360466" y="187596"/>
                  </a:lnTo>
                  <a:lnTo>
                    <a:pt x="1304947" y="176743"/>
                  </a:lnTo>
                  <a:lnTo>
                    <a:pt x="1262293" y="169795"/>
                  </a:lnTo>
                  <a:lnTo>
                    <a:pt x="1217943" y="166706"/>
                  </a:lnTo>
                  <a:lnTo>
                    <a:pt x="1172842" y="161271"/>
                  </a:lnTo>
                  <a:lnTo>
                    <a:pt x="1127406" y="155301"/>
                  </a:lnTo>
                  <a:lnTo>
                    <a:pt x="1081821" y="152647"/>
                  </a:lnTo>
                  <a:lnTo>
                    <a:pt x="1036170" y="147406"/>
                  </a:lnTo>
                  <a:lnTo>
                    <a:pt x="988966" y="141521"/>
                  </a:lnTo>
                  <a:lnTo>
                    <a:pt x="937517" y="138906"/>
                  </a:lnTo>
                  <a:lnTo>
                    <a:pt x="884182" y="137743"/>
                  </a:lnTo>
                  <a:lnTo>
                    <a:pt x="830007" y="137227"/>
                  </a:lnTo>
                  <a:lnTo>
                    <a:pt x="775460" y="136997"/>
                  </a:lnTo>
                  <a:lnTo>
                    <a:pt x="720748" y="136895"/>
                  </a:lnTo>
                  <a:lnTo>
                    <a:pt x="665962" y="138373"/>
                  </a:lnTo>
                  <a:lnTo>
                    <a:pt x="611144" y="144108"/>
                  </a:lnTo>
                  <a:lnTo>
                    <a:pt x="550728" y="155902"/>
                  </a:lnTo>
                  <a:lnTo>
                    <a:pt x="506607" y="164595"/>
                  </a:lnTo>
                  <a:lnTo>
                    <a:pt x="461099" y="173536"/>
                  </a:lnTo>
                  <a:lnTo>
                    <a:pt x="409783" y="187135"/>
                  </a:lnTo>
                  <a:lnTo>
                    <a:pt x="351499" y="205379"/>
                  </a:lnTo>
                  <a:lnTo>
                    <a:pt x="301644" y="223146"/>
                  </a:lnTo>
                  <a:lnTo>
                    <a:pt x="238629" y="251770"/>
                  </a:lnTo>
                  <a:lnTo>
                    <a:pt x="175778" y="289197"/>
                  </a:lnTo>
                  <a:lnTo>
                    <a:pt x="118561" y="329233"/>
                  </a:lnTo>
                  <a:lnTo>
                    <a:pt x="67075" y="374103"/>
                  </a:lnTo>
                  <a:lnTo>
                    <a:pt x="26937" y="425993"/>
                  </a:lnTo>
                  <a:lnTo>
                    <a:pt x="8728" y="463388"/>
                  </a:lnTo>
                  <a:lnTo>
                    <a:pt x="0" y="525743"/>
                  </a:lnTo>
                  <a:lnTo>
                    <a:pt x="7910" y="581967"/>
                  </a:lnTo>
                  <a:lnTo>
                    <a:pt x="21092" y="613454"/>
                  </a:lnTo>
                  <a:lnTo>
                    <a:pt x="73227" y="669385"/>
                  </a:lnTo>
                  <a:lnTo>
                    <a:pt x="110689" y="701547"/>
                  </a:lnTo>
                  <a:lnTo>
                    <a:pt x="163429" y="730374"/>
                  </a:lnTo>
                  <a:lnTo>
                    <a:pt x="218989" y="763349"/>
                  </a:lnTo>
                  <a:lnTo>
                    <a:pt x="280464" y="784985"/>
                  </a:lnTo>
                  <a:lnTo>
                    <a:pt x="338142" y="803929"/>
                  </a:lnTo>
                  <a:lnTo>
                    <a:pt x="388925" y="817755"/>
                  </a:lnTo>
                  <a:lnTo>
                    <a:pt x="442567" y="829977"/>
                  </a:lnTo>
                  <a:lnTo>
                    <a:pt x="497055" y="835798"/>
                  </a:lnTo>
                  <a:lnTo>
                    <a:pt x="553317" y="844971"/>
                  </a:lnTo>
                  <a:lnTo>
                    <a:pt x="616030" y="849890"/>
                  </a:lnTo>
                  <a:lnTo>
                    <a:pt x="675407" y="858795"/>
                  </a:lnTo>
                  <a:lnTo>
                    <a:pt x="718429" y="861413"/>
                  </a:lnTo>
                  <a:lnTo>
                    <a:pt x="762942" y="862576"/>
                  </a:lnTo>
                  <a:lnTo>
                    <a:pt x="806593" y="863094"/>
                  </a:lnTo>
                  <a:lnTo>
                    <a:pt x="866951" y="863385"/>
                  </a:lnTo>
                  <a:lnTo>
                    <a:pt x="910202" y="863453"/>
                  </a:lnTo>
                  <a:lnTo>
                    <a:pt x="954816" y="863483"/>
                  </a:lnTo>
                  <a:lnTo>
                    <a:pt x="998512" y="861973"/>
                  </a:lnTo>
                  <a:lnTo>
                    <a:pt x="1058897" y="854081"/>
                  </a:lnTo>
                  <a:lnTo>
                    <a:pt x="1102154" y="851701"/>
                  </a:lnTo>
                  <a:lnTo>
                    <a:pt x="1146772" y="846580"/>
                  </a:lnTo>
                  <a:lnTo>
                    <a:pt x="1190468" y="839226"/>
                  </a:lnTo>
                  <a:lnTo>
                    <a:pt x="1250853" y="826520"/>
                  </a:lnTo>
                  <a:lnTo>
                    <a:pt x="1294112" y="817615"/>
                  </a:lnTo>
                  <a:lnTo>
                    <a:pt x="1354012" y="804036"/>
                  </a:lnTo>
                  <a:lnTo>
                    <a:pt x="1410354" y="790364"/>
                  </a:lnTo>
                  <a:lnTo>
                    <a:pt x="1465643" y="769386"/>
                  </a:lnTo>
                  <a:lnTo>
                    <a:pt x="1520619" y="743873"/>
                  </a:lnTo>
                  <a:lnTo>
                    <a:pt x="1575502" y="724295"/>
                  </a:lnTo>
                  <a:lnTo>
                    <a:pt x="1637696" y="693085"/>
                  </a:lnTo>
                  <a:lnTo>
                    <a:pt x="1693992" y="657579"/>
                  </a:lnTo>
                  <a:lnTo>
                    <a:pt x="1731314" y="626277"/>
                  </a:lnTo>
                  <a:lnTo>
                    <a:pt x="1780638" y="569215"/>
                  </a:lnTo>
                  <a:lnTo>
                    <a:pt x="1806923" y="520536"/>
                  </a:lnTo>
                  <a:lnTo>
                    <a:pt x="1823514" y="458547"/>
                  </a:lnTo>
                  <a:lnTo>
                    <a:pt x="1827929" y="414379"/>
                  </a:lnTo>
                  <a:lnTo>
                    <a:pt x="1823136" y="353967"/>
                  </a:lnTo>
                  <a:lnTo>
                    <a:pt x="1812019" y="312038"/>
                  </a:lnTo>
                  <a:lnTo>
                    <a:pt x="1788629" y="257796"/>
                  </a:lnTo>
                  <a:lnTo>
                    <a:pt x="1744400" y="202286"/>
                  </a:lnTo>
                  <a:lnTo>
                    <a:pt x="1684334" y="148012"/>
                  </a:lnTo>
                  <a:lnTo>
                    <a:pt x="1623477" y="104606"/>
                  </a:lnTo>
                  <a:lnTo>
                    <a:pt x="1566031" y="69887"/>
                  </a:lnTo>
                  <a:lnTo>
                    <a:pt x="1515662" y="47073"/>
                  </a:lnTo>
                  <a:lnTo>
                    <a:pt x="1452326" y="23217"/>
                  </a:lnTo>
                  <a:lnTo>
                    <a:pt x="1402444" y="11168"/>
                  </a:lnTo>
                  <a:lnTo>
                    <a:pt x="1353867" y="4798"/>
                  </a:lnTo>
                  <a:lnTo>
                    <a:pt x="1306887" y="1966"/>
                  </a:lnTo>
                  <a:lnTo>
                    <a:pt x="1260616" y="708"/>
                  </a:lnTo>
                  <a:lnTo>
                    <a:pt x="1199019" y="0"/>
                  </a:lnTo>
                  <a:lnTo>
                    <a:pt x="1149452" y="7069"/>
                  </a:lnTo>
                  <a:lnTo>
                    <a:pt x="1090235" y="23106"/>
                  </a:lnTo>
                  <a:lnTo>
                    <a:pt x="1033623" y="36882"/>
                  </a:lnTo>
                  <a:lnTo>
                    <a:pt x="1008790" y="408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745911" y="1911033"/>
              <a:ext cx="109691" cy="315359"/>
            </a:xfrm>
            <a:custGeom>
              <a:avLst/>
              <a:gdLst/>
              <a:ahLst/>
              <a:cxnLst/>
              <a:rect l="0" t="0" r="0" b="0"/>
              <a:pathLst>
                <a:path w="109691" h="315359">
                  <a:moveTo>
                    <a:pt x="0" y="0"/>
                  </a:moveTo>
                  <a:lnTo>
                    <a:pt x="14915" y="52870"/>
                  </a:lnTo>
                  <a:lnTo>
                    <a:pt x="27779" y="109105"/>
                  </a:lnTo>
                  <a:lnTo>
                    <a:pt x="45302" y="164361"/>
                  </a:lnTo>
                  <a:lnTo>
                    <a:pt x="69791" y="215265"/>
                  </a:lnTo>
                  <a:lnTo>
                    <a:pt x="98084" y="273411"/>
                  </a:lnTo>
                  <a:lnTo>
                    <a:pt x="10969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927867" y="1842498"/>
              <a:ext cx="171881" cy="342760"/>
            </a:xfrm>
            <a:custGeom>
              <a:avLst/>
              <a:gdLst/>
              <a:ahLst/>
              <a:cxnLst/>
              <a:rect l="0" t="0" r="0" b="0"/>
              <a:pathLst>
                <a:path w="171881" h="342760">
                  <a:moveTo>
                    <a:pt x="10001" y="109669"/>
                  </a:moveTo>
                  <a:lnTo>
                    <a:pt x="14064" y="169328"/>
                  </a:lnTo>
                  <a:lnTo>
                    <a:pt x="28978" y="220785"/>
                  </a:lnTo>
                  <a:lnTo>
                    <a:pt x="52695" y="266501"/>
                  </a:lnTo>
                  <a:lnTo>
                    <a:pt x="88006" y="309245"/>
                  </a:lnTo>
                  <a:lnTo>
                    <a:pt x="98568" y="314322"/>
                  </a:lnTo>
                  <a:lnTo>
                    <a:pt x="122490" y="315901"/>
                  </a:lnTo>
                  <a:lnTo>
                    <a:pt x="133745" y="311143"/>
                  </a:lnTo>
                  <a:lnTo>
                    <a:pt x="154374" y="293668"/>
                  </a:lnTo>
                  <a:lnTo>
                    <a:pt x="165575" y="266603"/>
                  </a:lnTo>
                  <a:lnTo>
                    <a:pt x="171880" y="217107"/>
                  </a:lnTo>
                  <a:lnTo>
                    <a:pt x="169686" y="163846"/>
                  </a:lnTo>
                  <a:lnTo>
                    <a:pt x="155325" y="109471"/>
                  </a:lnTo>
                  <a:lnTo>
                    <a:pt x="135835" y="58828"/>
                  </a:lnTo>
                  <a:lnTo>
                    <a:pt x="122296" y="30704"/>
                  </a:lnTo>
                  <a:lnTo>
                    <a:pt x="101043" y="8049"/>
                  </a:lnTo>
                  <a:lnTo>
                    <a:pt x="88978" y="2312"/>
                  </a:lnTo>
                  <a:lnTo>
                    <a:pt x="63384" y="0"/>
                  </a:lnTo>
                  <a:lnTo>
                    <a:pt x="51683" y="4564"/>
                  </a:lnTo>
                  <a:lnTo>
                    <a:pt x="30558" y="21822"/>
                  </a:lnTo>
                  <a:lnTo>
                    <a:pt x="8813" y="71791"/>
                  </a:lnTo>
                  <a:lnTo>
                    <a:pt x="0" y="134839"/>
                  </a:lnTo>
                  <a:lnTo>
                    <a:pt x="6063" y="179255"/>
                  </a:lnTo>
                  <a:lnTo>
                    <a:pt x="18915" y="222863"/>
                  </a:lnTo>
                  <a:lnTo>
                    <a:pt x="44804" y="278627"/>
                  </a:lnTo>
                  <a:lnTo>
                    <a:pt x="79221" y="314278"/>
                  </a:lnTo>
                  <a:lnTo>
                    <a:pt x="119690" y="342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156893" y="1757460"/>
              <a:ext cx="203763" cy="362961"/>
            </a:xfrm>
            <a:custGeom>
              <a:avLst/>
              <a:gdLst/>
              <a:ahLst/>
              <a:cxnLst/>
              <a:rect l="0" t="0" r="0" b="0"/>
              <a:pathLst>
                <a:path w="203763" h="362961">
                  <a:moveTo>
                    <a:pt x="14065" y="85017"/>
                  </a:moveTo>
                  <a:lnTo>
                    <a:pt x="14065" y="128690"/>
                  </a:lnTo>
                  <a:lnTo>
                    <a:pt x="14065" y="170444"/>
                  </a:lnTo>
                  <a:lnTo>
                    <a:pt x="18128" y="228651"/>
                  </a:lnTo>
                  <a:lnTo>
                    <a:pt x="33043" y="278906"/>
                  </a:lnTo>
                  <a:lnTo>
                    <a:pt x="56760" y="324266"/>
                  </a:lnTo>
                  <a:lnTo>
                    <a:pt x="75697" y="345220"/>
                  </a:lnTo>
                  <a:lnTo>
                    <a:pt x="99349" y="359611"/>
                  </a:lnTo>
                  <a:lnTo>
                    <a:pt x="125096" y="362960"/>
                  </a:lnTo>
                  <a:lnTo>
                    <a:pt x="150250" y="357847"/>
                  </a:lnTo>
                  <a:lnTo>
                    <a:pt x="171586" y="345418"/>
                  </a:lnTo>
                  <a:lnTo>
                    <a:pt x="187163" y="321613"/>
                  </a:lnTo>
                  <a:lnTo>
                    <a:pt x="197639" y="290719"/>
                  </a:lnTo>
                  <a:lnTo>
                    <a:pt x="203538" y="239067"/>
                  </a:lnTo>
                  <a:lnTo>
                    <a:pt x="203762" y="183644"/>
                  </a:lnTo>
                  <a:lnTo>
                    <a:pt x="193334" y="121180"/>
                  </a:lnTo>
                  <a:lnTo>
                    <a:pt x="171624" y="64924"/>
                  </a:lnTo>
                  <a:lnTo>
                    <a:pt x="154679" y="33430"/>
                  </a:lnTo>
                  <a:lnTo>
                    <a:pt x="132929" y="12323"/>
                  </a:lnTo>
                  <a:lnTo>
                    <a:pt x="120729" y="4561"/>
                  </a:lnTo>
                  <a:lnTo>
                    <a:pt x="94988" y="0"/>
                  </a:lnTo>
                  <a:lnTo>
                    <a:pt x="81725" y="917"/>
                  </a:lnTo>
                  <a:lnTo>
                    <a:pt x="54800" y="14123"/>
                  </a:lnTo>
                  <a:lnTo>
                    <a:pt x="41222" y="24043"/>
                  </a:lnTo>
                  <a:lnTo>
                    <a:pt x="7555" y="74399"/>
                  </a:lnTo>
                  <a:lnTo>
                    <a:pt x="0" y="119908"/>
                  </a:lnTo>
                  <a:lnTo>
                    <a:pt x="1720" y="170603"/>
                  </a:lnTo>
                  <a:lnTo>
                    <a:pt x="7563" y="223604"/>
                  </a:lnTo>
                  <a:lnTo>
                    <a:pt x="19301" y="269504"/>
                  </a:lnTo>
                  <a:lnTo>
                    <a:pt x="38976" y="317418"/>
                  </a:lnTo>
                  <a:lnTo>
                    <a:pt x="55199" y="3455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6385062" y="3433786"/>
            <a:ext cx="940147" cy="573047"/>
          </a:xfrm>
          <a:custGeom>
            <a:avLst/>
            <a:gdLst/>
            <a:ahLst/>
            <a:cxnLst/>
            <a:rect l="0" t="0" r="0" b="0"/>
            <a:pathLst>
              <a:path w="940147" h="573047">
                <a:moveTo>
                  <a:pt x="388272" y="81458"/>
                </a:moveTo>
                <a:lnTo>
                  <a:pt x="332674" y="96372"/>
                </a:lnTo>
                <a:lnTo>
                  <a:pt x="283945" y="113299"/>
                </a:lnTo>
                <a:lnTo>
                  <a:pt x="233452" y="137612"/>
                </a:lnTo>
                <a:lnTo>
                  <a:pt x="181814" y="165845"/>
                </a:lnTo>
                <a:lnTo>
                  <a:pt x="124795" y="216592"/>
                </a:lnTo>
                <a:lnTo>
                  <a:pt x="69759" y="265537"/>
                </a:lnTo>
                <a:lnTo>
                  <a:pt x="32059" y="319763"/>
                </a:lnTo>
                <a:lnTo>
                  <a:pt x="2551" y="381426"/>
                </a:lnTo>
                <a:lnTo>
                  <a:pt x="0" y="413843"/>
                </a:lnTo>
                <a:lnTo>
                  <a:pt x="6991" y="448564"/>
                </a:lnTo>
                <a:lnTo>
                  <a:pt x="25334" y="484308"/>
                </a:lnTo>
                <a:lnTo>
                  <a:pt x="68634" y="531413"/>
                </a:lnTo>
                <a:lnTo>
                  <a:pt x="114685" y="552107"/>
                </a:lnTo>
                <a:lnTo>
                  <a:pt x="170699" y="564859"/>
                </a:lnTo>
                <a:lnTo>
                  <a:pt x="231142" y="570527"/>
                </a:lnTo>
                <a:lnTo>
                  <a:pt x="281365" y="573046"/>
                </a:lnTo>
                <a:lnTo>
                  <a:pt x="343900" y="570401"/>
                </a:lnTo>
                <a:lnTo>
                  <a:pt x="401023" y="564032"/>
                </a:lnTo>
                <a:lnTo>
                  <a:pt x="460606" y="558082"/>
                </a:lnTo>
                <a:lnTo>
                  <a:pt x="522440" y="542608"/>
                </a:lnTo>
                <a:lnTo>
                  <a:pt x="579356" y="522788"/>
                </a:lnTo>
                <a:lnTo>
                  <a:pt x="634815" y="507267"/>
                </a:lnTo>
                <a:lnTo>
                  <a:pt x="689841" y="488957"/>
                </a:lnTo>
                <a:lnTo>
                  <a:pt x="740677" y="464235"/>
                </a:lnTo>
                <a:lnTo>
                  <a:pt x="798800" y="428583"/>
                </a:lnTo>
                <a:lnTo>
                  <a:pt x="852770" y="392200"/>
                </a:lnTo>
                <a:lnTo>
                  <a:pt x="911182" y="331978"/>
                </a:lnTo>
                <a:lnTo>
                  <a:pt x="936431" y="280948"/>
                </a:lnTo>
                <a:lnTo>
                  <a:pt x="940146" y="245278"/>
                </a:lnTo>
                <a:lnTo>
                  <a:pt x="935196" y="212158"/>
                </a:lnTo>
                <a:lnTo>
                  <a:pt x="903128" y="157944"/>
                </a:lnTo>
                <a:lnTo>
                  <a:pt x="860512" y="104014"/>
                </a:lnTo>
                <a:lnTo>
                  <a:pt x="821231" y="65544"/>
                </a:lnTo>
                <a:lnTo>
                  <a:pt x="771039" y="41694"/>
                </a:lnTo>
                <a:lnTo>
                  <a:pt x="717114" y="22313"/>
                </a:lnTo>
                <a:lnTo>
                  <a:pt x="660927" y="5337"/>
                </a:lnTo>
                <a:lnTo>
                  <a:pt x="605831" y="1012"/>
                </a:lnTo>
                <a:lnTo>
                  <a:pt x="553013" y="0"/>
                </a:lnTo>
                <a:lnTo>
                  <a:pt x="492436" y="6709"/>
                </a:lnTo>
                <a:lnTo>
                  <a:pt x="438263" y="18346"/>
                </a:lnTo>
                <a:lnTo>
                  <a:pt x="383618" y="38721"/>
                </a:lnTo>
                <a:lnTo>
                  <a:pt x="328832" y="64055"/>
                </a:lnTo>
                <a:lnTo>
                  <a:pt x="274004" y="90859"/>
                </a:lnTo>
                <a:lnTo>
                  <a:pt x="212433" y="132274"/>
                </a:lnTo>
                <a:lnTo>
                  <a:pt x="182604" y="1500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852848" y="3556377"/>
            <a:ext cx="342781" cy="383915"/>
          </a:xfrm>
          <a:custGeom>
            <a:avLst/>
            <a:gdLst/>
            <a:ahLst/>
            <a:cxnLst/>
            <a:rect l="0" t="0" r="0" b="0"/>
            <a:pathLst>
              <a:path w="342781" h="383915">
                <a:moveTo>
                  <a:pt x="0" y="383914"/>
                </a:moveTo>
                <a:lnTo>
                  <a:pt x="7278" y="347520"/>
                </a:lnTo>
                <a:lnTo>
                  <a:pt x="40920" y="288493"/>
                </a:lnTo>
                <a:lnTo>
                  <a:pt x="74925" y="237319"/>
                </a:lnTo>
                <a:lnTo>
                  <a:pt x="137950" y="175944"/>
                </a:lnTo>
                <a:lnTo>
                  <a:pt x="192122" y="130225"/>
                </a:lnTo>
                <a:lnTo>
                  <a:pt x="253744" y="71712"/>
                </a:lnTo>
                <a:lnTo>
                  <a:pt x="314020" y="25338"/>
                </a:lnTo>
                <a:lnTo>
                  <a:pt x="3427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179163" y="3624933"/>
            <a:ext cx="287937" cy="315359"/>
          </a:xfrm>
          <a:custGeom>
            <a:avLst/>
            <a:gdLst/>
            <a:ahLst/>
            <a:cxnLst/>
            <a:rect l="0" t="0" r="0" b="0"/>
            <a:pathLst>
              <a:path w="287937" h="315359">
                <a:moveTo>
                  <a:pt x="0" y="315358"/>
                </a:moveTo>
                <a:lnTo>
                  <a:pt x="12470" y="265196"/>
                </a:lnTo>
                <a:lnTo>
                  <a:pt x="51315" y="204178"/>
                </a:lnTo>
                <a:lnTo>
                  <a:pt x="111031" y="147769"/>
                </a:lnTo>
                <a:lnTo>
                  <a:pt x="164800" y="102654"/>
                </a:lnTo>
                <a:lnTo>
                  <a:pt x="219432" y="56502"/>
                </a:lnTo>
                <a:lnTo>
                  <a:pt x="266110" y="25493"/>
                </a:lnTo>
                <a:lnTo>
                  <a:pt x="28793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955570" y="4705139"/>
            <a:ext cx="843247" cy="554553"/>
          </a:xfrm>
          <a:custGeom>
            <a:avLst/>
            <a:gdLst/>
            <a:ahLst/>
            <a:cxnLst/>
            <a:rect l="0" t="0" r="0" b="0"/>
            <a:pathLst>
              <a:path w="843247" h="554553">
                <a:moveTo>
                  <a:pt x="552662" y="23803"/>
                </a:moveTo>
                <a:lnTo>
                  <a:pt x="495410" y="42887"/>
                </a:lnTo>
                <a:lnTo>
                  <a:pt x="442497" y="60524"/>
                </a:lnTo>
                <a:lnTo>
                  <a:pt x="383971" y="78679"/>
                </a:lnTo>
                <a:lnTo>
                  <a:pt x="332051" y="96431"/>
                </a:lnTo>
                <a:lnTo>
                  <a:pt x="278073" y="120988"/>
                </a:lnTo>
                <a:lnTo>
                  <a:pt x="223485" y="147561"/>
                </a:lnTo>
                <a:lnTo>
                  <a:pt x="165003" y="183837"/>
                </a:lnTo>
                <a:lnTo>
                  <a:pt x="105264" y="229767"/>
                </a:lnTo>
                <a:lnTo>
                  <a:pt x="71057" y="263244"/>
                </a:lnTo>
                <a:lnTo>
                  <a:pt x="32201" y="323544"/>
                </a:lnTo>
                <a:lnTo>
                  <a:pt x="8444" y="370081"/>
                </a:lnTo>
                <a:lnTo>
                  <a:pt x="0" y="406224"/>
                </a:lnTo>
                <a:lnTo>
                  <a:pt x="1325" y="447679"/>
                </a:lnTo>
                <a:lnTo>
                  <a:pt x="15118" y="479307"/>
                </a:lnTo>
                <a:lnTo>
                  <a:pt x="61213" y="524438"/>
                </a:lnTo>
                <a:lnTo>
                  <a:pt x="115388" y="546066"/>
                </a:lnTo>
                <a:lnTo>
                  <a:pt x="161791" y="552996"/>
                </a:lnTo>
                <a:lnTo>
                  <a:pt x="212884" y="554552"/>
                </a:lnTo>
                <a:lnTo>
                  <a:pt x="266061" y="550166"/>
                </a:lnTo>
                <a:lnTo>
                  <a:pt x="325553" y="539131"/>
                </a:lnTo>
                <a:lnTo>
                  <a:pt x="369458" y="530617"/>
                </a:lnTo>
                <a:lnTo>
                  <a:pt x="414870" y="521754"/>
                </a:lnTo>
                <a:lnTo>
                  <a:pt x="466131" y="508199"/>
                </a:lnTo>
                <a:lnTo>
                  <a:pt x="524397" y="485908"/>
                </a:lnTo>
                <a:lnTo>
                  <a:pt x="579918" y="459894"/>
                </a:lnTo>
                <a:lnTo>
                  <a:pt x="634896" y="438562"/>
                </a:lnTo>
                <a:lnTo>
                  <a:pt x="696202" y="397822"/>
                </a:lnTo>
                <a:lnTo>
                  <a:pt x="755312" y="350917"/>
                </a:lnTo>
                <a:lnTo>
                  <a:pt x="808516" y="297641"/>
                </a:lnTo>
                <a:lnTo>
                  <a:pt x="827862" y="268909"/>
                </a:lnTo>
                <a:lnTo>
                  <a:pt x="841539" y="235827"/>
                </a:lnTo>
                <a:lnTo>
                  <a:pt x="843246" y="175663"/>
                </a:lnTo>
                <a:lnTo>
                  <a:pt x="834104" y="124151"/>
                </a:lnTo>
                <a:lnTo>
                  <a:pt x="814467" y="87221"/>
                </a:lnTo>
                <a:lnTo>
                  <a:pt x="769588" y="39546"/>
                </a:lnTo>
                <a:lnTo>
                  <a:pt x="728657" y="17973"/>
                </a:lnTo>
                <a:lnTo>
                  <a:pt x="678612" y="3455"/>
                </a:lnTo>
                <a:lnTo>
                  <a:pt x="623666" y="0"/>
                </a:lnTo>
                <a:lnTo>
                  <a:pt x="562867" y="7948"/>
                </a:lnTo>
                <a:lnTo>
                  <a:pt x="499833" y="28345"/>
                </a:lnTo>
                <a:lnTo>
                  <a:pt x="453218" y="48508"/>
                </a:lnTo>
                <a:lnTo>
                  <a:pt x="390152" y="76249"/>
                </a:lnTo>
                <a:lnTo>
                  <a:pt x="340315" y="109422"/>
                </a:lnTo>
                <a:lnTo>
                  <a:pt x="281351" y="152154"/>
                </a:lnTo>
                <a:lnTo>
                  <a:pt x="238783" y="194901"/>
                </a:lnTo>
                <a:lnTo>
                  <a:pt x="209882" y="2157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442429" y="5798415"/>
            <a:ext cx="461451" cy="425049"/>
            <a:chOff x="4442429" y="5798415"/>
            <a:chExt cx="461451" cy="425049"/>
          </a:xfrm>
        </p:grpSpPr>
        <p:sp>
          <p:nvSpPr>
            <p:cNvPr id="20" name="Freeform 19"/>
            <p:cNvSpPr/>
            <p:nvPr/>
          </p:nvSpPr>
          <p:spPr>
            <a:xfrm>
              <a:off x="4510985" y="5798415"/>
              <a:ext cx="68557" cy="356493"/>
            </a:xfrm>
            <a:custGeom>
              <a:avLst/>
              <a:gdLst/>
              <a:ahLst/>
              <a:cxnLst/>
              <a:rect l="0" t="0" r="0" b="0"/>
              <a:pathLst>
                <a:path w="68557" h="356493">
                  <a:moveTo>
                    <a:pt x="68556" y="0"/>
                  </a:moveTo>
                  <a:lnTo>
                    <a:pt x="53641" y="48808"/>
                  </a:lnTo>
                  <a:lnTo>
                    <a:pt x="44840" y="102316"/>
                  </a:lnTo>
                  <a:lnTo>
                    <a:pt x="38169" y="158287"/>
                  </a:lnTo>
                  <a:lnTo>
                    <a:pt x="26544" y="211943"/>
                  </a:lnTo>
                  <a:lnTo>
                    <a:pt x="13451" y="267959"/>
                  </a:lnTo>
                  <a:lnTo>
                    <a:pt x="3986" y="313501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442429" y="5921816"/>
              <a:ext cx="178247" cy="41135"/>
            </a:xfrm>
            <a:custGeom>
              <a:avLst/>
              <a:gdLst/>
              <a:ahLst/>
              <a:cxnLst/>
              <a:rect l="0" t="0" r="0" b="0"/>
              <a:pathLst>
                <a:path w="178247" h="41135">
                  <a:moveTo>
                    <a:pt x="0" y="41134"/>
                  </a:moveTo>
                  <a:lnTo>
                    <a:pt x="55597" y="26219"/>
                  </a:lnTo>
                  <a:lnTo>
                    <a:pt x="109838" y="8904"/>
                  </a:lnTo>
                  <a:lnTo>
                    <a:pt x="137178" y="3958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604200" y="5935528"/>
              <a:ext cx="153588" cy="287936"/>
            </a:xfrm>
            <a:custGeom>
              <a:avLst/>
              <a:gdLst/>
              <a:ahLst/>
              <a:cxnLst/>
              <a:rect l="0" t="0" r="0" b="0"/>
              <a:pathLst>
                <a:path w="153588" h="287936">
                  <a:moveTo>
                    <a:pt x="153587" y="0"/>
                  </a:moveTo>
                  <a:lnTo>
                    <a:pt x="122271" y="12469"/>
                  </a:lnTo>
                  <a:lnTo>
                    <a:pt x="103613" y="26362"/>
                  </a:lnTo>
                  <a:lnTo>
                    <a:pt x="66809" y="78954"/>
                  </a:lnTo>
                  <a:lnTo>
                    <a:pt x="30198" y="129968"/>
                  </a:lnTo>
                  <a:lnTo>
                    <a:pt x="6830" y="180191"/>
                  </a:lnTo>
                  <a:lnTo>
                    <a:pt x="904" y="197824"/>
                  </a:lnTo>
                  <a:lnTo>
                    <a:pt x="0" y="212626"/>
                  </a:lnTo>
                  <a:lnTo>
                    <a:pt x="7122" y="237198"/>
                  </a:lnTo>
                  <a:lnTo>
                    <a:pt x="13286" y="241922"/>
                  </a:lnTo>
                  <a:lnTo>
                    <a:pt x="20443" y="242025"/>
                  </a:lnTo>
                  <a:lnTo>
                    <a:pt x="28261" y="239047"/>
                  </a:lnTo>
                  <a:lnTo>
                    <a:pt x="53822" y="213019"/>
                  </a:lnTo>
                  <a:lnTo>
                    <a:pt x="98845" y="149985"/>
                  </a:lnTo>
                  <a:lnTo>
                    <a:pt x="135326" y="88533"/>
                  </a:lnTo>
                  <a:lnTo>
                    <a:pt x="139889" y="81874"/>
                  </a:lnTo>
                  <a:lnTo>
                    <a:pt x="141408" y="82005"/>
                  </a:lnTo>
                  <a:lnTo>
                    <a:pt x="132900" y="129612"/>
                  </a:lnTo>
                  <a:lnTo>
                    <a:pt x="120881" y="190581"/>
                  </a:lnTo>
                  <a:lnTo>
                    <a:pt x="114951" y="249610"/>
                  </a:lnTo>
                  <a:lnTo>
                    <a:pt x="112453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802236" y="5962950"/>
              <a:ext cx="101644" cy="232135"/>
            </a:xfrm>
            <a:custGeom>
              <a:avLst/>
              <a:gdLst/>
              <a:ahLst/>
              <a:cxnLst/>
              <a:rect l="0" t="0" r="0" b="0"/>
              <a:pathLst>
                <a:path w="101644" h="232135">
                  <a:moveTo>
                    <a:pt x="51529" y="0"/>
                  </a:moveTo>
                  <a:lnTo>
                    <a:pt x="36614" y="48807"/>
                  </a:lnTo>
                  <a:lnTo>
                    <a:pt x="23750" y="98253"/>
                  </a:lnTo>
                  <a:lnTo>
                    <a:pt x="10290" y="151497"/>
                  </a:lnTo>
                  <a:lnTo>
                    <a:pt x="716" y="205868"/>
                  </a:lnTo>
                  <a:lnTo>
                    <a:pt x="0" y="231656"/>
                  </a:lnTo>
                  <a:lnTo>
                    <a:pt x="1941" y="232134"/>
                  </a:lnTo>
                  <a:lnTo>
                    <a:pt x="11953" y="210970"/>
                  </a:lnTo>
                  <a:lnTo>
                    <a:pt x="31929" y="148192"/>
                  </a:lnTo>
                  <a:lnTo>
                    <a:pt x="39120" y="101462"/>
                  </a:lnTo>
                  <a:lnTo>
                    <a:pt x="68478" y="39749"/>
                  </a:lnTo>
                  <a:lnTo>
                    <a:pt x="75016" y="34117"/>
                  </a:lnTo>
                  <a:lnTo>
                    <a:pt x="82422" y="33409"/>
                  </a:lnTo>
                  <a:lnTo>
                    <a:pt x="90406" y="35984"/>
                  </a:lnTo>
                  <a:lnTo>
                    <a:pt x="95729" y="43794"/>
                  </a:lnTo>
                  <a:lnTo>
                    <a:pt x="101643" y="68723"/>
                  </a:lnTo>
                  <a:lnTo>
                    <a:pt x="96017" y="124958"/>
                  </a:lnTo>
                  <a:lnTo>
                    <a:pt x="93325" y="185042"/>
                  </a:lnTo>
                  <a:lnTo>
                    <a:pt x="92663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306235" y="5625386"/>
            <a:ext cx="544868" cy="392410"/>
            <a:chOff x="5306235" y="5625386"/>
            <a:chExt cx="544868" cy="392410"/>
          </a:xfrm>
        </p:grpSpPr>
        <p:sp>
          <p:nvSpPr>
            <p:cNvPr id="25" name="Freeform 24"/>
            <p:cNvSpPr/>
            <p:nvPr/>
          </p:nvSpPr>
          <p:spPr>
            <a:xfrm>
              <a:off x="5306235" y="5675015"/>
              <a:ext cx="95979" cy="342781"/>
            </a:xfrm>
            <a:custGeom>
              <a:avLst/>
              <a:gdLst/>
              <a:ahLst/>
              <a:cxnLst/>
              <a:rect l="0" t="0" r="0" b="0"/>
              <a:pathLst>
                <a:path w="95979" h="342781">
                  <a:moveTo>
                    <a:pt x="95978" y="0"/>
                  </a:moveTo>
                  <a:lnTo>
                    <a:pt x="70211" y="59659"/>
                  </a:lnTo>
                  <a:lnTo>
                    <a:pt x="55335" y="115178"/>
                  </a:lnTo>
                  <a:lnTo>
                    <a:pt x="45922" y="157833"/>
                  </a:lnTo>
                  <a:lnTo>
                    <a:pt x="36660" y="202182"/>
                  </a:lnTo>
                  <a:lnTo>
                    <a:pt x="27466" y="247283"/>
                  </a:lnTo>
                  <a:lnTo>
                    <a:pt x="13724" y="303312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484481" y="5671949"/>
              <a:ext cx="160658" cy="318424"/>
            </a:xfrm>
            <a:custGeom>
              <a:avLst/>
              <a:gdLst/>
              <a:ahLst/>
              <a:cxnLst/>
              <a:rect l="0" t="0" r="0" b="0"/>
              <a:pathLst>
                <a:path w="160658" h="318424">
                  <a:moveTo>
                    <a:pt x="54844" y="71622"/>
                  </a:moveTo>
                  <a:lnTo>
                    <a:pt x="43898" y="116931"/>
                  </a:lnTo>
                  <a:lnTo>
                    <a:pt x="29934" y="174593"/>
                  </a:lnTo>
                  <a:lnTo>
                    <a:pt x="11747" y="230949"/>
                  </a:lnTo>
                  <a:lnTo>
                    <a:pt x="11822" y="267866"/>
                  </a:lnTo>
                  <a:lnTo>
                    <a:pt x="18546" y="278625"/>
                  </a:lnTo>
                  <a:lnTo>
                    <a:pt x="29122" y="284274"/>
                  </a:lnTo>
                  <a:lnTo>
                    <a:pt x="42267" y="286516"/>
                  </a:lnTo>
                  <a:lnTo>
                    <a:pt x="54077" y="283441"/>
                  </a:lnTo>
                  <a:lnTo>
                    <a:pt x="75324" y="267836"/>
                  </a:lnTo>
                  <a:lnTo>
                    <a:pt x="113791" y="209631"/>
                  </a:lnTo>
                  <a:lnTo>
                    <a:pt x="140019" y="157371"/>
                  </a:lnTo>
                  <a:lnTo>
                    <a:pt x="156593" y="103292"/>
                  </a:lnTo>
                  <a:lnTo>
                    <a:pt x="160657" y="48674"/>
                  </a:lnTo>
                  <a:lnTo>
                    <a:pt x="156209" y="12164"/>
                  </a:lnTo>
                  <a:lnTo>
                    <a:pt x="148320" y="3038"/>
                  </a:lnTo>
                  <a:lnTo>
                    <a:pt x="136967" y="0"/>
                  </a:lnTo>
                  <a:lnTo>
                    <a:pt x="123303" y="1022"/>
                  </a:lnTo>
                  <a:lnTo>
                    <a:pt x="95935" y="22470"/>
                  </a:lnTo>
                  <a:lnTo>
                    <a:pt x="62957" y="69246"/>
                  </a:lnTo>
                  <a:lnTo>
                    <a:pt x="38165" y="125997"/>
                  </a:lnTo>
                  <a:lnTo>
                    <a:pt x="18598" y="181219"/>
                  </a:lnTo>
                  <a:lnTo>
                    <a:pt x="4125" y="244263"/>
                  </a:lnTo>
                  <a:lnTo>
                    <a:pt x="1222" y="290864"/>
                  </a:lnTo>
                  <a:lnTo>
                    <a:pt x="0" y="318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680794" y="5625386"/>
              <a:ext cx="170309" cy="362371"/>
            </a:xfrm>
            <a:custGeom>
              <a:avLst/>
              <a:gdLst/>
              <a:ahLst/>
              <a:cxnLst/>
              <a:rect l="0" t="0" r="0" b="0"/>
              <a:pathLst>
                <a:path w="170309" h="362371">
                  <a:moveTo>
                    <a:pt x="77911" y="63340"/>
                  </a:moveTo>
                  <a:lnTo>
                    <a:pt x="48081" y="116210"/>
                  </a:lnTo>
                  <a:lnTo>
                    <a:pt x="26415" y="168382"/>
                  </a:lnTo>
                  <a:lnTo>
                    <a:pt x="10347" y="220911"/>
                  </a:lnTo>
                  <a:lnTo>
                    <a:pt x="0" y="280656"/>
                  </a:lnTo>
                  <a:lnTo>
                    <a:pt x="997" y="332890"/>
                  </a:lnTo>
                  <a:lnTo>
                    <a:pt x="3783" y="348159"/>
                  </a:lnTo>
                  <a:lnTo>
                    <a:pt x="11734" y="356815"/>
                  </a:lnTo>
                  <a:lnTo>
                    <a:pt x="23129" y="361062"/>
                  </a:lnTo>
                  <a:lnTo>
                    <a:pt x="36819" y="362370"/>
                  </a:lnTo>
                  <a:lnTo>
                    <a:pt x="50516" y="357148"/>
                  </a:lnTo>
                  <a:lnTo>
                    <a:pt x="77923" y="335096"/>
                  </a:lnTo>
                  <a:lnTo>
                    <a:pt x="111769" y="288420"/>
                  </a:lnTo>
                  <a:lnTo>
                    <a:pt x="141095" y="228717"/>
                  </a:lnTo>
                  <a:lnTo>
                    <a:pt x="161802" y="170063"/>
                  </a:lnTo>
                  <a:lnTo>
                    <a:pt x="170308" y="106811"/>
                  </a:lnTo>
                  <a:lnTo>
                    <a:pt x="165549" y="47105"/>
                  </a:lnTo>
                  <a:lnTo>
                    <a:pt x="154440" y="17530"/>
                  </a:lnTo>
                  <a:lnTo>
                    <a:pt x="147212" y="5378"/>
                  </a:lnTo>
                  <a:lnTo>
                    <a:pt x="139346" y="323"/>
                  </a:lnTo>
                  <a:lnTo>
                    <a:pt x="131055" y="0"/>
                  </a:lnTo>
                  <a:lnTo>
                    <a:pt x="122481" y="2832"/>
                  </a:lnTo>
                  <a:lnTo>
                    <a:pt x="104829" y="18166"/>
                  </a:lnTo>
                  <a:lnTo>
                    <a:pt x="81824" y="52494"/>
                  </a:lnTo>
                  <a:lnTo>
                    <a:pt x="53123" y="105040"/>
                  </a:lnTo>
                  <a:lnTo>
                    <a:pt x="34341" y="153054"/>
                  </a:lnTo>
                  <a:lnTo>
                    <a:pt x="19128" y="205874"/>
                  </a:lnTo>
                  <a:lnTo>
                    <a:pt x="9354" y="24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908610" y="7201363"/>
            <a:ext cx="639252" cy="509274"/>
            <a:chOff x="4908610" y="7201363"/>
            <a:chExt cx="639252" cy="509274"/>
          </a:xfrm>
        </p:grpSpPr>
        <p:sp>
          <p:nvSpPr>
            <p:cNvPr id="29" name="Freeform 28"/>
            <p:cNvSpPr/>
            <p:nvPr/>
          </p:nvSpPr>
          <p:spPr>
            <a:xfrm>
              <a:off x="4908610" y="7352186"/>
              <a:ext cx="95979" cy="13713"/>
            </a:xfrm>
            <a:custGeom>
              <a:avLst/>
              <a:gdLst/>
              <a:ahLst/>
              <a:cxnLst/>
              <a:rect l="0" t="0" r="0" b="0"/>
              <a:pathLst>
                <a:path w="95979" h="13713">
                  <a:moveTo>
                    <a:pt x="0" y="0"/>
                  </a:moveTo>
                  <a:lnTo>
                    <a:pt x="55597" y="4063"/>
                  </a:lnTo>
                  <a:lnTo>
                    <a:pt x="95978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059433" y="7201363"/>
              <a:ext cx="82268" cy="233091"/>
            </a:xfrm>
            <a:custGeom>
              <a:avLst/>
              <a:gdLst/>
              <a:ahLst/>
              <a:cxnLst/>
              <a:rect l="0" t="0" r="0" b="0"/>
              <a:pathLst>
                <a:path w="82268" h="233091">
                  <a:moveTo>
                    <a:pt x="82267" y="0"/>
                  </a:moveTo>
                  <a:lnTo>
                    <a:pt x="67353" y="48807"/>
                  </a:lnTo>
                  <a:lnTo>
                    <a:pt x="54489" y="98252"/>
                  </a:lnTo>
                  <a:lnTo>
                    <a:pt x="36966" y="147434"/>
                  </a:lnTo>
                  <a:lnTo>
                    <a:pt x="11026" y="204999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169123" y="7352186"/>
              <a:ext cx="82268" cy="301647"/>
            </a:xfrm>
            <a:custGeom>
              <a:avLst/>
              <a:gdLst/>
              <a:ahLst/>
              <a:cxnLst/>
              <a:rect l="0" t="0" r="0" b="0"/>
              <a:pathLst>
                <a:path w="82268" h="301647">
                  <a:moveTo>
                    <a:pt x="82267" y="0"/>
                  </a:moveTo>
                  <a:lnTo>
                    <a:pt x="63183" y="57252"/>
                  </a:lnTo>
                  <a:lnTo>
                    <a:pt x="50036" y="103971"/>
                  </a:lnTo>
                  <a:lnTo>
                    <a:pt x="36493" y="163686"/>
                  </a:lnTo>
                  <a:lnTo>
                    <a:pt x="22831" y="222344"/>
                  </a:lnTo>
                  <a:lnTo>
                    <a:pt x="6090" y="281242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114278" y="7516721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9660" y="0"/>
                  </a:lnTo>
                  <a:lnTo>
                    <a:pt x="10299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261901" y="7475587"/>
              <a:ext cx="154024" cy="219380"/>
            </a:xfrm>
            <a:custGeom>
              <a:avLst/>
              <a:gdLst/>
              <a:ahLst/>
              <a:cxnLst/>
              <a:rect l="0" t="0" r="0" b="0"/>
              <a:pathLst>
                <a:path w="154024" h="219380">
                  <a:moveTo>
                    <a:pt x="154023" y="0"/>
                  </a:moveTo>
                  <a:lnTo>
                    <a:pt x="132187" y="7279"/>
                  </a:lnTo>
                  <a:lnTo>
                    <a:pt x="113341" y="23041"/>
                  </a:lnTo>
                  <a:lnTo>
                    <a:pt x="65722" y="75596"/>
                  </a:lnTo>
                  <a:lnTo>
                    <a:pt x="31882" y="122270"/>
                  </a:lnTo>
                  <a:lnTo>
                    <a:pt x="10852" y="173171"/>
                  </a:lnTo>
                  <a:lnTo>
                    <a:pt x="0" y="203412"/>
                  </a:lnTo>
                  <a:lnTo>
                    <a:pt x="1067" y="210258"/>
                  </a:lnTo>
                  <a:lnTo>
                    <a:pt x="6348" y="211775"/>
                  </a:lnTo>
                  <a:lnTo>
                    <a:pt x="14440" y="209739"/>
                  </a:lnTo>
                  <a:lnTo>
                    <a:pt x="40385" y="192316"/>
                  </a:lnTo>
                  <a:lnTo>
                    <a:pt x="74926" y="148186"/>
                  </a:lnTo>
                  <a:lnTo>
                    <a:pt x="102062" y="95458"/>
                  </a:lnTo>
                  <a:lnTo>
                    <a:pt x="129032" y="41030"/>
                  </a:lnTo>
                  <a:lnTo>
                    <a:pt x="131269" y="39541"/>
                  </a:lnTo>
                  <a:lnTo>
                    <a:pt x="123912" y="87820"/>
                  </a:lnTo>
                  <a:lnTo>
                    <a:pt x="107788" y="149212"/>
                  </a:lnTo>
                  <a:lnTo>
                    <a:pt x="103005" y="177530"/>
                  </a:lnTo>
                  <a:lnTo>
                    <a:pt x="99179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449568" y="7489298"/>
              <a:ext cx="98294" cy="221339"/>
            </a:xfrm>
            <a:custGeom>
              <a:avLst/>
              <a:gdLst/>
              <a:ahLst/>
              <a:cxnLst/>
              <a:rect l="0" t="0" r="0" b="0"/>
              <a:pathLst>
                <a:path w="98294" h="221339">
                  <a:moveTo>
                    <a:pt x="34913" y="0"/>
                  </a:moveTo>
                  <a:lnTo>
                    <a:pt x="24060" y="48807"/>
                  </a:lnTo>
                  <a:lnTo>
                    <a:pt x="14487" y="108497"/>
                  </a:lnTo>
                  <a:lnTo>
                    <a:pt x="9564" y="165028"/>
                  </a:lnTo>
                  <a:lnTo>
                    <a:pt x="0" y="221338"/>
                  </a:lnTo>
                  <a:lnTo>
                    <a:pt x="973" y="220686"/>
                  </a:lnTo>
                  <a:lnTo>
                    <a:pt x="17579" y="162337"/>
                  </a:lnTo>
                  <a:lnTo>
                    <a:pt x="30623" y="103284"/>
                  </a:lnTo>
                  <a:lnTo>
                    <a:pt x="45660" y="49561"/>
                  </a:lnTo>
                  <a:lnTo>
                    <a:pt x="60510" y="24059"/>
                  </a:lnTo>
                  <a:lnTo>
                    <a:pt x="68735" y="19086"/>
                  </a:lnTo>
                  <a:lnTo>
                    <a:pt x="77266" y="18817"/>
                  </a:lnTo>
                  <a:lnTo>
                    <a:pt x="86001" y="21686"/>
                  </a:lnTo>
                  <a:lnTo>
                    <a:pt x="91823" y="31216"/>
                  </a:lnTo>
                  <a:lnTo>
                    <a:pt x="98293" y="62116"/>
                  </a:lnTo>
                  <a:lnTo>
                    <a:pt x="94656" y="115060"/>
                  </a:lnTo>
                  <a:lnTo>
                    <a:pt x="89757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854683" y="7055502"/>
            <a:ext cx="353038" cy="420086"/>
            <a:chOff x="5854683" y="7055502"/>
            <a:chExt cx="353038" cy="420086"/>
          </a:xfrm>
        </p:grpSpPr>
        <p:sp>
          <p:nvSpPr>
            <p:cNvPr id="36" name="Freeform 35"/>
            <p:cNvSpPr/>
            <p:nvPr/>
          </p:nvSpPr>
          <p:spPr>
            <a:xfrm>
              <a:off x="5854683" y="7201363"/>
              <a:ext cx="68557" cy="274225"/>
            </a:xfrm>
            <a:custGeom>
              <a:avLst/>
              <a:gdLst/>
              <a:ahLst/>
              <a:cxnLst/>
              <a:rect l="0" t="0" r="0" b="0"/>
              <a:pathLst>
                <a:path w="68557" h="274225">
                  <a:moveTo>
                    <a:pt x="68556" y="0"/>
                  </a:moveTo>
                  <a:lnTo>
                    <a:pt x="53641" y="59660"/>
                  </a:lnTo>
                  <a:lnTo>
                    <a:pt x="40777" y="111117"/>
                  </a:lnTo>
                  <a:lnTo>
                    <a:pt x="27316" y="160895"/>
                  </a:lnTo>
                  <a:lnTo>
                    <a:pt x="13680" y="208652"/>
                  </a:lnTo>
                  <a:lnTo>
                    <a:pt x="4053" y="249209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953349" y="7122910"/>
              <a:ext cx="131710" cy="306440"/>
            </a:xfrm>
            <a:custGeom>
              <a:avLst/>
              <a:gdLst/>
              <a:ahLst/>
              <a:cxnLst/>
              <a:rect l="0" t="0" r="0" b="0"/>
              <a:pathLst>
                <a:path w="131710" h="306440">
                  <a:moveTo>
                    <a:pt x="52157" y="51030"/>
                  </a:moveTo>
                  <a:lnTo>
                    <a:pt x="33073" y="108283"/>
                  </a:lnTo>
                  <a:lnTo>
                    <a:pt x="19927" y="155001"/>
                  </a:lnTo>
                  <a:lnTo>
                    <a:pt x="6383" y="207439"/>
                  </a:lnTo>
                  <a:lnTo>
                    <a:pt x="0" y="268849"/>
                  </a:lnTo>
                  <a:lnTo>
                    <a:pt x="3675" y="284604"/>
                  </a:lnTo>
                  <a:lnTo>
                    <a:pt x="10695" y="296630"/>
                  </a:lnTo>
                  <a:lnTo>
                    <a:pt x="19945" y="306171"/>
                  </a:lnTo>
                  <a:lnTo>
                    <a:pt x="29159" y="306439"/>
                  </a:lnTo>
                  <a:lnTo>
                    <a:pt x="38349" y="300522"/>
                  </a:lnTo>
                  <a:lnTo>
                    <a:pt x="55161" y="279223"/>
                  </a:lnTo>
                  <a:lnTo>
                    <a:pt x="78368" y="228309"/>
                  </a:lnTo>
                  <a:lnTo>
                    <a:pt x="97622" y="166961"/>
                  </a:lnTo>
                  <a:lnTo>
                    <a:pt x="111502" y="114157"/>
                  </a:lnTo>
                  <a:lnTo>
                    <a:pt x="128316" y="51144"/>
                  </a:lnTo>
                  <a:lnTo>
                    <a:pt x="131709" y="17057"/>
                  </a:lnTo>
                  <a:lnTo>
                    <a:pt x="128044" y="7052"/>
                  </a:lnTo>
                  <a:lnTo>
                    <a:pt x="121030" y="1907"/>
                  </a:lnTo>
                  <a:lnTo>
                    <a:pt x="111784" y="0"/>
                  </a:lnTo>
                  <a:lnTo>
                    <a:pt x="102573" y="3299"/>
                  </a:lnTo>
                  <a:lnTo>
                    <a:pt x="84213" y="19153"/>
                  </a:lnTo>
                  <a:lnTo>
                    <a:pt x="64025" y="75610"/>
                  </a:lnTo>
                  <a:lnTo>
                    <a:pt x="49307" y="120353"/>
                  </a:lnTo>
                  <a:lnTo>
                    <a:pt x="27953" y="180244"/>
                  </a:lnTo>
                  <a:lnTo>
                    <a:pt x="11977" y="230998"/>
                  </a:lnTo>
                  <a:lnTo>
                    <a:pt x="5354" y="262035"/>
                  </a:lnTo>
                  <a:lnTo>
                    <a:pt x="11024" y="2978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076765" y="7055502"/>
              <a:ext cx="130956" cy="360749"/>
            </a:xfrm>
            <a:custGeom>
              <a:avLst/>
              <a:gdLst/>
              <a:ahLst/>
              <a:cxnLst/>
              <a:rect l="0" t="0" r="0" b="0"/>
              <a:pathLst>
                <a:path w="130956" h="360749">
                  <a:moveTo>
                    <a:pt x="65853" y="77304"/>
                  </a:moveTo>
                  <a:lnTo>
                    <a:pt x="46769" y="134557"/>
                  </a:lnTo>
                  <a:lnTo>
                    <a:pt x="29131" y="190517"/>
                  </a:lnTo>
                  <a:lnTo>
                    <a:pt x="15532" y="248638"/>
                  </a:lnTo>
                  <a:lnTo>
                    <a:pt x="3377" y="305131"/>
                  </a:lnTo>
                  <a:lnTo>
                    <a:pt x="0" y="342080"/>
                  </a:lnTo>
                  <a:lnTo>
                    <a:pt x="3669" y="352847"/>
                  </a:lnTo>
                  <a:lnTo>
                    <a:pt x="10686" y="358501"/>
                  </a:lnTo>
                  <a:lnTo>
                    <a:pt x="19935" y="360748"/>
                  </a:lnTo>
                  <a:lnTo>
                    <a:pt x="29147" y="357675"/>
                  </a:lnTo>
                  <a:lnTo>
                    <a:pt x="47508" y="342073"/>
                  </a:lnTo>
                  <a:lnTo>
                    <a:pt x="74699" y="283869"/>
                  </a:lnTo>
                  <a:lnTo>
                    <a:pt x="97589" y="231611"/>
                  </a:lnTo>
                  <a:lnTo>
                    <a:pt x="114697" y="177532"/>
                  </a:lnTo>
                  <a:lnTo>
                    <a:pt x="127892" y="121390"/>
                  </a:lnTo>
                  <a:lnTo>
                    <a:pt x="130955" y="58713"/>
                  </a:lnTo>
                  <a:lnTo>
                    <a:pt x="126272" y="19783"/>
                  </a:lnTo>
                  <a:lnTo>
                    <a:pt x="119844" y="8488"/>
                  </a:lnTo>
                  <a:lnTo>
                    <a:pt x="110988" y="2481"/>
                  </a:lnTo>
                  <a:lnTo>
                    <a:pt x="100513" y="0"/>
                  </a:lnTo>
                  <a:lnTo>
                    <a:pt x="92007" y="2917"/>
                  </a:lnTo>
                  <a:lnTo>
                    <a:pt x="78493" y="18345"/>
                  </a:lnTo>
                  <a:lnTo>
                    <a:pt x="52603" y="78568"/>
                  </a:lnTo>
                  <a:lnTo>
                    <a:pt x="33952" y="139678"/>
                  </a:lnTo>
                  <a:lnTo>
                    <a:pt x="20176" y="192441"/>
                  </a:lnTo>
                  <a:lnTo>
                    <a:pt x="11008" y="2281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033847" y="6289705"/>
            <a:ext cx="1768745" cy="1124319"/>
            <a:chOff x="7033847" y="6289705"/>
            <a:chExt cx="1768745" cy="1124319"/>
          </a:xfrm>
        </p:grpSpPr>
        <p:sp>
          <p:nvSpPr>
            <p:cNvPr id="40" name="Freeform 39"/>
            <p:cNvSpPr/>
            <p:nvPr/>
          </p:nvSpPr>
          <p:spPr>
            <a:xfrm>
              <a:off x="7033847" y="7016399"/>
              <a:ext cx="123401" cy="397625"/>
            </a:xfrm>
            <a:custGeom>
              <a:avLst/>
              <a:gdLst/>
              <a:ahLst/>
              <a:cxnLst/>
              <a:rect l="0" t="0" r="0" b="0"/>
              <a:pathLst>
                <a:path w="123401" h="397625">
                  <a:moveTo>
                    <a:pt x="0" y="0"/>
                  </a:moveTo>
                  <a:lnTo>
                    <a:pt x="18977" y="52869"/>
                  </a:lnTo>
                  <a:lnTo>
                    <a:pt x="42693" y="113167"/>
                  </a:lnTo>
                  <a:lnTo>
                    <a:pt x="64955" y="171151"/>
                  </a:lnTo>
                  <a:lnTo>
                    <a:pt x="81200" y="225402"/>
                  </a:lnTo>
                  <a:lnTo>
                    <a:pt x="95662" y="285658"/>
                  </a:lnTo>
                  <a:lnTo>
                    <a:pt x="109595" y="342105"/>
                  </a:lnTo>
                  <a:lnTo>
                    <a:pt x="123400" y="397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143536" y="6850433"/>
              <a:ext cx="195511" cy="426480"/>
            </a:xfrm>
            <a:custGeom>
              <a:avLst/>
              <a:gdLst/>
              <a:ahLst/>
              <a:cxnLst/>
              <a:rect l="0" t="0" r="0" b="0"/>
              <a:pathLst>
                <a:path w="195511" h="426480">
                  <a:moveTo>
                    <a:pt x="0" y="152254"/>
                  </a:moveTo>
                  <a:lnTo>
                    <a:pt x="1524" y="197563"/>
                  </a:lnTo>
                  <a:lnTo>
                    <a:pt x="12470" y="255226"/>
                  </a:lnTo>
                  <a:lnTo>
                    <a:pt x="34333" y="311582"/>
                  </a:lnTo>
                  <a:lnTo>
                    <a:pt x="61632" y="363827"/>
                  </a:lnTo>
                  <a:lnTo>
                    <a:pt x="97989" y="398436"/>
                  </a:lnTo>
                  <a:lnTo>
                    <a:pt x="124295" y="413000"/>
                  </a:lnTo>
                  <a:lnTo>
                    <a:pt x="136185" y="412922"/>
                  </a:lnTo>
                  <a:lnTo>
                    <a:pt x="147158" y="408301"/>
                  </a:lnTo>
                  <a:lnTo>
                    <a:pt x="165952" y="390977"/>
                  </a:lnTo>
                  <a:lnTo>
                    <a:pt x="185098" y="354006"/>
                  </a:lnTo>
                  <a:lnTo>
                    <a:pt x="195510" y="322158"/>
                  </a:lnTo>
                  <a:lnTo>
                    <a:pt x="195380" y="262689"/>
                  </a:lnTo>
                  <a:lnTo>
                    <a:pt x="185692" y="204104"/>
                  </a:lnTo>
                  <a:lnTo>
                    <a:pt x="165895" y="140872"/>
                  </a:lnTo>
                  <a:lnTo>
                    <a:pt x="140731" y="88450"/>
                  </a:lnTo>
                  <a:lnTo>
                    <a:pt x="121257" y="36694"/>
                  </a:lnTo>
                  <a:lnTo>
                    <a:pt x="102643" y="13040"/>
                  </a:lnTo>
                  <a:lnTo>
                    <a:pt x="91281" y="4601"/>
                  </a:lnTo>
                  <a:lnTo>
                    <a:pt x="79136" y="497"/>
                  </a:lnTo>
                  <a:lnTo>
                    <a:pt x="53453" y="0"/>
                  </a:lnTo>
                  <a:lnTo>
                    <a:pt x="44776" y="6571"/>
                  </a:lnTo>
                  <a:lnTo>
                    <a:pt x="35136" y="30122"/>
                  </a:lnTo>
                  <a:lnTo>
                    <a:pt x="29708" y="92200"/>
                  </a:lnTo>
                  <a:lnTo>
                    <a:pt x="32500" y="146384"/>
                  </a:lnTo>
                  <a:lnTo>
                    <a:pt x="38820" y="202967"/>
                  </a:lnTo>
                  <a:lnTo>
                    <a:pt x="46707" y="253506"/>
                  </a:lnTo>
                  <a:lnTo>
                    <a:pt x="59713" y="310226"/>
                  </a:lnTo>
                  <a:lnTo>
                    <a:pt x="87771" y="355978"/>
                  </a:lnTo>
                  <a:lnTo>
                    <a:pt x="127253" y="399913"/>
                  </a:lnTo>
                  <a:lnTo>
                    <a:pt x="164534" y="4264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362915" y="6782552"/>
              <a:ext cx="215537" cy="392512"/>
            </a:xfrm>
            <a:custGeom>
              <a:avLst/>
              <a:gdLst/>
              <a:ahLst/>
              <a:cxnLst/>
              <a:rect l="0" t="0" r="0" b="0"/>
              <a:pathLst>
                <a:path w="215537" h="392512">
                  <a:moveTo>
                    <a:pt x="0" y="55601"/>
                  </a:moveTo>
                  <a:lnTo>
                    <a:pt x="4062" y="115261"/>
                  </a:lnTo>
                  <a:lnTo>
                    <a:pt x="14915" y="174843"/>
                  </a:lnTo>
                  <a:lnTo>
                    <a:pt x="27780" y="238201"/>
                  </a:lnTo>
                  <a:lnTo>
                    <a:pt x="45302" y="289981"/>
                  </a:lnTo>
                  <a:lnTo>
                    <a:pt x="69791" y="335793"/>
                  </a:lnTo>
                  <a:lnTo>
                    <a:pt x="105363" y="378570"/>
                  </a:lnTo>
                  <a:lnTo>
                    <a:pt x="131635" y="389576"/>
                  </a:lnTo>
                  <a:lnTo>
                    <a:pt x="147172" y="392511"/>
                  </a:lnTo>
                  <a:lnTo>
                    <a:pt x="172560" y="387647"/>
                  </a:lnTo>
                  <a:lnTo>
                    <a:pt x="183596" y="382084"/>
                  </a:lnTo>
                  <a:lnTo>
                    <a:pt x="199920" y="363716"/>
                  </a:lnTo>
                  <a:lnTo>
                    <a:pt x="206407" y="352419"/>
                  </a:lnTo>
                  <a:lnTo>
                    <a:pt x="215536" y="300126"/>
                  </a:lnTo>
                  <a:lnTo>
                    <a:pt x="213609" y="258226"/>
                  </a:lnTo>
                  <a:lnTo>
                    <a:pt x="207673" y="214212"/>
                  </a:lnTo>
                  <a:lnTo>
                    <a:pt x="199958" y="169260"/>
                  </a:lnTo>
                  <a:lnTo>
                    <a:pt x="179770" y="108405"/>
                  </a:lnTo>
                  <a:lnTo>
                    <a:pt x="154491" y="59059"/>
                  </a:lnTo>
                  <a:lnTo>
                    <a:pt x="120425" y="22771"/>
                  </a:lnTo>
                  <a:lnTo>
                    <a:pt x="81386" y="0"/>
                  </a:lnTo>
                  <a:lnTo>
                    <a:pt x="69492" y="252"/>
                  </a:lnTo>
                  <a:lnTo>
                    <a:pt x="58515" y="4990"/>
                  </a:lnTo>
                  <a:lnTo>
                    <a:pt x="48151" y="12720"/>
                  </a:lnTo>
                  <a:lnTo>
                    <a:pt x="41242" y="23967"/>
                  </a:lnTo>
                  <a:lnTo>
                    <a:pt x="33565" y="52714"/>
                  </a:lnTo>
                  <a:lnTo>
                    <a:pt x="36521" y="110437"/>
                  </a:lnTo>
                  <a:lnTo>
                    <a:pt x="47046" y="161225"/>
                  </a:lnTo>
                  <a:lnTo>
                    <a:pt x="74371" y="219777"/>
                  </a:lnTo>
                  <a:lnTo>
                    <a:pt x="104134" y="270812"/>
                  </a:lnTo>
                  <a:lnTo>
                    <a:pt x="153421" y="324010"/>
                  </a:lnTo>
                  <a:lnTo>
                    <a:pt x="164535" y="3435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705696" y="6769597"/>
              <a:ext cx="219379" cy="123402"/>
            </a:xfrm>
            <a:custGeom>
              <a:avLst/>
              <a:gdLst/>
              <a:ahLst/>
              <a:cxnLst/>
              <a:rect l="0" t="0" r="0" b="0"/>
              <a:pathLst>
                <a:path w="219379" h="123402">
                  <a:moveTo>
                    <a:pt x="0" y="123401"/>
                  </a:moveTo>
                  <a:lnTo>
                    <a:pt x="57251" y="92511"/>
                  </a:lnTo>
                  <a:lnTo>
                    <a:pt x="110164" y="63922"/>
                  </a:lnTo>
                  <a:lnTo>
                    <a:pt x="164627" y="37961"/>
                  </a:lnTo>
                  <a:lnTo>
                    <a:pt x="21937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691984" y="6659907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883940" y="6947843"/>
              <a:ext cx="13713" cy="27423"/>
            </a:xfrm>
            <a:custGeom>
              <a:avLst/>
              <a:gdLst/>
              <a:ahLst/>
              <a:cxnLst/>
              <a:rect l="0" t="0" r="0" b="0"/>
              <a:pathLst>
                <a:path w="13713" h="27423">
                  <a:moveTo>
                    <a:pt x="0" y="0"/>
                  </a:moveTo>
                  <a:lnTo>
                    <a:pt x="13712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007341" y="6591351"/>
              <a:ext cx="274226" cy="167865"/>
            </a:xfrm>
            <a:custGeom>
              <a:avLst/>
              <a:gdLst/>
              <a:ahLst/>
              <a:cxnLst/>
              <a:rect l="0" t="0" r="0" b="0"/>
              <a:pathLst>
                <a:path w="274226" h="167865">
                  <a:moveTo>
                    <a:pt x="0" y="0"/>
                  </a:moveTo>
                  <a:lnTo>
                    <a:pt x="4063" y="55597"/>
                  </a:lnTo>
                  <a:lnTo>
                    <a:pt x="19085" y="117117"/>
                  </a:lnTo>
                  <a:lnTo>
                    <a:pt x="17674" y="162673"/>
                  </a:lnTo>
                  <a:lnTo>
                    <a:pt x="19400" y="167864"/>
                  </a:lnTo>
                  <a:lnTo>
                    <a:pt x="23598" y="166754"/>
                  </a:lnTo>
                  <a:lnTo>
                    <a:pt x="63765" y="132552"/>
                  </a:lnTo>
                  <a:lnTo>
                    <a:pt x="122004" y="110595"/>
                  </a:lnTo>
                  <a:lnTo>
                    <a:pt x="177971" y="91588"/>
                  </a:lnTo>
                  <a:lnTo>
                    <a:pt x="219298" y="70471"/>
                  </a:lnTo>
                  <a:lnTo>
                    <a:pt x="274225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199299" y="6399395"/>
              <a:ext cx="123401" cy="438759"/>
            </a:xfrm>
            <a:custGeom>
              <a:avLst/>
              <a:gdLst/>
              <a:ahLst/>
              <a:cxnLst/>
              <a:rect l="0" t="0" r="0" b="0"/>
              <a:pathLst>
                <a:path w="123401" h="438759">
                  <a:moveTo>
                    <a:pt x="0" y="0"/>
                  </a:moveTo>
                  <a:lnTo>
                    <a:pt x="9422" y="35886"/>
                  </a:lnTo>
                  <a:lnTo>
                    <a:pt x="13964" y="89006"/>
                  </a:lnTo>
                  <a:lnTo>
                    <a:pt x="28376" y="149446"/>
                  </a:lnTo>
                  <a:lnTo>
                    <a:pt x="45892" y="205396"/>
                  </a:lnTo>
                  <a:lnTo>
                    <a:pt x="59471" y="261278"/>
                  </a:lnTo>
                  <a:lnTo>
                    <a:pt x="73143" y="318800"/>
                  </a:lnTo>
                  <a:lnTo>
                    <a:pt x="94121" y="374439"/>
                  </a:lnTo>
                  <a:lnTo>
                    <a:pt x="106833" y="403063"/>
                  </a:lnTo>
                  <a:lnTo>
                    <a:pt x="123400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350121" y="6317128"/>
              <a:ext cx="123402" cy="438759"/>
            </a:xfrm>
            <a:custGeom>
              <a:avLst/>
              <a:gdLst/>
              <a:ahLst/>
              <a:cxnLst/>
              <a:rect l="0" t="0" r="0" b="0"/>
              <a:pathLst>
                <a:path w="123402" h="438759">
                  <a:moveTo>
                    <a:pt x="0" y="0"/>
                  </a:moveTo>
                  <a:lnTo>
                    <a:pt x="10947" y="51685"/>
                  </a:lnTo>
                  <a:lnTo>
                    <a:pt x="24910" y="98089"/>
                  </a:lnTo>
                  <a:lnTo>
                    <a:pt x="46146" y="158727"/>
                  </a:lnTo>
                  <a:lnTo>
                    <a:pt x="62763" y="221890"/>
                  </a:lnTo>
                  <a:lnTo>
                    <a:pt x="77335" y="272429"/>
                  </a:lnTo>
                  <a:lnTo>
                    <a:pt x="91302" y="325320"/>
                  </a:lnTo>
                  <a:lnTo>
                    <a:pt x="105088" y="378063"/>
                  </a:lnTo>
                  <a:lnTo>
                    <a:pt x="123401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583212" y="6289705"/>
              <a:ext cx="150824" cy="95979"/>
            </a:xfrm>
            <a:custGeom>
              <a:avLst/>
              <a:gdLst/>
              <a:ahLst/>
              <a:cxnLst/>
              <a:rect l="0" t="0" r="0" b="0"/>
              <a:pathLst>
                <a:path w="150824" h="95979">
                  <a:moveTo>
                    <a:pt x="0" y="95978"/>
                  </a:moveTo>
                  <a:lnTo>
                    <a:pt x="57720" y="49205"/>
                  </a:lnTo>
                  <a:lnTo>
                    <a:pt x="110257" y="17563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610634" y="6303416"/>
              <a:ext cx="191958" cy="109691"/>
            </a:xfrm>
            <a:custGeom>
              <a:avLst/>
              <a:gdLst/>
              <a:ahLst/>
              <a:cxnLst/>
              <a:rect l="0" t="0" r="0" b="0"/>
              <a:pathLst>
                <a:path w="191958" h="109691">
                  <a:moveTo>
                    <a:pt x="0" y="109690"/>
                  </a:moveTo>
                  <a:lnTo>
                    <a:pt x="57253" y="71522"/>
                  </a:lnTo>
                  <a:lnTo>
                    <a:pt x="119589" y="36246"/>
                  </a:lnTo>
                  <a:lnTo>
                    <a:pt x="169367" y="8062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8885681" y="5394742"/>
            <a:ext cx="1185462" cy="871471"/>
            <a:chOff x="8885681" y="5394742"/>
            <a:chExt cx="1185462" cy="871471"/>
          </a:xfrm>
        </p:grpSpPr>
        <p:sp>
          <p:nvSpPr>
            <p:cNvPr id="52" name="Freeform 51"/>
            <p:cNvSpPr/>
            <p:nvPr/>
          </p:nvSpPr>
          <p:spPr>
            <a:xfrm>
              <a:off x="8885681" y="5892080"/>
              <a:ext cx="191135" cy="374133"/>
            </a:xfrm>
            <a:custGeom>
              <a:avLst/>
              <a:gdLst/>
              <a:ahLst/>
              <a:cxnLst/>
              <a:rect l="0" t="0" r="0" b="0"/>
              <a:pathLst>
                <a:path w="191135" h="374133">
                  <a:moveTo>
                    <a:pt x="40311" y="0"/>
                  </a:moveTo>
                  <a:lnTo>
                    <a:pt x="62147" y="7279"/>
                  </a:lnTo>
                  <a:lnTo>
                    <a:pt x="97563" y="33642"/>
                  </a:lnTo>
                  <a:lnTo>
                    <a:pt x="138006" y="92919"/>
                  </a:lnTo>
                  <a:lnTo>
                    <a:pt x="162246" y="150219"/>
                  </a:lnTo>
                  <a:lnTo>
                    <a:pt x="172926" y="195841"/>
                  </a:lnTo>
                  <a:lnTo>
                    <a:pt x="172028" y="247953"/>
                  </a:lnTo>
                  <a:lnTo>
                    <a:pt x="162113" y="297925"/>
                  </a:lnTo>
                  <a:lnTo>
                    <a:pt x="152337" y="325892"/>
                  </a:lnTo>
                  <a:lnTo>
                    <a:pt x="137836" y="348478"/>
                  </a:lnTo>
                  <a:lnTo>
                    <a:pt x="117171" y="364609"/>
                  </a:lnTo>
                  <a:lnTo>
                    <a:pt x="105262" y="371044"/>
                  </a:lnTo>
                  <a:lnTo>
                    <a:pt x="71717" y="374132"/>
                  </a:lnTo>
                  <a:lnTo>
                    <a:pt x="35988" y="368902"/>
                  </a:lnTo>
                  <a:lnTo>
                    <a:pt x="9952" y="356422"/>
                  </a:lnTo>
                  <a:lnTo>
                    <a:pt x="3314" y="345781"/>
                  </a:lnTo>
                  <a:lnTo>
                    <a:pt x="0" y="317707"/>
                  </a:lnTo>
                  <a:lnTo>
                    <a:pt x="4297" y="304736"/>
                  </a:lnTo>
                  <a:lnTo>
                    <a:pt x="21258" y="282199"/>
                  </a:lnTo>
                  <a:lnTo>
                    <a:pt x="33702" y="276494"/>
                  </a:lnTo>
                  <a:lnTo>
                    <a:pt x="63780" y="274217"/>
                  </a:lnTo>
                  <a:lnTo>
                    <a:pt x="89336" y="282346"/>
                  </a:lnTo>
                  <a:lnTo>
                    <a:pt x="149516" y="320998"/>
                  </a:lnTo>
                  <a:lnTo>
                    <a:pt x="177449" y="346144"/>
                  </a:lnTo>
                  <a:lnTo>
                    <a:pt x="191134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9131660" y="6180015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159083" y="5946925"/>
              <a:ext cx="178247" cy="119815"/>
            </a:xfrm>
            <a:custGeom>
              <a:avLst/>
              <a:gdLst/>
              <a:ahLst/>
              <a:cxnLst/>
              <a:rect l="0" t="0" r="0" b="0"/>
              <a:pathLst>
                <a:path w="178247" h="119815">
                  <a:moveTo>
                    <a:pt x="0" y="0"/>
                  </a:moveTo>
                  <a:lnTo>
                    <a:pt x="9422" y="53209"/>
                  </a:lnTo>
                  <a:lnTo>
                    <a:pt x="11805" y="88142"/>
                  </a:lnTo>
                  <a:lnTo>
                    <a:pt x="18534" y="99895"/>
                  </a:lnTo>
                  <a:lnTo>
                    <a:pt x="29114" y="107730"/>
                  </a:lnTo>
                  <a:lnTo>
                    <a:pt x="57120" y="116436"/>
                  </a:lnTo>
                  <a:lnTo>
                    <a:pt x="105624" y="119814"/>
                  </a:lnTo>
                  <a:lnTo>
                    <a:pt x="135305" y="115205"/>
                  </a:lnTo>
                  <a:lnTo>
                    <a:pt x="155606" y="104016"/>
                  </a:lnTo>
                  <a:lnTo>
                    <a:pt x="178246" y="822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282483" y="5850947"/>
              <a:ext cx="109691" cy="301647"/>
            </a:xfrm>
            <a:custGeom>
              <a:avLst/>
              <a:gdLst/>
              <a:ahLst/>
              <a:cxnLst/>
              <a:rect l="0" t="0" r="0" b="0"/>
              <a:pathLst>
                <a:path w="109691" h="301647">
                  <a:moveTo>
                    <a:pt x="0" y="0"/>
                  </a:moveTo>
                  <a:lnTo>
                    <a:pt x="4063" y="55597"/>
                  </a:lnTo>
                  <a:lnTo>
                    <a:pt x="26364" y="117117"/>
                  </a:lnTo>
                  <a:lnTo>
                    <a:pt x="44037" y="169951"/>
                  </a:lnTo>
                  <a:lnTo>
                    <a:pt x="73079" y="231452"/>
                  </a:lnTo>
                  <a:lnTo>
                    <a:pt x="95066" y="279486"/>
                  </a:lnTo>
                  <a:lnTo>
                    <a:pt x="10969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378462" y="5780303"/>
              <a:ext cx="192914" cy="262601"/>
            </a:xfrm>
            <a:custGeom>
              <a:avLst/>
              <a:gdLst/>
              <a:ahLst/>
              <a:cxnLst/>
              <a:rect l="0" t="0" r="0" b="0"/>
              <a:pathLst>
                <a:path w="192914" h="262601">
                  <a:moveTo>
                    <a:pt x="0" y="15799"/>
                  </a:moveTo>
                  <a:lnTo>
                    <a:pt x="14557" y="1241"/>
                  </a:lnTo>
                  <a:lnTo>
                    <a:pt x="23415" y="0"/>
                  </a:lnTo>
                  <a:lnTo>
                    <a:pt x="45447" y="6746"/>
                  </a:lnTo>
                  <a:lnTo>
                    <a:pt x="76266" y="27674"/>
                  </a:lnTo>
                  <a:lnTo>
                    <a:pt x="87218" y="52562"/>
                  </a:lnTo>
                  <a:lnTo>
                    <a:pt x="90138" y="67730"/>
                  </a:lnTo>
                  <a:lnTo>
                    <a:pt x="85257" y="96772"/>
                  </a:lnTo>
                  <a:lnTo>
                    <a:pt x="79690" y="110914"/>
                  </a:lnTo>
                  <a:lnTo>
                    <a:pt x="71408" y="118819"/>
                  </a:lnTo>
                  <a:lnTo>
                    <a:pt x="61317" y="122566"/>
                  </a:lnTo>
                  <a:lnTo>
                    <a:pt x="50018" y="123540"/>
                  </a:lnTo>
                  <a:lnTo>
                    <a:pt x="45533" y="121143"/>
                  </a:lnTo>
                  <a:lnTo>
                    <a:pt x="45590" y="116498"/>
                  </a:lnTo>
                  <a:lnTo>
                    <a:pt x="48675" y="110354"/>
                  </a:lnTo>
                  <a:lnTo>
                    <a:pt x="56826" y="106258"/>
                  </a:lnTo>
                  <a:lnTo>
                    <a:pt x="82132" y="101707"/>
                  </a:lnTo>
                  <a:lnTo>
                    <a:pt x="123360" y="106423"/>
                  </a:lnTo>
                  <a:lnTo>
                    <a:pt x="164522" y="124749"/>
                  </a:lnTo>
                  <a:lnTo>
                    <a:pt x="183826" y="144965"/>
                  </a:lnTo>
                  <a:lnTo>
                    <a:pt x="191107" y="156754"/>
                  </a:lnTo>
                  <a:lnTo>
                    <a:pt x="192913" y="167661"/>
                  </a:lnTo>
                  <a:lnTo>
                    <a:pt x="191071" y="177979"/>
                  </a:lnTo>
                  <a:lnTo>
                    <a:pt x="180899" y="197568"/>
                  </a:lnTo>
                  <a:lnTo>
                    <a:pt x="166221" y="216431"/>
                  </a:lnTo>
                  <a:lnTo>
                    <a:pt x="133549" y="236903"/>
                  </a:lnTo>
                  <a:lnTo>
                    <a:pt x="76212" y="258163"/>
                  </a:lnTo>
                  <a:lnTo>
                    <a:pt x="54844" y="262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9567255" y="5534663"/>
              <a:ext cx="222544" cy="247728"/>
            </a:xfrm>
            <a:custGeom>
              <a:avLst/>
              <a:gdLst/>
              <a:ahLst/>
              <a:cxnLst/>
              <a:rect l="0" t="0" r="0" b="0"/>
              <a:pathLst>
                <a:path w="222544" h="247728">
                  <a:moveTo>
                    <a:pt x="126564" y="55771"/>
                  </a:moveTo>
                  <a:lnTo>
                    <a:pt x="88397" y="5797"/>
                  </a:lnTo>
                  <a:lnTo>
                    <a:pt x="76744" y="1127"/>
                  </a:lnTo>
                  <a:lnTo>
                    <a:pt x="47546" y="0"/>
                  </a:lnTo>
                  <a:lnTo>
                    <a:pt x="35798" y="4879"/>
                  </a:lnTo>
                  <a:lnTo>
                    <a:pt x="18684" y="22488"/>
                  </a:lnTo>
                  <a:lnTo>
                    <a:pt x="483" y="65375"/>
                  </a:lnTo>
                  <a:lnTo>
                    <a:pt x="0" y="116677"/>
                  </a:lnTo>
                  <a:lnTo>
                    <a:pt x="8672" y="126845"/>
                  </a:lnTo>
                  <a:lnTo>
                    <a:pt x="22071" y="132099"/>
                  </a:lnTo>
                  <a:lnTo>
                    <a:pt x="38620" y="134079"/>
                  </a:lnTo>
                  <a:lnTo>
                    <a:pt x="69196" y="128153"/>
                  </a:lnTo>
                  <a:lnTo>
                    <a:pt x="96497" y="113840"/>
                  </a:lnTo>
                  <a:lnTo>
                    <a:pt x="118788" y="92244"/>
                  </a:lnTo>
                  <a:lnTo>
                    <a:pt x="141187" y="54390"/>
                  </a:lnTo>
                  <a:lnTo>
                    <a:pt x="145454" y="51803"/>
                  </a:lnTo>
                  <a:lnTo>
                    <a:pt x="148298" y="56172"/>
                  </a:lnTo>
                  <a:lnTo>
                    <a:pt x="164184" y="113998"/>
                  </a:lnTo>
                  <a:lnTo>
                    <a:pt x="185680" y="176680"/>
                  </a:lnTo>
                  <a:lnTo>
                    <a:pt x="206034" y="215504"/>
                  </a:lnTo>
                  <a:lnTo>
                    <a:pt x="222543" y="2477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872065" y="5394742"/>
              <a:ext cx="199078" cy="268706"/>
            </a:xfrm>
            <a:custGeom>
              <a:avLst/>
              <a:gdLst/>
              <a:ahLst/>
              <a:cxnLst/>
              <a:rect l="0" t="0" r="0" b="0"/>
              <a:pathLst>
                <a:path w="199078" h="268706">
                  <a:moveTo>
                    <a:pt x="0" y="58580"/>
                  </a:moveTo>
                  <a:lnTo>
                    <a:pt x="0" y="113312"/>
                  </a:lnTo>
                  <a:lnTo>
                    <a:pt x="1524" y="173991"/>
                  </a:lnTo>
                  <a:lnTo>
                    <a:pt x="7279" y="212454"/>
                  </a:lnTo>
                  <a:lnTo>
                    <a:pt x="13994" y="226672"/>
                  </a:lnTo>
                  <a:lnTo>
                    <a:pt x="33642" y="246532"/>
                  </a:lnTo>
                  <a:lnTo>
                    <a:pt x="77677" y="266278"/>
                  </a:lnTo>
                  <a:lnTo>
                    <a:pt x="107650" y="268705"/>
                  </a:lnTo>
                  <a:lnTo>
                    <a:pt x="134682" y="263182"/>
                  </a:lnTo>
                  <a:lnTo>
                    <a:pt x="156853" y="250570"/>
                  </a:lnTo>
                  <a:lnTo>
                    <a:pt x="186464" y="219061"/>
                  </a:lnTo>
                  <a:lnTo>
                    <a:pt x="197134" y="185765"/>
                  </a:lnTo>
                  <a:lnTo>
                    <a:pt x="199077" y="132320"/>
                  </a:lnTo>
                  <a:lnTo>
                    <a:pt x="185941" y="83476"/>
                  </a:lnTo>
                  <a:lnTo>
                    <a:pt x="162752" y="38534"/>
                  </a:lnTo>
                  <a:lnTo>
                    <a:pt x="143937" y="17678"/>
                  </a:lnTo>
                  <a:lnTo>
                    <a:pt x="120341" y="3330"/>
                  </a:lnTo>
                  <a:lnTo>
                    <a:pt x="90556" y="0"/>
                  </a:lnTo>
                  <a:lnTo>
                    <a:pt x="60052" y="5122"/>
                  </a:lnTo>
                  <a:lnTo>
                    <a:pt x="36339" y="17555"/>
                  </a:lnTo>
                  <a:lnTo>
                    <a:pt x="19706" y="41362"/>
                  </a:lnTo>
                  <a:lnTo>
                    <a:pt x="8758" y="72256"/>
                  </a:lnTo>
                  <a:lnTo>
                    <a:pt x="4119" y="122386"/>
                  </a:lnTo>
                  <a:lnTo>
                    <a:pt x="15428" y="181042"/>
                  </a:lnTo>
                  <a:lnTo>
                    <a:pt x="27422" y="2368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103319" y="8442364"/>
            <a:ext cx="799864" cy="616807"/>
            <a:chOff x="5103319" y="8442364"/>
            <a:chExt cx="799864" cy="616807"/>
          </a:xfrm>
        </p:grpSpPr>
        <p:sp>
          <p:nvSpPr>
            <p:cNvPr id="60" name="Freeform 59"/>
            <p:cNvSpPr/>
            <p:nvPr/>
          </p:nvSpPr>
          <p:spPr>
            <a:xfrm>
              <a:off x="5103319" y="8483498"/>
              <a:ext cx="191924" cy="521026"/>
            </a:xfrm>
            <a:custGeom>
              <a:avLst/>
              <a:gdLst/>
              <a:ahLst/>
              <a:cxnLst/>
              <a:rect l="0" t="0" r="0" b="0"/>
              <a:pathLst>
                <a:path w="191924" h="521026">
                  <a:moveTo>
                    <a:pt x="79515" y="0"/>
                  </a:moveTo>
                  <a:lnTo>
                    <a:pt x="67045" y="45309"/>
                  </a:lnTo>
                  <a:lnTo>
                    <a:pt x="46705" y="102970"/>
                  </a:lnTo>
                  <a:lnTo>
                    <a:pt x="30353" y="163897"/>
                  </a:lnTo>
                  <a:lnTo>
                    <a:pt x="20594" y="218080"/>
                  </a:lnTo>
                  <a:lnTo>
                    <a:pt x="6535" y="279424"/>
                  </a:lnTo>
                  <a:lnTo>
                    <a:pt x="0" y="341104"/>
                  </a:lnTo>
                  <a:lnTo>
                    <a:pt x="5342" y="393065"/>
                  </a:lnTo>
                  <a:lnTo>
                    <a:pt x="13308" y="400678"/>
                  </a:lnTo>
                  <a:lnTo>
                    <a:pt x="24713" y="402708"/>
                  </a:lnTo>
                  <a:lnTo>
                    <a:pt x="38410" y="401013"/>
                  </a:lnTo>
                  <a:lnTo>
                    <a:pt x="65816" y="386942"/>
                  </a:lnTo>
                  <a:lnTo>
                    <a:pt x="91708" y="363931"/>
                  </a:lnTo>
                  <a:lnTo>
                    <a:pt x="133157" y="303566"/>
                  </a:lnTo>
                  <a:lnTo>
                    <a:pt x="161426" y="257020"/>
                  </a:lnTo>
                  <a:lnTo>
                    <a:pt x="185036" y="204632"/>
                  </a:lnTo>
                  <a:lnTo>
                    <a:pt x="190996" y="186696"/>
                  </a:lnTo>
                  <a:lnTo>
                    <a:pt x="191923" y="171692"/>
                  </a:lnTo>
                  <a:lnTo>
                    <a:pt x="184827" y="146894"/>
                  </a:lnTo>
                  <a:lnTo>
                    <a:pt x="178669" y="142110"/>
                  </a:lnTo>
                  <a:lnTo>
                    <a:pt x="171517" y="141967"/>
                  </a:lnTo>
                  <a:lnTo>
                    <a:pt x="163702" y="144919"/>
                  </a:lnTo>
                  <a:lnTo>
                    <a:pt x="146893" y="168511"/>
                  </a:lnTo>
                  <a:lnTo>
                    <a:pt x="111275" y="231167"/>
                  </a:lnTo>
                  <a:lnTo>
                    <a:pt x="85845" y="287555"/>
                  </a:lnTo>
                  <a:lnTo>
                    <a:pt x="66152" y="342704"/>
                  </a:lnTo>
                  <a:lnTo>
                    <a:pt x="56258" y="392015"/>
                  </a:lnTo>
                  <a:lnTo>
                    <a:pt x="57390" y="450807"/>
                  </a:lnTo>
                  <a:lnTo>
                    <a:pt x="67374" y="494634"/>
                  </a:lnTo>
                  <a:lnTo>
                    <a:pt x="79515" y="5210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380515" y="8573176"/>
              <a:ext cx="172523" cy="485995"/>
            </a:xfrm>
            <a:custGeom>
              <a:avLst/>
              <a:gdLst/>
              <a:ahLst/>
              <a:cxnLst/>
              <a:rect l="0" t="0" r="0" b="0"/>
              <a:pathLst>
                <a:path w="172523" h="485995">
                  <a:moveTo>
                    <a:pt x="145099" y="74856"/>
                  </a:moveTo>
                  <a:lnTo>
                    <a:pt x="118737" y="17604"/>
                  </a:lnTo>
                  <a:lnTo>
                    <a:pt x="107719" y="9264"/>
                  </a:lnTo>
                  <a:lnTo>
                    <a:pt x="79227" y="0"/>
                  </a:lnTo>
                  <a:lnTo>
                    <a:pt x="66144" y="577"/>
                  </a:lnTo>
                  <a:lnTo>
                    <a:pt x="43483" y="9342"/>
                  </a:lnTo>
                  <a:lnTo>
                    <a:pt x="13596" y="38687"/>
                  </a:lnTo>
                  <a:lnTo>
                    <a:pt x="2863" y="67414"/>
                  </a:lnTo>
                  <a:lnTo>
                    <a:pt x="0" y="83606"/>
                  </a:lnTo>
                  <a:lnTo>
                    <a:pt x="4945" y="113784"/>
                  </a:lnTo>
                  <a:lnTo>
                    <a:pt x="32946" y="170399"/>
                  </a:lnTo>
                  <a:lnTo>
                    <a:pt x="76821" y="232543"/>
                  </a:lnTo>
                  <a:lnTo>
                    <a:pt x="99985" y="282558"/>
                  </a:lnTo>
                  <a:lnTo>
                    <a:pt x="116498" y="335971"/>
                  </a:lnTo>
                  <a:lnTo>
                    <a:pt x="121461" y="354052"/>
                  </a:lnTo>
                  <a:lnTo>
                    <a:pt x="118851" y="394454"/>
                  </a:lnTo>
                  <a:lnTo>
                    <a:pt x="107535" y="433232"/>
                  </a:lnTo>
                  <a:lnTo>
                    <a:pt x="92348" y="460623"/>
                  </a:lnTo>
                  <a:lnTo>
                    <a:pt x="71380" y="478890"/>
                  </a:lnTo>
                  <a:lnTo>
                    <a:pt x="59390" y="485894"/>
                  </a:lnTo>
                  <a:lnTo>
                    <a:pt x="48349" y="485994"/>
                  </a:lnTo>
                  <a:lnTo>
                    <a:pt x="37942" y="481489"/>
                  </a:lnTo>
                  <a:lnTo>
                    <a:pt x="27957" y="473916"/>
                  </a:lnTo>
                  <a:lnTo>
                    <a:pt x="12800" y="449251"/>
                  </a:lnTo>
                  <a:lnTo>
                    <a:pt x="6626" y="434142"/>
                  </a:lnTo>
                  <a:lnTo>
                    <a:pt x="5214" y="376484"/>
                  </a:lnTo>
                  <a:lnTo>
                    <a:pt x="14444" y="325714"/>
                  </a:lnTo>
                  <a:lnTo>
                    <a:pt x="31212" y="267614"/>
                  </a:lnTo>
                  <a:lnTo>
                    <a:pt x="49194" y="212127"/>
                  </a:lnTo>
                  <a:lnTo>
                    <a:pt x="74695" y="149876"/>
                  </a:lnTo>
                  <a:lnTo>
                    <a:pt x="118497" y="91367"/>
                  </a:lnTo>
                  <a:lnTo>
                    <a:pt x="147035" y="61805"/>
                  </a:lnTo>
                  <a:lnTo>
                    <a:pt x="172522" y="474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717571" y="8442364"/>
              <a:ext cx="185612" cy="232562"/>
            </a:xfrm>
            <a:custGeom>
              <a:avLst/>
              <a:gdLst/>
              <a:ahLst/>
              <a:cxnLst/>
              <a:rect l="0" t="0" r="0" b="0"/>
              <a:pathLst>
                <a:path w="185612" h="232562">
                  <a:moveTo>
                    <a:pt x="68556" y="0"/>
                  </a:moveTo>
                  <a:lnTo>
                    <a:pt x="57610" y="51685"/>
                  </a:lnTo>
                  <a:lnTo>
                    <a:pt x="36715" y="113128"/>
                  </a:lnTo>
                  <a:lnTo>
                    <a:pt x="16465" y="165553"/>
                  </a:lnTo>
                  <a:lnTo>
                    <a:pt x="10976" y="183495"/>
                  </a:lnTo>
                  <a:lnTo>
                    <a:pt x="10365" y="198503"/>
                  </a:lnTo>
                  <a:lnTo>
                    <a:pt x="17810" y="223305"/>
                  </a:lnTo>
                  <a:lnTo>
                    <a:pt x="25585" y="229614"/>
                  </a:lnTo>
                  <a:lnTo>
                    <a:pt x="35338" y="232296"/>
                  </a:lnTo>
                  <a:lnTo>
                    <a:pt x="46411" y="232561"/>
                  </a:lnTo>
                  <a:lnTo>
                    <a:pt x="91109" y="211097"/>
                  </a:lnTo>
                  <a:lnTo>
                    <a:pt x="135669" y="168513"/>
                  </a:lnTo>
                  <a:lnTo>
                    <a:pt x="170539" y="117300"/>
                  </a:lnTo>
                  <a:lnTo>
                    <a:pt x="185611" y="63532"/>
                  </a:lnTo>
                  <a:lnTo>
                    <a:pt x="181011" y="31283"/>
                  </a:lnTo>
                  <a:lnTo>
                    <a:pt x="175519" y="16285"/>
                  </a:lnTo>
                  <a:lnTo>
                    <a:pt x="164240" y="7809"/>
                  </a:lnTo>
                  <a:lnTo>
                    <a:pt x="131395" y="2455"/>
                  </a:lnTo>
                  <a:lnTo>
                    <a:pt x="99531" y="9216"/>
                  </a:lnTo>
                  <a:lnTo>
                    <a:pt x="41835" y="38383"/>
                  </a:lnTo>
                  <a:lnTo>
                    <a:pt x="0" y="548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744593" y="9114213"/>
            <a:ext cx="619967" cy="575871"/>
            <a:chOff x="3744593" y="9114213"/>
            <a:chExt cx="619967" cy="575871"/>
          </a:xfrm>
        </p:grpSpPr>
        <p:sp>
          <p:nvSpPr>
            <p:cNvPr id="64" name="Freeform 63"/>
            <p:cNvSpPr/>
            <p:nvPr/>
          </p:nvSpPr>
          <p:spPr>
            <a:xfrm>
              <a:off x="3744593" y="9223902"/>
              <a:ext cx="153575" cy="466182"/>
            </a:xfrm>
            <a:custGeom>
              <a:avLst/>
              <a:gdLst/>
              <a:ahLst/>
              <a:cxnLst/>
              <a:rect l="0" t="0" r="0" b="0"/>
              <a:pathLst>
                <a:path w="153575" h="466182">
                  <a:moveTo>
                    <a:pt x="67121" y="0"/>
                  </a:moveTo>
                  <a:lnTo>
                    <a:pt x="52563" y="14557"/>
                  </a:lnTo>
                  <a:lnTo>
                    <a:pt x="36231" y="52726"/>
                  </a:lnTo>
                  <a:lnTo>
                    <a:pt x="21744" y="109908"/>
                  </a:lnTo>
                  <a:lnTo>
                    <a:pt x="15081" y="167815"/>
                  </a:lnTo>
                  <a:lnTo>
                    <a:pt x="5828" y="216289"/>
                  </a:lnTo>
                  <a:lnTo>
                    <a:pt x="1793" y="257616"/>
                  </a:lnTo>
                  <a:lnTo>
                    <a:pt x="0" y="303406"/>
                  </a:lnTo>
                  <a:lnTo>
                    <a:pt x="2037" y="360398"/>
                  </a:lnTo>
                  <a:lnTo>
                    <a:pt x="13311" y="386666"/>
                  </a:lnTo>
                  <a:lnTo>
                    <a:pt x="20583" y="391843"/>
                  </a:lnTo>
                  <a:lnTo>
                    <a:pt x="28479" y="392247"/>
                  </a:lnTo>
                  <a:lnTo>
                    <a:pt x="36789" y="389469"/>
                  </a:lnTo>
                  <a:lnTo>
                    <a:pt x="70321" y="363724"/>
                  </a:lnTo>
                  <a:lnTo>
                    <a:pt x="111651" y="303131"/>
                  </a:lnTo>
                  <a:lnTo>
                    <a:pt x="138376" y="250458"/>
                  </a:lnTo>
                  <a:lnTo>
                    <a:pt x="153574" y="197780"/>
                  </a:lnTo>
                  <a:lnTo>
                    <a:pt x="152264" y="167122"/>
                  </a:lnTo>
                  <a:lnTo>
                    <a:pt x="148259" y="160166"/>
                  </a:lnTo>
                  <a:lnTo>
                    <a:pt x="142541" y="158576"/>
                  </a:lnTo>
                  <a:lnTo>
                    <a:pt x="135683" y="160562"/>
                  </a:lnTo>
                  <a:lnTo>
                    <a:pt x="124000" y="179019"/>
                  </a:lnTo>
                  <a:lnTo>
                    <a:pt x="104086" y="233243"/>
                  </a:lnTo>
                  <a:lnTo>
                    <a:pt x="85482" y="291013"/>
                  </a:lnTo>
                  <a:lnTo>
                    <a:pt x="73238" y="349447"/>
                  </a:lnTo>
                  <a:lnTo>
                    <a:pt x="70457" y="404510"/>
                  </a:lnTo>
                  <a:lnTo>
                    <a:pt x="80832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018395" y="9237613"/>
              <a:ext cx="94967" cy="407478"/>
            </a:xfrm>
            <a:custGeom>
              <a:avLst/>
              <a:gdLst/>
              <a:ahLst/>
              <a:cxnLst/>
              <a:rect l="0" t="0" r="0" b="0"/>
              <a:pathLst>
                <a:path w="94967" h="407478">
                  <a:moveTo>
                    <a:pt x="94966" y="54845"/>
                  </a:moveTo>
                  <a:lnTo>
                    <a:pt x="87687" y="33009"/>
                  </a:lnTo>
                  <a:lnTo>
                    <a:pt x="71925" y="18225"/>
                  </a:lnTo>
                  <a:lnTo>
                    <a:pt x="61324" y="12150"/>
                  </a:lnTo>
                  <a:lnTo>
                    <a:pt x="33294" y="9463"/>
                  </a:lnTo>
                  <a:lnTo>
                    <a:pt x="17288" y="10879"/>
                  </a:lnTo>
                  <a:lnTo>
                    <a:pt x="8141" y="16393"/>
                  </a:lnTo>
                  <a:lnTo>
                    <a:pt x="3566" y="24640"/>
                  </a:lnTo>
                  <a:lnTo>
                    <a:pt x="2039" y="34708"/>
                  </a:lnTo>
                  <a:lnTo>
                    <a:pt x="8469" y="58083"/>
                  </a:lnTo>
                  <a:lnTo>
                    <a:pt x="37423" y="110330"/>
                  </a:lnTo>
                  <a:lnTo>
                    <a:pt x="56249" y="158292"/>
                  </a:lnTo>
                  <a:lnTo>
                    <a:pt x="71476" y="211097"/>
                  </a:lnTo>
                  <a:lnTo>
                    <a:pt x="78357" y="265338"/>
                  </a:lnTo>
                  <a:lnTo>
                    <a:pt x="80396" y="320004"/>
                  </a:lnTo>
                  <a:lnTo>
                    <a:pt x="73722" y="367517"/>
                  </a:lnTo>
                  <a:lnTo>
                    <a:pt x="54816" y="403261"/>
                  </a:lnTo>
                  <a:lnTo>
                    <a:pt x="46870" y="407477"/>
                  </a:lnTo>
                  <a:lnTo>
                    <a:pt x="38527" y="407240"/>
                  </a:lnTo>
                  <a:lnTo>
                    <a:pt x="29917" y="404035"/>
                  </a:lnTo>
                  <a:lnTo>
                    <a:pt x="16289" y="388286"/>
                  </a:lnTo>
                  <a:lnTo>
                    <a:pt x="6677" y="364529"/>
                  </a:lnTo>
                  <a:lnTo>
                    <a:pt x="1265" y="313846"/>
                  </a:lnTo>
                  <a:lnTo>
                    <a:pt x="0" y="267459"/>
                  </a:lnTo>
                  <a:lnTo>
                    <a:pt x="6566" y="211789"/>
                  </a:lnTo>
                  <a:lnTo>
                    <a:pt x="22433" y="152033"/>
                  </a:lnTo>
                  <a:lnTo>
                    <a:pt x="44301" y="92155"/>
                  </a:lnTo>
                  <a:lnTo>
                    <a:pt x="77510" y="36654"/>
                  </a:lnTo>
                  <a:lnTo>
                    <a:pt x="9496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243326" y="9114213"/>
              <a:ext cx="121234" cy="215571"/>
            </a:xfrm>
            <a:custGeom>
              <a:avLst/>
              <a:gdLst/>
              <a:ahLst/>
              <a:cxnLst/>
              <a:rect l="0" t="0" r="0" b="0"/>
              <a:pathLst>
                <a:path w="121234" h="215571">
                  <a:moveTo>
                    <a:pt x="34569" y="0"/>
                  </a:moveTo>
                  <a:lnTo>
                    <a:pt x="15723" y="43785"/>
                  </a:lnTo>
                  <a:lnTo>
                    <a:pt x="8164" y="93547"/>
                  </a:lnTo>
                  <a:lnTo>
                    <a:pt x="0" y="145363"/>
                  </a:lnTo>
                  <a:lnTo>
                    <a:pt x="2955" y="175818"/>
                  </a:lnTo>
                  <a:lnTo>
                    <a:pt x="13408" y="200527"/>
                  </a:lnTo>
                  <a:lnTo>
                    <a:pt x="20462" y="211381"/>
                  </a:lnTo>
                  <a:lnTo>
                    <a:pt x="28211" y="215570"/>
                  </a:lnTo>
                  <a:lnTo>
                    <a:pt x="36424" y="215317"/>
                  </a:lnTo>
                  <a:lnTo>
                    <a:pt x="53675" y="206909"/>
                  </a:lnTo>
                  <a:lnTo>
                    <a:pt x="80517" y="183522"/>
                  </a:lnTo>
                  <a:lnTo>
                    <a:pt x="112822" y="135446"/>
                  </a:lnTo>
                  <a:lnTo>
                    <a:pt x="118730" y="122290"/>
                  </a:lnTo>
                  <a:lnTo>
                    <a:pt x="121233" y="95485"/>
                  </a:lnTo>
                  <a:lnTo>
                    <a:pt x="110426" y="41036"/>
                  </a:lnTo>
                  <a:lnTo>
                    <a:pt x="101898" y="31927"/>
                  </a:lnTo>
                  <a:lnTo>
                    <a:pt x="76173" y="21807"/>
                  </a:lnTo>
                  <a:lnTo>
                    <a:pt x="63828" y="22156"/>
                  </a:lnTo>
                  <a:lnTo>
                    <a:pt x="7146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100567" y="9818818"/>
            <a:ext cx="2330905" cy="889323"/>
            <a:chOff x="5100567" y="9818818"/>
            <a:chExt cx="2330905" cy="889323"/>
          </a:xfrm>
        </p:grpSpPr>
        <p:sp>
          <p:nvSpPr>
            <p:cNvPr id="68" name="Freeform 67"/>
            <p:cNvSpPr/>
            <p:nvPr/>
          </p:nvSpPr>
          <p:spPr>
            <a:xfrm>
              <a:off x="5100567" y="10269381"/>
              <a:ext cx="274225" cy="435187"/>
            </a:xfrm>
            <a:custGeom>
              <a:avLst/>
              <a:gdLst/>
              <a:ahLst/>
              <a:cxnLst/>
              <a:rect l="0" t="0" r="0" b="0"/>
              <a:pathLst>
                <a:path w="274225" h="435187">
                  <a:moveTo>
                    <a:pt x="274224" y="0"/>
                  </a:moveTo>
                  <a:lnTo>
                    <a:pt x="218627" y="18978"/>
                  </a:lnTo>
                  <a:lnTo>
                    <a:pt x="164386" y="51315"/>
                  </a:lnTo>
                  <a:lnTo>
                    <a:pt x="101761" y="97989"/>
                  </a:lnTo>
                  <a:lnTo>
                    <a:pt x="47067" y="157521"/>
                  </a:lnTo>
                  <a:lnTo>
                    <a:pt x="43566" y="170523"/>
                  </a:lnTo>
                  <a:lnTo>
                    <a:pt x="47801" y="201220"/>
                  </a:lnTo>
                  <a:lnTo>
                    <a:pt x="56243" y="211844"/>
                  </a:lnTo>
                  <a:lnTo>
                    <a:pt x="81873" y="223648"/>
                  </a:lnTo>
                  <a:lnTo>
                    <a:pt x="137842" y="237571"/>
                  </a:lnTo>
                  <a:lnTo>
                    <a:pt x="188110" y="251346"/>
                  </a:lnTo>
                  <a:lnTo>
                    <a:pt x="224672" y="272354"/>
                  </a:lnTo>
                  <a:lnTo>
                    <a:pt x="241029" y="293198"/>
                  </a:lnTo>
                  <a:lnTo>
                    <a:pt x="247524" y="305155"/>
                  </a:lnTo>
                  <a:lnTo>
                    <a:pt x="250677" y="330628"/>
                  </a:lnTo>
                  <a:lnTo>
                    <a:pt x="245477" y="355661"/>
                  </a:lnTo>
                  <a:lnTo>
                    <a:pt x="233009" y="376944"/>
                  </a:lnTo>
                  <a:lnTo>
                    <a:pt x="201581" y="406055"/>
                  </a:lnTo>
                  <a:lnTo>
                    <a:pt x="163323" y="426699"/>
                  </a:lnTo>
                  <a:lnTo>
                    <a:pt x="115763" y="435186"/>
                  </a:lnTo>
                  <a:lnTo>
                    <a:pt x="63077" y="430422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443347" y="10406493"/>
              <a:ext cx="41135" cy="260514"/>
            </a:xfrm>
            <a:custGeom>
              <a:avLst/>
              <a:gdLst/>
              <a:ahLst/>
              <a:cxnLst/>
              <a:rect l="0" t="0" r="0" b="0"/>
              <a:pathLst>
                <a:path w="41135" h="260514">
                  <a:moveTo>
                    <a:pt x="41134" y="0"/>
                  </a:moveTo>
                  <a:lnTo>
                    <a:pt x="39610" y="54733"/>
                  </a:lnTo>
                  <a:lnTo>
                    <a:pt x="31711" y="116935"/>
                  </a:lnTo>
                  <a:lnTo>
                    <a:pt x="29328" y="161153"/>
                  </a:lnTo>
                  <a:lnTo>
                    <a:pt x="13429" y="214315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498192" y="102008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569919" y="10351660"/>
              <a:ext cx="131783" cy="315347"/>
            </a:xfrm>
            <a:custGeom>
              <a:avLst/>
              <a:gdLst/>
              <a:ahLst/>
              <a:cxnLst/>
              <a:rect l="0" t="0" r="0" b="0"/>
              <a:pathLst>
                <a:path w="131783" h="315347">
                  <a:moveTo>
                    <a:pt x="24251" y="178234"/>
                  </a:moveTo>
                  <a:lnTo>
                    <a:pt x="9336" y="227041"/>
                  </a:lnTo>
                  <a:lnTo>
                    <a:pt x="5167" y="242765"/>
                  </a:lnTo>
                  <a:lnTo>
                    <a:pt x="2388" y="247154"/>
                  </a:lnTo>
                  <a:lnTo>
                    <a:pt x="535" y="243986"/>
                  </a:lnTo>
                  <a:lnTo>
                    <a:pt x="0" y="224215"/>
                  </a:lnTo>
                  <a:lnTo>
                    <a:pt x="8006" y="161870"/>
                  </a:lnTo>
                  <a:lnTo>
                    <a:pt x="12461" y="126780"/>
                  </a:lnTo>
                  <a:lnTo>
                    <a:pt x="32099" y="74290"/>
                  </a:lnTo>
                  <a:lnTo>
                    <a:pt x="66032" y="18897"/>
                  </a:lnTo>
                  <a:lnTo>
                    <a:pt x="74957" y="8023"/>
                  </a:lnTo>
                  <a:lnTo>
                    <a:pt x="85478" y="2298"/>
                  </a:lnTo>
                  <a:lnTo>
                    <a:pt x="109354" y="0"/>
                  </a:lnTo>
                  <a:lnTo>
                    <a:pt x="117550" y="6090"/>
                  </a:lnTo>
                  <a:lnTo>
                    <a:pt x="126656" y="29107"/>
                  </a:lnTo>
                  <a:lnTo>
                    <a:pt x="131782" y="76326"/>
                  </a:lnTo>
                  <a:lnTo>
                    <a:pt x="126022" y="136190"/>
                  </a:lnTo>
                  <a:lnTo>
                    <a:pt x="121946" y="194892"/>
                  </a:lnTo>
                  <a:lnTo>
                    <a:pt x="113459" y="250879"/>
                  </a:lnTo>
                  <a:lnTo>
                    <a:pt x="109603" y="279584"/>
                  </a:lnTo>
                  <a:lnTo>
                    <a:pt x="106518" y="3153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860397" y="10213822"/>
              <a:ext cx="199955" cy="347528"/>
            </a:xfrm>
            <a:custGeom>
              <a:avLst/>
              <a:gdLst/>
              <a:ahLst/>
              <a:cxnLst/>
              <a:rect l="0" t="0" r="0" b="0"/>
              <a:pathLst>
                <a:path w="199955" h="347528">
                  <a:moveTo>
                    <a:pt x="199954" y="28137"/>
                  </a:moveTo>
                  <a:lnTo>
                    <a:pt x="185396" y="6301"/>
                  </a:lnTo>
                  <a:lnTo>
                    <a:pt x="173491" y="1392"/>
                  </a:lnTo>
                  <a:lnTo>
                    <a:pt x="139949" y="0"/>
                  </a:lnTo>
                  <a:lnTo>
                    <a:pt x="92798" y="15061"/>
                  </a:lnTo>
                  <a:lnTo>
                    <a:pt x="49881" y="46099"/>
                  </a:lnTo>
                  <a:lnTo>
                    <a:pt x="15498" y="84241"/>
                  </a:lnTo>
                  <a:lnTo>
                    <a:pt x="3714" y="115027"/>
                  </a:lnTo>
                  <a:lnTo>
                    <a:pt x="0" y="147497"/>
                  </a:lnTo>
                  <a:lnTo>
                    <a:pt x="3427" y="177165"/>
                  </a:lnTo>
                  <a:lnTo>
                    <a:pt x="7998" y="183857"/>
                  </a:lnTo>
                  <a:lnTo>
                    <a:pt x="14091" y="185271"/>
                  </a:lnTo>
                  <a:lnTo>
                    <a:pt x="21201" y="183167"/>
                  </a:lnTo>
                  <a:lnTo>
                    <a:pt x="57550" y="151523"/>
                  </a:lnTo>
                  <a:lnTo>
                    <a:pt x="86897" y="143914"/>
                  </a:lnTo>
                  <a:lnTo>
                    <a:pt x="130401" y="146909"/>
                  </a:lnTo>
                  <a:lnTo>
                    <a:pt x="154315" y="161668"/>
                  </a:lnTo>
                  <a:lnTo>
                    <a:pt x="173576" y="183463"/>
                  </a:lnTo>
                  <a:lnTo>
                    <a:pt x="187215" y="208384"/>
                  </a:lnTo>
                  <a:lnTo>
                    <a:pt x="190230" y="234694"/>
                  </a:lnTo>
                  <a:lnTo>
                    <a:pt x="179752" y="288825"/>
                  </a:lnTo>
                  <a:lnTo>
                    <a:pt x="160113" y="322557"/>
                  </a:lnTo>
                  <a:lnTo>
                    <a:pt x="139590" y="338251"/>
                  </a:lnTo>
                  <a:lnTo>
                    <a:pt x="127718" y="344569"/>
                  </a:lnTo>
                  <a:lnTo>
                    <a:pt x="102341" y="347527"/>
                  </a:lnTo>
                  <a:lnTo>
                    <a:pt x="62842" y="3434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054146" y="10269381"/>
              <a:ext cx="198163" cy="191958"/>
            </a:xfrm>
            <a:custGeom>
              <a:avLst/>
              <a:gdLst/>
              <a:ahLst/>
              <a:cxnLst/>
              <a:rect l="0" t="0" r="0" b="0"/>
              <a:pathLst>
                <a:path w="198163" h="191958">
                  <a:moveTo>
                    <a:pt x="102183" y="0"/>
                  </a:moveTo>
                  <a:lnTo>
                    <a:pt x="94905" y="29115"/>
                  </a:lnTo>
                  <a:lnTo>
                    <a:pt x="58427" y="82602"/>
                  </a:lnTo>
                  <a:lnTo>
                    <a:pt x="16239" y="133116"/>
                  </a:lnTo>
                  <a:lnTo>
                    <a:pt x="3753" y="143589"/>
                  </a:lnTo>
                  <a:lnTo>
                    <a:pt x="0" y="149047"/>
                  </a:lnTo>
                  <a:lnTo>
                    <a:pt x="2069" y="151163"/>
                  </a:lnTo>
                  <a:lnTo>
                    <a:pt x="16554" y="149450"/>
                  </a:lnTo>
                  <a:lnTo>
                    <a:pt x="50405" y="142969"/>
                  </a:lnTo>
                  <a:lnTo>
                    <a:pt x="76124" y="146317"/>
                  </a:lnTo>
                  <a:lnTo>
                    <a:pt x="129875" y="170303"/>
                  </a:lnTo>
                  <a:lnTo>
                    <a:pt x="176379" y="187229"/>
                  </a:lnTo>
                  <a:lnTo>
                    <a:pt x="198162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156329" y="10200825"/>
              <a:ext cx="137113" cy="425048"/>
            </a:xfrm>
            <a:custGeom>
              <a:avLst/>
              <a:gdLst/>
              <a:ahLst/>
              <a:cxnLst/>
              <a:rect l="0" t="0" r="0" b="0"/>
              <a:pathLst>
                <a:path w="137113" h="425048">
                  <a:moveTo>
                    <a:pt x="137112" y="0"/>
                  </a:moveTo>
                  <a:lnTo>
                    <a:pt x="126166" y="61108"/>
                  </a:lnTo>
                  <a:lnTo>
                    <a:pt x="109334" y="121929"/>
                  </a:lnTo>
                  <a:lnTo>
                    <a:pt x="91338" y="177955"/>
                  </a:lnTo>
                  <a:lnTo>
                    <a:pt x="73113" y="233033"/>
                  </a:lnTo>
                  <a:lnTo>
                    <a:pt x="54843" y="287924"/>
                  </a:lnTo>
                  <a:lnTo>
                    <a:pt x="36563" y="342778"/>
                  </a:lnTo>
                  <a:lnTo>
                    <a:pt x="10382" y="402477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444265" y="10283092"/>
              <a:ext cx="123402" cy="13713"/>
            </a:xfrm>
            <a:custGeom>
              <a:avLst/>
              <a:gdLst/>
              <a:ahLst/>
              <a:cxnLst/>
              <a:rect l="0" t="0" r="0" b="0"/>
              <a:pathLst>
                <a:path w="123402" h="13713">
                  <a:moveTo>
                    <a:pt x="0" y="0"/>
                  </a:moveTo>
                  <a:lnTo>
                    <a:pt x="59659" y="0"/>
                  </a:lnTo>
                  <a:lnTo>
                    <a:pt x="88977" y="1524"/>
                  </a:lnTo>
                  <a:lnTo>
                    <a:pt x="123401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375709" y="10406493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3208" y="0"/>
                  </a:lnTo>
                  <a:lnTo>
                    <a:pt x="115855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855601" y="9912890"/>
              <a:ext cx="68556" cy="260513"/>
            </a:xfrm>
            <a:custGeom>
              <a:avLst/>
              <a:gdLst/>
              <a:ahLst/>
              <a:cxnLst/>
              <a:rect l="0" t="0" r="0" b="0"/>
              <a:pathLst>
                <a:path w="68556" h="260513">
                  <a:moveTo>
                    <a:pt x="68555" y="0"/>
                  </a:moveTo>
                  <a:lnTo>
                    <a:pt x="53641" y="59659"/>
                  </a:lnTo>
                  <a:lnTo>
                    <a:pt x="40777" y="115179"/>
                  </a:lnTo>
                  <a:lnTo>
                    <a:pt x="27317" y="171747"/>
                  </a:lnTo>
                  <a:lnTo>
                    <a:pt x="9120" y="231806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015154" y="9818818"/>
              <a:ext cx="165505" cy="327164"/>
            </a:xfrm>
            <a:custGeom>
              <a:avLst/>
              <a:gdLst/>
              <a:ahLst/>
              <a:cxnLst/>
              <a:rect l="0" t="0" r="0" b="0"/>
              <a:pathLst>
                <a:path w="165505" h="327164">
                  <a:moveTo>
                    <a:pt x="46115" y="66650"/>
                  </a:moveTo>
                  <a:lnTo>
                    <a:pt x="27137" y="115456"/>
                  </a:lnTo>
                  <a:lnTo>
                    <a:pt x="7484" y="164901"/>
                  </a:lnTo>
                  <a:lnTo>
                    <a:pt x="0" y="201725"/>
                  </a:lnTo>
                  <a:lnTo>
                    <a:pt x="1752" y="243483"/>
                  </a:lnTo>
                  <a:lnTo>
                    <a:pt x="7399" y="259188"/>
                  </a:lnTo>
                  <a:lnTo>
                    <a:pt x="25860" y="280701"/>
                  </a:lnTo>
                  <a:lnTo>
                    <a:pt x="37182" y="282477"/>
                  </a:lnTo>
                  <a:lnTo>
                    <a:pt x="61950" y="272262"/>
                  </a:lnTo>
                  <a:lnTo>
                    <a:pt x="113567" y="228465"/>
                  </a:lnTo>
                  <a:lnTo>
                    <a:pt x="143459" y="187722"/>
                  </a:lnTo>
                  <a:lnTo>
                    <a:pt x="161118" y="137732"/>
                  </a:lnTo>
                  <a:lnTo>
                    <a:pt x="165504" y="85849"/>
                  </a:lnTo>
                  <a:lnTo>
                    <a:pt x="156309" y="40853"/>
                  </a:lnTo>
                  <a:lnTo>
                    <a:pt x="142825" y="12527"/>
                  </a:lnTo>
                  <a:lnTo>
                    <a:pt x="133441" y="4669"/>
                  </a:lnTo>
                  <a:lnTo>
                    <a:pt x="122614" y="954"/>
                  </a:lnTo>
                  <a:lnTo>
                    <a:pt x="110825" y="0"/>
                  </a:lnTo>
                  <a:lnTo>
                    <a:pt x="98396" y="5459"/>
                  </a:lnTo>
                  <a:lnTo>
                    <a:pt x="72398" y="27774"/>
                  </a:lnTo>
                  <a:lnTo>
                    <a:pt x="46623" y="74597"/>
                  </a:lnTo>
                  <a:lnTo>
                    <a:pt x="24266" y="134067"/>
                  </a:lnTo>
                  <a:lnTo>
                    <a:pt x="11372" y="179048"/>
                  </a:lnTo>
                  <a:lnTo>
                    <a:pt x="6875" y="237742"/>
                  </a:lnTo>
                  <a:lnTo>
                    <a:pt x="7065" y="289834"/>
                  </a:lnTo>
                  <a:lnTo>
                    <a:pt x="18693" y="3271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229006" y="9819005"/>
              <a:ext cx="167228" cy="329469"/>
            </a:xfrm>
            <a:custGeom>
              <a:avLst/>
              <a:gdLst/>
              <a:ahLst/>
              <a:cxnLst/>
              <a:rect l="0" t="0" r="0" b="0"/>
              <a:pathLst>
                <a:path w="167228" h="329469">
                  <a:moveTo>
                    <a:pt x="51642" y="39040"/>
                  </a:moveTo>
                  <a:lnTo>
                    <a:pt x="32665" y="91909"/>
                  </a:lnTo>
                  <a:lnTo>
                    <a:pt x="13011" y="152207"/>
                  </a:lnTo>
                  <a:lnTo>
                    <a:pt x="4003" y="195980"/>
                  </a:lnTo>
                  <a:lnTo>
                    <a:pt x="0" y="240825"/>
                  </a:lnTo>
                  <a:lnTo>
                    <a:pt x="6345" y="278022"/>
                  </a:lnTo>
                  <a:lnTo>
                    <a:pt x="12304" y="294340"/>
                  </a:lnTo>
                  <a:lnTo>
                    <a:pt x="31111" y="316534"/>
                  </a:lnTo>
                  <a:lnTo>
                    <a:pt x="42525" y="324584"/>
                  </a:lnTo>
                  <a:lnTo>
                    <a:pt x="67395" y="329468"/>
                  </a:lnTo>
                  <a:lnTo>
                    <a:pt x="80425" y="328637"/>
                  </a:lnTo>
                  <a:lnTo>
                    <a:pt x="103029" y="319589"/>
                  </a:lnTo>
                  <a:lnTo>
                    <a:pt x="113322" y="312910"/>
                  </a:lnTo>
                  <a:lnTo>
                    <a:pt x="128822" y="289238"/>
                  </a:lnTo>
                  <a:lnTo>
                    <a:pt x="146113" y="241651"/>
                  </a:lnTo>
                  <a:lnTo>
                    <a:pt x="160885" y="188958"/>
                  </a:lnTo>
                  <a:lnTo>
                    <a:pt x="167227" y="151374"/>
                  </a:lnTo>
                  <a:lnTo>
                    <a:pt x="162232" y="90437"/>
                  </a:lnTo>
                  <a:lnTo>
                    <a:pt x="149580" y="42081"/>
                  </a:lnTo>
                  <a:lnTo>
                    <a:pt x="135289" y="12969"/>
                  </a:lnTo>
                  <a:lnTo>
                    <a:pt x="125688" y="4902"/>
                  </a:lnTo>
                  <a:lnTo>
                    <a:pt x="114717" y="1046"/>
                  </a:lnTo>
                  <a:lnTo>
                    <a:pt x="102833" y="0"/>
                  </a:lnTo>
                  <a:lnTo>
                    <a:pt x="91863" y="3872"/>
                  </a:lnTo>
                  <a:lnTo>
                    <a:pt x="71549" y="20363"/>
                  </a:lnTo>
                  <a:lnTo>
                    <a:pt x="42983" y="69900"/>
                  </a:lnTo>
                  <a:lnTo>
                    <a:pt x="22500" y="118263"/>
                  </a:lnTo>
                  <a:lnTo>
                    <a:pt x="6783" y="176097"/>
                  </a:lnTo>
                  <a:lnTo>
                    <a:pt x="1235" y="219293"/>
                  </a:lnTo>
                  <a:lnTo>
                    <a:pt x="2175" y="278311"/>
                  </a:lnTo>
                  <a:lnTo>
                    <a:pt x="10509" y="3269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773334" y="10241959"/>
              <a:ext cx="658138" cy="41134"/>
            </a:xfrm>
            <a:custGeom>
              <a:avLst/>
              <a:gdLst/>
              <a:ahLst/>
              <a:cxnLst/>
              <a:rect l="0" t="0" r="0" b="0"/>
              <a:pathLst>
                <a:path w="658138" h="41134">
                  <a:moveTo>
                    <a:pt x="0" y="0"/>
                  </a:moveTo>
                  <a:lnTo>
                    <a:pt x="48807" y="10852"/>
                  </a:lnTo>
                  <a:lnTo>
                    <a:pt x="98251" y="12865"/>
                  </a:lnTo>
                  <a:lnTo>
                    <a:pt x="159622" y="13461"/>
                  </a:lnTo>
                  <a:lnTo>
                    <a:pt x="211102" y="13600"/>
                  </a:lnTo>
                  <a:lnTo>
                    <a:pt x="269529" y="13662"/>
                  </a:lnTo>
                  <a:lnTo>
                    <a:pt x="326981" y="13689"/>
                  </a:lnTo>
                  <a:lnTo>
                    <a:pt x="382986" y="15225"/>
                  </a:lnTo>
                  <a:lnTo>
                    <a:pt x="438346" y="20986"/>
                  </a:lnTo>
                  <a:lnTo>
                    <a:pt x="493419" y="24562"/>
                  </a:lnTo>
                  <a:lnTo>
                    <a:pt x="545319" y="27674"/>
                  </a:lnTo>
                  <a:lnTo>
                    <a:pt x="605751" y="36469"/>
                  </a:lnTo>
                  <a:lnTo>
                    <a:pt x="658137" y="411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924156" y="10337937"/>
              <a:ext cx="164536" cy="274226"/>
            </a:xfrm>
            <a:custGeom>
              <a:avLst/>
              <a:gdLst/>
              <a:ahLst/>
              <a:cxnLst/>
              <a:rect l="0" t="0" r="0" b="0"/>
              <a:pathLst>
                <a:path w="164536" h="274226">
                  <a:moveTo>
                    <a:pt x="0" y="0"/>
                  </a:moveTo>
                  <a:lnTo>
                    <a:pt x="18978" y="59659"/>
                  </a:lnTo>
                  <a:lnTo>
                    <a:pt x="51316" y="121644"/>
                  </a:lnTo>
                  <a:lnTo>
                    <a:pt x="102906" y="180873"/>
                  </a:lnTo>
                  <a:lnTo>
                    <a:pt x="141072" y="236201"/>
                  </a:lnTo>
                  <a:lnTo>
                    <a:pt x="164535" y="2742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787045" y="10283092"/>
              <a:ext cx="342780" cy="425049"/>
            </a:xfrm>
            <a:custGeom>
              <a:avLst/>
              <a:gdLst/>
              <a:ahLst/>
              <a:cxnLst/>
              <a:rect l="0" t="0" r="0" b="0"/>
              <a:pathLst>
                <a:path w="342780" h="425049">
                  <a:moveTo>
                    <a:pt x="342779" y="0"/>
                  </a:moveTo>
                  <a:lnTo>
                    <a:pt x="292807" y="57252"/>
                  </a:lnTo>
                  <a:lnTo>
                    <a:pt x="237687" y="118239"/>
                  </a:lnTo>
                  <a:lnTo>
                    <a:pt x="182818" y="180903"/>
                  </a:lnTo>
                  <a:lnTo>
                    <a:pt x="148115" y="234725"/>
                  </a:lnTo>
                  <a:lnTo>
                    <a:pt x="104866" y="289838"/>
                  </a:lnTo>
                  <a:lnTo>
                    <a:pt x="62017" y="343156"/>
                  </a:lnTo>
                  <a:lnTo>
                    <a:pt x="30701" y="390421"/>
                  </a:lnTo>
                  <a:lnTo>
                    <a:pt x="0" y="4250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787963" y="9720933"/>
            <a:ext cx="703333" cy="918651"/>
            <a:chOff x="7787963" y="9720933"/>
            <a:chExt cx="703333" cy="918651"/>
          </a:xfrm>
        </p:grpSpPr>
        <p:sp>
          <p:nvSpPr>
            <p:cNvPr id="84" name="Freeform 83"/>
            <p:cNvSpPr/>
            <p:nvPr/>
          </p:nvSpPr>
          <p:spPr>
            <a:xfrm>
              <a:off x="7787963" y="10187114"/>
              <a:ext cx="13711" cy="1"/>
            </a:xfrm>
            <a:custGeom>
              <a:avLst/>
              <a:gdLst/>
              <a:ahLst/>
              <a:cxnLst/>
              <a:rect l="0" t="0" r="0" b="0"/>
              <a:pathLst>
                <a:path w="13711" h="1">
                  <a:moveTo>
                    <a:pt x="1371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144453" y="9720933"/>
              <a:ext cx="54847" cy="287936"/>
            </a:xfrm>
            <a:custGeom>
              <a:avLst/>
              <a:gdLst/>
              <a:ahLst/>
              <a:cxnLst/>
              <a:rect l="0" t="0" r="0" b="0"/>
              <a:pathLst>
                <a:path w="54847" h="287936">
                  <a:moveTo>
                    <a:pt x="0" y="0"/>
                  </a:moveTo>
                  <a:lnTo>
                    <a:pt x="9423" y="35886"/>
                  </a:lnTo>
                  <a:lnTo>
                    <a:pt x="13965" y="90531"/>
                  </a:lnTo>
                  <a:lnTo>
                    <a:pt x="24282" y="145993"/>
                  </a:lnTo>
                  <a:lnTo>
                    <a:pt x="36987" y="201021"/>
                  </a:lnTo>
                  <a:lnTo>
                    <a:pt x="50867" y="262021"/>
                  </a:lnTo>
                  <a:lnTo>
                    <a:pt x="54846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993631" y="10077424"/>
              <a:ext cx="425048" cy="1"/>
            </a:xfrm>
            <a:custGeom>
              <a:avLst/>
              <a:gdLst/>
              <a:ahLst/>
              <a:cxnLst/>
              <a:rect l="0" t="0" r="0" b="0"/>
              <a:pathLst>
                <a:path w="425048" h="1">
                  <a:moveTo>
                    <a:pt x="0" y="0"/>
                  </a:moveTo>
                  <a:lnTo>
                    <a:pt x="53208" y="0"/>
                  </a:lnTo>
                  <a:lnTo>
                    <a:pt x="107511" y="0"/>
                  </a:lnTo>
                  <a:lnTo>
                    <a:pt x="149346" y="0"/>
                  </a:lnTo>
                  <a:lnTo>
                    <a:pt x="193331" y="0"/>
                  </a:lnTo>
                  <a:lnTo>
                    <a:pt x="238271" y="0"/>
                  </a:lnTo>
                  <a:lnTo>
                    <a:pt x="283636" y="0"/>
                  </a:lnTo>
                  <a:lnTo>
                    <a:pt x="344721" y="0"/>
                  </a:lnTo>
                  <a:lnTo>
                    <a:pt x="378682" y="0"/>
                  </a:lnTo>
                  <a:lnTo>
                    <a:pt x="4250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966208" y="10269381"/>
              <a:ext cx="68557" cy="370203"/>
            </a:xfrm>
            <a:custGeom>
              <a:avLst/>
              <a:gdLst/>
              <a:ahLst/>
              <a:cxnLst/>
              <a:rect l="0" t="0" r="0" b="0"/>
              <a:pathLst>
                <a:path w="68557" h="370203">
                  <a:moveTo>
                    <a:pt x="68556" y="0"/>
                  </a:moveTo>
                  <a:lnTo>
                    <a:pt x="57610" y="45309"/>
                  </a:lnTo>
                  <a:lnTo>
                    <a:pt x="45170" y="104494"/>
                  </a:lnTo>
                  <a:lnTo>
                    <a:pt x="36326" y="148006"/>
                  </a:lnTo>
                  <a:lnTo>
                    <a:pt x="22781" y="208050"/>
                  </a:lnTo>
                  <a:lnTo>
                    <a:pt x="13680" y="249892"/>
                  </a:lnTo>
                  <a:lnTo>
                    <a:pt x="4054" y="312210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106008" y="10241959"/>
              <a:ext cx="144575" cy="312697"/>
            </a:xfrm>
            <a:custGeom>
              <a:avLst/>
              <a:gdLst/>
              <a:ahLst/>
              <a:cxnLst/>
              <a:rect l="0" t="0" r="0" b="0"/>
              <a:pathLst>
                <a:path w="144575" h="312697">
                  <a:moveTo>
                    <a:pt x="52157" y="13711"/>
                  </a:moveTo>
                  <a:lnTo>
                    <a:pt x="41210" y="68443"/>
                  </a:lnTo>
                  <a:lnTo>
                    <a:pt x="28770" y="127599"/>
                  </a:lnTo>
                  <a:lnTo>
                    <a:pt x="15435" y="178474"/>
                  </a:lnTo>
                  <a:lnTo>
                    <a:pt x="3359" y="238914"/>
                  </a:lnTo>
                  <a:lnTo>
                    <a:pt x="0" y="277320"/>
                  </a:lnTo>
                  <a:lnTo>
                    <a:pt x="3674" y="291522"/>
                  </a:lnTo>
                  <a:lnTo>
                    <a:pt x="10694" y="302514"/>
                  </a:lnTo>
                  <a:lnTo>
                    <a:pt x="19945" y="311366"/>
                  </a:lnTo>
                  <a:lnTo>
                    <a:pt x="30681" y="312696"/>
                  </a:lnTo>
                  <a:lnTo>
                    <a:pt x="54800" y="301987"/>
                  </a:lnTo>
                  <a:lnTo>
                    <a:pt x="86795" y="277541"/>
                  </a:lnTo>
                  <a:lnTo>
                    <a:pt x="115572" y="229165"/>
                  </a:lnTo>
                  <a:lnTo>
                    <a:pt x="136118" y="173866"/>
                  </a:lnTo>
                  <a:lnTo>
                    <a:pt x="144574" y="111608"/>
                  </a:lnTo>
                  <a:lnTo>
                    <a:pt x="139802" y="59476"/>
                  </a:lnTo>
                  <a:lnTo>
                    <a:pt x="128689" y="33543"/>
                  </a:lnTo>
                  <a:lnTo>
                    <a:pt x="115117" y="14909"/>
                  </a:lnTo>
                  <a:lnTo>
                    <a:pt x="932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296123" y="10241959"/>
              <a:ext cx="195173" cy="324645"/>
            </a:xfrm>
            <a:custGeom>
              <a:avLst/>
              <a:gdLst/>
              <a:ahLst/>
              <a:cxnLst/>
              <a:rect l="0" t="0" r="0" b="0"/>
              <a:pathLst>
                <a:path w="195173" h="324645">
                  <a:moveTo>
                    <a:pt x="12865" y="13711"/>
                  </a:moveTo>
                  <a:lnTo>
                    <a:pt x="11341" y="65396"/>
                  </a:lnTo>
                  <a:lnTo>
                    <a:pt x="3442" y="113324"/>
                  </a:lnTo>
                  <a:lnTo>
                    <a:pt x="1060" y="158532"/>
                  </a:lnTo>
                  <a:lnTo>
                    <a:pt x="0" y="205031"/>
                  </a:lnTo>
                  <a:lnTo>
                    <a:pt x="3467" y="265910"/>
                  </a:lnTo>
                  <a:lnTo>
                    <a:pt x="6600" y="282392"/>
                  </a:lnTo>
                  <a:lnTo>
                    <a:pt x="22268" y="308831"/>
                  </a:lnTo>
                  <a:lnTo>
                    <a:pt x="32845" y="320147"/>
                  </a:lnTo>
                  <a:lnTo>
                    <a:pt x="42943" y="324644"/>
                  </a:lnTo>
                  <a:lnTo>
                    <a:pt x="52722" y="324595"/>
                  </a:lnTo>
                  <a:lnTo>
                    <a:pt x="74760" y="314893"/>
                  </a:lnTo>
                  <a:lnTo>
                    <a:pt x="118380" y="282212"/>
                  </a:lnTo>
                  <a:lnTo>
                    <a:pt x="151957" y="233087"/>
                  </a:lnTo>
                  <a:lnTo>
                    <a:pt x="179679" y="172489"/>
                  </a:lnTo>
                  <a:lnTo>
                    <a:pt x="195172" y="115262"/>
                  </a:lnTo>
                  <a:lnTo>
                    <a:pt x="193932" y="78142"/>
                  </a:lnTo>
                  <a:lnTo>
                    <a:pt x="184239" y="49457"/>
                  </a:lnTo>
                  <a:lnTo>
                    <a:pt x="177389" y="37541"/>
                  </a:lnTo>
                  <a:lnTo>
                    <a:pt x="153528" y="20240"/>
                  </a:lnTo>
                  <a:lnTo>
                    <a:pt x="109896" y="5998"/>
                  </a:lnTo>
                  <a:lnTo>
                    <a:pt x="677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Freeform 90"/>
          <p:cNvSpPr/>
          <p:nvPr/>
        </p:nvSpPr>
        <p:spPr>
          <a:xfrm>
            <a:off x="6965290" y="9652377"/>
            <a:ext cx="1645345" cy="987207"/>
          </a:xfrm>
          <a:custGeom>
            <a:avLst/>
            <a:gdLst/>
            <a:ahLst/>
            <a:cxnLst/>
            <a:rect l="0" t="0" r="0" b="0"/>
            <a:pathLst>
              <a:path w="1645345" h="987207">
                <a:moveTo>
                  <a:pt x="0" y="0"/>
                </a:moveTo>
                <a:lnTo>
                  <a:pt x="48808" y="29830"/>
                </a:lnTo>
                <a:lnTo>
                  <a:pt x="108498" y="57182"/>
                </a:lnTo>
                <a:lnTo>
                  <a:pt x="165823" y="88202"/>
                </a:lnTo>
                <a:lnTo>
                  <a:pt x="215022" y="114665"/>
                </a:lnTo>
                <a:lnTo>
                  <a:pt x="277427" y="154965"/>
                </a:lnTo>
                <a:lnTo>
                  <a:pt x="340704" y="199208"/>
                </a:lnTo>
                <a:lnTo>
                  <a:pt x="395692" y="227865"/>
                </a:lnTo>
                <a:lnTo>
                  <a:pt x="454321" y="270169"/>
                </a:lnTo>
                <a:lnTo>
                  <a:pt x="507680" y="304795"/>
                </a:lnTo>
                <a:lnTo>
                  <a:pt x="562232" y="331947"/>
                </a:lnTo>
                <a:lnTo>
                  <a:pt x="617019" y="366201"/>
                </a:lnTo>
                <a:lnTo>
                  <a:pt x="671852" y="402308"/>
                </a:lnTo>
                <a:lnTo>
                  <a:pt x="730757" y="438781"/>
                </a:lnTo>
                <a:lnTo>
                  <a:pt x="793344" y="475327"/>
                </a:lnTo>
                <a:lnTo>
                  <a:pt x="843099" y="502745"/>
                </a:lnTo>
                <a:lnTo>
                  <a:pt x="905081" y="539308"/>
                </a:lnTo>
                <a:lnTo>
                  <a:pt x="955086" y="566730"/>
                </a:lnTo>
                <a:lnTo>
                  <a:pt x="1013701" y="603293"/>
                </a:lnTo>
                <a:lnTo>
                  <a:pt x="1076570" y="639856"/>
                </a:lnTo>
                <a:lnTo>
                  <a:pt x="1119855" y="662200"/>
                </a:lnTo>
                <a:lnTo>
                  <a:pt x="1164992" y="685842"/>
                </a:lnTo>
                <a:lnTo>
                  <a:pt x="1227147" y="725846"/>
                </a:lnTo>
                <a:lnTo>
                  <a:pt x="1289755" y="770763"/>
                </a:lnTo>
                <a:lnTo>
                  <a:pt x="1350249" y="806282"/>
                </a:lnTo>
                <a:lnTo>
                  <a:pt x="1401360" y="842851"/>
                </a:lnTo>
                <a:lnTo>
                  <a:pt x="1451006" y="877910"/>
                </a:lnTo>
                <a:lnTo>
                  <a:pt x="1502788" y="908272"/>
                </a:lnTo>
                <a:lnTo>
                  <a:pt x="1562001" y="945828"/>
                </a:lnTo>
                <a:lnTo>
                  <a:pt x="1617709" y="975309"/>
                </a:lnTo>
                <a:lnTo>
                  <a:pt x="1645344" y="9872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4236761" y="10104847"/>
            <a:ext cx="3441512" cy="2215776"/>
            <a:chOff x="4236761" y="10104847"/>
            <a:chExt cx="3441512" cy="2215776"/>
          </a:xfrm>
        </p:grpSpPr>
        <p:sp>
          <p:nvSpPr>
            <p:cNvPr id="92" name="Freeform 91"/>
            <p:cNvSpPr/>
            <p:nvPr/>
          </p:nvSpPr>
          <p:spPr>
            <a:xfrm>
              <a:off x="4826343" y="1043391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489374" y="10104847"/>
              <a:ext cx="7901" cy="233091"/>
            </a:xfrm>
            <a:custGeom>
              <a:avLst/>
              <a:gdLst/>
              <a:ahLst/>
              <a:cxnLst/>
              <a:rect l="0" t="0" r="0" b="0"/>
              <a:pathLst>
                <a:path w="7901" h="233091">
                  <a:moveTo>
                    <a:pt x="7900" y="0"/>
                  </a:moveTo>
                  <a:lnTo>
                    <a:pt x="0" y="45309"/>
                  </a:lnTo>
                  <a:lnTo>
                    <a:pt x="4882" y="104494"/>
                  </a:lnTo>
                  <a:lnTo>
                    <a:pt x="7006" y="167227"/>
                  </a:lnTo>
                  <a:lnTo>
                    <a:pt x="7304" y="184611"/>
                  </a:lnTo>
                  <a:lnTo>
                    <a:pt x="7900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305317" y="10365360"/>
              <a:ext cx="342781" cy="54845"/>
            </a:xfrm>
            <a:custGeom>
              <a:avLst/>
              <a:gdLst/>
              <a:ahLst/>
              <a:cxnLst/>
              <a:rect l="0" t="0" r="0" b="0"/>
              <a:pathLst>
                <a:path w="342781" h="54845">
                  <a:moveTo>
                    <a:pt x="0" y="54844"/>
                  </a:moveTo>
                  <a:lnTo>
                    <a:pt x="59660" y="29077"/>
                  </a:lnTo>
                  <a:lnTo>
                    <a:pt x="111117" y="18264"/>
                  </a:lnTo>
                  <a:lnTo>
                    <a:pt x="160895" y="10997"/>
                  </a:lnTo>
                  <a:lnTo>
                    <a:pt x="208652" y="3257"/>
                  </a:lnTo>
                  <a:lnTo>
                    <a:pt x="261398" y="965"/>
                  </a:lnTo>
                  <a:lnTo>
                    <a:pt x="307495" y="286"/>
                  </a:lnTo>
                  <a:lnTo>
                    <a:pt x="3427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236761" y="10516183"/>
              <a:ext cx="95980" cy="438759"/>
            </a:xfrm>
            <a:custGeom>
              <a:avLst/>
              <a:gdLst/>
              <a:ahLst/>
              <a:cxnLst/>
              <a:rect l="0" t="0" r="0" b="0"/>
              <a:pathLst>
                <a:path w="95980" h="438759">
                  <a:moveTo>
                    <a:pt x="95979" y="0"/>
                  </a:moveTo>
                  <a:lnTo>
                    <a:pt x="86556" y="35886"/>
                  </a:lnTo>
                  <a:lnTo>
                    <a:pt x="80491" y="92053"/>
                  </a:lnTo>
                  <a:lnTo>
                    <a:pt x="68274" y="134860"/>
                  </a:lnTo>
                  <a:lnTo>
                    <a:pt x="56751" y="179276"/>
                  </a:lnTo>
                  <a:lnTo>
                    <a:pt x="41698" y="238981"/>
                  </a:lnTo>
                  <a:lnTo>
                    <a:pt x="27590" y="293743"/>
                  </a:lnTo>
                  <a:lnTo>
                    <a:pt x="13761" y="350087"/>
                  </a:lnTo>
                  <a:lnTo>
                    <a:pt x="4077" y="395727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374721" y="10584738"/>
              <a:ext cx="147185" cy="352085"/>
            </a:xfrm>
            <a:custGeom>
              <a:avLst/>
              <a:gdLst/>
              <a:ahLst/>
              <a:cxnLst/>
              <a:rect l="0" t="0" r="0" b="0"/>
              <a:pathLst>
                <a:path w="147185" h="352085">
                  <a:moveTo>
                    <a:pt x="12864" y="95979"/>
                  </a:moveTo>
                  <a:lnTo>
                    <a:pt x="3440" y="142812"/>
                  </a:lnTo>
                  <a:lnTo>
                    <a:pt x="1058" y="186874"/>
                  </a:lnTo>
                  <a:lnTo>
                    <a:pt x="0" y="232863"/>
                  </a:lnTo>
                  <a:lnTo>
                    <a:pt x="3466" y="293455"/>
                  </a:lnTo>
                  <a:lnTo>
                    <a:pt x="11734" y="323905"/>
                  </a:lnTo>
                  <a:lnTo>
                    <a:pt x="25565" y="347595"/>
                  </a:lnTo>
                  <a:lnTo>
                    <a:pt x="35042" y="352084"/>
                  </a:lnTo>
                  <a:lnTo>
                    <a:pt x="45931" y="352030"/>
                  </a:lnTo>
                  <a:lnTo>
                    <a:pt x="57760" y="348947"/>
                  </a:lnTo>
                  <a:lnTo>
                    <a:pt x="79030" y="329272"/>
                  </a:lnTo>
                  <a:lnTo>
                    <a:pt x="104071" y="283934"/>
                  </a:lnTo>
                  <a:lnTo>
                    <a:pt x="126181" y="221299"/>
                  </a:lnTo>
                  <a:lnTo>
                    <a:pt x="140555" y="171536"/>
                  </a:lnTo>
                  <a:lnTo>
                    <a:pt x="147184" y="118198"/>
                  </a:lnTo>
                  <a:lnTo>
                    <a:pt x="140610" y="86049"/>
                  </a:lnTo>
                  <a:lnTo>
                    <a:pt x="111562" y="28170"/>
                  </a:lnTo>
                  <a:lnTo>
                    <a:pt x="98371" y="12520"/>
                  </a:lnTo>
                  <a:lnTo>
                    <a:pt x="8141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524696" y="10571890"/>
              <a:ext cx="190302" cy="273809"/>
            </a:xfrm>
            <a:custGeom>
              <a:avLst/>
              <a:gdLst/>
              <a:ahLst/>
              <a:cxnLst/>
              <a:rect l="0" t="0" r="0" b="0"/>
              <a:pathLst>
                <a:path w="190302" h="273809">
                  <a:moveTo>
                    <a:pt x="0" y="53982"/>
                  </a:moveTo>
                  <a:lnTo>
                    <a:pt x="1524" y="107191"/>
                  </a:lnTo>
                  <a:lnTo>
                    <a:pt x="9423" y="159971"/>
                  </a:lnTo>
                  <a:lnTo>
                    <a:pt x="13965" y="212680"/>
                  </a:lnTo>
                  <a:lnTo>
                    <a:pt x="20426" y="243345"/>
                  </a:lnTo>
                  <a:lnTo>
                    <a:pt x="27328" y="254874"/>
                  </a:lnTo>
                  <a:lnTo>
                    <a:pt x="47186" y="271747"/>
                  </a:lnTo>
                  <a:lnTo>
                    <a:pt x="57356" y="273808"/>
                  </a:lnTo>
                  <a:lnTo>
                    <a:pt x="67183" y="272136"/>
                  </a:lnTo>
                  <a:lnTo>
                    <a:pt x="112127" y="247559"/>
                  </a:lnTo>
                  <a:lnTo>
                    <a:pt x="144267" y="207656"/>
                  </a:lnTo>
                  <a:lnTo>
                    <a:pt x="173087" y="157238"/>
                  </a:lnTo>
                  <a:lnTo>
                    <a:pt x="186366" y="103704"/>
                  </a:lnTo>
                  <a:lnTo>
                    <a:pt x="190301" y="49249"/>
                  </a:lnTo>
                  <a:lnTo>
                    <a:pt x="183096" y="20901"/>
                  </a:lnTo>
                  <a:lnTo>
                    <a:pt x="176909" y="9076"/>
                  </a:lnTo>
                  <a:lnTo>
                    <a:pt x="168214" y="2716"/>
                  </a:lnTo>
                  <a:lnTo>
                    <a:pt x="157847" y="0"/>
                  </a:lnTo>
                  <a:lnTo>
                    <a:pt x="135663" y="1044"/>
                  </a:lnTo>
                  <a:lnTo>
                    <a:pt x="95979" y="128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439434" y="11146898"/>
              <a:ext cx="168448" cy="471219"/>
            </a:xfrm>
            <a:custGeom>
              <a:avLst/>
              <a:gdLst/>
              <a:ahLst/>
              <a:cxnLst/>
              <a:rect l="0" t="0" r="0" b="0"/>
              <a:pathLst>
                <a:path w="168448" h="471219">
                  <a:moveTo>
                    <a:pt x="168447" y="0"/>
                  </a:moveTo>
                  <a:lnTo>
                    <a:pt x="127709" y="12470"/>
                  </a:lnTo>
                  <a:lnTo>
                    <a:pt x="70415" y="51315"/>
                  </a:lnTo>
                  <a:lnTo>
                    <a:pt x="38006" y="85284"/>
                  </a:lnTo>
                  <a:lnTo>
                    <a:pt x="10703" y="137708"/>
                  </a:lnTo>
                  <a:lnTo>
                    <a:pt x="329" y="164800"/>
                  </a:lnTo>
                  <a:lnTo>
                    <a:pt x="0" y="176899"/>
                  </a:lnTo>
                  <a:lnTo>
                    <a:pt x="7760" y="198468"/>
                  </a:lnTo>
                  <a:lnTo>
                    <a:pt x="36538" y="227741"/>
                  </a:lnTo>
                  <a:lnTo>
                    <a:pt x="96514" y="263269"/>
                  </a:lnTo>
                  <a:lnTo>
                    <a:pt x="135787" y="297621"/>
                  </a:lnTo>
                  <a:lnTo>
                    <a:pt x="156400" y="339217"/>
                  </a:lnTo>
                  <a:lnTo>
                    <a:pt x="154968" y="372681"/>
                  </a:lnTo>
                  <a:lnTo>
                    <a:pt x="144175" y="404820"/>
                  </a:lnTo>
                  <a:lnTo>
                    <a:pt x="129222" y="429261"/>
                  </a:lnTo>
                  <a:lnTo>
                    <a:pt x="108356" y="446218"/>
                  </a:lnTo>
                  <a:lnTo>
                    <a:pt x="57722" y="469517"/>
                  </a:lnTo>
                  <a:lnTo>
                    <a:pt x="34937" y="471218"/>
                  </a:lnTo>
                  <a:lnTo>
                    <a:pt x="3913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649015" y="11311432"/>
              <a:ext cx="41134" cy="329071"/>
            </a:xfrm>
            <a:custGeom>
              <a:avLst/>
              <a:gdLst/>
              <a:ahLst/>
              <a:cxnLst/>
              <a:rect l="0" t="0" r="0" b="0"/>
              <a:pathLst>
                <a:path w="41134" h="329071">
                  <a:moveTo>
                    <a:pt x="41133" y="0"/>
                  </a:moveTo>
                  <a:lnTo>
                    <a:pt x="39610" y="53209"/>
                  </a:lnTo>
                  <a:lnTo>
                    <a:pt x="31711" y="107513"/>
                  </a:lnTo>
                  <a:lnTo>
                    <a:pt x="27170" y="169646"/>
                  </a:lnTo>
                  <a:lnTo>
                    <a:pt x="16852" y="227326"/>
                  </a:lnTo>
                  <a:lnTo>
                    <a:pt x="5670" y="279965"/>
                  </a:lnTo>
                  <a:lnTo>
                    <a:pt x="0" y="32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793209" y="11290626"/>
              <a:ext cx="130031" cy="267609"/>
            </a:xfrm>
            <a:custGeom>
              <a:avLst/>
              <a:gdLst/>
              <a:ahLst/>
              <a:cxnLst/>
              <a:rect l="0" t="0" r="0" b="0"/>
              <a:pathLst>
                <a:path w="130031" h="267609">
                  <a:moveTo>
                    <a:pt x="20340" y="144208"/>
                  </a:moveTo>
                  <a:lnTo>
                    <a:pt x="9394" y="197416"/>
                  </a:lnTo>
                  <a:lnTo>
                    <a:pt x="0" y="239531"/>
                  </a:lnTo>
                  <a:lnTo>
                    <a:pt x="687" y="239749"/>
                  </a:lnTo>
                  <a:lnTo>
                    <a:pt x="16793" y="184437"/>
                  </a:lnTo>
                  <a:lnTo>
                    <a:pt x="29784" y="133444"/>
                  </a:lnTo>
                  <a:lnTo>
                    <a:pt x="44806" y="79741"/>
                  </a:lnTo>
                  <a:lnTo>
                    <a:pt x="67877" y="28282"/>
                  </a:lnTo>
                  <a:lnTo>
                    <a:pt x="85140" y="3309"/>
                  </a:lnTo>
                  <a:lnTo>
                    <a:pt x="94010" y="0"/>
                  </a:lnTo>
                  <a:lnTo>
                    <a:pt x="102969" y="2365"/>
                  </a:lnTo>
                  <a:lnTo>
                    <a:pt x="111989" y="8512"/>
                  </a:lnTo>
                  <a:lnTo>
                    <a:pt x="118003" y="18704"/>
                  </a:lnTo>
                  <a:lnTo>
                    <a:pt x="126466" y="65210"/>
                  </a:lnTo>
                  <a:lnTo>
                    <a:pt x="128446" y="110621"/>
                  </a:lnTo>
                  <a:lnTo>
                    <a:pt x="125263" y="157210"/>
                  </a:lnTo>
                  <a:lnTo>
                    <a:pt x="123031" y="218139"/>
                  </a:lnTo>
                  <a:lnTo>
                    <a:pt x="130030" y="2676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786127" y="1110576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063403" y="11105764"/>
              <a:ext cx="134061" cy="466182"/>
            </a:xfrm>
            <a:custGeom>
              <a:avLst/>
              <a:gdLst/>
              <a:ahLst/>
              <a:cxnLst/>
              <a:rect l="0" t="0" r="0" b="0"/>
              <a:pathLst>
                <a:path w="134061" h="466182">
                  <a:moveTo>
                    <a:pt x="134060" y="0"/>
                  </a:moveTo>
                  <a:lnTo>
                    <a:pt x="112223" y="7279"/>
                  </a:lnTo>
                  <a:lnTo>
                    <a:pt x="93377" y="27104"/>
                  </a:lnTo>
                  <a:lnTo>
                    <a:pt x="56452" y="82204"/>
                  </a:lnTo>
                  <a:lnTo>
                    <a:pt x="10671" y="144025"/>
                  </a:lnTo>
                  <a:lnTo>
                    <a:pt x="1526" y="160003"/>
                  </a:lnTo>
                  <a:lnTo>
                    <a:pt x="0" y="167608"/>
                  </a:lnTo>
                  <a:lnTo>
                    <a:pt x="3553" y="169631"/>
                  </a:lnTo>
                  <a:lnTo>
                    <a:pt x="19689" y="163753"/>
                  </a:lnTo>
                  <a:lnTo>
                    <a:pt x="42094" y="150984"/>
                  </a:lnTo>
                  <a:lnTo>
                    <a:pt x="67288" y="147340"/>
                  </a:lnTo>
                  <a:lnTo>
                    <a:pt x="80405" y="148501"/>
                  </a:lnTo>
                  <a:lnTo>
                    <a:pt x="103104" y="161979"/>
                  </a:lnTo>
                  <a:lnTo>
                    <a:pt x="113422" y="171972"/>
                  </a:lnTo>
                  <a:lnTo>
                    <a:pt x="118778" y="186251"/>
                  </a:lnTo>
                  <a:lnTo>
                    <a:pt x="119037" y="242741"/>
                  </a:lnTo>
                  <a:lnTo>
                    <a:pt x="109465" y="306199"/>
                  </a:lnTo>
                  <a:lnTo>
                    <a:pt x="95457" y="361227"/>
                  </a:lnTo>
                  <a:lnTo>
                    <a:pt x="64198" y="412724"/>
                  </a:lnTo>
                  <a:lnTo>
                    <a:pt x="2437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199675" y="11146898"/>
              <a:ext cx="176035" cy="153462"/>
            </a:xfrm>
            <a:custGeom>
              <a:avLst/>
              <a:gdLst/>
              <a:ahLst/>
              <a:cxnLst/>
              <a:rect l="0" t="0" r="0" b="0"/>
              <a:pathLst>
                <a:path w="176035" h="153462">
                  <a:moveTo>
                    <a:pt x="80055" y="0"/>
                  </a:moveTo>
                  <a:lnTo>
                    <a:pt x="65140" y="48807"/>
                  </a:lnTo>
                  <a:lnTo>
                    <a:pt x="53621" y="79584"/>
                  </a:lnTo>
                  <a:lnTo>
                    <a:pt x="13049" y="132520"/>
                  </a:lnTo>
                  <a:lnTo>
                    <a:pt x="0" y="145735"/>
                  </a:lnTo>
                  <a:lnTo>
                    <a:pt x="786" y="142861"/>
                  </a:lnTo>
                  <a:lnTo>
                    <a:pt x="4358" y="136375"/>
                  </a:lnTo>
                  <a:lnTo>
                    <a:pt x="20513" y="125105"/>
                  </a:lnTo>
                  <a:lnTo>
                    <a:pt x="31220" y="119966"/>
                  </a:lnTo>
                  <a:lnTo>
                    <a:pt x="41405" y="119588"/>
                  </a:lnTo>
                  <a:lnTo>
                    <a:pt x="60846" y="127292"/>
                  </a:lnTo>
                  <a:lnTo>
                    <a:pt x="96200" y="148760"/>
                  </a:lnTo>
                  <a:lnTo>
                    <a:pt x="122270" y="153461"/>
                  </a:lnTo>
                  <a:lnTo>
                    <a:pt x="146045" y="150472"/>
                  </a:lnTo>
                  <a:lnTo>
                    <a:pt x="176034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293441" y="11050919"/>
              <a:ext cx="123402" cy="534738"/>
            </a:xfrm>
            <a:custGeom>
              <a:avLst/>
              <a:gdLst/>
              <a:ahLst/>
              <a:cxnLst/>
              <a:rect l="0" t="0" r="0" b="0"/>
              <a:pathLst>
                <a:path w="123402" h="534738">
                  <a:moveTo>
                    <a:pt x="123401" y="0"/>
                  </a:moveTo>
                  <a:lnTo>
                    <a:pt x="104424" y="48808"/>
                  </a:lnTo>
                  <a:lnTo>
                    <a:pt x="84770" y="106378"/>
                  </a:lnTo>
                  <a:lnTo>
                    <a:pt x="75762" y="152399"/>
                  </a:lnTo>
                  <a:lnTo>
                    <a:pt x="69168" y="211045"/>
                  </a:lnTo>
                  <a:lnTo>
                    <a:pt x="58243" y="259567"/>
                  </a:lnTo>
                  <a:lnTo>
                    <a:pt x="45357" y="314909"/>
                  </a:lnTo>
                  <a:lnTo>
                    <a:pt x="36409" y="362386"/>
                  </a:lnTo>
                  <a:lnTo>
                    <a:pt x="22807" y="418669"/>
                  </a:lnTo>
                  <a:lnTo>
                    <a:pt x="16407" y="478849"/>
                  </a:lnTo>
                  <a:lnTo>
                    <a:pt x="0" y="5347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265101" y="11600298"/>
              <a:ext cx="1316277" cy="122471"/>
            </a:xfrm>
            <a:custGeom>
              <a:avLst/>
              <a:gdLst/>
              <a:ahLst/>
              <a:cxnLst/>
              <a:rect l="0" t="0" r="0" b="0"/>
              <a:pathLst>
                <a:path w="1316277" h="122471">
                  <a:moveTo>
                    <a:pt x="0" y="122470"/>
                  </a:moveTo>
                  <a:lnTo>
                    <a:pt x="51686" y="120947"/>
                  </a:lnTo>
                  <a:lnTo>
                    <a:pt x="101137" y="113047"/>
                  </a:lnTo>
                  <a:lnTo>
                    <a:pt x="152100" y="110665"/>
                  </a:lnTo>
                  <a:lnTo>
                    <a:pt x="198111" y="109607"/>
                  </a:lnTo>
                  <a:lnTo>
                    <a:pt x="240396" y="107612"/>
                  </a:lnTo>
                  <a:lnTo>
                    <a:pt x="284580" y="101647"/>
                  </a:lnTo>
                  <a:lnTo>
                    <a:pt x="329609" y="93918"/>
                  </a:lnTo>
                  <a:lnTo>
                    <a:pt x="375013" y="85406"/>
                  </a:lnTo>
                  <a:lnTo>
                    <a:pt x="420584" y="76544"/>
                  </a:lnTo>
                  <a:lnTo>
                    <a:pt x="470291" y="71589"/>
                  </a:lnTo>
                  <a:lnTo>
                    <a:pt x="522853" y="67863"/>
                  </a:lnTo>
                  <a:lnTo>
                    <a:pt x="576683" y="61130"/>
                  </a:lnTo>
                  <a:lnTo>
                    <a:pt x="631077" y="53059"/>
                  </a:lnTo>
                  <a:lnTo>
                    <a:pt x="685721" y="44394"/>
                  </a:lnTo>
                  <a:lnTo>
                    <a:pt x="740477" y="35465"/>
                  </a:lnTo>
                  <a:lnTo>
                    <a:pt x="795281" y="30480"/>
                  </a:lnTo>
                  <a:lnTo>
                    <a:pt x="848586" y="26742"/>
                  </a:lnTo>
                  <a:lnTo>
                    <a:pt x="897667" y="20001"/>
                  </a:lnTo>
                  <a:lnTo>
                    <a:pt x="944872" y="15991"/>
                  </a:lnTo>
                  <a:lnTo>
                    <a:pt x="989720" y="12684"/>
                  </a:lnTo>
                  <a:lnTo>
                    <a:pt x="1050752" y="3781"/>
                  </a:lnTo>
                  <a:lnTo>
                    <a:pt x="1094162" y="1164"/>
                  </a:lnTo>
                  <a:lnTo>
                    <a:pt x="1146971" y="0"/>
                  </a:lnTo>
                  <a:lnTo>
                    <a:pt x="1202942" y="1007"/>
                  </a:lnTo>
                  <a:lnTo>
                    <a:pt x="1253210" y="6532"/>
                  </a:lnTo>
                  <a:lnTo>
                    <a:pt x="1316276" y="127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594170" y="11887303"/>
              <a:ext cx="68557" cy="370203"/>
            </a:xfrm>
            <a:custGeom>
              <a:avLst/>
              <a:gdLst/>
              <a:ahLst/>
              <a:cxnLst/>
              <a:rect l="0" t="0" r="0" b="0"/>
              <a:pathLst>
                <a:path w="68557" h="370203">
                  <a:moveTo>
                    <a:pt x="68556" y="0"/>
                  </a:moveTo>
                  <a:lnTo>
                    <a:pt x="57609" y="46833"/>
                  </a:lnTo>
                  <a:lnTo>
                    <a:pt x="49472" y="90894"/>
                  </a:lnTo>
                  <a:lnTo>
                    <a:pt x="43604" y="152533"/>
                  </a:lnTo>
                  <a:lnTo>
                    <a:pt x="34587" y="202112"/>
                  </a:lnTo>
                  <a:lnTo>
                    <a:pt x="19415" y="261334"/>
                  </a:lnTo>
                  <a:lnTo>
                    <a:pt x="13878" y="310861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744994" y="11901015"/>
              <a:ext cx="174679" cy="411336"/>
            </a:xfrm>
            <a:custGeom>
              <a:avLst/>
              <a:gdLst/>
              <a:ahLst/>
              <a:cxnLst/>
              <a:rect l="0" t="0" r="0" b="0"/>
              <a:pathLst>
                <a:path w="174679" h="411336">
                  <a:moveTo>
                    <a:pt x="41133" y="0"/>
                  </a:moveTo>
                  <a:lnTo>
                    <a:pt x="30187" y="57778"/>
                  </a:lnTo>
                  <a:lnTo>
                    <a:pt x="22049" y="109977"/>
                  </a:lnTo>
                  <a:lnTo>
                    <a:pt x="17417" y="156537"/>
                  </a:lnTo>
                  <a:lnTo>
                    <a:pt x="14809" y="217009"/>
                  </a:lnTo>
                  <a:lnTo>
                    <a:pt x="14199" y="257935"/>
                  </a:lnTo>
                  <a:lnTo>
                    <a:pt x="13928" y="306594"/>
                  </a:lnTo>
                  <a:lnTo>
                    <a:pt x="21054" y="363543"/>
                  </a:lnTo>
                  <a:lnTo>
                    <a:pt x="36779" y="390602"/>
                  </a:lnTo>
                  <a:lnTo>
                    <a:pt x="47371" y="402084"/>
                  </a:lnTo>
                  <a:lnTo>
                    <a:pt x="59003" y="405167"/>
                  </a:lnTo>
                  <a:lnTo>
                    <a:pt x="71328" y="402653"/>
                  </a:lnTo>
                  <a:lnTo>
                    <a:pt x="84115" y="396406"/>
                  </a:lnTo>
                  <a:lnTo>
                    <a:pt x="106448" y="373216"/>
                  </a:lnTo>
                  <a:lnTo>
                    <a:pt x="136151" y="321837"/>
                  </a:lnTo>
                  <a:lnTo>
                    <a:pt x="160187" y="258370"/>
                  </a:lnTo>
                  <a:lnTo>
                    <a:pt x="170219" y="213856"/>
                  </a:lnTo>
                  <a:lnTo>
                    <a:pt x="174678" y="168681"/>
                  </a:lnTo>
                  <a:lnTo>
                    <a:pt x="169909" y="107702"/>
                  </a:lnTo>
                  <a:lnTo>
                    <a:pt x="151569" y="51039"/>
                  </a:lnTo>
                  <a:lnTo>
                    <a:pt x="126838" y="10213"/>
                  </a:lnTo>
                  <a:lnTo>
                    <a:pt x="116551" y="3761"/>
                  </a:lnTo>
                  <a:lnTo>
                    <a:pt x="92934" y="655"/>
                  </a:lnTo>
                  <a:lnTo>
                    <a:pt x="81761" y="6531"/>
                  </a:lnTo>
                  <a:lnTo>
                    <a:pt x="61221" y="29309"/>
                  </a:lnTo>
                  <a:lnTo>
                    <a:pt x="34155" y="84163"/>
                  </a:lnTo>
                  <a:lnTo>
                    <a:pt x="18922" y="134457"/>
                  </a:lnTo>
                  <a:lnTo>
                    <a:pt x="6283" y="187953"/>
                  </a:lnTo>
                  <a:lnTo>
                    <a:pt x="1861" y="242399"/>
                  </a:lnTo>
                  <a:lnTo>
                    <a:pt x="551" y="300172"/>
                  </a:lnTo>
                  <a:lnTo>
                    <a:pt x="245" y="348218"/>
                  </a:lnTo>
                  <a:lnTo>
                    <a:pt x="0" y="4113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967321" y="11835836"/>
              <a:ext cx="181387" cy="484787"/>
            </a:xfrm>
            <a:custGeom>
              <a:avLst/>
              <a:gdLst/>
              <a:ahLst/>
              <a:cxnLst/>
              <a:rect l="0" t="0" r="0" b="0"/>
              <a:pathLst>
                <a:path w="181387" h="484787">
                  <a:moveTo>
                    <a:pt x="51896" y="92600"/>
                  </a:moveTo>
                  <a:lnTo>
                    <a:pt x="36981" y="148198"/>
                  </a:lnTo>
                  <a:lnTo>
                    <a:pt x="19666" y="202438"/>
                  </a:lnTo>
                  <a:lnTo>
                    <a:pt x="13401" y="250746"/>
                  </a:lnTo>
                  <a:lnTo>
                    <a:pt x="4266" y="303654"/>
                  </a:lnTo>
                  <a:lnTo>
                    <a:pt x="257" y="347889"/>
                  </a:lnTo>
                  <a:lnTo>
                    <a:pt x="0" y="394972"/>
                  </a:lnTo>
                  <a:lnTo>
                    <a:pt x="9944" y="452692"/>
                  </a:lnTo>
                  <a:lnTo>
                    <a:pt x="23602" y="479130"/>
                  </a:lnTo>
                  <a:lnTo>
                    <a:pt x="33034" y="484352"/>
                  </a:lnTo>
                  <a:lnTo>
                    <a:pt x="43892" y="484786"/>
                  </a:lnTo>
                  <a:lnTo>
                    <a:pt x="55701" y="482028"/>
                  </a:lnTo>
                  <a:lnTo>
                    <a:pt x="76947" y="458652"/>
                  </a:lnTo>
                  <a:lnTo>
                    <a:pt x="108135" y="396135"/>
                  </a:lnTo>
                  <a:lnTo>
                    <a:pt x="128966" y="338252"/>
                  </a:lnTo>
                  <a:lnTo>
                    <a:pt x="143118" y="288956"/>
                  </a:lnTo>
                  <a:lnTo>
                    <a:pt x="161549" y="226519"/>
                  </a:lnTo>
                  <a:lnTo>
                    <a:pt x="175286" y="165797"/>
                  </a:lnTo>
                  <a:lnTo>
                    <a:pt x="181386" y="117514"/>
                  </a:lnTo>
                  <a:lnTo>
                    <a:pt x="179019" y="70665"/>
                  </a:lnTo>
                  <a:lnTo>
                    <a:pt x="169121" y="16022"/>
                  </a:lnTo>
                  <a:lnTo>
                    <a:pt x="162039" y="6509"/>
                  </a:lnTo>
                  <a:lnTo>
                    <a:pt x="152747" y="1690"/>
                  </a:lnTo>
                  <a:lnTo>
                    <a:pt x="141982" y="0"/>
                  </a:lnTo>
                  <a:lnTo>
                    <a:pt x="131759" y="4968"/>
                  </a:lnTo>
                  <a:lnTo>
                    <a:pt x="112274" y="26738"/>
                  </a:lnTo>
                  <a:lnTo>
                    <a:pt x="84174" y="73256"/>
                  </a:lnTo>
                  <a:lnTo>
                    <a:pt x="63830" y="125632"/>
                  </a:lnTo>
                  <a:lnTo>
                    <a:pt x="48154" y="187025"/>
                  </a:lnTo>
                  <a:lnTo>
                    <a:pt x="38553" y="231053"/>
                  </a:lnTo>
                  <a:lnTo>
                    <a:pt x="29208" y="274489"/>
                  </a:lnTo>
                  <a:lnTo>
                    <a:pt x="16906" y="330156"/>
                  </a:lnTo>
                  <a:lnTo>
                    <a:pt x="10763" y="3805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800756" y="11517100"/>
              <a:ext cx="178246" cy="1"/>
            </a:xfrm>
            <a:custGeom>
              <a:avLst/>
              <a:gdLst/>
              <a:ahLst/>
              <a:cxnLst/>
              <a:rect l="0" t="0" r="0" b="0"/>
              <a:pathLst>
                <a:path w="178246" h="1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61570" y="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800756" y="11661295"/>
              <a:ext cx="191958" cy="20341"/>
            </a:xfrm>
            <a:custGeom>
              <a:avLst/>
              <a:gdLst/>
              <a:ahLst/>
              <a:cxnLst/>
              <a:rect l="0" t="0" r="0" b="0"/>
              <a:pathLst>
                <a:path w="191958" h="20341">
                  <a:moveTo>
                    <a:pt x="0" y="20340"/>
                  </a:moveTo>
                  <a:lnTo>
                    <a:pt x="48807" y="5425"/>
                  </a:lnTo>
                  <a:lnTo>
                    <a:pt x="79584" y="0"/>
                  </a:lnTo>
                  <a:lnTo>
                    <a:pt x="140645" y="4867"/>
                  </a:lnTo>
                  <a:lnTo>
                    <a:pt x="169152" y="7370"/>
                  </a:lnTo>
                  <a:lnTo>
                    <a:pt x="176754" y="10169"/>
                  </a:lnTo>
                  <a:lnTo>
                    <a:pt x="191957" y="203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472605" y="11037208"/>
              <a:ext cx="13712" cy="301648"/>
            </a:xfrm>
            <a:custGeom>
              <a:avLst/>
              <a:gdLst/>
              <a:ahLst/>
              <a:cxnLst/>
              <a:rect l="0" t="0" r="0" b="0"/>
              <a:pathLst>
                <a:path w="13712" h="301648">
                  <a:moveTo>
                    <a:pt x="13711" y="0"/>
                  </a:moveTo>
                  <a:lnTo>
                    <a:pt x="13711" y="59660"/>
                  </a:lnTo>
                  <a:lnTo>
                    <a:pt x="13711" y="111117"/>
                  </a:lnTo>
                  <a:lnTo>
                    <a:pt x="9648" y="169020"/>
                  </a:lnTo>
                  <a:lnTo>
                    <a:pt x="2859" y="230357"/>
                  </a:lnTo>
                  <a:lnTo>
                    <a:pt x="847" y="274938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266937" y="11407411"/>
              <a:ext cx="411336" cy="27424"/>
            </a:xfrm>
            <a:custGeom>
              <a:avLst/>
              <a:gdLst/>
              <a:ahLst/>
              <a:cxnLst/>
              <a:rect l="0" t="0" r="0" b="0"/>
              <a:pathLst>
                <a:path w="411336" h="27424">
                  <a:moveTo>
                    <a:pt x="0" y="0"/>
                  </a:moveTo>
                  <a:lnTo>
                    <a:pt x="59659" y="0"/>
                  </a:lnTo>
                  <a:lnTo>
                    <a:pt x="115178" y="0"/>
                  </a:lnTo>
                  <a:lnTo>
                    <a:pt x="157833" y="1523"/>
                  </a:lnTo>
                  <a:lnTo>
                    <a:pt x="202182" y="7278"/>
                  </a:lnTo>
                  <a:lnTo>
                    <a:pt x="247283" y="10853"/>
                  </a:lnTo>
                  <a:lnTo>
                    <a:pt x="307376" y="16927"/>
                  </a:lnTo>
                  <a:lnTo>
                    <a:pt x="358188" y="24313"/>
                  </a:lnTo>
                  <a:lnTo>
                    <a:pt x="411335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500027" y="11599368"/>
              <a:ext cx="109691" cy="274225"/>
            </a:xfrm>
            <a:custGeom>
              <a:avLst/>
              <a:gdLst/>
              <a:ahLst/>
              <a:cxnLst/>
              <a:rect l="0" t="0" r="0" b="0"/>
              <a:pathLst>
                <a:path w="109691" h="274225">
                  <a:moveTo>
                    <a:pt x="0" y="0"/>
                  </a:moveTo>
                  <a:lnTo>
                    <a:pt x="18978" y="55597"/>
                  </a:lnTo>
                  <a:lnTo>
                    <a:pt x="44037" y="117118"/>
                  </a:lnTo>
                  <a:lnTo>
                    <a:pt x="66200" y="169951"/>
                  </a:lnTo>
                  <a:lnTo>
                    <a:pt x="90040" y="229929"/>
                  </a:lnTo>
                  <a:lnTo>
                    <a:pt x="10969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349204" y="11626790"/>
              <a:ext cx="233092" cy="383915"/>
            </a:xfrm>
            <a:custGeom>
              <a:avLst/>
              <a:gdLst/>
              <a:ahLst/>
              <a:cxnLst/>
              <a:rect l="0" t="0" r="0" b="0"/>
              <a:pathLst>
                <a:path w="233092" h="383915">
                  <a:moveTo>
                    <a:pt x="233091" y="0"/>
                  </a:moveTo>
                  <a:lnTo>
                    <a:pt x="199198" y="52871"/>
                  </a:lnTo>
                  <a:lnTo>
                    <a:pt x="166680" y="105042"/>
                  </a:lnTo>
                  <a:lnTo>
                    <a:pt x="137748" y="153509"/>
                  </a:lnTo>
                  <a:lnTo>
                    <a:pt x="109878" y="202401"/>
                  </a:lnTo>
                  <a:lnTo>
                    <a:pt x="78260" y="249897"/>
                  </a:lnTo>
                  <a:lnTo>
                    <a:pt x="48072" y="302562"/>
                  </a:lnTo>
                  <a:lnTo>
                    <a:pt x="25416" y="348637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922321" y="12745074"/>
            <a:ext cx="2166371" cy="1388564"/>
            <a:chOff x="4922321" y="12745074"/>
            <a:chExt cx="2166371" cy="1388564"/>
          </a:xfrm>
        </p:grpSpPr>
        <p:sp>
          <p:nvSpPr>
            <p:cNvPr id="116" name="Freeform 115"/>
            <p:cNvSpPr/>
            <p:nvPr/>
          </p:nvSpPr>
          <p:spPr>
            <a:xfrm>
              <a:off x="5306235" y="12823092"/>
              <a:ext cx="68557" cy="548449"/>
            </a:xfrm>
            <a:custGeom>
              <a:avLst/>
              <a:gdLst/>
              <a:ahLst/>
              <a:cxnLst/>
              <a:rect l="0" t="0" r="0" b="0"/>
              <a:pathLst>
                <a:path w="68557" h="548449">
                  <a:moveTo>
                    <a:pt x="68556" y="0"/>
                  </a:moveTo>
                  <a:lnTo>
                    <a:pt x="49472" y="57252"/>
                  </a:lnTo>
                  <a:lnTo>
                    <a:pt x="43604" y="103970"/>
                  </a:lnTo>
                  <a:lnTo>
                    <a:pt x="34587" y="156406"/>
                  </a:lnTo>
                  <a:lnTo>
                    <a:pt x="29546" y="210539"/>
                  </a:lnTo>
                  <a:lnTo>
                    <a:pt x="20773" y="272451"/>
                  </a:lnTo>
                  <a:lnTo>
                    <a:pt x="15803" y="331759"/>
                  </a:lnTo>
                  <a:lnTo>
                    <a:pt x="14331" y="387926"/>
                  </a:lnTo>
                  <a:lnTo>
                    <a:pt x="13895" y="443163"/>
                  </a:lnTo>
                  <a:lnTo>
                    <a:pt x="6487" y="505403"/>
                  </a:lnTo>
                  <a:lnTo>
                    <a:pt x="0" y="5484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473535" y="12784237"/>
              <a:ext cx="188954" cy="590909"/>
            </a:xfrm>
            <a:custGeom>
              <a:avLst/>
              <a:gdLst/>
              <a:ahLst/>
              <a:cxnLst/>
              <a:rect l="0" t="0" r="0" b="0"/>
              <a:pathLst>
                <a:path w="188954" h="590909">
                  <a:moveTo>
                    <a:pt x="65790" y="121123"/>
                  </a:moveTo>
                  <a:lnTo>
                    <a:pt x="54844" y="174331"/>
                  </a:lnTo>
                  <a:lnTo>
                    <a:pt x="43927" y="227111"/>
                  </a:lnTo>
                  <a:lnTo>
                    <a:pt x="38492" y="281344"/>
                  </a:lnTo>
                  <a:lnTo>
                    <a:pt x="27910" y="337531"/>
                  </a:lnTo>
                  <a:lnTo>
                    <a:pt x="16649" y="400222"/>
                  </a:lnTo>
                  <a:lnTo>
                    <a:pt x="14159" y="461116"/>
                  </a:lnTo>
                  <a:lnTo>
                    <a:pt x="18976" y="509891"/>
                  </a:lnTo>
                  <a:lnTo>
                    <a:pt x="30252" y="566905"/>
                  </a:lnTo>
                  <a:lnTo>
                    <a:pt x="39051" y="578274"/>
                  </a:lnTo>
                  <a:lnTo>
                    <a:pt x="65078" y="590908"/>
                  </a:lnTo>
                  <a:lnTo>
                    <a:pt x="77504" y="588182"/>
                  </a:lnTo>
                  <a:lnTo>
                    <a:pt x="99434" y="568905"/>
                  </a:lnTo>
                  <a:lnTo>
                    <a:pt x="127394" y="517821"/>
                  </a:lnTo>
                  <a:lnTo>
                    <a:pt x="147587" y="459657"/>
                  </a:lnTo>
                  <a:lnTo>
                    <a:pt x="161629" y="407800"/>
                  </a:lnTo>
                  <a:lnTo>
                    <a:pt x="170847" y="367365"/>
                  </a:lnTo>
                  <a:lnTo>
                    <a:pt x="180023" y="313847"/>
                  </a:lnTo>
                  <a:lnTo>
                    <a:pt x="185117" y="266701"/>
                  </a:lnTo>
                  <a:lnTo>
                    <a:pt x="187984" y="205898"/>
                  </a:lnTo>
                  <a:lnTo>
                    <a:pt x="188655" y="164894"/>
                  </a:lnTo>
                  <a:lnTo>
                    <a:pt x="188953" y="116201"/>
                  </a:lnTo>
                  <a:lnTo>
                    <a:pt x="181842" y="59233"/>
                  </a:lnTo>
                  <a:lnTo>
                    <a:pt x="162807" y="13408"/>
                  </a:lnTo>
                  <a:lnTo>
                    <a:pt x="153320" y="5133"/>
                  </a:lnTo>
                  <a:lnTo>
                    <a:pt x="142425" y="1139"/>
                  </a:lnTo>
                  <a:lnTo>
                    <a:pt x="130592" y="0"/>
                  </a:lnTo>
                  <a:lnTo>
                    <a:pt x="109318" y="6860"/>
                  </a:lnTo>
                  <a:lnTo>
                    <a:pt x="99379" y="12954"/>
                  </a:lnTo>
                  <a:lnTo>
                    <a:pt x="84273" y="31914"/>
                  </a:lnTo>
                  <a:lnTo>
                    <a:pt x="54884" y="88605"/>
                  </a:lnTo>
                  <a:lnTo>
                    <a:pt x="35983" y="140603"/>
                  </a:lnTo>
                  <a:lnTo>
                    <a:pt x="20734" y="201884"/>
                  </a:lnTo>
                  <a:lnTo>
                    <a:pt x="6567" y="261004"/>
                  </a:lnTo>
                  <a:lnTo>
                    <a:pt x="0" y="324395"/>
                  </a:lnTo>
                  <a:lnTo>
                    <a:pt x="5333" y="376864"/>
                  </a:lnTo>
                  <a:lnTo>
                    <a:pt x="16561" y="428632"/>
                  </a:lnTo>
                  <a:lnTo>
                    <a:pt x="34004" y="486728"/>
                  </a:lnTo>
                  <a:lnTo>
                    <a:pt x="52079" y="5187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717571" y="12745074"/>
              <a:ext cx="203696" cy="533797"/>
            </a:xfrm>
            <a:custGeom>
              <a:avLst/>
              <a:gdLst/>
              <a:ahLst/>
              <a:cxnLst/>
              <a:rect l="0" t="0" r="0" b="0"/>
              <a:pathLst>
                <a:path w="203696" h="533797">
                  <a:moveTo>
                    <a:pt x="68556" y="36885"/>
                  </a:moveTo>
                  <a:lnTo>
                    <a:pt x="53641" y="92482"/>
                  </a:lnTo>
                  <a:lnTo>
                    <a:pt x="44840" y="141212"/>
                  </a:lnTo>
                  <a:lnTo>
                    <a:pt x="38169" y="199831"/>
                  </a:lnTo>
                  <a:lnTo>
                    <a:pt x="26544" y="259856"/>
                  </a:lnTo>
                  <a:lnTo>
                    <a:pt x="19415" y="303564"/>
                  </a:lnTo>
                  <a:lnTo>
                    <a:pt x="16246" y="348381"/>
                  </a:lnTo>
                  <a:lnTo>
                    <a:pt x="14462" y="409159"/>
                  </a:lnTo>
                  <a:lnTo>
                    <a:pt x="18108" y="451173"/>
                  </a:lnTo>
                  <a:lnTo>
                    <a:pt x="32788" y="509528"/>
                  </a:lnTo>
                  <a:lnTo>
                    <a:pt x="40140" y="525656"/>
                  </a:lnTo>
                  <a:lnTo>
                    <a:pt x="52659" y="533360"/>
                  </a:lnTo>
                  <a:lnTo>
                    <a:pt x="86882" y="533796"/>
                  </a:lnTo>
                  <a:lnTo>
                    <a:pt x="102102" y="525076"/>
                  </a:lnTo>
                  <a:lnTo>
                    <a:pt x="127138" y="495074"/>
                  </a:lnTo>
                  <a:lnTo>
                    <a:pt x="151084" y="449914"/>
                  </a:lnTo>
                  <a:lnTo>
                    <a:pt x="160549" y="400311"/>
                  </a:lnTo>
                  <a:lnTo>
                    <a:pt x="170632" y="347018"/>
                  </a:lnTo>
                  <a:lnTo>
                    <a:pt x="183268" y="292634"/>
                  </a:lnTo>
                  <a:lnTo>
                    <a:pt x="189383" y="230646"/>
                  </a:lnTo>
                  <a:lnTo>
                    <a:pt x="191194" y="171316"/>
                  </a:lnTo>
                  <a:lnTo>
                    <a:pt x="199010" y="122420"/>
                  </a:lnTo>
                  <a:lnTo>
                    <a:pt x="203695" y="71708"/>
                  </a:lnTo>
                  <a:lnTo>
                    <a:pt x="197804" y="18088"/>
                  </a:lnTo>
                  <a:lnTo>
                    <a:pt x="191285" y="7596"/>
                  </a:lnTo>
                  <a:lnTo>
                    <a:pt x="182368" y="2124"/>
                  </a:lnTo>
                  <a:lnTo>
                    <a:pt x="171853" y="0"/>
                  </a:lnTo>
                  <a:lnTo>
                    <a:pt x="163320" y="3154"/>
                  </a:lnTo>
                  <a:lnTo>
                    <a:pt x="149776" y="18846"/>
                  </a:lnTo>
                  <a:lnTo>
                    <a:pt x="117720" y="78631"/>
                  </a:lnTo>
                  <a:lnTo>
                    <a:pt x="91079" y="140323"/>
                  </a:lnTo>
                  <a:lnTo>
                    <a:pt x="72981" y="184422"/>
                  </a:lnTo>
                  <a:lnTo>
                    <a:pt x="54780" y="229413"/>
                  </a:lnTo>
                  <a:lnTo>
                    <a:pt x="38058" y="274799"/>
                  </a:lnTo>
                  <a:lnTo>
                    <a:pt x="25548" y="320363"/>
                  </a:lnTo>
                  <a:lnTo>
                    <a:pt x="14909" y="366003"/>
                  </a:lnTo>
                  <a:lnTo>
                    <a:pt x="6627" y="413203"/>
                  </a:lnTo>
                  <a:lnTo>
                    <a:pt x="2945" y="464650"/>
                  </a:lnTo>
                  <a:lnTo>
                    <a:pt x="0" y="5167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922321" y="13429216"/>
              <a:ext cx="1261432" cy="120572"/>
            </a:xfrm>
            <a:custGeom>
              <a:avLst/>
              <a:gdLst/>
              <a:ahLst/>
              <a:cxnLst/>
              <a:rect l="0" t="0" r="0" b="0"/>
              <a:pathLst>
                <a:path w="1261432" h="120572">
                  <a:moveTo>
                    <a:pt x="0" y="120571"/>
                  </a:moveTo>
                  <a:lnTo>
                    <a:pt x="51685" y="109624"/>
                  </a:lnTo>
                  <a:lnTo>
                    <a:pt x="98090" y="98707"/>
                  </a:lnTo>
                  <a:lnTo>
                    <a:pt x="157204" y="93272"/>
                  </a:lnTo>
                  <a:lnTo>
                    <a:pt x="215515" y="82689"/>
                  </a:lnTo>
                  <a:lnTo>
                    <a:pt x="258287" y="74281"/>
                  </a:lnTo>
                  <a:lnTo>
                    <a:pt x="306751" y="65464"/>
                  </a:lnTo>
                  <a:lnTo>
                    <a:pt x="357237" y="56468"/>
                  </a:lnTo>
                  <a:lnTo>
                    <a:pt x="405066" y="47392"/>
                  </a:lnTo>
                  <a:lnTo>
                    <a:pt x="455777" y="38280"/>
                  </a:lnTo>
                  <a:lnTo>
                    <a:pt x="508785" y="30676"/>
                  </a:lnTo>
                  <a:lnTo>
                    <a:pt x="562813" y="27296"/>
                  </a:lnTo>
                  <a:lnTo>
                    <a:pt x="617295" y="21732"/>
                  </a:lnTo>
                  <a:lnTo>
                    <a:pt x="671978" y="15703"/>
                  </a:lnTo>
                  <a:lnTo>
                    <a:pt x="726751" y="13024"/>
                  </a:lnTo>
                  <a:lnTo>
                    <a:pt x="781564" y="11832"/>
                  </a:lnTo>
                  <a:lnTo>
                    <a:pt x="836395" y="9779"/>
                  </a:lnTo>
                  <a:lnTo>
                    <a:pt x="891233" y="3789"/>
                  </a:lnTo>
                  <a:lnTo>
                    <a:pt x="942013" y="110"/>
                  </a:lnTo>
                  <a:lnTo>
                    <a:pt x="989973" y="0"/>
                  </a:lnTo>
                  <a:lnTo>
                    <a:pt x="1036679" y="5029"/>
                  </a:lnTo>
                  <a:lnTo>
                    <a:pt x="1098520" y="9147"/>
                  </a:lnTo>
                  <a:lnTo>
                    <a:pt x="1144845" y="14173"/>
                  </a:lnTo>
                  <a:lnTo>
                    <a:pt x="1191334" y="21485"/>
                  </a:lnTo>
                  <a:lnTo>
                    <a:pt x="1246230" y="34530"/>
                  </a:lnTo>
                  <a:lnTo>
                    <a:pt x="1261431" y="383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119131" y="13652196"/>
              <a:ext cx="241950" cy="481442"/>
            </a:xfrm>
            <a:custGeom>
              <a:avLst/>
              <a:gdLst/>
              <a:ahLst/>
              <a:cxnLst/>
              <a:rect l="0" t="0" r="0" b="0"/>
              <a:pathLst>
                <a:path w="241950" h="481442">
                  <a:moveTo>
                    <a:pt x="241949" y="7280"/>
                  </a:moveTo>
                  <a:lnTo>
                    <a:pt x="220112" y="0"/>
                  </a:lnTo>
                  <a:lnTo>
                    <a:pt x="197204" y="490"/>
                  </a:lnTo>
                  <a:lnTo>
                    <a:pt x="170264" y="8832"/>
                  </a:lnTo>
                  <a:lnTo>
                    <a:pt x="122360" y="40748"/>
                  </a:lnTo>
                  <a:lnTo>
                    <a:pt x="68519" y="97230"/>
                  </a:lnTo>
                  <a:lnTo>
                    <a:pt x="18633" y="157591"/>
                  </a:lnTo>
                  <a:lnTo>
                    <a:pt x="0" y="178696"/>
                  </a:lnTo>
                  <a:lnTo>
                    <a:pt x="1429" y="185542"/>
                  </a:lnTo>
                  <a:lnTo>
                    <a:pt x="9999" y="190106"/>
                  </a:lnTo>
                  <a:lnTo>
                    <a:pt x="58455" y="200594"/>
                  </a:lnTo>
                  <a:lnTo>
                    <a:pt x="112930" y="217413"/>
                  </a:lnTo>
                  <a:lnTo>
                    <a:pt x="165004" y="250393"/>
                  </a:lnTo>
                  <a:lnTo>
                    <a:pt x="187835" y="284474"/>
                  </a:lnTo>
                  <a:lnTo>
                    <a:pt x="196969" y="338076"/>
                  </a:lnTo>
                  <a:lnTo>
                    <a:pt x="190981" y="372157"/>
                  </a:lnTo>
                  <a:lnTo>
                    <a:pt x="162309" y="431275"/>
                  </a:lnTo>
                  <a:lnTo>
                    <a:pt x="121696" y="465869"/>
                  </a:lnTo>
                  <a:lnTo>
                    <a:pt x="88462" y="477704"/>
                  </a:lnTo>
                  <a:lnTo>
                    <a:pt x="59473" y="481441"/>
                  </a:lnTo>
                  <a:lnTo>
                    <a:pt x="51742" y="480304"/>
                  </a:lnTo>
                  <a:lnTo>
                    <a:pt x="36281" y="473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388502" y="13851432"/>
              <a:ext cx="41135" cy="274225"/>
            </a:xfrm>
            <a:custGeom>
              <a:avLst/>
              <a:gdLst/>
              <a:ahLst/>
              <a:cxnLst/>
              <a:rect l="0" t="0" r="0" b="0"/>
              <a:pathLst>
                <a:path w="41135" h="274225">
                  <a:moveTo>
                    <a:pt x="41134" y="0"/>
                  </a:moveTo>
                  <a:lnTo>
                    <a:pt x="22050" y="57252"/>
                  </a:lnTo>
                  <a:lnTo>
                    <a:pt x="16182" y="111251"/>
                  </a:lnTo>
                  <a:lnTo>
                    <a:pt x="7164" y="160934"/>
                  </a:lnTo>
                  <a:lnTo>
                    <a:pt x="2123" y="219159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525614" y="13700609"/>
              <a:ext cx="114432" cy="356492"/>
            </a:xfrm>
            <a:custGeom>
              <a:avLst/>
              <a:gdLst/>
              <a:ahLst/>
              <a:cxnLst/>
              <a:rect l="0" t="0" r="0" b="0"/>
              <a:pathLst>
                <a:path w="114432" h="356492">
                  <a:moveTo>
                    <a:pt x="0" y="0"/>
                  </a:moveTo>
                  <a:lnTo>
                    <a:pt x="14915" y="48808"/>
                  </a:lnTo>
                  <a:lnTo>
                    <a:pt x="23717" y="106378"/>
                  </a:lnTo>
                  <a:lnTo>
                    <a:pt x="25776" y="152398"/>
                  </a:lnTo>
                  <a:lnTo>
                    <a:pt x="25412" y="211044"/>
                  </a:lnTo>
                  <a:lnTo>
                    <a:pt x="17855" y="261091"/>
                  </a:lnTo>
                  <a:lnTo>
                    <a:pt x="16463" y="310619"/>
                  </a:lnTo>
                  <a:lnTo>
                    <a:pt x="18593" y="312199"/>
                  </a:lnTo>
                  <a:lnTo>
                    <a:pt x="21536" y="308682"/>
                  </a:lnTo>
                  <a:lnTo>
                    <a:pt x="25679" y="260058"/>
                  </a:lnTo>
                  <a:lnTo>
                    <a:pt x="34185" y="209596"/>
                  </a:lnTo>
                  <a:lnTo>
                    <a:pt x="42108" y="167805"/>
                  </a:lnTo>
                  <a:lnTo>
                    <a:pt x="55134" y="105072"/>
                  </a:lnTo>
                  <a:lnTo>
                    <a:pt x="73183" y="42930"/>
                  </a:lnTo>
                  <a:lnTo>
                    <a:pt x="79258" y="36238"/>
                  </a:lnTo>
                  <a:lnTo>
                    <a:pt x="86355" y="34822"/>
                  </a:lnTo>
                  <a:lnTo>
                    <a:pt x="94133" y="36926"/>
                  </a:lnTo>
                  <a:lnTo>
                    <a:pt x="100842" y="45946"/>
                  </a:lnTo>
                  <a:lnTo>
                    <a:pt x="112359" y="76280"/>
                  </a:lnTo>
                  <a:lnTo>
                    <a:pt x="114431" y="119217"/>
                  </a:lnTo>
                  <a:lnTo>
                    <a:pt x="111797" y="167245"/>
                  </a:lnTo>
                  <a:lnTo>
                    <a:pt x="110626" y="213984"/>
                  </a:lnTo>
                  <a:lnTo>
                    <a:pt x="110106" y="260145"/>
                  </a:lnTo>
                  <a:lnTo>
                    <a:pt x="109813" y="316773"/>
                  </a:lnTo>
                  <a:lnTo>
                    <a:pt x="109690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781761" y="13614507"/>
              <a:ext cx="155190" cy="374039"/>
            </a:xfrm>
            <a:custGeom>
              <a:avLst/>
              <a:gdLst/>
              <a:ahLst/>
              <a:cxnLst/>
              <a:rect l="0" t="0" r="0" b="0"/>
              <a:pathLst>
                <a:path w="155190" h="374039">
                  <a:moveTo>
                    <a:pt x="155189" y="31257"/>
                  </a:moveTo>
                  <a:lnTo>
                    <a:pt x="131773" y="10888"/>
                  </a:lnTo>
                  <a:lnTo>
                    <a:pt x="109743" y="367"/>
                  </a:lnTo>
                  <a:lnTo>
                    <a:pt x="98992" y="0"/>
                  </a:lnTo>
                  <a:lnTo>
                    <a:pt x="78923" y="7717"/>
                  </a:lnTo>
                  <a:lnTo>
                    <a:pt x="50494" y="29190"/>
                  </a:lnTo>
                  <a:lnTo>
                    <a:pt x="15114" y="84114"/>
                  </a:lnTo>
                  <a:lnTo>
                    <a:pt x="102" y="117506"/>
                  </a:lnTo>
                  <a:lnTo>
                    <a:pt x="0" y="116180"/>
                  </a:lnTo>
                  <a:lnTo>
                    <a:pt x="5473" y="102518"/>
                  </a:lnTo>
                  <a:lnTo>
                    <a:pt x="18061" y="81211"/>
                  </a:lnTo>
                  <a:lnTo>
                    <a:pt x="37875" y="64630"/>
                  </a:lnTo>
                  <a:lnTo>
                    <a:pt x="49557" y="58077"/>
                  </a:lnTo>
                  <a:lnTo>
                    <a:pt x="60392" y="58277"/>
                  </a:lnTo>
                  <a:lnTo>
                    <a:pt x="70662" y="62982"/>
                  </a:lnTo>
                  <a:lnTo>
                    <a:pt x="99675" y="91439"/>
                  </a:lnTo>
                  <a:lnTo>
                    <a:pt x="109039" y="103372"/>
                  </a:lnTo>
                  <a:lnTo>
                    <a:pt x="119444" y="132879"/>
                  </a:lnTo>
                  <a:lnTo>
                    <a:pt x="122544" y="166308"/>
                  </a:lnTo>
                  <a:lnTo>
                    <a:pt x="114201" y="219387"/>
                  </a:lnTo>
                  <a:lnTo>
                    <a:pt x="93109" y="273709"/>
                  </a:lnTo>
                  <a:lnTo>
                    <a:pt x="67562" y="325352"/>
                  </a:lnTo>
                  <a:lnTo>
                    <a:pt x="49719" y="350368"/>
                  </a:lnTo>
                  <a:lnTo>
                    <a:pt x="31632" y="363517"/>
                  </a:lnTo>
                  <a:lnTo>
                    <a:pt x="4366" y="3740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921327" y="13604630"/>
              <a:ext cx="193870" cy="168760"/>
            </a:xfrm>
            <a:custGeom>
              <a:avLst/>
              <a:gdLst/>
              <a:ahLst/>
              <a:cxnLst/>
              <a:rect l="0" t="0" r="0" b="0"/>
              <a:pathLst>
                <a:path w="193870" h="168760">
                  <a:moveTo>
                    <a:pt x="70468" y="0"/>
                  </a:moveTo>
                  <a:lnTo>
                    <a:pt x="55553" y="59660"/>
                  </a:lnTo>
                  <a:lnTo>
                    <a:pt x="38626" y="107056"/>
                  </a:lnTo>
                  <a:lnTo>
                    <a:pt x="5610" y="164015"/>
                  </a:lnTo>
                  <a:lnTo>
                    <a:pt x="1330" y="168759"/>
                  </a:lnTo>
                  <a:lnTo>
                    <a:pt x="0" y="167351"/>
                  </a:lnTo>
                  <a:lnTo>
                    <a:pt x="637" y="161843"/>
                  </a:lnTo>
                  <a:lnTo>
                    <a:pt x="16092" y="139531"/>
                  </a:lnTo>
                  <a:lnTo>
                    <a:pt x="25077" y="135679"/>
                  </a:lnTo>
                  <a:lnTo>
                    <a:pt x="47247" y="135460"/>
                  </a:lnTo>
                  <a:lnTo>
                    <a:pt x="98720" y="144686"/>
                  </a:lnTo>
                  <a:lnTo>
                    <a:pt x="125682" y="141494"/>
                  </a:lnTo>
                  <a:lnTo>
                    <a:pt x="148837" y="130935"/>
                  </a:lnTo>
                  <a:lnTo>
                    <a:pt x="193869" y="959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991795" y="13494941"/>
              <a:ext cx="178246" cy="617005"/>
            </a:xfrm>
            <a:custGeom>
              <a:avLst/>
              <a:gdLst/>
              <a:ahLst/>
              <a:cxnLst/>
              <a:rect l="0" t="0" r="0" b="0"/>
              <a:pathLst>
                <a:path w="178246" h="617005">
                  <a:moveTo>
                    <a:pt x="178245" y="0"/>
                  </a:moveTo>
                  <a:lnTo>
                    <a:pt x="156353" y="45310"/>
                  </a:lnTo>
                  <a:lnTo>
                    <a:pt x="132995" y="107542"/>
                  </a:lnTo>
                  <a:lnTo>
                    <a:pt x="121063" y="162565"/>
                  </a:lnTo>
                  <a:lnTo>
                    <a:pt x="105780" y="224383"/>
                  </a:lnTo>
                  <a:lnTo>
                    <a:pt x="91604" y="278922"/>
                  </a:lnTo>
                  <a:lnTo>
                    <a:pt x="77755" y="333678"/>
                  </a:lnTo>
                  <a:lnTo>
                    <a:pt x="64003" y="388497"/>
                  </a:lnTo>
                  <a:lnTo>
                    <a:pt x="50280" y="443332"/>
                  </a:lnTo>
                  <a:lnTo>
                    <a:pt x="36565" y="498175"/>
                  </a:lnTo>
                  <a:lnTo>
                    <a:pt x="18282" y="560355"/>
                  </a:lnTo>
                  <a:lnTo>
                    <a:pt x="0" y="6170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539325" y="13508653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444265" y="13412674"/>
              <a:ext cx="219380" cy="13712"/>
            </a:xfrm>
            <a:custGeom>
              <a:avLst/>
              <a:gdLst/>
              <a:ahLst/>
              <a:cxnLst/>
              <a:rect l="0" t="0" r="0" b="0"/>
              <a:pathLst>
                <a:path w="219380" h="13712">
                  <a:moveTo>
                    <a:pt x="0" y="13711"/>
                  </a:moveTo>
                  <a:lnTo>
                    <a:pt x="45309" y="4288"/>
                  </a:lnTo>
                  <a:lnTo>
                    <a:pt x="104494" y="1270"/>
                  </a:lnTo>
                  <a:lnTo>
                    <a:pt x="165703" y="377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471687" y="13502024"/>
              <a:ext cx="191958" cy="34052"/>
            </a:xfrm>
            <a:custGeom>
              <a:avLst/>
              <a:gdLst/>
              <a:ahLst/>
              <a:cxnLst/>
              <a:rect l="0" t="0" r="0" b="0"/>
              <a:pathLst>
                <a:path w="191958" h="34052">
                  <a:moveTo>
                    <a:pt x="0" y="20340"/>
                  </a:moveTo>
                  <a:lnTo>
                    <a:pt x="55598" y="5424"/>
                  </a:lnTo>
                  <a:lnTo>
                    <a:pt x="82602" y="0"/>
                  </a:lnTo>
                  <a:lnTo>
                    <a:pt x="137178" y="8931"/>
                  </a:lnTo>
                  <a:lnTo>
                    <a:pt x="170140" y="21022"/>
                  </a:lnTo>
                  <a:lnTo>
                    <a:pt x="191957" y="340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924156" y="13138451"/>
              <a:ext cx="164536" cy="315358"/>
            </a:xfrm>
            <a:custGeom>
              <a:avLst/>
              <a:gdLst/>
              <a:ahLst/>
              <a:cxnLst/>
              <a:rect l="0" t="0" r="0" b="0"/>
              <a:pathLst>
                <a:path w="164536" h="315358">
                  <a:moveTo>
                    <a:pt x="0" y="0"/>
                  </a:moveTo>
                  <a:lnTo>
                    <a:pt x="19085" y="57251"/>
                  </a:lnTo>
                  <a:lnTo>
                    <a:pt x="39510" y="103970"/>
                  </a:lnTo>
                  <a:lnTo>
                    <a:pt x="64859" y="156406"/>
                  </a:lnTo>
                  <a:lnTo>
                    <a:pt x="91668" y="210537"/>
                  </a:lnTo>
                  <a:lnTo>
                    <a:pt x="128024" y="270954"/>
                  </a:lnTo>
                  <a:lnTo>
                    <a:pt x="164535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814467" y="13124738"/>
              <a:ext cx="246803" cy="493605"/>
            </a:xfrm>
            <a:custGeom>
              <a:avLst/>
              <a:gdLst/>
              <a:ahLst/>
              <a:cxnLst/>
              <a:rect l="0" t="0" r="0" b="0"/>
              <a:pathLst>
                <a:path w="246803" h="493605">
                  <a:moveTo>
                    <a:pt x="246802" y="0"/>
                  </a:moveTo>
                  <a:lnTo>
                    <a:pt x="216972" y="62387"/>
                  </a:lnTo>
                  <a:lnTo>
                    <a:pt x="201551" y="87144"/>
                  </a:lnTo>
                  <a:lnTo>
                    <a:pt x="182782" y="135341"/>
                  </a:lnTo>
                  <a:lnTo>
                    <a:pt x="158600" y="188217"/>
                  </a:lnTo>
                  <a:lnTo>
                    <a:pt x="132138" y="242477"/>
                  </a:lnTo>
                  <a:lnTo>
                    <a:pt x="105000" y="297150"/>
                  </a:lnTo>
                  <a:lnTo>
                    <a:pt x="77661" y="351943"/>
                  </a:lnTo>
                  <a:lnTo>
                    <a:pt x="50264" y="405250"/>
                  </a:lnTo>
                  <a:lnTo>
                    <a:pt x="17772" y="460918"/>
                  </a:lnTo>
                  <a:lnTo>
                    <a:pt x="0" y="4936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759622" y="13515873"/>
            <a:ext cx="644428" cy="568651"/>
            <a:chOff x="6759622" y="13515873"/>
            <a:chExt cx="644428" cy="568651"/>
          </a:xfrm>
        </p:grpSpPr>
        <p:sp>
          <p:nvSpPr>
            <p:cNvPr id="132" name="Freeform 131"/>
            <p:cNvSpPr/>
            <p:nvPr/>
          </p:nvSpPr>
          <p:spPr>
            <a:xfrm>
              <a:off x="6759622" y="13515873"/>
              <a:ext cx="644428" cy="75047"/>
            </a:xfrm>
            <a:custGeom>
              <a:avLst/>
              <a:gdLst/>
              <a:ahLst/>
              <a:cxnLst/>
              <a:rect l="0" t="0" r="0" b="0"/>
              <a:pathLst>
                <a:path w="644428" h="75047">
                  <a:moveTo>
                    <a:pt x="0" y="75046"/>
                  </a:moveTo>
                  <a:lnTo>
                    <a:pt x="43673" y="67768"/>
                  </a:lnTo>
                  <a:lnTo>
                    <a:pt x="85427" y="60132"/>
                  </a:lnTo>
                  <a:lnTo>
                    <a:pt x="132422" y="53184"/>
                  </a:lnTo>
                  <a:lnTo>
                    <a:pt x="188857" y="50096"/>
                  </a:lnTo>
                  <a:lnTo>
                    <a:pt x="237300" y="44661"/>
                  </a:lnTo>
                  <a:lnTo>
                    <a:pt x="283712" y="37166"/>
                  </a:lnTo>
                  <a:lnTo>
                    <a:pt x="339887" y="28758"/>
                  </a:lnTo>
                  <a:lnTo>
                    <a:pt x="388214" y="19941"/>
                  </a:lnTo>
                  <a:lnTo>
                    <a:pt x="433052" y="12469"/>
                  </a:lnTo>
                  <a:lnTo>
                    <a:pt x="483450" y="9148"/>
                  </a:lnTo>
                  <a:lnTo>
                    <a:pt x="541377" y="0"/>
                  </a:lnTo>
                  <a:lnTo>
                    <a:pt x="594766" y="2198"/>
                  </a:lnTo>
                  <a:lnTo>
                    <a:pt x="644427" y="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992713" y="13645764"/>
              <a:ext cx="68557" cy="438760"/>
            </a:xfrm>
            <a:custGeom>
              <a:avLst/>
              <a:gdLst/>
              <a:ahLst/>
              <a:cxnLst/>
              <a:rect l="0" t="0" r="0" b="0"/>
              <a:pathLst>
                <a:path w="68557" h="438760">
                  <a:moveTo>
                    <a:pt x="68556" y="0"/>
                  </a:moveTo>
                  <a:lnTo>
                    <a:pt x="64493" y="55597"/>
                  </a:lnTo>
                  <a:lnTo>
                    <a:pt x="53641" y="108390"/>
                  </a:lnTo>
                  <a:lnTo>
                    <a:pt x="46692" y="156339"/>
                  </a:lnTo>
                  <a:lnTo>
                    <a:pt x="43604" y="208119"/>
                  </a:lnTo>
                  <a:lnTo>
                    <a:pt x="34587" y="266826"/>
                  </a:lnTo>
                  <a:lnTo>
                    <a:pt x="22267" y="327723"/>
                  </a:lnTo>
                  <a:lnTo>
                    <a:pt x="13451" y="371636"/>
                  </a:lnTo>
                  <a:lnTo>
                    <a:pt x="3986" y="418872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514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Custom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- 24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2015-04-22T20:38:49Z</dcterms:created>
  <dcterms:modified xsi:type="dcterms:W3CDTF">2015-04-22T20:38:52Z</dcterms:modified>
</cp:coreProperties>
</file>