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39319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327922"/>
            <a:ext cx="8636000" cy="29863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894744"/>
            <a:ext cx="7112000" cy="35603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21F-B852-40CF-80F0-BF0C1100533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8D49-BFCB-4449-B62C-213B797C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7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21F-B852-40CF-80F0-BF0C1100533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8D49-BFCB-4449-B62C-213B797C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1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57925"/>
            <a:ext cx="2286000" cy="118872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57925"/>
            <a:ext cx="6688667" cy="11887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21F-B852-40CF-80F0-BF0C1100533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8D49-BFCB-4449-B62C-213B797C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0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21F-B852-40CF-80F0-BF0C1100533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8D49-BFCB-4449-B62C-213B797C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9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952539"/>
            <a:ext cx="8636000" cy="27670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904935"/>
            <a:ext cx="8636000" cy="304760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21F-B852-40CF-80F0-BF0C1100533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8D49-BFCB-4449-B62C-213B797C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8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250780"/>
            <a:ext cx="4487333" cy="91944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250780"/>
            <a:ext cx="4487333" cy="91944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21F-B852-40CF-80F0-BF0C1100533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8D49-BFCB-4449-B62C-213B797C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9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118553"/>
            <a:ext cx="4489098" cy="1299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418218"/>
            <a:ext cx="4489098" cy="8026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118553"/>
            <a:ext cx="4490861" cy="1299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418218"/>
            <a:ext cx="4490861" cy="8026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21F-B852-40CF-80F0-BF0C1100533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8D49-BFCB-4449-B62C-213B797C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5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21F-B852-40CF-80F0-BF0C1100533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8D49-BFCB-4449-B62C-213B797C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8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21F-B852-40CF-80F0-BF0C1100533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8D49-BFCB-4449-B62C-213B797C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4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54696"/>
            <a:ext cx="3342570" cy="23606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54699"/>
            <a:ext cx="5679722" cy="118904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915382"/>
            <a:ext cx="3342570" cy="9529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21F-B852-40CF-80F0-BF0C1100533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8D49-BFCB-4449-B62C-213B797C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0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752330"/>
            <a:ext cx="6096000" cy="11513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44841"/>
            <a:ext cx="6096000" cy="83591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0903648"/>
            <a:ext cx="6096000" cy="1635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21F-B852-40CF-80F0-BF0C1100533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8D49-BFCB-4449-B62C-213B797C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5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57922"/>
            <a:ext cx="9144000" cy="2321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250780"/>
            <a:ext cx="9144000" cy="9194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2912810"/>
            <a:ext cx="2370667" cy="741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3821F-B852-40CF-80F0-BF0C1100533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2912810"/>
            <a:ext cx="3217333" cy="741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2912810"/>
            <a:ext cx="2370667" cy="741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08D49-BFCB-4449-B62C-213B797C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0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260350"/>
            <a:ext cx="4965700" cy="2032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0"/>
            <a:ext cx="8902700" cy="2984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5549900"/>
            <a:ext cx="9664700" cy="3606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44" name="Group 43"/>
          <p:cNvGrpSpPr/>
          <p:nvPr/>
        </p:nvGrpSpPr>
        <p:grpSpPr>
          <a:xfrm>
            <a:off x="4552119" y="1378678"/>
            <a:ext cx="3249555" cy="1796169"/>
            <a:chOff x="4552119" y="1378678"/>
            <a:chExt cx="3249555" cy="1796169"/>
          </a:xfrm>
        </p:grpSpPr>
        <p:sp>
          <p:nvSpPr>
            <p:cNvPr id="5" name="Freeform 4"/>
            <p:cNvSpPr/>
            <p:nvPr/>
          </p:nvSpPr>
          <p:spPr>
            <a:xfrm>
              <a:off x="4552119" y="2832066"/>
              <a:ext cx="150824" cy="342781"/>
            </a:xfrm>
            <a:custGeom>
              <a:avLst/>
              <a:gdLst/>
              <a:ahLst/>
              <a:cxnLst/>
              <a:rect l="0" t="0" r="0" b="0"/>
              <a:pathLst>
                <a:path w="150824" h="342781">
                  <a:moveTo>
                    <a:pt x="0" y="342780"/>
                  </a:moveTo>
                  <a:lnTo>
                    <a:pt x="18977" y="287183"/>
                  </a:lnTo>
                  <a:lnTo>
                    <a:pt x="44036" y="232941"/>
                  </a:lnTo>
                  <a:lnTo>
                    <a:pt x="65179" y="170317"/>
                  </a:lnTo>
                  <a:lnTo>
                    <a:pt x="93054" y="117320"/>
                  </a:lnTo>
                  <a:lnTo>
                    <a:pt x="113682" y="56352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613396" y="2489286"/>
              <a:ext cx="271719" cy="345641"/>
            </a:xfrm>
            <a:custGeom>
              <a:avLst/>
              <a:gdLst/>
              <a:ahLst/>
              <a:cxnLst/>
              <a:rect l="0" t="0" r="0" b="0"/>
              <a:pathLst>
                <a:path w="271719" h="345641">
                  <a:moveTo>
                    <a:pt x="7279" y="0"/>
                  </a:moveTo>
                  <a:lnTo>
                    <a:pt x="0" y="21836"/>
                  </a:lnTo>
                  <a:lnTo>
                    <a:pt x="2752" y="64531"/>
                  </a:lnTo>
                  <a:lnTo>
                    <a:pt x="13393" y="90127"/>
                  </a:lnTo>
                  <a:lnTo>
                    <a:pt x="20495" y="101218"/>
                  </a:lnTo>
                  <a:lnTo>
                    <a:pt x="31324" y="105565"/>
                  </a:lnTo>
                  <a:lnTo>
                    <a:pt x="92490" y="98775"/>
                  </a:lnTo>
                  <a:lnTo>
                    <a:pt x="145263" y="100869"/>
                  </a:lnTo>
                  <a:lnTo>
                    <a:pt x="179818" y="110340"/>
                  </a:lnTo>
                  <a:lnTo>
                    <a:pt x="223444" y="141367"/>
                  </a:lnTo>
                  <a:lnTo>
                    <a:pt x="254821" y="181030"/>
                  </a:lnTo>
                  <a:lnTo>
                    <a:pt x="268628" y="213507"/>
                  </a:lnTo>
                  <a:lnTo>
                    <a:pt x="271718" y="248254"/>
                  </a:lnTo>
                  <a:lnTo>
                    <a:pt x="264893" y="298014"/>
                  </a:lnTo>
                  <a:lnTo>
                    <a:pt x="261289" y="312936"/>
                  </a:lnTo>
                  <a:lnTo>
                    <a:pt x="254315" y="324407"/>
                  </a:lnTo>
                  <a:lnTo>
                    <a:pt x="234380" y="341216"/>
                  </a:lnTo>
                  <a:lnTo>
                    <a:pt x="225712" y="344784"/>
                  </a:lnTo>
                  <a:lnTo>
                    <a:pt x="218410" y="345640"/>
                  </a:lnTo>
                  <a:lnTo>
                    <a:pt x="199236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634386" y="2173928"/>
              <a:ext cx="274225" cy="274225"/>
            </a:xfrm>
            <a:custGeom>
              <a:avLst/>
              <a:gdLst/>
              <a:ahLst/>
              <a:cxnLst/>
              <a:rect l="0" t="0" r="0" b="0"/>
              <a:pathLst>
                <a:path w="274225" h="274225">
                  <a:moveTo>
                    <a:pt x="0" y="0"/>
                  </a:moveTo>
                  <a:lnTo>
                    <a:pt x="29830" y="62387"/>
                  </a:lnTo>
                  <a:lnTo>
                    <a:pt x="74967" y="113448"/>
                  </a:lnTo>
                  <a:lnTo>
                    <a:pt x="130678" y="159857"/>
                  </a:lnTo>
                  <a:lnTo>
                    <a:pt x="192915" y="216507"/>
                  </a:lnTo>
                  <a:lnTo>
                    <a:pt x="255331" y="265847"/>
                  </a:lnTo>
                  <a:lnTo>
                    <a:pt x="274224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730364" y="2215062"/>
              <a:ext cx="54846" cy="150824"/>
            </a:xfrm>
            <a:custGeom>
              <a:avLst/>
              <a:gdLst/>
              <a:ahLst/>
              <a:cxnLst/>
              <a:rect l="0" t="0" r="0" b="0"/>
              <a:pathLst>
                <a:path w="54846" h="150824">
                  <a:moveTo>
                    <a:pt x="0" y="150823"/>
                  </a:moveTo>
                  <a:lnTo>
                    <a:pt x="10947" y="99138"/>
                  </a:lnTo>
                  <a:lnTo>
                    <a:pt x="31842" y="41757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847137" y="2064239"/>
              <a:ext cx="157452" cy="273106"/>
            </a:xfrm>
            <a:custGeom>
              <a:avLst/>
              <a:gdLst/>
              <a:ahLst/>
              <a:cxnLst/>
              <a:rect l="0" t="0" r="0" b="0"/>
              <a:pathLst>
                <a:path w="157452" h="273106">
                  <a:moveTo>
                    <a:pt x="20340" y="0"/>
                  </a:moveTo>
                  <a:lnTo>
                    <a:pt x="5425" y="52870"/>
                  </a:lnTo>
                  <a:lnTo>
                    <a:pt x="0" y="89006"/>
                  </a:lnTo>
                  <a:lnTo>
                    <a:pt x="3987" y="138093"/>
                  </a:lnTo>
                  <a:lnTo>
                    <a:pt x="8893" y="198002"/>
                  </a:lnTo>
                  <a:lnTo>
                    <a:pt x="20838" y="236285"/>
                  </a:lnTo>
                  <a:lnTo>
                    <a:pt x="40366" y="261424"/>
                  </a:lnTo>
                  <a:lnTo>
                    <a:pt x="51972" y="270261"/>
                  </a:lnTo>
                  <a:lnTo>
                    <a:pt x="62757" y="273105"/>
                  </a:lnTo>
                  <a:lnTo>
                    <a:pt x="72993" y="271955"/>
                  </a:lnTo>
                  <a:lnTo>
                    <a:pt x="82864" y="268141"/>
                  </a:lnTo>
                  <a:lnTo>
                    <a:pt x="87921" y="261027"/>
                  </a:lnTo>
                  <a:lnTo>
                    <a:pt x="89478" y="240936"/>
                  </a:lnTo>
                  <a:lnTo>
                    <a:pt x="81789" y="203930"/>
                  </a:lnTo>
                  <a:lnTo>
                    <a:pt x="56120" y="150479"/>
                  </a:lnTo>
                  <a:lnTo>
                    <a:pt x="30736" y="95910"/>
                  </a:lnTo>
                  <a:lnTo>
                    <a:pt x="18866" y="77666"/>
                  </a:lnTo>
                  <a:lnTo>
                    <a:pt x="17834" y="79200"/>
                  </a:lnTo>
                  <a:lnTo>
                    <a:pt x="18669" y="84792"/>
                  </a:lnTo>
                  <a:lnTo>
                    <a:pt x="60802" y="139250"/>
                  </a:lnTo>
                  <a:lnTo>
                    <a:pt x="80980" y="162437"/>
                  </a:lnTo>
                  <a:lnTo>
                    <a:pt x="116512" y="182533"/>
                  </a:lnTo>
                  <a:lnTo>
                    <a:pt x="157451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934209" y="2033698"/>
              <a:ext cx="100040" cy="206810"/>
            </a:xfrm>
            <a:custGeom>
              <a:avLst/>
              <a:gdLst/>
              <a:ahLst/>
              <a:cxnLst/>
              <a:rect l="0" t="0" r="0" b="0"/>
              <a:pathLst>
                <a:path w="100040" h="206810">
                  <a:moveTo>
                    <a:pt x="56668" y="167653"/>
                  </a:moveTo>
                  <a:lnTo>
                    <a:pt x="94836" y="205821"/>
                  </a:lnTo>
                  <a:lnTo>
                    <a:pt x="98872" y="206809"/>
                  </a:lnTo>
                  <a:lnTo>
                    <a:pt x="100039" y="202898"/>
                  </a:lnTo>
                  <a:lnTo>
                    <a:pt x="99293" y="195720"/>
                  </a:lnTo>
                  <a:lnTo>
                    <a:pt x="57316" y="134447"/>
                  </a:lnTo>
                  <a:lnTo>
                    <a:pt x="20233" y="73240"/>
                  </a:lnTo>
                  <a:lnTo>
                    <a:pt x="0" y="31004"/>
                  </a:lnTo>
                  <a:lnTo>
                    <a:pt x="608" y="20185"/>
                  </a:lnTo>
                  <a:lnTo>
                    <a:pt x="5583" y="11449"/>
                  </a:lnTo>
                  <a:lnTo>
                    <a:pt x="13471" y="4102"/>
                  </a:lnTo>
                  <a:lnTo>
                    <a:pt x="20253" y="727"/>
                  </a:lnTo>
                  <a:lnTo>
                    <a:pt x="26297" y="0"/>
                  </a:lnTo>
                  <a:lnTo>
                    <a:pt x="42957" y="31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908610" y="1666614"/>
              <a:ext cx="246803" cy="356492"/>
            </a:xfrm>
            <a:custGeom>
              <a:avLst/>
              <a:gdLst/>
              <a:ahLst/>
              <a:cxnLst/>
              <a:rect l="0" t="0" r="0" b="0"/>
              <a:pathLst>
                <a:path w="246803" h="356492">
                  <a:moveTo>
                    <a:pt x="0" y="0"/>
                  </a:moveTo>
                  <a:lnTo>
                    <a:pt x="13993" y="53208"/>
                  </a:lnTo>
                  <a:lnTo>
                    <a:pt x="42233" y="104465"/>
                  </a:lnTo>
                  <a:lnTo>
                    <a:pt x="71030" y="159440"/>
                  </a:lnTo>
                  <a:lnTo>
                    <a:pt x="116110" y="211091"/>
                  </a:lnTo>
                  <a:lnTo>
                    <a:pt x="165803" y="261584"/>
                  </a:lnTo>
                  <a:lnTo>
                    <a:pt x="212351" y="315569"/>
                  </a:lnTo>
                  <a:lnTo>
                    <a:pt x="246802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045722" y="1817437"/>
              <a:ext cx="54846" cy="123402"/>
            </a:xfrm>
            <a:custGeom>
              <a:avLst/>
              <a:gdLst/>
              <a:ahLst/>
              <a:cxnLst/>
              <a:rect l="0" t="0" r="0" b="0"/>
              <a:pathLst>
                <a:path w="54846" h="123402">
                  <a:moveTo>
                    <a:pt x="0" y="123401"/>
                  </a:moveTo>
                  <a:lnTo>
                    <a:pt x="19084" y="66148"/>
                  </a:lnTo>
                  <a:lnTo>
                    <a:pt x="48029" y="11871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032011" y="2557842"/>
              <a:ext cx="191850" cy="223629"/>
            </a:xfrm>
            <a:custGeom>
              <a:avLst/>
              <a:gdLst/>
              <a:ahLst/>
              <a:cxnLst/>
              <a:rect l="0" t="0" r="0" b="0"/>
              <a:pathLst>
                <a:path w="191850" h="223629">
                  <a:moveTo>
                    <a:pt x="0" y="178245"/>
                  </a:moveTo>
                  <a:lnTo>
                    <a:pt x="14558" y="200082"/>
                  </a:lnTo>
                  <a:lnTo>
                    <a:pt x="33892" y="214865"/>
                  </a:lnTo>
                  <a:lnTo>
                    <a:pt x="45447" y="220940"/>
                  </a:lnTo>
                  <a:lnTo>
                    <a:pt x="70473" y="223628"/>
                  </a:lnTo>
                  <a:lnTo>
                    <a:pt x="83545" y="222211"/>
                  </a:lnTo>
                  <a:lnTo>
                    <a:pt x="90737" y="216697"/>
                  </a:lnTo>
                  <a:lnTo>
                    <a:pt x="94007" y="208450"/>
                  </a:lnTo>
                  <a:lnTo>
                    <a:pt x="93579" y="187099"/>
                  </a:lnTo>
                  <a:lnTo>
                    <a:pt x="88310" y="162375"/>
                  </a:lnTo>
                  <a:lnTo>
                    <a:pt x="92390" y="157001"/>
                  </a:lnTo>
                  <a:lnTo>
                    <a:pt x="101203" y="156465"/>
                  </a:lnTo>
                  <a:lnTo>
                    <a:pt x="127246" y="159424"/>
                  </a:lnTo>
                  <a:lnTo>
                    <a:pt x="159134" y="155662"/>
                  </a:lnTo>
                  <a:lnTo>
                    <a:pt x="171598" y="147955"/>
                  </a:lnTo>
                  <a:lnTo>
                    <a:pt x="189510" y="123141"/>
                  </a:lnTo>
                  <a:lnTo>
                    <a:pt x="191849" y="111040"/>
                  </a:lnTo>
                  <a:lnTo>
                    <a:pt x="190361" y="99925"/>
                  </a:lnTo>
                  <a:lnTo>
                    <a:pt x="180583" y="79451"/>
                  </a:lnTo>
                  <a:lnTo>
                    <a:pt x="156425" y="50794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210256" y="2530419"/>
              <a:ext cx="54846" cy="82269"/>
            </a:xfrm>
            <a:custGeom>
              <a:avLst/>
              <a:gdLst/>
              <a:ahLst/>
              <a:cxnLst/>
              <a:rect l="0" t="0" r="0" b="0"/>
              <a:pathLst>
                <a:path w="54846" h="82269">
                  <a:moveTo>
                    <a:pt x="0" y="0"/>
                  </a:moveTo>
                  <a:lnTo>
                    <a:pt x="20370" y="23417"/>
                  </a:lnTo>
                  <a:lnTo>
                    <a:pt x="54845" y="822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127989" y="2269906"/>
              <a:ext cx="233092" cy="246803"/>
            </a:xfrm>
            <a:custGeom>
              <a:avLst/>
              <a:gdLst/>
              <a:ahLst/>
              <a:cxnLst/>
              <a:rect l="0" t="0" r="0" b="0"/>
              <a:pathLst>
                <a:path w="233092" h="246803">
                  <a:moveTo>
                    <a:pt x="0" y="0"/>
                  </a:moveTo>
                  <a:lnTo>
                    <a:pt x="12470" y="31316"/>
                  </a:lnTo>
                  <a:lnTo>
                    <a:pt x="60109" y="86779"/>
                  </a:lnTo>
                  <a:lnTo>
                    <a:pt x="114321" y="141678"/>
                  </a:lnTo>
                  <a:lnTo>
                    <a:pt x="167251" y="187386"/>
                  </a:lnTo>
                  <a:lnTo>
                    <a:pt x="214471" y="229028"/>
                  </a:lnTo>
                  <a:lnTo>
                    <a:pt x="233091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237679" y="2297329"/>
              <a:ext cx="27423" cy="164535"/>
            </a:xfrm>
            <a:custGeom>
              <a:avLst/>
              <a:gdLst/>
              <a:ahLst/>
              <a:cxnLst/>
              <a:rect l="0" t="0" r="0" b="0"/>
              <a:pathLst>
                <a:path w="27423" h="164535">
                  <a:moveTo>
                    <a:pt x="0" y="164534"/>
                  </a:moveTo>
                  <a:lnTo>
                    <a:pt x="14557" y="149977"/>
                  </a:lnTo>
                  <a:lnTo>
                    <a:pt x="21705" y="126579"/>
                  </a:lnTo>
                  <a:lnTo>
                    <a:pt x="25728" y="79146"/>
                  </a:lnTo>
                  <a:lnTo>
                    <a:pt x="26921" y="34623"/>
                  </a:lnTo>
                  <a:lnTo>
                    <a:pt x="2742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251390" y="2215062"/>
              <a:ext cx="246803" cy="160101"/>
            </a:xfrm>
            <a:custGeom>
              <a:avLst/>
              <a:gdLst/>
              <a:ahLst/>
              <a:cxnLst/>
              <a:rect l="0" t="0" r="0" b="0"/>
              <a:pathLst>
                <a:path w="246803" h="160101">
                  <a:moveTo>
                    <a:pt x="0" y="0"/>
                  </a:moveTo>
                  <a:lnTo>
                    <a:pt x="45447" y="57252"/>
                  </a:lnTo>
                  <a:lnTo>
                    <a:pt x="95343" y="112865"/>
                  </a:lnTo>
                  <a:lnTo>
                    <a:pt x="132416" y="157883"/>
                  </a:lnTo>
                  <a:lnTo>
                    <a:pt x="135505" y="160100"/>
                  </a:lnTo>
                  <a:lnTo>
                    <a:pt x="113919" y="106893"/>
                  </a:lnTo>
                  <a:lnTo>
                    <a:pt x="104968" y="81024"/>
                  </a:lnTo>
                  <a:lnTo>
                    <a:pt x="108065" y="72297"/>
                  </a:lnTo>
                  <a:lnTo>
                    <a:pt x="116224" y="66480"/>
                  </a:lnTo>
                  <a:lnTo>
                    <a:pt x="127757" y="62601"/>
                  </a:lnTo>
                  <a:lnTo>
                    <a:pt x="152759" y="62355"/>
                  </a:lnTo>
                  <a:lnTo>
                    <a:pt x="179106" y="64276"/>
                  </a:lnTo>
                  <a:lnTo>
                    <a:pt x="206051" y="60052"/>
                  </a:lnTo>
                  <a:lnTo>
                    <a:pt x="225135" y="49034"/>
                  </a:lnTo>
                  <a:lnTo>
                    <a:pt x="246802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032011" y="2352174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539325" y="2873199"/>
              <a:ext cx="109691" cy="301648"/>
            </a:xfrm>
            <a:custGeom>
              <a:avLst/>
              <a:gdLst/>
              <a:ahLst/>
              <a:cxnLst/>
              <a:rect l="0" t="0" r="0" b="0"/>
              <a:pathLst>
                <a:path w="109691" h="301648">
                  <a:moveTo>
                    <a:pt x="0" y="301647"/>
                  </a:moveTo>
                  <a:lnTo>
                    <a:pt x="10947" y="248438"/>
                  </a:lnTo>
                  <a:lnTo>
                    <a:pt x="23387" y="197182"/>
                  </a:lnTo>
                  <a:lnTo>
                    <a:pt x="41240" y="134082"/>
                  </a:lnTo>
                  <a:lnTo>
                    <a:pt x="58939" y="85432"/>
                  </a:lnTo>
                  <a:lnTo>
                    <a:pt x="92217" y="28048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758217" y="2539035"/>
              <a:ext cx="247290" cy="280172"/>
            </a:xfrm>
            <a:custGeom>
              <a:avLst/>
              <a:gdLst/>
              <a:ahLst/>
              <a:cxnLst/>
              <a:rect l="0" t="0" r="0" b="0"/>
              <a:pathLst>
                <a:path w="247290" h="280172">
                  <a:moveTo>
                    <a:pt x="123888" y="32518"/>
                  </a:moveTo>
                  <a:lnTo>
                    <a:pt x="100472" y="12149"/>
                  </a:lnTo>
                  <a:lnTo>
                    <a:pt x="78441" y="1629"/>
                  </a:lnTo>
                  <a:lnTo>
                    <a:pt x="53415" y="0"/>
                  </a:lnTo>
                  <a:lnTo>
                    <a:pt x="40343" y="1698"/>
                  </a:lnTo>
                  <a:lnTo>
                    <a:pt x="28581" y="10448"/>
                  </a:lnTo>
                  <a:lnTo>
                    <a:pt x="7388" y="40483"/>
                  </a:lnTo>
                  <a:lnTo>
                    <a:pt x="0" y="83285"/>
                  </a:lnTo>
                  <a:lnTo>
                    <a:pt x="4406" y="146585"/>
                  </a:lnTo>
                  <a:lnTo>
                    <a:pt x="19543" y="208920"/>
                  </a:lnTo>
                  <a:lnTo>
                    <a:pt x="39989" y="251351"/>
                  </a:lnTo>
                  <a:lnTo>
                    <a:pt x="60701" y="270952"/>
                  </a:lnTo>
                  <a:lnTo>
                    <a:pt x="72622" y="278311"/>
                  </a:lnTo>
                  <a:lnTo>
                    <a:pt x="85141" y="280171"/>
                  </a:lnTo>
                  <a:lnTo>
                    <a:pt x="111238" y="274112"/>
                  </a:lnTo>
                  <a:lnTo>
                    <a:pt x="120025" y="263660"/>
                  </a:lnTo>
                  <a:lnTo>
                    <a:pt x="129789" y="231734"/>
                  </a:lnTo>
                  <a:lnTo>
                    <a:pt x="135285" y="178213"/>
                  </a:lnTo>
                  <a:lnTo>
                    <a:pt x="126196" y="116481"/>
                  </a:lnTo>
                  <a:lnTo>
                    <a:pt x="118312" y="88116"/>
                  </a:lnTo>
                  <a:lnTo>
                    <a:pt x="101605" y="64338"/>
                  </a:lnTo>
                  <a:lnTo>
                    <a:pt x="90751" y="53731"/>
                  </a:lnTo>
                  <a:lnTo>
                    <a:pt x="85039" y="52754"/>
                  </a:lnTo>
                  <a:lnTo>
                    <a:pt x="82754" y="58196"/>
                  </a:lnTo>
                  <a:lnTo>
                    <a:pt x="82754" y="67919"/>
                  </a:lnTo>
                  <a:lnTo>
                    <a:pt x="94942" y="90909"/>
                  </a:lnTo>
                  <a:lnTo>
                    <a:pt x="127499" y="125484"/>
                  </a:lnTo>
                  <a:lnTo>
                    <a:pt x="140007" y="135629"/>
                  </a:lnTo>
                  <a:lnTo>
                    <a:pt x="170154" y="146901"/>
                  </a:lnTo>
                  <a:lnTo>
                    <a:pt x="186725" y="149907"/>
                  </a:lnTo>
                  <a:lnTo>
                    <a:pt x="213263" y="145122"/>
                  </a:lnTo>
                  <a:lnTo>
                    <a:pt x="232167" y="134362"/>
                  </a:lnTo>
                  <a:lnTo>
                    <a:pt x="247289" y="1147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823330" y="2269906"/>
              <a:ext cx="223311" cy="315359"/>
            </a:xfrm>
            <a:custGeom>
              <a:avLst/>
              <a:gdLst/>
              <a:ahLst/>
              <a:cxnLst/>
              <a:rect l="0" t="0" r="0" b="0"/>
              <a:pathLst>
                <a:path w="223311" h="315359">
                  <a:moveTo>
                    <a:pt x="17642" y="0"/>
                  </a:moveTo>
                  <a:lnTo>
                    <a:pt x="3085" y="21837"/>
                  </a:lnTo>
                  <a:lnTo>
                    <a:pt x="0" y="52870"/>
                  </a:lnTo>
                  <a:lnTo>
                    <a:pt x="6828" y="105042"/>
                  </a:lnTo>
                  <a:lnTo>
                    <a:pt x="15883" y="133523"/>
                  </a:lnTo>
                  <a:lnTo>
                    <a:pt x="30063" y="156338"/>
                  </a:lnTo>
                  <a:lnTo>
                    <a:pt x="84363" y="206758"/>
                  </a:lnTo>
                  <a:lnTo>
                    <a:pt x="140680" y="252603"/>
                  </a:lnTo>
                  <a:lnTo>
                    <a:pt x="197081" y="291747"/>
                  </a:lnTo>
                  <a:lnTo>
                    <a:pt x="22331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909528" y="2379596"/>
              <a:ext cx="68557" cy="178247"/>
            </a:xfrm>
            <a:custGeom>
              <a:avLst/>
              <a:gdLst/>
              <a:ahLst/>
              <a:cxnLst/>
              <a:rect l="0" t="0" r="0" b="0"/>
              <a:pathLst>
                <a:path w="68557" h="178247">
                  <a:moveTo>
                    <a:pt x="0" y="178246"/>
                  </a:moveTo>
                  <a:lnTo>
                    <a:pt x="19084" y="120993"/>
                  </a:lnTo>
                  <a:lnTo>
                    <a:pt x="38245" y="58658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923239" y="2132795"/>
              <a:ext cx="260514" cy="233091"/>
            </a:xfrm>
            <a:custGeom>
              <a:avLst/>
              <a:gdLst/>
              <a:ahLst/>
              <a:cxnLst/>
              <a:rect l="0" t="0" r="0" b="0"/>
              <a:pathLst>
                <a:path w="260514" h="233091">
                  <a:moveTo>
                    <a:pt x="0" y="0"/>
                  </a:moveTo>
                  <a:lnTo>
                    <a:pt x="48807" y="59659"/>
                  </a:lnTo>
                  <a:lnTo>
                    <a:pt x="101218" y="114364"/>
                  </a:lnTo>
                  <a:lnTo>
                    <a:pt x="161281" y="163934"/>
                  </a:lnTo>
                  <a:lnTo>
                    <a:pt x="214674" y="204646"/>
                  </a:lnTo>
                  <a:lnTo>
                    <a:pt x="241344" y="224662"/>
                  </a:lnTo>
                  <a:lnTo>
                    <a:pt x="260513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046640" y="2201351"/>
              <a:ext cx="54846" cy="178246"/>
            </a:xfrm>
            <a:custGeom>
              <a:avLst/>
              <a:gdLst/>
              <a:ahLst/>
              <a:cxnLst/>
              <a:rect l="0" t="0" r="0" b="0"/>
              <a:pathLst>
                <a:path w="54846" h="178246">
                  <a:moveTo>
                    <a:pt x="0" y="178245"/>
                  </a:moveTo>
                  <a:lnTo>
                    <a:pt x="19084" y="120993"/>
                  </a:lnTo>
                  <a:lnTo>
                    <a:pt x="36721" y="68080"/>
                  </a:lnTo>
                  <a:lnTo>
                    <a:pt x="50813" y="21742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143151" y="2126215"/>
              <a:ext cx="136580" cy="119213"/>
            </a:xfrm>
            <a:custGeom>
              <a:avLst/>
              <a:gdLst/>
              <a:ahLst/>
              <a:cxnLst/>
              <a:rect l="0" t="0" r="0" b="0"/>
              <a:pathLst>
                <a:path w="136580" h="119213">
                  <a:moveTo>
                    <a:pt x="54312" y="116269"/>
                  </a:moveTo>
                  <a:lnTo>
                    <a:pt x="61591" y="94433"/>
                  </a:lnTo>
                  <a:lnTo>
                    <a:pt x="58838" y="51738"/>
                  </a:lnTo>
                  <a:lnTo>
                    <a:pt x="41095" y="7772"/>
                  </a:lnTo>
                  <a:lnTo>
                    <a:pt x="31790" y="1281"/>
                  </a:lnTo>
                  <a:lnTo>
                    <a:pt x="21016" y="0"/>
                  </a:lnTo>
                  <a:lnTo>
                    <a:pt x="9263" y="2193"/>
                  </a:lnTo>
                  <a:lnTo>
                    <a:pt x="2951" y="11273"/>
                  </a:lnTo>
                  <a:lnTo>
                    <a:pt x="0" y="41674"/>
                  </a:lnTo>
                  <a:lnTo>
                    <a:pt x="7829" y="72451"/>
                  </a:lnTo>
                  <a:lnTo>
                    <a:pt x="14183" y="87057"/>
                  </a:lnTo>
                  <a:lnTo>
                    <a:pt x="33430" y="107349"/>
                  </a:lnTo>
                  <a:lnTo>
                    <a:pt x="44961" y="114892"/>
                  </a:lnTo>
                  <a:lnTo>
                    <a:pt x="74023" y="119212"/>
                  </a:lnTo>
                  <a:lnTo>
                    <a:pt x="102683" y="116054"/>
                  </a:lnTo>
                  <a:lnTo>
                    <a:pt x="136579" y="1025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262406" y="1913415"/>
              <a:ext cx="91304" cy="261722"/>
            </a:xfrm>
            <a:custGeom>
              <a:avLst/>
              <a:gdLst/>
              <a:ahLst/>
              <a:cxnLst/>
              <a:rect l="0" t="0" r="0" b="0"/>
              <a:pathLst>
                <a:path w="91304" h="261722">
                  <a:moveTo>
                    <a:pt x="3613" y="178246"/>
                  </a:moveTo>
                  <a:lnTo>
                    <a:pt x="27029" y="218985"/>
                  </a:lnTo>
                  <a:lnTo>
                    <a:pt x="61333" y="248378"/>
                  </a:lnTo>
                  <a:lnTo>
                    <a:pt x="87158" y="261721"/>
                  </a:lnTo>
                  <a:lnTo>
                    <a:pt x="91303" y="261319"/>
                  </a:lnTo>
                  <a:lnTo>
                    <a:pt x="89495" y="256480"/>
                  </a:lnTo>
                  <a:lnTo>
                    <a:pt x="39797" y="201252"/>
                  </a:lnTo>
                  <a:lnTo>
                    <a:pt x="18171" y="174759"/>
                  </a:lnTo>
                  <a:lnTo>
                    <a:pt x="3482" y="142672"/>
                  </a:lnTo>
                  <a:lnTo>
                    <a:pt x="0" y="108098"/>
                  </a:lnTo>
                  <a:lnTo>
                    <a:pt x="5054" y="75466"/>
                  </a:lnTo>
                  <a:lnTo>
                    <a:pt x="25030" y="39965"/>
                  </a:lnTo>
                  <a:lnTo>
                    <a:pt x="584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074062" y="2585264"/>
              <a:ext cx="219380" cy="191958"/>
            </a:xfrm>
            <a:custGeom>
              <a:avLst/>
              <a:gdLst/>
              <a:ahLst/>
              <a:cxnLst/>
              <a:rect l="0" t="0" r="0" b="0"/>
              <a:pathLst>
                <a:path w="219380" h="191958">
                  <a:moveTo>
                    <a:pt x="0" y="0"/>
                  </a:moveTo>
                  <a:lnTo>
                    <a:pt x="52726" y="45447"/>
                  </a:lnTo>
                  <a:lnTo>
                    <a:pt x="110795" y="95307"/>
                  </a:lnTo>
                  <a:lnTo>
                    <a:pt x="171242" y="136077"/>
                  </a:lnTo>
                  <a:lnTo>
                    <a:pt x="199531" y="164228"/>
                  </a:lnTo>
                  <a:lnTo>
                    <a:pt x="219379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142618" y="2571553"/>
              <a:ext cx="54846" cy="191958"/>
            </a:xfrm>
            <a:custGeom>
              <a:avLst/>
              <a:gdLst/>
              <a:ahLst/>
              <a:cxnLst/>
              <a:rect l="0" t="0" r="0" b="0"/>
              <a:pathLst>
                <a:path w="54846" h="191958">
                  <a:moveTo>
                    <a:pt x="0" y="191957"/>
                  </a:moveTo>
                  <a:lnTo>
                    <a:pt x="4063" y="136360"/>
                  </a:lnTo>
                  <a:lnTo>
                    <a:pt x="19084" y="82119"/>
                  </a:lnTo>
                  <a:lnTo>
                    <a:pt x="41239" y="21817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266019" y="2420730"/>
              <a:ext cx="70645" cy="220226"/>
            </a:xfrm>
            <a:custGeom>
              <a:avLst/>
              <a:gdLst/>
              <a:ahLst/>
              <a:cxnLst/>
              <a:rect l="0" t="0" r="0" b="0"/>
              <a:pathLst>
                <a:path w="70645" h="220226">
                  <a:moveTo>
                    <a:pt x="54845" y="205668"/>
                  </a:moveTo>
                  <a:lnTo>
                    <a:pt x="69402" y="220225"/>
                  </a:lnTo>
                  <a:lnTo>
                    <a:pt x="70644" y="219943"/>
                  </a:lnTo>
                  <a:lnTo>
                    <a:pt x="57833" y="199233"/>
                  </a:lnTo>
                  <a:lnTo>
                    <a:pt x="36264" y="170076"/>
                  </a:lnTo>
                  <a:lnTo>
                    <a:pt x="14555" y="111235"/>
                  </a:lnTo>
                  <a:lnTo>
                    <a:pt x="4313" y="64951"/>
                  </a:lnTo>
                  <a:lnTo>
                    <a:pt x="1278" y="2483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371778" y="2352174"/>
              <a:ext cx="154755" cy="204282"/>
            </a:xfrm>
            <a:custGeom>
              <a:avLst/>
              <a:gdLst/>
              <a:ahLst/>
              <a:cxnLst/>
              <a:rect l="0" t="0" r="0" b="0"/>
              <a:pathLst>
                <a:path w="154755" h="204282">
                  <a:moveTo>
                    <a:pt x="17642" y="0"/>
                  </a:moveTo>
                  <a:lnTo>
                    <a:pt x="3084" y="21836"/>
                  </a:lnTo>
                  <a:lnTo>
                    <a:pt x="0" y="48807"/>
                  </a:lnTo>
                  <a:lnTo>
                    <a:pt x="6829" y="102314"/>
                  </a:lnTo>
                  <a:lnTo>
                    <a:pt x="22563" y="158286"/>
                  </a:lnTo>
                  <a:lnTo>
                    <a:pt x="30063" y="174080"/>
                  </a:lnTo>
                  <a:lnTo>
                    <a:pt x="50585" y="195691"/>
                  </a:lnTo>
                  <a:lnTo>
                    <a:pt x="62456" y="203587"/>
                  </a:lnTo>
                  <a:lnTo>
                    <a:pt x="71893" y="204281"/>
                  </a:lnTo>
                  <a:lnTo>
                    <a:pt x="79708" y="200173"/>
                  </a:lnTo>
                  <a:lnTo>
                    <a:pt x="86442" y="192863"/>
                  </a:lnTo>
                  <a:lnTo>
                    <a:pt x="93923" y="168492"/>
                  </a:lnTo>
                  <a:lnTo>
                    <a:pt x="95919" y="153461"/>
                  </a:lnTo>
                  <a:lnTo>
                    <a:pt x="90011" y="124573"/>
                  </a:lnTo>
                  <a:lnTo>
                    <a:pt x="68670" y="68787"/>
                  </a:lnTo>
                  <a:lnTo>
                    <a:pt x="69942" y="65663"/>
                  </a:lnTo>
                  <a:lnTo>
                    <a:pt x="116896" y="98061"/>
                  </a:lnTo>
                  <a:lnTo>
                    <a:pt x="154754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471687" y="2324751"/>
              <a:ext cx="137113" cy="92497"/>
            </a:xfrm>
            <a:custGeom>
              <a:avLst/>
              <a:gdLst/>
              <a:ahLst/>
              <a:cxnLst/>
              <a:rect l="0" t="0" r="0" b="0"/>
              <a:pathLst>
                <a:path w="137113" h="92497">
                  <a:moveTo>
                    <a:pt x="0" y="0"/>
                  </a:moveTo>
                  <a:lnTo>
                    <a:pt x="38168" y="61779"/>
                  </a:lnTo>
                  <a:lnTo>
                    <a:pt x="64461" y="90754"/>
                  </a:lnTo>
                  <a:lnTo>
                    <a:pt x="68873" y="92496"/>
                  </a:lnTo>
                  <a:lnTo>
                    <a:pt x="70291" y="89087"/>
                  </a:lnTo>
                  <a:lnTo>
                    <a:pt x="69713" y="82243"/>
                  </a:lnTo>
                  <a:lnTo>
                    <a:pt x="38878" y="25614"/>
                  </a:lnTo>
                  <a:lnTo>
                    <a:pt x="27944" y="6814"/>
                  </a:lnTo>
                  <a:lnTo>
                    <a:pt x="29294" y="6066"/>
                  </a:lnTo>
                  <a:lnTo>
                    <a:pt x="84839" y="38808"/>
                  </a:lnTo>
                  <a:lnTo>
                    <a:pt x="107786" y="46194"/>
                  </a:lnTo>
                  <a:lnTo>
                    <a:pt x="137112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525685" y="2146506"/>
              <a:ext cx="142026" cy="205669"/>
            </a:xfrm>
            <a:custGeom>
              <a:avLst/>
              <a:gdLst/>
              <a:ahLst/>
              <a:cxnLst/>
              <a:rect l="0" t="0" r="0" b="0"/>
              <a:pathLst>
                <a:path w="142026" h="205669">
                  <a:moveTo>
                    <a:pt x="14558" y="0"/>
                  </a:moveTo>
                  <a:lnTo>
                    <a:pt x="0" y="14557"/>
                  </a:lnTo>
                  <a:lnTo>
                    <a:pt x="283" y="20369"/>
                  </a:lnTo>
                  <a:lnTo>
                    <a:pt x="5041" y="25767"/>
                  </a:lnTo>
                  <a:lnTo>
                    <a:pt x="45518" y="45377"/>
                  </a:lnTo>
                  <a:lnTo>
                    <a:pt x="106940" y="72575"/>
                  </a:lnTo>
                  <a:lnTo>
                    <a:pt x="125696" y="90147"/>
                  </a:lnTo>
                  <a:lnTo>
                    <a:pt x="139111" y="113192"/>
                  </a:lnTo>
                  <a:lnTo>
                    <a:pt x="142025" y="142731"/>
                  </a:lnTo>
                  <a:lnTo>
                    <a:pt x="138242" y="171602"/>
                  </a:lnTo>
                  <a:lnTo>
                    <a:pt x="124248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564054" y="1858570"/>
              <a:ext cx="209281" cy="370204"/>
            </a:xfrm>
            <a:custGeom>
              <a:avLst/>
              <a:gdLst/>
              <a:ahLst/>
              <a:cxnLst/>
              <a:rect l="0" t="0" r="0" b="0"/>
              <a:pathLst>
                <a:path w="209281" h="370204">
                  <a:moveTo>
                    <a:pt x="17323" y="0"/>
                  </a:moveTo>
                  <a:lnTo>
                    <a:pt x="2765" y="14558"/>
                  </a:lnTo>
                  <a:lnTo>
                    <a:pt x="0" y="24940"/>
                  </a:lnTo>
                  <a:lnTo>
                    <a:pt x="991" y="52726"/>
                  </a:lnTo>
                  <a:lnTo>
                    <a:pt x="17393" y="102630"/>
                  </a:lnTo>
                  <a:lnTo>
                    <a:pt x="48828" y="163289"/>
                  </a:lnTo>
                  <a:lnTo>
                    <a:pt x="90973" y="222237"/>
                  </a:lnTo>
                  <a:lnTo>
                    <a:pt x="141729" y="285340"/>
                  </a:lnTo>
                  <a:lnTo>
                    <a:pt x="195419" y="343680"/>
                  </a:lnTo>
                  <a:lnTo>
                    <a:pt x="20928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636221" y="1968260"/>
              <a:ext cx="68558" cy="164536"/>
            </a:xfrm>
            <a:custGeom>
              <a:avLst/>
              <a:gdLst/>
              <a:ahLst/>
              <a:cxnLst/>
              <a:rect l="0" t="0" r="0" b="0"/>
              <a:pathLst>
                <a:path w="68558" h="164536">
                  <a:moveTo>
                    <a:pt x="0" y="164535"/>
                  </a:moveTo>
                  <a:lnTo>
                    <a:pt x="4063" y="104875"/>
                  </a:lnTo>
                  <a:lnTo>
                    <a:pt x="13994" y="72510"/>
                  </a:lnTo>
                  <a:lnTo>
                    <a:pt x="49484" y="22618"/>
                  </a:lnTo>
                  <a:lnTo>
                    <a:pt x="685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745911" y="2050527"/>
              <a:ext cx="81519" cy="83195"/>
            </a:xfrm>
            <a:custGeom>
              <a:avLst/>
              <a:gdLst/>
              <a:ahLst/>
              <a:cxnLst/>
              <a:rect l="0" t="0" r="0" b="0"/>
              <a:pathLst>
                <a:path w="81519" h="83195">
                  <a:moveTo>
                    <a:pt x="0" y="27423"/>
                  </a:moveTo>
                  <a:lnTo>
                    <a:pt x="38169" y="77396"/>
                  </a:lnTo>
                  <a:lnTo>
                    <a:pt x="48298" y="82067"/>
                  </a:lnTo>
                  <a:lnTo>
                    <a:pt x="71740" y="83194"/>
                  </a:lnTo>
                  <a:lnTo>
                    <a:pt x="78296" y="78315"/>
                  </a:lnTo>
                  <a:lnTo>
                    <a:pt x="81143" y="70492"/>
                  </a:lnTo>
                  <a:lnTo>
                    <a:pt x="81518" y="60706"/>
                  </a:lnTo>
                  <a:lnTo>
                    <a:pt x="77197" y="51135"/>
                  </a:lnTo>
                  <a:lnTo>
                    <a:pt x="60209" y="3237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800756" y="1858570"/>
              <a:ext cx="79020" cy="188711"/>
            </a:xfrm>
            <a:custGeom>
              <a:avLst/>
              <a:gdLst/>
              <a:ahLst/>
              <a:cxnLst/>
              <a:rect l="0" t="0" r="0" b="0"/>
              <a:pathLst>
                <a:path w="79020" h="188711">
                  <a:moveTo>
                    <a:pt x="27423" y="137112"/>
                  </a:moveTo>
                  <a:lnTo>
                    <a:pt x="79019" y="188710"/>
                  </a:lnTo>
                  <a:lnTo>
                    <a:pt x="35676" y="134420"/>
                  </a:lnTo>
                  <a:lnTo>
                    <a:pt x="17887" y="108493"/>
                  </a:lnTo>
                  <a:lnTo>
                    <a:pt x="5300" y="5364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921212" y="1756395"/>
              <a:ext cx="181191" cy="236041"/>
            </a:xfrm>
            <a:custGeom>
              <a:avLst/>
              <a:gdLst/>
              <a:ahLst/>
              <a:cxnLst/>
              <a:rect l="0" t="0" r="0" b="0"/>
              <a:pathLst>
                <a:path w="181191" h="236041">
                  <a:moveTo>
                    <a:pt x="30367" y="184443"/>
                  </a:moveTo>
                  <a:lnTo>
                    <a:pt x="68535" y="234416"/>
                  </a:lnTo>
                  <a:lnTo>
                    <a:pt x="71047" y="236040"/>
                  </a:lnTo>
                  <a:lnTo>
                    <a:pt x="45580" y="186836"/>
                  </a:lnTo>
                  <a:lnTo>
                    <a:pt x="20317" y="129461"/>
                  </a:lnTo>
                  <a:lnTo>
                    <a:pt x="813" y="78775"/>
                  </a:lnTo>
                  <a:lnTo>
                    <a:pt x="0" y="65247"/>
                  </a:lnTo>
                  <a:lnTo>
                    <a:pt x="7222" y="42090"/>
                  </a:lnTo>
                  <a:lnTo>
                    <a:pt x="14937" y="37743"/>
                  </a:lnTo>
                  <a:lnTo>
                    <a:pt x="24651" y="37892"/>
                  </a:lnTo>
                  <a:lnTo>
                    <a:pt x="35697" y="41038"/>
                  </a:lnTo>
                  <a:lnTo>
                    <a:pt x="73080" y="67303"/>
                  </a:lnTo>
                  <a:lnTo>
                    <a:pt x="114187" y="117123"/>
                  </a:lnTo>
                  <a:lnTo>
                    <a:pt x="130192" y="148246"/>
                  </a:lnTo>
                  <a:lnTo>
                    <a:pt x="130433" y="146600"/>
                  </a:lnTo>
                  <a:lnTo>
                    <a:pt x="106514" y="88051"/>
                  </a:lnTo>
                  <a:lnTo>
                    <a:pt x="90678" y="38237"/>
                  </a:lnTo>
                  <a:lnTo>
                    <a:pt x="81040" y="8249"/>
                  </a:lnTo>
                  <a:lnTo>
                    <a:pt x="83954" y="1471"/>
                  </a:lnTo>
                  <a:lnTo>
                    <a:pt x="91990" y="0"/>
                  </a:lnTo>
                  <a:lnTo>
                    <a:pt x="103442" y="2065"/>
                  </a:lnTo>
                  <a:lnTo>
                    <a:pt x="124291" y="16549"/>
                  </a:lnTo>
                  <a:lnTo>
                    <a:pt x="181190" y="747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133636" y="1598058"/>
              <a:ext cx="147013" cy="177295"/>
            </a:xfrm>
            <a:custGeom>
              <a:avLst/>
              <a:gdLst/>
              <a:ahLst/>
              <a:cxnLst/>
              <a:rect l="0" t="0" r="0" b="0"/>
              <a:pathLst>
                <a:path w="147013" h="177295">
                  <a:moveTo>
                    <a:pt x="23611" y="0"/>
                  </a:moveTo>
                  <a:lnTo>
                    <a:pt x="9053" y="21836"/>
                  </a:lnTo>
                  <a:lnTo>
                    <a:pt x="0" y="64531"/>
                  </a:lnTo>
                  <a:lnTo>
                    <a:pt x="7888" y="122605"/>
                  </a:lnTo>
                  <a:lnTo>
                    <a:pt x="15607" y="150470"/>
                  </a:lnTo>
                  <a:lnTo>
                    <a:pt x="22846" y="161252"/>
                  </a:lnTo>
                  <a:lnTo>
                    <a:pt x="43076" y="177294"/>
                  </a:lnTo>
                  <a:lnTo>
                    <a:pt x="50299" y="176088"/>
                  </a:lnTo>
                  <a:lnTo>
                    <a:pt x="55114" y="169190"/>
                  </a:lnTo>
                  <a:lnTo>
                    <a:pt x="58325" y="158497"/>
                  </a:lnTo>
                  <a:lnTo>
                    <a:pt x="57829" y="134428"/>
                  </a:lnTo>
                  <a:lnTo>
                    <a:pt x="45097" y="81737"/>
                  </a:lnTo>
                  <a:lnTo>
                    <a:pt x="45553" y="75820"/>
                  </a:lnTo>
                  <a:lnTo>
                    <a:pt x="48903" y="74922"/>
                  </a:lnTo>
                  <a:lnTo>
                    <a:pt x="60751" y="82049"/>
                  </a:lnTo>
                  <a:lnTo>
                    <a:pt x="76174" y="95374"/>
                  </a:lnTo>
                  <a:lnTo>
                    <a:pt x="87598" y="98622"/>
                  </a:lnTo>
                  <a:lnTo>
                    <a:pt x="147012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184669" y="1378678"/>
              <a:ext cx="178247" cy="287937"/>
            </a:xfrm>
            <a:custGeom>
              <a:avLst/>
              <a:gdLst/>
              <a:ahLst/>
              <a:cxnLst/>
              <a:rect l="0" t="0" r="0" b="0"/>
              <a:pathLst>
                <a:path w="178247" h="287937">
                  <a:moveTo>
                    <a:pt x="0" y="0"/>
                  </a:moveTo>
                  <a:lnTo>
                    <a:pt x="29830" y="62387"/>
                  </a:lnTo>
                  <a:lnTo>
                    <a:pt x="64462" y="111180"/>
                  </a:lnTo>
                  <a:lnTo>
                    <a:pt x="98828" y="165822"/>
                  </a:lnTo>
                  <a:lnTo>
                    <a:pt x="140440" y="229113"/>
                  </a:lnTo>
                  <a:lnTo>
                    <a:pt x="169875" y="268473"/>
                  </a:lnTo>
                  <a:lnTo>
                    <a:pt x="178246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253225" y="1460946"/>
              <a:ext cx="68558" cy="109690"/>
            </a:xfrm>
            <a:custGeom>
              <a:avLst/>
              <a:gdLst/>
              <a:ahLst/>
              <a:cxnLst/>
              <a:rect l="0" t="0" r="0" b="0"/>
              <a:pathLst>
                <a:path w="68558" h="109690">
                  <a:moveTo>
                    <a:pt x="0" y="109689"/>
                  </a:moveTo>
                  <a:lnTo>
                    <a:pt x="12470" y="68951"/>
                  </a:lnTo>
                  <a:lnTo>
                    <a:pt x="60894" y="8415"/>
                  </a:lnTo>
                  <a:lnTo>
                    <a:pt x="685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445182" y="1529502"/>
              <a:ext cx="41135" cy="95979"/>
            </a:xfrm>
            <a:custGeom>
              <a:avLst/>
              <a:gdLst/>
              <a:ahLst/>
              <a:cxnLst/>
              <a:rect l="0" t="0" r="0" b="0"/>
              <a:pathLst>
                <a:path w="41135" h="95979">
                  <a:moveTo>
                    <a:pt x="0" y="0"/>
                  </a:moveTo>
                  <a:lnTo>
                    <a:pt x="19085" y="57252"/>
                  </a:lnTo>
                  <a:lnTo>
                    <a:pt x="41134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404049" y="1392390"/>
              <a:ext cx="179185" cy="164013"/>
            </a:xfrm>
            <a:custGeom>
              <a:avLst/>
              <a:gdLst/>
              <a:ahLst/>
              <a:cxnLst/>
              <a:rect l="0" t="0" r="0" b="0"/>
              <a:pathLst>
                <a:path w="179185" h="164013">
                  <a:moveTo>
                    <a:pt x="0" y="0"/>
                  </a:moveTo>
                  <a:lnTo>
                    <a:pt x="45447" y="57252"/>
                  </a:lnTo>
                  <a:lnTo>
                    <a:pt x="74937" y="110165"/>
                  </a:lnTo>
                  <a:lnTo>
                    <a:pt x="85612" y="137323"/>
                  </a:lnTo>
                  <a:lnTo>
                    <a:pt x="95161" y="147917"/>
                  </a:lnTo>
                  <a:lnTo>
                    <a:pt x="122022" y="163750"/>
                  </a:lnTo>
                  <a:lnTo>
                    <a:pt x="134669" y="164012"/>
                  </a:lnTo>
                  <a:lnTo>
                    <a:pt x="146148" y="159615"/>
                  </a:lnTo>
                  <a:lnTo>
                    <a:pt x="165504" y="142543"/>
                  </a:lnTo>
                  <a:lnTo>
                    <a:pt x="179184" y="119721"/>
                  </a:lnTo>
                  <a:lnTo>
                    <a:pt x="178871" y="107236"/>
                  </a:lnTo>
                  <a:lnTo>
                    <a:pt x="150823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582295" y="1429566"/>
              <a:ext cx="219379" cy="109130"/>
            </a:xfrm>
            <a:custGeom>
              <a:avLst/>
              <a:gdLst/>
              <a:ahLst/>
              <a:cxnLst/>
              <a:rect l="0" t="0" r="0" b="0"/>
              <a:pathLst>
                <a:path w="219379" h="109130">
                  <a:moveTo>
                    <a:pt x="0" y="45091"/>
                  </a:moveTo>
                  <a:lnTo>
                    <a:pt x="38168" y="106870"/>
                  </a:lnTo>
                  <a:lnTo>
                    <a:pt x="42203" y="109129"/>
                  </a:lnTo>
                  <a:lnTo>
                    <a:pt x="43370" y="106064"/>
                  </a:lnTo>
                  <a:lnTo>
                    <a:pt x="32005" y="45051"/>
                  </a:lnTo>
                  <a:lnTo>
                    <a:pt x="29459" y="11049"/>
                  </a:lnTo>
                  <a:lnTo>
                    <a:pt x="31827" y="2591"/>
                  </a:lnTo>
                  <a:lnTo>
                    <a:pt x="36452" y="0"/>
                  </a:lnTo>
                  <a:lnTo>
                    <a:pt x="42583" y="1319"/>
                  </a:lnTo>
                  <a:lnTo>
                    <a:pt x="99215" y="41894"/>
                  </a:lnTo>
                  <a:lnTo>
                    <a:pt x="128902" y="51287"/>
                  </a:lnTo>
                  <a:lnTo>
                    <a:pt x="145350" y="53792"/>
                  </a:lnTo>
                  <a:lnTo>
                    <a:pt x="171750" y="48450"/>
                  </a:lnTo>
                  <a:lnTo>
                    <a:pt x="192117" y="35920"/>
                  </a:lnTo>
                  <a:lnTo>
                    <a:pt x="219378" y="3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413172" y="6809753"/>
            <a:ext cx="665665" cy="589583"/>
            <a:chOff x="2413172" y="6809753"/>
            <a:chExt cx="665665" cy="589583"/>
          </a:xfrm>
        </p:grpSpPr>
        <p:sp>
          <p:nvSpPr>
            <p:cNvPr id="45" name="Freeform 44"/>
            <p:cNvSpPr/>
            <p:nvPr/>
          </p:nvSpPr>
          <p:spPr>
            <a:xfrm>
              <a:off x="2413172" y="6892021"/>
              <a:ext cx="109690" cy="219380"/>
            </a:xfrm>
            <a:custGeom>
              <a:avLst/>
              <a:gdLst/>
              <a:ahLst/>
              <a:cxnLst/>
              <a:rect l="0" t="0" r="0" b="0"/>
              <a:pathLst>
                <a:path w="109690" h="219380">
                  <a:moveTo>
                    <a:pt x="0" y="0"/>
                  </a:moveTo>
                  <a:lnTo>
                    <a:pt x="12469" y="50161"/>
                  </a:lnTo>
                  <a:lnTo>
                    <a:pt x="51314" y="111179"/>
                  </a:lnTo>
                  <a:lnTo>
                    <a:pt x="77620" y="164828"/>
                  </a:lnTo>
                  <a:lnTo>
                    <a:pt x="109689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481727" y="6809753"/>
              <a:ext cx="137113" cy="589583"/>
            </a:xfrm>
            <a:custGeom>
              <a:avLst/>
              <a:gdLst/>
              <a:ahLst/>
              <a:cxnLst/>
              <a:rect l="0" t="0" r="0" b="0"/>
              <a:pathLst>
                <a:path w="137113" h="589583">
                  <a:moveTo>
                    <a:pt x="137112" y="0"/>
                  </a:moveTo>
                  <a:lnTo>
                    <a:pt x="122555" y="14558"/>
                  </a:lnTo>
                  <a:lnTo>
                    <a:pt x="106223" y="52727"/>
                  </a:lnTo>
                  <a:lnTo>
                    <a:pt x="96469" y="93514"/>
                  </a:lnTo>
                  <a:lnTo>
                    <a:pt x="87056" y="142111"/>
                  </a:lnTo>
                  <a:lnTo>
                    <a:pt x="77794" y="194179"/>
                  </a:lnTo>
                  <a:lnTo>
                    <a:pt x="72662" y="247790"/>
                  </a:lnTo>
                  <a:lnTo>
                    <a:pt x="68858" y="297516"/>
                  </a:lnTo>
                  <a:lnTo>
                    <a:pt x="58151" y="351205"/>
                  </a:lnTo>
                  <a:lnTo>
                    <a:pt x="45330" y="400629"/>
                  </a:lnTo>
                  <a:lnTo>
                    <a:pt x="36397" y="446188"/>
                  </a:lnTo>
                  <a:lnTo>
                    <a:pt x="22803" y="501391"/>
                  </a:lnTo>
                  <a:lnTo>
                    <a:pt x="9127" y="553972"/>
                  </a:lnTo>
                  <a:lnTo>
                    <a:pt x="0" y="5895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670179" y="6827826"/>
              <a:ext cx="408658" cy="286810"/>
            </a:xfrm>
            <a:custGeom>
              <a:avLst/>
              <a:gdLst/>
              <a:ahLst/>
              <a:cxnLst/>
              <a:rect l="0" t="0" r="0" b="0"/>
              <a:pathLst>
                <a:path w="408658" h="286810">
                  <a:moveTo>
                    <a:pt x="17216" y="242440"/>
                  </a:moveTo>
                  <a:lnTo>
                    <a:pt x="48532" y="229970"/>
                  </a:lnTo>
                  <a:lnTo>
                    <a:pt x="94824" y="191126"/>
                  </a:lnTo>
                  <a:lnTo>
                    <a:pt x="115030" y="157157"/>
                  </a:lnTo>
                  <a:lnTo>
                    <a:pt x="123387" y="110867"/>
                  </a:lnTo>
                  <a:lnTo>
                    <a:pt x="118585" y="65836"/>
                  </a:lnTo>
                  <a:lnTo>
                    <a:pt x="112218" y="57672"/>
                  </a:lnTo>
                  <a:lnTo>
                    <a:pt x="103403" y="53752"/>
                  </a:lnTo>
                  <a:lnTo>
                    <a:pt x="92956" y="52663"/>
                  </a:lnTo>
                  <a:lnTo>
                    <a:pt x="82944" y="56507"/>
                  </a:lnTo>
                  <a:lnTo>
                    <a:pt x="28449" y="107927"/>
                  </a:lnTo>
                  <a:lnTo>
                    <a:pt x="3617" y="154511"/>
                  </a:lnTo>
                  <a:lnTo>
                    <a:pt x="0" y="185079"/>
                  </a:lnTo>
                  <a:lnTo>
                    <a:pt x="10092" y="241943"/>
                  </a:lnTo>
                  <a:lnTo>
                    <a:pt x="17037" y="252774"/>
                  </a:lnTo>
                  <a:lnTo>
                    <a:pt x="36942" y="268870"/>
                  </a:lnTo>
                  <a:lnTo>
                    <a:pt x="88401" y="286496"/>
                  </a:lnTo>
                  <a:lnTo>
                    <a:pt x="144612" y="286809"/>
                  </a:lnTo>
                  <a:lnTo>
                    <a:pt x="199862" y="269975"/>
                  </a:lnTo>
                  <a:lnTo>
                    <a:pt x="254827" y="245690"/>
                  </a:lnTo>
                  <a:lnTo>
                    <a:pt x="295150" y="211919"/>
                  </a:lnTo>
                  <a:lnTo>
                    <a:pt x="319115" y="172966"/>
                  </a:lnTo>
                  <a:lnTo>
                    <a:pt x="335865" y="125200"/>
                  </a:lnTo>
                  <a:lnTo>
                    <a:pt x="337592" y="94355"/>
                  </a:lnTo>
                  <a:lnTo>
                    <a:pt x="326287" y="37314"/>
                  </a:lnTo>
                  <a:lnTo>
                    <a:pt x="319242" y="26469"/>
                  </a:lnTo>
                  <a:lnTo>
                    <a:pt x="299226" y="10357"/>
                  </a:lnTo>
                  <a:lnTo>
                    <a:pt x="254984" y="0"/>
                  </a:lnTo>
                  <a:lnTo>
                    <a:pt x="245807" y="4640"/>
                  </a:lnTo>
                  <a:lnTo>
                    <a:pt x="241213" y="13828"/>
                  </a:lnTo>
                  <a:lnTo>
                    <a:pt x="239674" y="26046"/>
                  </a:lnTo>
                  <a:lnTo>
                    <a:pt x="246089" y="47747"/>
                  </a:lnTo>
                  <a:lnTo>
                    <a:pt x="260620" y="67549"/>
                  </a:lnTo>
                  <a:lnTo>
                    <a:pt x="320221" y="114309"/>
                  </a:lnTo>
                  <a:lnTo>
                    <a:pt x="372453" y="154048"/>
                  </a:lnTo>
                  <a:lnTo>
                    <a:pt x="393971" y="183858"/>
                  </a:lnTo>
                  <a:lnTo>
                    <a:pt x="405565" y="217420"/>
                  </a:lnTo>
                  <a:lnTo>
                    <a:pt x="408657" y="234901"/>
                  </a:lnTo>
                  <a:lnTo>
                    <a:pt x="404625" y="248079"/>
                  </a:lnTo>
                  <a:lnTo>
                    <a:pt x="395843" y="258386"/>
                  </a:lnTo>
                  <a:lnTo>
                    <a:pt x="383894" y="266783"/>
                  </a:lnTo>
                  <a:lnTo>
                    <a:pt x="354367" y="272048"/>
                  </a:lnTo>
                  <a:lnTo>
                    <a:pt x="303484" y="270510"/>
                  </a:lnTo>
                  <a:lnTo>
                    <a:pt x="253875" y="265992"/>
                  </a:lnTo>
                  <a:lnTo>
                    <a:pt x="196167" y="250816"/>
                  </a:lnTo>
                  <a:lnTo>
                    <a:pt x="154328" y="242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253225" y="6862020"/>
            <a:ext cx="544171" cy="304226"/>
            <a:chOff x="7253225" y="6862020"/>
            <a:chExt cx="544171" cy="304226"/>
          </a:xfrm>
        </p:grpSpPr>
        <p:sp>
          <p:nvSpPr>
            <p:cNvPr id="49" name="Freeform 48"/>
            <p:cNvSpPr/>
            <p:nvPr/>
          </p:nvSpPr>
          <p:spPr>
            <a:xfrm>
              <a:off x="7253225" y="6862020"/>
              <a:ext cx="246803" cy="304226"/>
            </a:xfrm>
            <a:custGeom>
              <a:avLst/>
              <a:gdLst/>
              <a:ahLst/>
              <a:cxnLst/>
              <a:rect l="0" t="0" r="0" b="0"/>
              <a:pathLst>
                <a:path w="246803" h="304226">
                  <a:moveTo>
                    <a:pt x="0" y="43712"/>
                  </a:moveTo>
                  <a:lnTo>
                    <a:pt x="4063" y="99309"/>
                  </a:lnTo>
                  <a:lnTo>
                    <a:pt x="11806" y="160830"/>
                  </a:lnTo>
                  <a:lnTo>
                    <a:pt x="21235" y="219475"/>
                  </a:lnTo>
                  <a:lnTo>
                    <a:pt x="18071" y="209682"/>
                  </a:lnTo>
                  <a:lnTo>
                    <a:pt x="25519" y="163164"/>
                  </a:lnTo>
                  <a:lnTo>
                    <a:pt x="41661" y="100937"/>
                  </a:lnTo>
                  <a:lnTo>
                    <a:pt x="52032" y="73716"/>
                  </a:lnTo>
                  <a:lnTo>
                    <a:pt x="92241" y="21802"/>
                  </a:lnTo>
                  <a:lnTo>
                    <a:pt x="126356" y="995"/>
                  </a:lnTo>
                  <a:lnTo>
                    <a:pt x="139083" y="0"/>
                  </a:lnTo>
                  <a:lnTo>
                    <a:pt x="165411" y="7018"/>
                  </a:lnTo>
                  <a:lnTo>
                    <a:pt x="188284" y="24357"/>
                  </a:lnTo>
                  <a:lnTo>
                    <a:pt x="198650" y="35379"/>
                  </a:lnTo>
                  <a:lnTo>
                    <a:pt x="210167" y="63876"/>
                  </a:lnTo>
                  <a:lnTo>
                    <a:pt x="216650" y="118243"/>
                  </a:lnTo>
                  <a:lnTo>
                    <a:pt x="222633" y="178532"/>
                  </a:lnTo>
                  <a:lnTo>
                    <a:pt x="234054" y="234989"/>
                  </a:lnTo>
                  <a:lnTo>
                    <a:pt x="243025" y="278125"/>
                  </a:lnTo>
                  <a:lnTo>
                    <a:pt x="246802" y="30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623428" y="6864475"/>
              <a:ext cx="173968" cy="235837"/>
            </a:xfrm>
            <a:custGeom>
              <a:avLst/>
              <a:gdLst/>
              <a:ahLst/>
              <a:cxnLst/>
              <a:rect l="0" t="0" r="0" b="0"/>
              <a:pathLst>
                <a:path w="173968" h="235837">
                  <a:moveTo>
                    <a:pt x="27422" y="54969"/>
                  </a:moveTo>
                  <a:lnTo>
                    <a:pt x="17999" y="109700"/>
                  </a:lnTo>
                  <a:lnTo>
                    <a:pt x="18029" y="168856"/>
                  </a:lnTo>
                  <a:lnTo>
                    <a:pt x="28834" y="201563"/>
                  </a:lnTo>
                  <a:lnTo>
                    <a:pt x="47855" y="223209"/>
                  </a:lnTo>
                  <a:lnTo>
                    <a:pt x="59326" y="231114"/>
                  </a:lnTo>
                  <a:lnTo>
                    <a:pt x="84259" y="235836"/>
                  </a:lnTo>
                  <a:lnTo>
                    <a:pt x="110574" y="231332"/>
                  </a:lnTo>
                  <a:lnTo>
                    <a:pt x="137505" y="219174"/>
                  </a:lnTo>
                  <a:lnTo>
                    <a:pt x="156584" y="199551"/>
                  </a:lnTo>
                  <a:lnTo>
                    <a:pt x="163804" y="187920"/>
                  </a:lnTo>
                  <a:lnTo>
                    <a:pt x="173967" y="135157"/>
                  </a:lnTo>
                  <a:lnTo>
                    <a:pt x="168218" y="101272"/>
                  </a:lnTo>
                  <a:lnTo>
                    <a:pt x="139701" y="42278"/>
                  </a:lnTo>
                  <a:lnTo>
                    <a:pt x="113673" y="7705"/>
                  </a:lnTo>
                  <a:lnTo>
                    <a:pt x="101680" y="2131"/>
                  </a:lnTo>
                  <a:lnTo>
                    <a:pt x="72106" y="0"/>
                  </a:lnTo>
                  <a:lnTo>
                    <a:pt x="58735" y="4612"/>
                  </a:lnTo>
                  <a:lnTo>
                    <a:pt x="35753" y="21923"/>
                  </a:lnTo>
                  <a:lnTo>
                    <a:pt x="12963" y="57365"/>
                  </a:lnTo>
                  <a:lnTo>
                    <a:pt x="3841" y="104091"/>
                  </a:lnTo>
                  <a:lnTo>
                    <a:pt x="1138" y="156530"/>
                  </a:lnTo>
                  <a:lnTo>
                    <a:pt x="0" y="1920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8980837" y="6714415"/>
            <a:ext cx="948476" cy="1288214"/>
            <a:chOff x="8980837" y="6714415"/>
            <a:chExt cx="948476" cy="1288214"/>
          </a:xfrm>
        </p:grpSpPr>
        <p:sp>
          <p:nvSpPr>
            <p:cNvPr id="52" name="Freeform 51"/>
            <p:cNvSpPr/>
            <p:nvPr/>
          </p:nvSpPr>
          <p:spPr>
            <a:xfrm>
              <a:off x="8980837" y="7838094"/>
              <a:ext cx="54846" cy="164535"/>
            </a:xfrm>
            <a:custGeom>
              <a:avLst/>
              <a:gdLst/>
              <a:ahLst/>
              <a:cxnLst/>
              <a:rect l="0" t="0" r="0" b="0"/>
              <a:pathLst>
                <a:path w="54846" h="164535">
                  <a:moveTo>
                    <a:pt x="0" y="164534"/>
                  </a:moveTo>
                  <a:lnTo>
                    <a:pt x="14915" y="108936"/>
                  </a:lnTo>
                  <a:lnTo>
                    <a:pt x="32231" y="54696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9020677" y="7499084"/>
              <a:ext cx="311331" cy="364912"/>
            </a:xfrm>
            <a:custGeom>
              <a:avLst/>
              <a:gdLst/>
              <a:ahLst/>
              <a:cxnLst/>
              <a:rect l="0" t="0" r="0" b="0"/>
              <a:pathLst>
                <a:path w="311331" h="364912">
                  <a:moveTo>
                    <a:pt x="110983" y="188186"/>
                  </a:moveTo>
                  <a:lnTo>
                    <a:pt x="166541" y="243745"/>
                  </a:lnTo>
                  <a:lnTo>
                    <a:pt x="228861" y="297939"/>
                  </a:lnTo>
                  <a:lnTo>
                    <a:pt x="291266" y="343588"/>
                  </a:lnTo>
                  <a:lnTo>
                    <a:pt x="310955" y="361866"/>
                  </a:lnTo>
                  <a:lnTo>
                    <a:pt x="311330" y="364911"/>
                  </a:lnTo>
                  <a:lnTo>
                    <a:pt x="295497" y="360170"/>
                  </a:lnTo>
                  <a:lnTo>
                    <a:pt x="245102" y="321353"/>
                  </a:lnTo>
                  <a:lnTo>
                    <a:pt x="186170" y="273737"/>
                  </a:lnTo>
                  <a:lnTo>
                    <a:pt x="125276" y="215897"/>
                  </a:lnTo>
                  <a:lnTo>
                    <a:pt x="65838" y="152664"/>
                  </a:lnTo>
                  <a:lnTo>
                    <a:pt x="31590" y="103519"/>
                  </a:lnTo>
                  <a:lnTo>
                    <a:pt x="6208" y="54425"/>
                  </a:lnTo>
                  <a:lnTo>
                    <a:pt x="0" y="39598"/>
                  </a:lnTo>
                  <a:lnTo>
                    <a:pt x="431" y="26665"/>
                  </a:lnTo>
                  <a:lnTo>
                    <a:pt x="5288" y="14997"/>
                  </a:lnTo>
                  <a:lnTo>
                    <a:pt x="13098" y="4170"/>
                  </a:lnTo>
                  <a:lnTo>
                    <a:pt x="22874" y="0"/>
                  </a:lnTo>
                  <a:lnTo>
                    <a:pt x="33962" y="267"/>
                  </a:lnTo>
                  <a:lnTo>
                    <a:pt x="71404" y="15200"/>
                  </a:lnTo>
                  <a:lnTo>
                    <a:pt x="96439" y="32083"/>
                  </a:lnTo>
                  <a:lnTo>
                    <a:pt x="117723" y="54822"/>
                  </a:lnTo>
                  <a:lnTo>
                    <a:pt x="139556" y="100597"/>
                  </a:lnTo>
                  <a:lnTo>
                    <a:pt x="148395" y="152754"/>
                  </a:lnTo>
                  <a:lnTo>
                    <a:pt x="142337" y="184627"/>
                  </a:lnTo>
                  <a:lnTo>
                    <a:pt x="121797" y="224203"/>
                  </a:lnTo>
                  <a:lnTo>
                    <a:pt x="83561" y="2704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9076815" y="7289646"/>
              <a:ext cx="184940" cy="271495"/>
            </a:xfrm>
            <a:custGeom>
              <a:avLst/>
              <a:gdLst/>
              <a:ahLst/>
              <a:cxnLst/>
              <a:rect l="0" t="0" r="0" b="0"/>
              <a:pathLst>
                <a:path w="184940" h="271495">
                  <a:moveTo>
                    <a:pt x="109690" y="205668"/>
                  </a:moveTo>
                  <a:lnTo>
                    <a:pt x="169311" y="261226"/>
                  </a:lnTo>
                  <a:lnTo>
                    <a:pt x="181430" y="270129"/>
                  </a:lnTo>
                  <a:lnTo>
                    <a:pt x="184939" y="271494"/>
                  </a:lnTo>
                  <a:lnTo>
                    <a:pt x="153567" y="236398"/>
                  </a:lnTo>
                  <a:lnTo>
                    <a:pt x="100389" y="182705"/>
                  </a:lnTo>
                  <a:lnTo>
                    <a:pt x="54824" y="122183"/>
                  </a:lnTo>
                  <a:lnTo>
                    <a:pt x="31479" y="77844"/>
                  </a:lnTo>
                  <a:lnTo>
                    <a:pt x="14913" y="3423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9183679" y="7258021"/>
              <a:ext cx="222206" cy="209871"/>
            </a:xfrm>
            <a:custGeom>
              <a:avLst/>
              <a:gdLst/>
              <a:ahLst/>
              <a:cxnLst/>
              <a:rect l="0" t="0" r="0" b="0"/>
              <a:pathLst>
                <a:path w="222206" h="209871">
                  <a:moveTo>
                    <a:pt x="98804" y="209870"/>
                  </a:moveTo>
                  <a:lnTo>
                    <a:pt x="94741" y="154274"/>
                  </a:lnTo>
                  <a:lnTo>
                    <a:pt x="72442" y="92754"/>
                  </a:lnTo>
                  <a:lnTo>
                    <a:pt x="38695" y="32866"/>
                  </a:lnTo>
                  <a:lnTo>
                    <a:pt x="20799" y="4754"/>
                  </a:lnTo>
                  <a:lnTo>
                    <a:pt x="13284" y="0"/>
                  </a:lnTo>
                  <a:lnTo>
                    <a:pt x="6751" y="1400"/>
                  </a:lnTo>
                  <a:lnTo>
                    <a:pt x="872" y="6905"/>
                  </a:lnTo>
                  <a:lnTo>
                    <a:pt x="0" y="16668"/>
                  </a:lnTo>
                  <a:lnTo>
                    <a:pt x="7156" y="43767"/>
                  </a:lnTo>
                  <a:lnTo>
                    <a:pt x="35594" y="93284"/>
                  </a:lnTo>
                  <a:lnTo>
                    <a:pt x="65687" y="131992"/>
                  </a:lnTo>
                  <a:lnTo>
                    <a:pt x="108458" y="162759"/>
                  </a:lnTo>
                  <a:lnTo>
                    <a:pt x="142197" y="169634"/>
                  </a:lnTo>
                  <a:lnTo>
                    <a:pt x="159726" y="169335"/>
                  </a:lnTo>
                  <a:lnTo>
                    <a:pt x="174458" y="164565"/>
                  </a:lnTo>
                  <a:lnTo>
                    <a:pt x="222205" y="127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9282483" y="7207379"/>
              <a:ext cx="123402" cy="137112"/>
            </a:xfrm>
            <a:custGeom>
              <a:avLst/>
              <a:gdLst/>
              <a:ahLst/>
              <a:cxnLst/>
              <a:rect l="0" t="0" r="0" b="0"/>
              <a:pathLst>
                <a:path w="123402" h="137112">
                  <a:moveTo>
                    <a:pt x="0" y="0"/>
                  </a:moveTo>
                  <a:lnTo>
                    <a:pt x="40683" y="48808"/>
                  </a:lnTo>
                  <a:lnTo>
                    <a:pt x="60738" y="78060"/>
                  </a:lnTo>
                  <a:lnTo>
                    <a:pt x="123401" y="1371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9296195" y="7003866"/>
              <a:ext cx="246802" cy="214272"/>
            </a:xfrm>
            <a:custGeom>
              <a:avLst/>
              <a:gdLst/>
              <a:ahLst/>
              <a:cxnLst/>
              <a:rect l="0" t="0" r="0" b="0"/>
              <a:pathLst>
                <a:path w="246802" h="214272">
                  <a:moveTo>
                    <a:pt x="0" y="121246"/>
                  </a:moveTo>
                  <a:lnTo>
                    <a:pt x="49821" y="168019"/>
                  </a:lnTo>
                  <a:lnTo>
                    <a:pt x="108245" y="203724"/>
                  </a:lnTo>
                  <a:lnTo>
                    <a:pt x="122438" y="212794"/>
                  </a:lnTo>
                  <a:lnTo>
                    <a:pt x="128853" y="214271"/>
                  </a:lnTo>
                  <a:lnTo>
                    <a:pt x="130082" y="210685"/>
                  </a:lnTo>
                  <a:lnTo>
                    <a:pt x="127855" y="203724"/>
                  </a:lnTo>
                  <a:lnTo>
                    <a:pt x="83305" y="146890"/>
                  </a:lnTo>
                  <a:lnTo>
                    <a:pt x="45908" y="100751"/>
                  </a:lnTo>
                  <a:lnTo>
                    <a:pt x="47364" y="96918"/>
                  </a:lnTo>
                  <a:lnTo>
                    <a:pt x="69294" y="100784"/>
                  </a:lnTo>
                  <a:lnTo>
                    <a:pt x="131446" y="128093"/>
                  </a:lnTo>
                  <a:lnTo>
                    <a:pt x="155414" y="145109"/>
                  </a:lnTo>
                  <a:lnTo>
                    <a:pt x="159977" y="146296"/>
                  </a:lnTo>
                  <a:lnTo>
                    <a:pt x="159974" y="142516"/>
                  </a:lnTo>
                  <a:lnTo>
                    <a:pt x="130135" y="89684"/>
                  </a:lnTo>
                  <a:lnTo>
                    <a:pt x="95502" y="27609"/>
                  </a:lnTo>
                  <a:lnTo>
                    <a:pt x="86520" y="13117"/>
                  </a:lnTo>
                  <a:lnTo>
                    <a:pt x="85102" y="4979"/>
                  </a:lnTo>
                  <a:lnTo>
                    <a:pt x="88728" y="1078"/>
                  </a:lnTo>
                  <a:lnTo>
                    <a:pt x="95715" y="0"/>
                  </a:lnTo>
                  <a:lnTo>
                    <a:pt x="111604" y="6928"/>
                  </a:lnTo>
                  <a:lnTo>
                    <a:pt x="166592" y="44745"/>
                  </a:lnTo>
                  <a:lnTo>
                    <a:pt x="204754" y="68278"/>
                  </a:lnTo>
                  <a:lnTo>
                    <a:pt x="246801" y="80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439739" y="6837176"/>
              <a:ext cx="212948" cy="217301"/>
            </a:xfrm>
            <a:custGeom>
              <a:avLst/>
              <a:gdLst/>
              <a:ahLst/>
              <a:cxnLst/>
              <a:rect l="0" t="0" r="0" b="0"/>
              <a:pathLst>
                <a:path w="212948" h="217301">
                  <a:moveTo>
                    <a:pt x="7279" y="0"/>
                  </a:moveTo>
                  <a:lnTo>
                    <a:pt x="0" y="21836"/>
                  </a:lnTo>
                  <a:lnTo>
                    <a:pt x="4552" y="48807"/>
                  </a:lnTo>
                  <a:lnTo>
                    <a:pt x="25022" y="108497"/>
                  </a:lnTo>
                  <a:lnTo>
                    <a:pt x="54682" y="162775"/>
                  </a:lnTo>
                  <a:lnTo>
                    <a:pt x="93944" y="204418"/>
                  </a:lnTo>
                  <a:lnTo>
                    <a:pt x="106189" y="213975"/>
                  </a:lnTo>
                  <a:lnTo>
                    <a:pt x="117399" y="217300"/>
                  </a:lnTo>
                  <a:lnTo>
                    <a:pt x="127920" y="216469"/>
                  </a:lnTo>
                  <a:lnTo>
                    <a:pt x="137981" y="212869"/>
                  </a:lnTo>
                  <a:lnTo>
                    <a:pt x="143164" y="205899"/>
                  </a:lnTo>
                  <a:lnTo>
                    <a:pt x="145097" y="196681"/>
                  </a:lnTo>
                  <a:lnTo>
                    <a:pt x="144861" y="185966"/>
                  </a:lnTo>
                  <a:lnTo>
                    <a:pt x="129972" y="149048"/>
                  </a:lnTo>
                  <a:lnTo>
                    <a:pt x="96121" y="97151"/>
                  </a:lnTo>
                  <a:lnTo>
                    <a:pt x="72663" y="75679"/>
                  </a:lnTo>
                  <a:lnTo>
                    <a:pt x="67626" y="73305"/>
                  </a:lnTo>
                  <a:lnTo>
                    <a:pt x="67316" y="76292"/>
                  </a:lnTo>
                  <a:lnTo>
                    <a:pt x="75095" y="90276"/>
                  </a:lnTo>
                  <a:lnTo>
                    <a:pt x="108979" y="124080"/>
                  </a:lnTo>
                  <a:lnTo>
                    <a:pt x="146086" y="146962"/>
                  </a:lnTo>
                  <a:lnTo>
                    <a:pt x="171043" y="155201"/>
                  </a:lnTo>
                  <a:lnTo>
                    <a:pt x="212947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556707" y="6796043"/>
              <a:ext cx="372606" cy="307524"/>
            </a:xfrm>
            <a:custGeom>
              <a:avLst/>
              <a:gdLst/>
              <a:ahLst/>
              <a:cxnLst/>
              <a:rect l="0" t="0" r="0" b="0"/>
              <a:pathLst>
                <a:path w="372606" h="307524">
                  <a:moveTo>
                    <a:pt x="0" y="0"/>
                  </a:moveTo>
                  <a:lnTo>
                    <a:pt x="14916" y="55597"/>
                  </a:lnTo>
                  <a:lnTo>
                    <a:pt x="24910" y="81078"/>
                  </a:lnTo>
                  <a:lnTo>
                    <a:pt x="64859" y="139062"/>
                  </a:lnTo>
                  <a:lnTo>
                    <a:pt x="76756" y="146029"/>
                  </a:lnTo>
                  <a:lnTo>
                    <a:pt x="106225" y="149707"/>
                  </a:lnTo>
                  <a:lnTo>
                    <a:pt x="114997" y="143985"/>
                  </a:lnTo>
                  <a:lnTo>
                    <a:pt x="119322" y="134077"/>
                  </a:lnTo>
                  <a:lnTo>
                    <a:pt x="120681" y="121377"/>
                  </a:lnTo>
                  <a:lnTo>
                    <a:pt x="110005" y="91016"/>
                  </a:lnTo>
                  <a:lnTo>
                    <a:pt x="73189" y="29150"/>
                  </a:lnTo>
                  <a:lnTo>
                    <a:pt x="70121" y="25527"/>
                  </a:lnTo>
                  <a:lnTo>
                    <a:pt x="74838" y="37752"/>
                  </a:lnTo>
                  <a:lnTo>
                    <a:pt x="131589" y="91512"/>
                  </a:lnTo>
                  <a:lnTo>
                    <a:pt x="189286" y="135890"/>
                  </a:lnTo>
                  <a:lnTo>
                    <a:pt x="242212" y="166550"/>
                  </a:lnTo>
                  <a:lnTo>
                    <a:pt x="276927" y="188491"/>
                  </a:lnTo>
                  <a:lnTo>
                    <a:pt x="336881" y="216832"/>
                  </a:lnTo>
                  <a:lnTo>
                    <a:pt x="359456" y="238052"/>
                  </a:lnTo>
                  <a:lnTo>
                    <a:pt x="367609" y="250109"/>
                  </a:lnTo>
                  <a:lnTo>
                    <a:pt x="372605" y="275694"/>
                  </a:lnTo>
                  <a:lnTo>
                    <a:pt x="371804" y="288914"/>
                  </a:lnTo>
                  <a:lnTo>
                    <a:pt x="363653" y="297729"/>
                  </a:lnTo>
                  <a:lnTo>
                    <a:pt x="334283" y="307523"/>
                  </a:lnTo>
                  <a:lnTo>
                    <a:pt x="299902" y="303750"/>
                  </a:lnTo>
                  <a:lnTo>
                    <a:pt x="267355" y="291917"/>
                  </a:lnTo>
                  <a:lnTo>
                    <a:pt x="211742" y="250692"/>
                  </a:lnTo>
                  <a:lnTo>
                    <a:pt x="196688" y="240914"/>
                  </a:lnTo>
                  <a:lnTo>
                    <a:pt x="178246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679066" y="6714415"/>
              <a:ext cx="157702" cy="177607"/>
            </a:xfrm>
            <a:custGeom>
              <a:avLst/>
              <a:gdLst/>
              <a:ahLst/>
              <a:cxnLst/>
              <a:rect l="0" t="0" r="0" b="0"/>
              <a:pathLst>
                <a:path w="157702" h="177607">
                  <a:moveTo>
                    <a:pt x="110732" y="177606"/>
                  </a:moveTo>
                  <a:lnTo>
                    <a:pt x="91754" y="122009"/>
                  </a:lnTo>
                  <a:lnTo>
                    <a:pt x="59416" y="60489"/>
                  </a:lnTo>
                  <a:lnTo>
                    <a:pt x="32726" y="7655"/>
                  </a:lnTo>
                  <a:lnTo>
                    <a:pt x="23688" y="319"/>
                  </a:lnTo>
                  <a:lnTo>
                    <a:pt x="14616" y="0"/>
                  </a:lnTo>
                  <a:lnTo>
                    <a:pt x="5521" y="4357"/>
                  </a:lnTo>
                  <a:lnTo>
                    <a:pt x="981" y="14879"/>
                  </a:lnTo>
                  <a:lnTo>
                    <a:pt x="0" y="46883"/>
                  </a:lnTo>
                  <a:lnTo>
                    <a:pt x="15291" y="100448"/>
                  </a:lnTo>
                  <a:lnTo>
                    <a:pt x="34798" y="124524"/>
                  </a:lnTo>
                  <a:lnTo>
                    <a:pt x="46398" y="133077"/>
                  </a:lnTo>
                  <a:lnTo>
                    <a:pt x="75537" y="138518"/>
                  </a:lnTo>
                  <a:lnTo>
                    <a:pt x="91839" y="137836"/>
                  </a:lnTo>
                  <a:lnTo>
                    <a:pt x="122140" y="124891"/>
                  </a:lnTo>
                  <a:lnTo>
                    <a:pt x="136619" y="115040"/>
                  </a:lnTo>
                  <a:lnTo>
                    <a:pt x="146271" y="100855"/>
                  </a:lnTo>
                  <a:lnTo>
                    <a:pt x="156996" y="64782"/>
                  </a:lnTo>
                  <a:lnTo>
                    <a:pt x="157701" y="39608"/>
                  </a:lnTo>
                  <a:lnTo>
                    <a:pt x="151866" y="130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021970" y="6933154"/>
              <a:ext cx="27424" cy="13713"/>
            </a:xfrm>
            <a:custGeom>
              <a:avLst/>
              <a:gdLst/>
              <a:ahLst/>
              <a:cxnLst/>
              <a:rect l="0" t="0" r="0" b="0"/>
              <a:pathLst>
                <a:path w="27424" h="13713">
                  <a:moveTo>
                    <a:pt x="27423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Freeform 62"/>
          <p:cNvSpPr/>
          <p:nvPr/>
        </p:nvSpPr>
        <p:spPr>
          <a:xfrm>
            <a:off x="7733118" y="8427676"/>
            <a:ext cx="230454" cy="466181"/>
          </a:xfrm>
          <a:custGeom>
            <a:avLst/>
            <a:gdLst/>
            <a:ahLst/>
            <a:cxnLst/>
            <a:rect l="0" t="0" r="0" b="0"/>
            <a:pathLst>
              <a:path w="230454" h="466181">
                <a:moveTo>
                  <a:pt x="191956" y="0"/>
                </a:moveTo>
                <a:lnTo>
                  <a:pt x="211041" y="57252"/>
                </a:lnTo>
                <a:lnTo>
                  <a:pt x="224187" y="103970"/>
                </a:lnTo>
                <a:lnTo>
                  <a:pt x="230453" y="156406"/>
                </a:lnTo>
                <a:lnTo>
                  <a:pt x="225030" y="210538"/>
                </a:lnTo>
                <a:lnTo>
                  <a:pt x="199216" y="265171"/>
                </a:lnTo>
                <a:lnTo>
                  <a:pt x="162623" y="319954"/>
                </a:lnTo>
                <a:lnTo>
                  <a:pt x="109312" y="380589"/>
                </a:lnTo>
                <a:lnTo>
                  <a:pt x="48363" y="433148"/>
                </a:lnTo>
                <a:lnTo>
                  <a:pt x="0" y="466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6992713" y="9028596"/>
            <a:ext cx="1028341" cy="770201"/>
            <a:chOff x="6992713" y="9028596"/>
            <a:chExt cx="1028341" cy="770201"/>
          </a:xfrm>
        </p:grpSpPr>
        <p:sp>
          <p:nvSpPr>
            <p:cNvPr id="64" name="Freeform 63"/>
            <p:cNvSpPr/>
            <p:nvPr/>
          </p:nvSpPr>
          <p:spPr>
            <a:xfrm>
              <a:off x="7143536" y="9593128"/>
              <a:ext cx="41134" cy="205669"/>
            </a:xfrm>
            <a:custGeom>
              <a:avLst/>
              <a:gdLst/>
              <a:ahLst/>
              <a:cxnLst/>
              <a:rect l="0" t="0" r="0" b="0"/>
              <a:pathLst>
                <a:path w="41134" h="205669">
                  <a:moveTo>
                    <a:pt x="0" y="0"/>
                  </a:moveTo>
                  <a:lnTo>
                    <a:pt x="10946" y="51685"/>
                  </a:lnTo>
                  <a:lnTo>
                    <a:pt x="27779" y="109065"/>
                  </a:lnTo>
                  <a:lnTo>
                    <a:pt x="37176" y="154701"/>
                  </a:lnTo>
                  <a:lnTo>
                    <a:pt x="41133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225803" y="9480199"/>
              <a:ext cx="138308" cy="158968"/>
            </a:xfrm>
            <a:custGeom>
              <a:avLst/>
              <a:gdLst/>
              <a:ahLst/>
              <a:cxnLst/>
              <a:rect l="0" t="0" r="0" b="0"/>
              <a:pathLst>
                <a:path w="138308" h="158968">
                  <a:moveTo>
                    <a:pt x="0" y="85506"/>
                  </a:moveTo>
                  <a:lnTo>
                    <a:pt x="18978" y="141103"/>
                  </a:lnTo>
                  <a:lnTo>
                    <a:pt x="29763" y="158967"/>
                  </a:lnTo>
                  <a:lnTo>
                    <a:pt x="30507" y="157331"/>
                  </a:lnTo>
                  <a:lnTo>
                    <a:pt x="16882" y="108225"/>
                  </a:lnTo>
                  <a:lnTo>
                    <a:pt x="5680" y="59906"/>
                  </a:lnTo>
                  <a:lnTo>
                    <a:pt x="2524" y="24870"/>
                  </a:lnTo>
                  <a:lnTo>
                    <a:pt x="7777" y="13089"/>
                  </a:lnTo>
                  <a:lnTo>
                    <a:pt x="17373" y="5235"/>
                  </a:lnTo>
                  <a:lnTo>
                    <a:pt x="29863" y="0"/>
                  </a:lnTo>
                  <a:lnTo>
                    <a:pt x="42761" y="1080"/>
                  </a:lnTo>
                  <a:lnTo>
                    <a:pt x="69280" y="14467"/>
                  </a:lnTo>
                  <a:lnTo>
                    <a:pt x="112598" y="50879"/>
                  </a:lnTo>
                  <a:lnTo>
                    <a:pt x="138307" y="84252"/>
                  </a:lnTo>
                  <a:lnTo>
                    <a:pt x="137112" y="855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335493" y="9401170"/>
              <a:ext cx="109690" cy="178248"/>
            </a:xfrm>
            <a:custGeom>
              <a:avLst/>
              <a:gdLst/>
              <a:ahLst/>
              <a:cxnLst/>
              <a:rect l="0" t="0" r="0" b="0"/>
              <a:pathLst>
                <a:path w="109690" h="178248">
                  <a:moveTo>
                    <a:pt x="0" y="0"/>
                  </a:moveTo>
                  <a:lnTo>
                    <a:pt x="21836" y="7279"/>
                  </a:lnTo>
                  <a:lnTo>
                    <a:pt x="40682" y="23040"/>
                  </a:lnTo>
                  <a:lnTo>
                    <a:pt x="77608" y="77679"/>
                  </a:lnTo>
                  <a:lnTo>
                    <a:pt x="101772" y="134683"/>
                  </a:lnTo>
                  <a:lnTo>
                    <a:pt x="109689" y="1782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487445" y="9277386"/>
              <a:ext cx="149695" cy="205295"/>
            </a:xfrm>
            <a:custGeom>
              <a:avLst/>
              <a:gdLst/>
              <a:ahLst/>
              <a:cxnLst/>
              <a:rect l="0" t="0" r="0" b="0"/>
              <a:pathLst>
                <a:path w="149695" h="205295">
                  <a:moveTo>
                    <a:pt x="26293" y="384"/>
                  </a:moveTo>
                  <a:lnTo>
                    <a:pt x="11736" y="22221"/>
                  </a:lnTo>
                  <a:lnTo>
                    <a:pt x="2682" y="64915"/>
                  </a:lnTo>
                  <a:lnTo>
                    <a:pt x="0" y="116160"/>
                  </a:lnTo>
                  <a:lnTo>
                    <a:pt x="6484" y="169938"/>
                  </a:lnTo>
                  <a:lnTo>
                    <a:pt x="13087" y="183499"/>
                  </a:lnTo>
                  <a:lnTo>
                    <a:pt x="32611" y="202631"/>
                  </a:lnTo>
                  <a:lnTo>
                    <a:pt x="42693" y="205294"/>
                  </a:lnTo>
                  <a:lnTo>
                    <a:pt x="52461" y="204023"/>
                  </a:lnTo>
                  <a:lnTo>
                    <a:pt x="62020" y="200129"/>
                  </a:lnTo>
                  <a:lnTo>
                    <a:pt x="76704" y="175490"/>
                  </a:lnTo>
                  <a:lnTo>
                    <a:pt x="85261" y="142194"/>
                  </a:lnTo>
                  <a:lnTo>
                    <a:pt x="81513" y="94707"/>
                  </a:lnTo>
                  <a:lnTo>
                    <a:pt x="69231" y="36795"/>
                  </a:lnTo>
                  <a:lnTo>
                    <a:pt x="53065" y="0"/>
                  </a:lnTo>
                  <a:lnTo>
                    <a:pt x="72212" y="52056"/>
                  </a:lnTo>
                  <a:lnTo>
                    <a:pt x="101268" y="107923"/>
                  </a:lnTo>
                  <a:lnTo>
                    <a:pt x="125866" y="137029"/>
                  </a:lnTo>
                  <a:lnTo>
                    <a:pt x="149694" y="1512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644222" y="9125141"/>
              <a:ext cx="255345" cy="357245"/>
            </a:xfrm>
            <a:custGeom>
              <a:avLst/>
              <a:gdLst/>
              <a:ahLst/>
              <a:cxnLst/>
              <a:rect l="0" t="0" r="0" b="0"/>
              <a:pathLst>
                <a:path w="255345" h="357245">
                  <a:moveTo>
                    <a:pt x="20340" y="1806"/>
                  </a:moveTo>
                  <a:lnTo>
                    <a:pt x="5424" y="50613"/>
                  </a:lnTo>
                  <a:lnTo>
                    <a:pt x="0" y="82913"/>
                  </a:lnTo>
                  <a:lnTo>
                    <a:pt x="7033" y="133835"/>
                  </a:lnTo>
                  <a:lnTo>
                    <a:pt x="20012" y="164081"/>
                  </a:lnTo>
                  <a:lnTo>
                    <a:pt x="29262" y="172452"/>
                  </a:lnTo>
                  <a:lnTo>
                    <a:pt x="39999" y="176508"/>
                  </a:lnTo>
                  <a:lnTo>
                    <a:pt x="51727" y="177690"/>
                  </a:lnTo>
                  <a:lnTo>
                    <a:pt x="62593" y="173907"/>
                  </a:lnTo>
                  <a:lnTo>
                    <a:pt x="82792" y="157516"/>
                  </a:lnTo>
                  <a:lnTo>
                    <a:pt x="93800" y="130934"/>
                  </a:lnTo>
                  <a:lnTo>
                    <a:pt x="99997" y="77645"/>
                  </a:lnTo>
                  <a:lnTo>
                    <a:pt x="97771" y="21737"/>
                  </a:lnTo>
                  <a:lnTo>
                    <a:pt x="94364" y="0"/>
                  </a:lnTo>
                  <a:lnTo>
                    <a:pt x="95588" y="602"/>
                  </a:lnTo>
                  <a:lnTo>
                    <a:pt x="115777" y="48964"/>
                  </a:lnTo>
                  <a:lnTo>
                    <a:pt x="147583" y="109977"/>
                  </a:lnTo>
                  <a:lnTo>
                    <a:pt x="174179" y="166041"/>
                  </a:lnTo>
                  <a:lnTo>
                    <a:pt x="208322" y="228404"/>
                  </a:lnTo>
                  <a:lnTo>
                    <a:pt x="235325" y="281385"/>
                  </a:lnTo>
                  <a:lnTo>
                    <a:pt x="255344" y="328399"/>
                  </a:lnTo>
                  <a:lnTo>
                    <a:pt x="254706" y="339888"/>
                  </a:lnTo>
                  <a:lnTo>
                    <a:pt x="249710" y="349071"/>
                  </a:lnTo>
                  <a:lnTo>
                    <a:pt x="241809" y="356717"/>
                  </a:lnTo>
                  <a:lnTo>
                    <a:pt x="231972" y="357244"/>
                  </a:lnTo>
                  <a:lnTo>
                    <a:pt x="208853" y="345641"/>
                  </a:lnTo>
                  <a:lnTo>
                    <a:pt x="177422" y="306134"/>
                  </a:lnTo>
                  <a:lnTo>
                    <a:pt x="156090" y="255834"/>
                  </a:lnTo>
                  <a:lnTo>
                    <a:pt x="147400" y="202336"/>
                  </a:lnTo>
                  <a:lnTo>
                    <a:pt x="149429" y="178276"/>
                  </a:lnTo>
                  <a:lnTo>
                    <a:pt x="157451" y="1526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874671" y="9028596"/>
              <a:ext cx="146383" cy="166907"/>
            </a:xfrm>
            <a:custGeom>
              <a:avLst/>
              <a:gdLst/>
              <a:ahLst/>
              <a:cxnLst/>
              <a:rect l="0" t="0" r="0" b="0"/>
              <a:pathLst>
                <a:path w="146383" h="166907">
                  <a:moveTo>
                    <a:pt x="36692" y="166906"/>
                  </a:moveTo>
                  <a:lnTo>
                    <a:pt x="36692" y="112175"/>
                  </a:lnTo>
                  <a:lnTo>
                    <a:pt x="35169" y="51495"/>
                  </a:lnTo>
                  <a:lnTo>
                    <a:pt x="29413" y="13033"/>
                  </a:lnTo>
                  <a:lnTo>
                    <a:pt x="24222" y="3385"/>
                  </a:lnTo>
                  <a:lnTo>
                    <a:pt x="17715" y="0"/>
                  </a:lnTo>
                  <a:lnTo>
                    <a:pt x="10329" y="791"/>
                  </a:lnTo>
                  <a:lnTo>
                    <a:pt x="5406" y="10458"/>
                  </a:lnTo>
                  <a:lnTo>
                    <a:pt x="0" y="64692"/>
                  </a:lnTo>
                  <a:lnTo>
                    <a:pt x="4134" y="102181"/>
                  </a:lnTo>
                  <a:lnTo>
                    <a:pt x="10416" y="116139"/>
                  </a:lnTo>
                  <a:lnTo>
                    <a:pt x="29585" y="135710"/>
                  </a:lnTo>
                  <a:lnTo>
                    <a:pt x="42618" y="140015"/>
                  </a:lnTo>
                  <a:lnTo>
                    <a:pt x="73350" y="140736"/>
                  </a:lnTo>
                  <a:lnTo>
                    <a:pt x="133605" y="117944"/>
                  </a:lnTo>
                  <a:lnTo>
                    <a:pt x="146382" y="1120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992713" y="9332615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854683" y="7612432"/>
            <a:ext cx="877518" cy="417620"/>
            <a:chOff x="5854683" y="7612432"/>
            <a:chExt cx="877518" cy="417620"/>
          </a:xfrm>
        </p:grpSpPr>
        <p:sp>
          <p:nvSpPr>
            <p:cNvPr id="72" name="Freeform 71"/>
            <p:cNvSpPr/>
            <p:nvPr/>
          </p:nvSpPr>
          <p:spPr>
            <a:xfrm>
              <a:off x="5854683" y="7632426"/>
              <a:ext cx="68557" cy="397626"/>
            </a:xfrm>
            <a:custGeom>
              <a:avLst/>
              <a:gdLst/>
              <a:ahLst/>
              <a:cxnLst/>
              <a:rect l="0" t="0" r="0" b="0"/>
              <a:pathLst>
                <a:path w="68557" h="397626">
                  <a:moveTo>
                    <a:pt x="68556" y="0"/>
                  </a:moveTo>
                  <a:lnTo>
                    <a:pt x="67032" y="53208"/>
                  </a:lnTo>
                  <a:lnTo>
                    <a:pt x="59133" y="107512"/>
                  </a:lnTo>
                  <a:lnTo>
                    <a:pt x="56751" y="149348"/>
                  </a:lnTo>
                  <a:lnTo>
                    <a:pt x="51629" y="193332"/>
                  </a:lnTo>
                  <a:lnTo>
                    <a:pt x="44275" y="236749"/>
                  </a:lnTo>
                  <a:lnTo>
                    <a:pt x="30046" y="293927"/>
                  </a:lnTo>
                  <a:lnTo>
                    <a:pt x="6838" y="354966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019217" y="7772681"/>
              <a:ext cx="98727" cy="202526"/>
            </a:xfrm>
            <a:custGeom>
              <a:avLst/>
              <a:gdLst/>
              <a:ahLst/>
              <a:cxnLst/>
              <a:rect l="0" t="0" r="0" b="0"/>
              <a:pathLst>
                <a:path w="98727" h="202526">
                  <a:moveTo>
                    <a:pt x="0" y="147681"/>
                  </a:moveTo>
                  <a:lnTo>
                    <a:pt x="49974" y="109512"/>
                  </a:lnTo>
                  <a:lnTo>
                    <a:pt x="85255" y="63290"/>
                  </a:lnTo>
                  <a:lnTo>
                    <a:pt x="97814" y="37047"/>
                  </a:lnTo>
                  <a:lnTo>
                    <a:pt x="98726" y="25174"/>
                  </a:lnTo>
                  <a:lnTo>
                    <a:pt x="91614" y="3856"/>
                  </a:lnTo>
                  <a:lnTo>
                    <a:pt x="85451" y="0"/>
                  </a:lnTo>
                  <a:lnTo>
                    <a:pt x="78296" y="476"/>
                  </a:lnTo>
                  <a:lnTo>
                    <a:pt x="70479" y="3840"/>
                  </a:lnTo>
                  <a:lnTo>
                    <a:pt x="44920" y="30411"/>
                  </a:lnTo>
                  <a:lnTo>
                    <a:pt x="25328" y="67230"/>
                  </a:lnTo>
                  <a:lnTo>
                    <a:pt x="17153" y="114363"/>
                  </a:lnTo>
                  <a:lnTo>
                    <a:pt x="23366" y="140997"/>
                  </a:lnTo>
                  <a:lnTo>
                    <a:pt x="52182" y="182923"/>
                  </a:lnTo>
                  <a:lnTo>
                    <a:pt x="65341" y="193813"/>
                  </a:lnTo>
                  <a:lnTo>
                    <a:pt x="82268" y="2025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296841" y="7612432"/>
              <a:ext cx="102585" cy="376486"/>
            </a:xfrm>
            <a:custGeom>
              <a:avLst/>
              <a:gdLst/>
              <a:ahLst/>
              <a:cxnLst/>
              <a:rect l="0" t="0" r="0" b="0"/>
              <a:pathLst>
                <a:path w="102585" h="376486">
                  <a:moveTo>
                    <a:pt x="78868" y="170817"/>
                  </a:moveTo>
                  <a:lnTo>
                    <a:pt x="93782" y="115220"/>
                  </a:lnTo>
                  <a:lnTo>
                    <a:pt x="102584" y="70553"/>
                  </a:lnTo>
                  <a:lnTo>
                    <a:pt x="101596" y="37894"/>
                  </a:lnTo>
                  <a:lnTo>
                    <a:pt x="91000" y="8145"/>
                  </a:lnTo>
                  <a:lnTo>
                    <a:pt x="82386" y="1430"/>
                  </a:lnTo>
                  <a:lnTo>
                    <a:pt x="72072" y="0"/>
                  </a:lnTo>
                  <a:lnTo>
                    <a:pt x="60626" y="2095"/>
                  </a:lnTo>
                  <a:lnTo>
                    <a:pt x="51472" y="8061"/>
                  </a:lnTo>
                  <a:lnTo>
                    <a:pt x="37238" y="26878"/>
                  </a:lnTo>
                  <a:lnTo>
                    <a:pt x="15687" y="85621"/>
                  </a:lnTo>
                  <a:lnTo>
                    <a:pt x="2933" y="131863"/>
                  </a:lnTo>
                  <a:lnTo>
                    <a:pt x="0" y="192453"/>
                  </a:lnTo>
                  <a:lnTo>
                    <a:pt x="4713" y="236294"/>
                  </a:lnTo>
                  <a:lnTo>
                    <a:pt x="7824" y="281169"/>
                  </a:lnTo>
                  <a:lnTo>
                    <a:pt x="9574" y="337071"/>
                  </a:lnTo>
                  <a:lnTo>
                    <a:pt x="10312" y="3764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238597" y="7838094"/>
              <a:ext cx="178246" cy="19655"/>
            </a:xfrm>
            <a:custGeom>
              <a:avLst/>
              <a:gdLst/>
              <a:ahLst/>
              <a:cxnLst/>
              <a:rect l="0" t="0" r="0" b="0"/>
              <a:pathLst>
                <a:path w="178246" h="19655">
                  <a:moveTo>
                    <a:pt x="0" y="0"/>
                  </a:moveTo>
                  <a:lnTo>
                    <a:pt x="57252" y="19084"/>
                  </a:lnTo>
                  <a:lnTo>
                    <a:pt x="83337" y="19654"/>
                  </a:lnTo>
                  <a:lnTo>
                    <a:pt x="144601" y="14886"/>
                  </a:lnTo>
                  <a:lnTo>
                    <a:pt x="178245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553954" y="7632426"/>
              <a:ext cx="41135" cy="356492"/>
            </a:xfrm>
            <a:custGeom>
              <a:avLst/>
              <a:gdLst/>
              <a:ahLst/>
              <a:cxnLst/>
              <a:rect l="0" t="0" r="0" b="0"/>
              <a:pathLst>
                <a:path w="41135" h="356492">
                  <a:moveTo>
                    <a:pt x="41134" y="0"/>
                  </a:moveTo>
                  <a:lnTo>
                    <a:pt x="39611" y="53208"/>
                  </a:lnTo>
                  <a:lnTo>
                    <a:pt x="30188" y="104465"/>
                  </a:lnTo>
                  <a:lnTo>
                    <a:pt x="17418" y="167565"/>
                  </a:lnTo>
                  <a:lnTo>
                    <a:pt x="10747" y="220277"/>
                  </a:lnTo>
                  <a:lnTo>
                    <a:pt x="3185" y="274490"/>
                  </a:lnTo>
                  <a:lnTo>
                    <a:pt x="944" y="321022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485398" y="7796961"/>
              <a:ext cx="246803" cy="27423"/>
            </a:xfrm>
            <a:custGeom>
              <a:avLst/>
              <a:gdLst/>
              <a:ahLst/>
              <a:cxnLst/>
              <a:rect l="0" t="0" r="0" b="0"/>
              <a:pathLst>
                <a:path w="246803" h="27423">
                  <a:moveTo>
                    <a:pt x="0" y="0"/>
                  </a:moveTo>
                  <a:lnTo>
                    <a:pt x="48808" y="10852"/>
                  </a:lnTo>
                  <a:lnTo>
                    <a:pt x="98253" y="16926"/>
                  </a:lnTo>
                  <a:lnTo>
                    <a:pt x="151497" y="24313"/>
                  </a:lnTo>
                  <a:lnTo>
                    <a:pt x="201805" y="26501"/>
                  </a:lnTo>
                  <a:lnTo>
                    <a:pt x="246802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044554" y="8359119"/>
            <a:ext cx="358578" cy="397627"/>
            <a:chOff x="6044554" y="8359119"/>
            <a:chExt cx="358578" cy="397627"/>
          </a:xfrm>
        </p:grpSpPr>
        <p:sp>
          <p:nvSpPr>
            <p:cNvPr id="79" name="Freeform 78"/>
            <p:cNvSpPr/>
            <p:nvPr/>
          </p:nvSpPr>
          <p:spPr>
            <a:xfrm>
              <a:off x="6044554" y="8455098"/>
              <a:ext cx="166621" cy="165134"/>
            </a:xfrm>
            <a:custGeom>
              <a:avLst/>
              <a:gdLst/>
              <a:ahLst/>
              <a:cxnLst/>
              <a:rect l="0" t="0" r="0" b="0"/>
              <a:pathLst>
                <a:path w="166621" h="165134">
                  <a:moveTo>
                    <a:pt x="139198" y="0"/>
                  </a:moveTo>
                  <a:lnTo>
                    <a:pt x="101029" y="57252"/>
                  </a:lnTo>
                  <a:lnTo>
                    <a:pt x="52657" y="112866"/>
                  </a:lnTo>
                  <a:lnTo>
                    <a:pt x="1242" y="157883"/>
                  </a:lnTo>
                  <a:lnTo>
                    <a:pt x="0" y="163147"/>
                  </a:lnTo>
                  <a:lnTo>
                    <a:pt x="6789" y="165133"/>
                  </a:lnTo>
                  <a:lnTo>
                    <a:pt x="65139" y="164652"/>
                  </a:lnTo>
                  <a:lnTo>
                    <a:pt x="117423" y="164569"/>
                  </a:lnTo>
                  <a:lnTo>
                    <a:pt x="166620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224886" y="8359119"/>
              <a:ext cx="178246" cy="397627"/>
            </a:xfrm>
            <a:custGeom>
              <a:avLst/>
              <a:gdLst/>
              <a:ahLst/>
              <a:cxnLst/>
              <a:rect l="0" t="0" r="0" b="0"/>
              <a:pathLst>
                <a:path w="178246" h="397627">
                  <a:moveTo>
                    <a:pt x="178245" y="0"/>
                  </a:moveTo>
                  <a:lnTo>
                    <a:pt x="163688" y="14558"/>
                  </a:lnTo>
                  <a:lnTo>
                    <a:pt x="140894" y="68668"/>
                  </a:lnTo>
                  <a:lnTo>
                    <a:pt x="118766" y="118695"/>
                  </a:lnTo>
                  <a:lnTo>
                    <a:pt x="96868" y="177317"/>
                  </a:lnTo>
                  <a:lnTo>
                    <a:pt x="70594" y="232907"/>
                  </a:lnTo>
                  <a:lnTo>
                    <a:pt x="44953" y="296006"/>
                  </a:lnTo>
                  <a:lnTo>
                    <a:pt x="18059" y="358037"/>
                  </a:lnTo>
                  <a:lnTo>
                    <a:pt x="0" y="397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7517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39700"/>
            <a:ext cx="9666986" cy="56963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6121400"/>
            <a:ext cx="9246870" cy="696734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482600" y="13220700"/>
            <a:ext cx="488726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Do practice problems 1 &amp; 2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112443" y="4182105"/>
            <a:ext cx="409357" cy="498669"/>
          </a:xfrm>
          <a:custGeom>
            <a:avLst/>
            <a:gdLst/>
            <a:ahLst/>
            <a:cxnLst/>
            <a:rect l="0" t="0" r="0" b="0"/>
            <a:pathLst>
              <a:path w="409357" h="498669">
                <a:moveTo>
                  <a:pt x="301646" y="0"/>
                </a:moveTo>
                <a:lnTo>
                  <a:pt x="251485" y="12470"/>
                </a:lnTo>
                <a:lnTo>
                  <a:pt x="207495" y="42694"/>
                </a:lnTo>
                <a:lnTo>
                  <a:pt x="146921" y="100178"/>
                </a:lnTo>
                <a:lnTo>
                  <a:pt x="102486" y="151653"/>
                </a:lnTo>
                <a:lnTo>
                  <a:pt x="65891" y="207355"/>
                </a:lnTo>
                <a:lnTo>
                  <a:pt x="46099" y="259320"/>
                </a:lnTo>
                <a:lnTo>
                  <a:pt x="26185" y="322283"/>
                </a:lnTo>
                <a:lnTo>
                  <a:pt x="25857" y="366679"/>
                </a:lnTo>
                <a:lnTo>
                  <a:pt x="38914" y="403676"/>
                </a:lnTo>
                <a:lnTo>
                  <a:pt x="77258" y="457389"/>
                </a:lnTo>
                <a:lnTo>
                  <a:pt x="112268" y="480503"/>
                </a:lnTo>
                <a:lnTo>
                  <a:pt x="166144" y="497000"/>
                </a:lnTo>
                <a:lnTo>
                  <a:pt x="208415" y="498668"/>
                </a:lnTo>
                <a:lnTo>
                  <a:pt x="252593" y="492807"/>
                </a:lnTo>
                <a:lnTo>
                  <a:pt x="297618" y="480046"/>
                </a:lnTo>
                <a:lnTo>
                  <a:pt x="351235" y="448453"/>
                </a:lnTo>
                <a:lnTo>
                  <a:pt x="388789" y="402867"/>
                </a:lnTo>
                <a:lnTo>
                  <a:pt x="401315" y="364407"/>
                </a:lnTo>
                <a:lnTo>
                  <a:pt x="406882" y="320399"/>
                </a:lnTo>
                <a:lnTo>
                  <a:pt x="409356" y="270371"/>
                </a:lnTo>
                <a:lnTo>
                  <a:pt x="406393" y="221729"/>
                </a:lnTo>
                <a:lnTo>
                  <a:pt x="398475" y="176243"/>
                </a:lnTo>
                <a:lnTo>
                  <a:pt x="375363" y="117898"/>
                </a:lnTo>
                <a:lnTo>
                  <a:pt x="352691" y="85915"/>
                </a:lnTo>
                <a:lnTo>
                  <a:pt x="323317" y="64592"/>
                </a:lnTo>
                <a:lnTo>
                  <a:pt x="289949" y="51559"/>
                </a:lnTo>
                <a:lnTo>
                  <a:pt x="254806" y="45767"/>
                </a:lnTo>
                <a:lnTo>
                  <a:pt x="218874" y="55381"/>
                </a:lnTo>
                <a:lnTo>
                  <a:pt x="168447" y="82426"/>
                </a:lnTo>
                <a:lnTo>
                  <a:pt x="110462" y="126141"/>
                </a:lnTo>
                <a:lnTo>
                  <a:pt x="56521" y="178787"/>
                </a:lnTo>
                <a:lnTo>
                  <a:pt x="19008" y="229134"/>
                </a:lnTo>
                <a:lnTo>
                  <a:pt x="0" y="2605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20416" y="4860928"/>
            <a:ext cx="937492" cy="457747"/>
          </a:xfrm>
          <a:custGeom>
            <a:avLst/>
            <a:gdLst/>
            <a:ahLst/>
            <a:cxnLst/>
            <a:rect l="0" t="0" r="0" b="0"/>
            <a:pathLst>
              <a:path w="937492" h="457747">
                <a:moveTo>
                  <a:pt x="648518" y="20448"/>
                </a:moveTo>
                <a:lnTo>
                  <a:pt x="588858" y="20448"/>
                </a:lnTo>
                <a:lnTo>
                  <a:pt x="529276" y="24511"/>
                </a:lnTo>
                <a:lnTo>
                  <a:pt x="482785" y="31394"/>
                </a:lnTo>
                <a:lnTo>
                  <a:pt x="422351" y="43835"/>
                </a:lnTo>
                <a:lnTo>
                  <a:pt x="365850" y="57169"/>
                </a:lnTo>
                <a:lnTo>
                  <a:pt x="312039" y="70769"/>
                </a:lnTo>
                <a:lnTo>
                  <a:pt x="264948" y="85971"/>
                </a:lnTo>
                <a:lnTo>
                  <a:pt x="213078" y="109095"/>
                </a:lnTo>
                <a:lnTo>
                  <a:pt x="160637" y="135244"/>
                </a:lnTo>
                <a:lnTo>
                  <a:pt x="117000" y="163813"/>
                </a:lnTo>
                <a:lnTo>
                  <a:pt x="57254" y="219661"/>
                </a:lnTo>
                <a:lnTo>
                  <a:pt x="24583" y="248409"/>
                </a:lnTo>
                <a:lnTo>
                  <a:pt x="2884" y="290782"/>
                </a:lnTo>
                <a:lnTo>
                  <a:pt x="0" y="324428"/>
                </a:lnTo>
                <a:lnTo>
                  <a:pt x="1364" y="341932"/>
                </a:lnTo>
                <a:lnTo>
                  <a:pt x="15067" y="373568"/>
                </a:lnTo>
                <a:lnTo>
                  <a:pt x="36392" y="399816"/>
                </a:lnTo>
                <a:lnTo>
                  <a:pt x="74093" y="423159"/>
                </a:lnTo>
                <a:lnTo>
                  <a:pt x="115733" y="438200"/>
                </a:lnTo>
                <a:lnTo>
                  <a:pt x="167512" y="444857"/>
                </a:lnTo>
                <a:lnTo>
                  <a:pt x="228896" y="454278"/>
                </a:lnTo>
                <a:lnTo>
                  <a:pt x="286355" y="457746"/>
                </a:lnTo>
                <a:lnTo>
                  <a:pt x="343498" y="457250"/>
                </a:lnTo>
                <a:lnTo>
                  <a:pt x="385998" y="451735"/>
                </a:lnTo>
                <a:lnTo>
                  <a:pt x="430278" y="448269"/>
                </a:lnTo>
                <a:lnTo>
                  <a:pt x="473826" y="445204"/>
                </a:lnTo>
                <a:lnTo>
                  <a:pt x="534126" y="434914"/>
                </a:lnTo>
                <a:lnTo>
                  <a:pt x="577364" y="426574"/>
                </a:lnTo>
                <a:lnTo>
                  <a:pt x="637253" y="406034"/>
                </a:lnTo>
                <a:lnTo>
                  <a:pt x="693593" y="387930"/>
                </a:lnTo>
                <a:lnTo>
                  <a:pt x="748880" y="372917"/>
                </a:lnTo>
                <a:lnTo>
                  <a:pt x="811210" y="343249"/>
                </a:lnTo>
                <a:lnTo>
                  <a:pt x="867533" y="308048"/>
                </a:lnTo>
                <a:lnTo>
                  <a:pt x="893634" y="286906"/>
                </a:lnTo>
                <a:lnTo>
                  <a:pt x="923935" y="240742"/>
                </a:lnTo>
                <a:lnTo>
                  <a:pt x="937491" y="206210"/>
                </a:lnTo>
                <a:lnTo>
                  <a:pt x="936407" y="170549"/>
                </a:lnTo>
                <a:lnTo>
                  <a:pt x="924245" y="134387"/>
                </a:lnTo>
                <a:lnTo>
                  <a:pt x="891702" y="82815"/>
                </a:lnTo>
                <a:lnTo>
                  <a:pt x="850067" y="46883"/>
                </a:lnTo>
                <a:lnTo>
                  <a:pt x="792365" y="19986"/>
                </a:lnTo>
                <a:lnTo>
                  <a:pt x="735997" y="9139"/>
                </a:lnTo>
                <a:lnTo>
                  <a:pt x="680701" y="0"/>
                </a:lnTo>
                <a:lnTo>
                  <a:pt x="625722" y="4064"/>
                </a:lnTo>
                <a:lnTo>
                  <a:pt x="569314" y="7468"/>
                </a:lnTo>
                <a:lnTo>
                  <a:pt x="506558" y="17449"/>
                </a:lnTo>
                <a:lnTo>
                  <a:pt x="447169" y="30054"/>
                </a:lnTo>
                <a:lnTo>
                  <a:pt x="404144" y="38936"/>
                </a:lnTo>
                <a:lnTo>
                  <a:pt x="359630" y="52025"/>
                </a:lnTo>
                <a:lnTo>
                  <a:pt x="315979" y="69522"/>
                </a:lnTo>
                <a:lnTo>
                  <a:pt x="255620" y="105068"/>
                </a:lnTo>
                <a:lnTo>
                  <a:pt x="193217" y="143023"/>
                </a:lnTo>
                <a:lnTo>
                  <a:pt x="144427" y="174243"/>
                </a:lnTo>
                <a:lnTo>
                  <a:pt x="86359" y="2124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733301" y="5457247"/>
            <a:ext cx="876595" cy="477552"/>
          </a:xfrm>
          <a:custGeom>
            <a:avLst/>
            <a:gdLst/>
            <a:ahLst/>
            <a:cxnLst/>
            <a:rect l="0" t="0" r="0" b="0"/>
            <a:pathLst>
              <a:path w="876595" h="477552">
                <a:moveTo>
                  <a:pt x="653366" y="0"/>
                </a:moveTo>
                <a:lnTo>
                  <a:pt x="597110" y="0"/>
                </a:lnTo>
                <a:lnTo>
                  <a:pt x="550666" y="0"/>
                </a:lnTo>
                <a:lnTo>
                  <a:pt x="487686" y="7278"/>
                </a:lnTo>
                <a:lnTo>
                  <a:pt x="437032" y="14915"/>
                </a:lnTo>
                <a:lnTo>
                  <a:pt x="385066" y="24910"/>
                </a:lnTo>
                <a:lnTo>
                  <a:pt x="330115" y="46144"/>
                </a:lnTo>
                <a:lnTo>
                  <a:pt x="283364" y="64285"/>
                </a:lnTo>
                <a:lnTo>
                  <a:pt x="233118" y="86757"/>
                </a:lnTo>
                <a:lnTo>
                  <a:pt x="174422" y="112833"/>
                </a:lnTo>
                <a:lnTo>
                  <a:pt x="118816" y="146873"/>
                </a:lnTo>
                <a:lnTo>
                  <a:pt x="55462" y="201152"/>
                </a:lnTo>
                <a:lnTo>
                  <a:pt x="19899" y="257661"/>
                </a:lnTo>
                <a:lnTo>
                  <a:pt x="11676" y="267752"/>
                </a:lnTo>
                <a:lnTo>
                  <a:pt x="2538" y="295215"/>
                </a:lnTo>
                <a:lnTo>
                  <a:pt x="0" y="326210"/>
                </a:lnTo>
                <a:lnTo>
                  <a:pt x="8661" y="370879"/>
                </a:lnTo>
                <a:lnTo>
                  <a:pt x="22019" y="404527"/>
                </a:lnTo>
                <a:lnTo>
                  <a:pt x="42175" y="427607"/>
                </a:lnTo>
                <a:lnTo>
                  <a:pt x="87343" y="453228"/>
                </a:lnTo>
                <a:lnTo>
                  <a:pt x="129099" y="468041"/>
                </a:lnTo>
                <a:lnTo>
                  <a:pt x="178127" y="474625"/>
                </a:lnTo>
                <a:lnTo>
                  <a:pt x="222262" y="477551"/>
                </a:lnTo>
                <a:lnTo>
                  <a:pt x="281369" y="475135"/>
                </a:lnTo>
                <a:lnTo>
                  <a:pt x="323499" y="468637"/>
                </a:lnTo>
                <a:lnTo>
                  <a:pt x="377772" y="460670"/>
                </a:lnTo>
                <a:lnTo>
                  <a:pt x="425253" y="452052"/>
                </a:lnTo>
                <a:lnTo>
                  <a:pt x="486243" y="438634"/>
                </a:lnTo>
                <a:lnTo>
                  <a:pt x="542909" y="420948"/>
                </a:lnTo>
                <a:lnTo>
                  <a:pt x="594231" y="400473"/>
                </a:lnTo>
                <a:lnTo>
                  <a:pt x="652518" y="372627"/>
                </a:lnTo>
                <a:lnTo>
                  <a:pt x="708043" y="347208"/>
                </a:lnTo>
                <a:lnTo>
                  <a:pt x="769465" y="305596"/>
                </a:lnTo>
                <a:lnTo>
                  <a:pt x="827066" y="258584"/>
                </a:lnTo>
                <a:lnTo>
                  <a:pt x="859380" y="217284"/>
                </a:lnTo>
                <a:lnTo>
                  <a:pt x="873406" y="184424"/>
                </a:lnTo>
                <a:lnTo>
                  <a:pt x="876594" y="153569"/>
                </a:lnTo>
                <a:lnTo>
                  <a:pt x="871408" y="126144"/>
                </a:lnTo>
                <a:lnTo>
                  <a:pt x="834802" y="66810"/>
                </a:lnTo>
                <a:lnTo>
                  <a:pt x="813224" y="48483"/>
                </a:lnTo>
                <a:lnTo>
                  <a:pt x="767256" y="29600"/>
                </a:lnTo>
                <a:lnTo>
                  <a:pt x="705393" y="18418"/>
                </a:lnTo>
                <a:lnTo>
                  <a:pt x="659730" y="17327"/>
                </a:lnTo>
                <a:lnTo>
                  <a:pt x="608967" y="21919"/>
                </a:lnTo>
                <a:lnTo>
                  <a:pt x="564061" y="29039"/>
                </a:lnTo>
                <a:lnTo>
                  <a:pt x="504520" y="41613"/>
                </a:lnTo>
                <a:lnTo>
                  <a:pt x="448284" y="59049"/>
                </a:lnTo>
                <a:lnTo>
                  <a:pt x="393027" y="83512"/>
                </a:lnTo>
                <a:lnTo>
                  <a:pt x="342122" y="110058"/>
                </a:lnTo>
                <a:lnTo>
                  <a:pt x="279142" y="156441"/>
                </a:lnTo>
                <a:lnTo>
                  <a:pt x="269452" y="164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863527" y="6143391"/>
            <a:ext cx="1955530" cy="808346"/>
          </a:xfrm>
          <a:custGeom>
            <a:avLst/>
            <a:gdLst/>
            <a:ahLst/>
            <a:cxnLst/>
            <a:rect l="0" t="0" r="0" b="0"/>
            <a:pathLst>
              <a:path w="1955530" h="808346">
                <a:moveTo>
                  <a:pt x="1812910" y="163950"/>
                </a:moveTo>
                <a:lnTo>
                  <a:pt x="1757313" y="149035"/>
                </a:lnTo>
                <a:lnTo>
                  <a:pt x="1695793" y="131720"/>
                </a:lnTo>
                <a:lnTo>
                  <a:pt x="1634383" y="113629"/>
                </a:lnTo>
                <a:lnTo>
                  <a:pt x="1582953" y="99951"/>
                </a:lnTo>
                <a:lnTo>
                  <a:pt x="1529119" y="86249"/>
                </a:lnTo>
                <a:lnTo>
                  <a:pt x="1474574" y="72541"/>
                </a:lnTo>
                <a:lnTo>
                  <a:pt x="1419819" y="60354"/>
                </a:lnTo>
                <a:lnTo>
                  <a:pt x="1365000" y="54543"/>
                </a:lnTo>
                <a:lnTo>
                  <a:pt x="1308639" y="45373"/>
                </a:lnTo>
                <a:lnTo>
                  <a:pt x="1245898" y="40455"/>
                </a:lnTo>
                <a:lnTo>
                  <a:pt x="1186512" y="30026"/>
                </a:lnTo>
                <a:lnTo>
                  <a:pt x="1143488" y="21653"/>
                </a:lnTo>
                <a:lnTo>
                  <a:pt x="1098975" y="16917"/>
                </a:lnTo>
                <a:lnTo>
                  <a:pt x="1055324" y="14811"/>
                </a:lnTo>
                <a:lnTo>
                  <a:pt x="994965" y="12103"/>
                </a:lnTo>
                <a:lnTo>
                  <a:pt x="951713" y="6070"/>
                </a:lnTo>
                <a:lnTo>
                  <a:pt x="907099" y="2373"/>
                </a:lnTo>
                <a:lnTo>
                  <a:pt x="861880" y="730"/>
                </a:lnTo>
                <a:lnTo>
                  <a:pt x="816391" y="0"/>
                </a:lnTo>
                <a:lnTo>
                  <a:pt x="770782" y="3738"/>
                </a:lnTo>
                <a:lnTo>
                  <a:pt x="725121" y="8954"/>
                </a:lnTo>
                <a:lnTo>
                  <a:pt x="679436" y="11272"/>
                </a:lnTo>
                <a:lnTo>
                  <a:pt x="618169" y="19856"/>
                </a:lnTo>
                <a:lnTo>
                  <a:pt x="576042" y="27797"/>
                </a:lnTo>
                <a:lnTo>
                  <a:pt x="531927" y="36405"/>
                </a:lnTo>
                <a:lnTo>
                  <a:pt x="486929" y="45310"/>
                </a:lnTo>
                <a:lnTo>
                  <a:pt x="441539" y="58407"/>
                </a:lnTo>
                <a:lnTo>
                  <a:pt x="397498" y="72862"/>
                </a:lnTo>
                <a:lnTo>
                  <a:pt x="336920" y="91088"/>
                </a:lnTo>
                <a:lnTo>
                  <a:pt x="274452" y="115108"/>
                </a:lnTo>
                <a:lnTo>
                  <a:pt x="224119" y="143046"/>
                </a:lnTo>
                <a:lnTo>
                  <a:pt x="172812" y="178069"/>
                </a:lnTo>
                <a:lnTo>
                  <a:pt x="117820" y="222036"/>
                </a:lnTo>
                <a:lnTo>
                  <a:pt x="69887" y="274280"/>
                </a:lnTo>
                <a:lnTo>
                  <a:pt x="36776" y="328611"/>
                </a:lnTo>
                <a:lnTo>
                  <a:pt x="12861" y="374226"/>
                </a:lnTo>
                <a:lnTo>
                  <a:pt x="799" y="418893"/>
                </a:lnTo>
                <a:lnTo>
                  <a:pt x="0" y="473595"/>
                </a:lnTo>
                <a:lnTo>
                  <a:pt x="9810" y="516379"/>
                </a:lnTo>
                <a:lnTo>
                  <a:pt x="27373" y="564340"/>
                </a:lnTo>
                <a:lnTo>
                  <a:pt x="55492" y="611047"/>
                </a:lnTo>
                <a:lnTo>
                  <a:pt x="112250" y="671783"/>
                </a:lnTo>
                <a:lnTo>
                  <a:pt x="156762" y="711028"/>
                </a:lnTo>
                <a:lnTo>
                  <a:pt x="215317" y="741107"/>
                </a:lnTo>
                <a:lnTo>
                  <a:pt x="273461" y="760346"/>
                </a:lnTo>
                <a:lnTo>
                  <a:pt x="316195" y="770779"/>
                </a:lnTo>
                <a:lnTo>
                  <a:pt x="364641" y="780494"/>
                </a:lnTo>
                <a:lnTo>
                  <a:pt x="416643" y="789890"/>
                </a:lnTo>
                <a:lnTo>
                  <a:pt x="470224" y="799145"/>
                </a:lnTo>
                <a:lnTo>
                  <a:pt x="528569" y="804274"/>
                </a:lnTo>
                <a:lnTo>
                  <a:pt x="590048" y="806553"/>
                </a:lnTo>
                <a:lnTo>
                  <a:pt x="652920" y="807567"/>
                </a:lnTo>
                <a:lnTo>
                  <a:pt x="712348" y="808016"/>
                </a:lnTo>
                <a:lnTo>
                  <a:pt x="770753" y="808216"/>
                </a:lnTo>
                <a:lnTo>
                  <a:pt x="832258" y="808306"/>
                </a:lnTo>
                <a:lnTo>
                  <a:pt x="895142" y="808345"/>
                </a:lnTo>
                <a:lnTo>
                  <a:pt x="958638" y="806839"/>
                </a:lnTo>
                <a:lnTo>
                  <a:pt x="990500" y="804305"/>
                </a:lnTo>
                <a:lnTo>
                  <a:pt x="1022405" y="801091"/>
                </a:lnTo>
                <a:lnTo>
                  <a:pt x="1054340" y="797426"/>
                </a:lnTo>
                <a:lnTo>
                  <a:pt x="1086294" y="793459"/>
                </a:lnTo>
                <a:lnTo>
                  <a:pt x="1118261" y="789290"/>
                </a:lnTo>
                <a:lnTo>
                  <a:pt x="1150237" y="784988"/>
                </a:lnTo>
                <a:lnTo>
                  <a:pt x="1182218" y="780596"/>
                </a:lnTo>
                <a:lnTo>
                  <a:pt x="1244667" y="771654"/>
                </a:lnTo>
                <a:lnTo>
                  <a:pt x="1302892" y="762602"/>
                </a:lnTo>
                <a:lnTo>
                  <a:pt x="1363302" y="753500"/>
                </a:lnTo>
                <a:lnTo>
                  <a:pt x="1424174" y="742854"/>
                </a:lnTo>
                <a:lnTo>
                  <a:pt x="1481698" y="727966"/>
                </a:lnTo>
                <a:lnTo>
                  <a:pt x="1533671" y="715255"/>
                </a:lnTo>
                <a:lnTo>
                  <a:pt x="1582162" y="703004"/>
                </a:lnTo>
                <a:lnTo>
                  <a:pt x="1629104" y="687402"/>
                </a:lnTo>
                <a:lnTo>
                  <a:pt x="1675358" y="670311"/>
                </a:lnTo>
                <a:lnTo>
                  <a:pt x="1719783" y="652559"/>
                </a:lnTo>
                <a:lnTo>
                  <a:pt x="1777531" y="623911"/>
                </a:lnTo>
                <a:lnTo>
                  <a:pt x="1838761" y="578120"/>
                </a:lnTo>
                <a:lnTo>
                  <a:pt x="1876938" y="544641"/>
                </a:lnTo>
                <a:lnTo>
                  <a:pt x="1917135" y="492382"/>
                </a:lnTo>
                <a:lnTo>
                  <a:pt x="1943470" y="435001"/>
                </a:lnTo>
                <a:lnTo>
                  <a:pt x="1955529" y="375110"/>
                </a:lnTo>
                <a:lnTo>
                  <a:pt x="1950808" y="312169"/>
                </a:lnTo>
                <a:lnTo>
                  <a:pt x="1938237" y="264743"/>
                </a:lnTo>
                <a:lnTo>
                  <a:pt x="1898798" y="210890"/>
                </a:lnTo>
                <a:lnTo>
                  <a:pt x="1837541" y="154918"/>
                </a:lnTo>
                <a:lnTo>
                  <a:pt x="1784936" y="118267"/>
                </a:lnTo>
                <a:lnTo>
                  <a:pt x="1726472" y="85750"/>
                </a:lnTo>
                <a:lnTo>
                  <a:pt x="1674562" y="69177"/>
                </a:lnTo>
                <a:lnTo>
                  <a:pt x="1620587" y="54618"/>
                </a:lnTo>
                <a:lnTo>
                  <a:pt x="1566001" y="40655"/>
                </a:lnTo>
                <a:lnTo>
                  <a:pt x="1511232" y="30932"/>
                </a:lnTo>
                <a:lnTo>
                  <a:pt x="1452347" y="28051"/>
                </a:lnTo>
                <a:lnTo>
                  <a:pt x="1408905" y="28900"/>
                </a:lnTo>
                <a:lnTo>
                  <a:pt x="1364207" y="34356"/>
                </a:lnTo>
                <a:lnTo>
                  <a:pt x="1314887" y="41860"/>
                </a:lnTo>
                <a:lnTo>
                  <a:pt x="1264021" y="51796"/>
                </a:lnTo>
                <a:lnTo>
                  <a:pt x="1216023" y="66369"/>
                </a:lnTo>
                <a:lnTo>
                  <a:pt x="1169300" y="78939"/>
                </a:lnTo>
                <a:lnTo>
                  <a:pt x="1121619" y="92651"/>
                </a:lnTo>
                <a:lnTo>
                  <a:pt x="1069958" y="113980"/>
                </a:lnTo>
                <a:lnTo>
                  <a:pt x="1024654" y="134632"/>
                </a:lnTo>
                <a:lnTo>
                  <a:pt x="968951" y="159326"/>
                </a:lnTo>
                <a:lnTo>
                  <a:pt x="921682" y="1776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5799838" y="4250661"/>
            <a:ext cx="3510068" cy="2502233"/>
            <a:chOff x="5799838" y="4250661"/>
            <a:chExt cx="3510068" cy="2502233"/>
          </a:xfrm>
        </p:grpSpPr>
        <p:sp>
          <p:nvSpPr>
            <p:cNvPr id="9" name="Freeform 8"/>
            <p:cNvSpPr/>
            <p:nvPr/>
          </p:nvSpPr>
          <p:spPr>
            <a:xfrm>
              <a:off x="5799838" y="5978272"/>
              <a:ext cx="175458" cy="416295"/>
            </a:xfrm>
            <a:custGeom>
              <a:avLst/>
              <a:gdLst/>
              <a:ahLst/>
              <a:cxnLst/>
              <a:rect l="0" t="0" r="0" b="0"/>
              <a:pathLst>
                <a:path w="175458" h="416295">
                  <a:moveTo>
                    <a:pt x="0" y="123401"/>
                  </a:moveTo>
                  <a:lnTo>
                    <a:pt x="12470" y="178133"/>
                  </a:lnTo>
                  <a:lnTo>
                    <a:pt x="34334" y="235766"/>
                  </a:lnTo>
                  <a:lnTo>
                    <a:pt x="69019" y="288916"/>
                  </a:lnTo>
                  <a:lnTo>
                    <a:pt x="115844" y="347198"/>
                  </a:lnTo>
                  <a:lnTo>
                    <a:pt x="161688" y="398498"/>
                  </a:lnTo>
                  <a:lnTo>
                    <a:pt x="175457" y="416294"/>
                  </a:lnTo>
                  <a:lnTo>
                    <a:pt x="171420" y="408969"/>
                  </a:lnTo>
                  <a:lnTo>
                    <a:pt x="124759" y="350312"/>
                  </a:lnTo>
                  <a:lnTo>
                    <a:pt x="87106" y="296702"/>
                  </a:lnTo>
                  <a:lnTo>
                    <a:pt x="59750" y="242778"/>
                  </a:lnTo>
                  <a:lnTo>
                    <a:pt x="36832" y="185010"/>
                  </a:lnTo>
                  <a:lnTo>
                    <a:pt x="21239" y="128621"/>
                  </a:lnTo>
                  <a:lnTo>
                    <a:pt x="17057" y="91697"/>
                  </a:lnTo>
                  <a:lnTo>
                    <a:pt x="23324" y="59036"/>
                  </a:lnTo>
                  <a:lnTo>
                    <a:pt x="29260" y="43928"/>
                  </a:lnTo>
                  <a:lnTo>
                    <a:pt x="48044" y="23078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017103" y="6009605"/>
              <a:ext cx="221495" cy="223720"/>
            </a:xfrm>
            <a:custGeom>
              <a:avLst/>
              <a:gdLst/>
              <a:ahLst/>
              <a:cxnLst/>
              <a:rect l="0" t="0" r="0" b="0"/>
              <a:pathLst>
                <a:path w="221495" h="223720">
                  <a:moveTo>
                    <a:pt x="43248" y="215469"/>
                  </a:moveTo>
                  <a:lnTo>
                    <a:pt x="65084" y="222748"/>
                  </a:lnTo>
                  <a:lnTo>
                    <a:pt x="73040" y="218798"/>
                  </a:lnTo>
                  <a:lnTo>
                    <a:pt x="85943" y="198159"/>
                  </a:lnTo>
                  <a:lnTo>
                    <a:pt x="88630" y="164611"/>
                  </a:lnTo>
                  <a:lnTo>
                    <a:pt x="81578" y="106961"/>
                  </a:lnTo>
                  <a:lnTo>
                    <a:pt x="69840" y="55347"/>
                  </a:lnTo>
                  <a:lnTo>
                    <a:pt x="59637" y="26997"/>
                  </a:lnTo>
                  <a:lnTo>
                    <a:pt x="44946" y="4240"/>
                  </a:lnTo>
                  <a:lnTo>
                    <a:pt x="36763" y="0"/>
                  </a:lnTo>
                  <a:lnTo>
                    <a:pt x="28260" y="220"/>
                  </a:lnTo>
                  <a:lnTo>
                    <a:pt x="19545" y="3414"/>
                  </a:lnTo>
                  <a:lnTo>
                    <a:pt x="5799" y="19150"/>
                  </a:lnTo>
                  <a:lnTo>
                    <a:pt x="0" y="29745"/>
                  </a:lnTo>
                  <a:lnTo>
                    <a:pt x="1683" y="61830"/>
                  </a:lnTo>
                  <a:lnTo>
                    <a:pt x="14110" y="99958"/>
                  </a:lnTo>
                  <a:lnTo>
                    <a:pt x="45279" y="152636"/>
                  </a:lnTo>
                  <a:lnTo>
                    <a:pt x="87943" y="199277"/>
                  </a:lnTo>
                  <a:lnTo>
                    <a:pt x="100467" y="209245"/>
                  </a:lnTo>
                  <a:lnTo>
                    <a:pt x="130633" y="220320"/>
                  </a:lnTo>
                  <a:lnTo>
                    <a:pt x="162829" y="223719"/>
                  </a:lnTo>
                  <a:lnTo>
                    <a:pt x="221494" y="215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142618" y="5717760"/>
              <a:ext cx="233092" cy="411337"/>
            </a:xfrm>
            <a:custGeom>
              <a:avLst/>
              <a:gdLst/>
              <a:ahLst/>
              <a:cxnLst/>
              <a:rect l="0" t="0" r="0" b="0"/>
              <a:pathLst>
                <a:path w="233092" h="411337">
                  <a:moveTo>
                    <a:pt x="0" y="0"/>
                  </a:moveTo>
                  <a:lnTo>
                    <a:pt x="10946" y="51685"/>
                  </a:lnTo>
                  <a:lnTo>
                    <a:pt x="31842" y="109065"/>
                  </a:lnTo>
                  <a:lnTo>
                    <a:pt x="64859" y="171690"/>
                  </a:lnTo>
                  <a:lnTo>
                    <a:pt x="91667" y="224715"/>
                  </a:lnTo>
                  <a:lnTo>
                    <a:pt x="129546" y="287804"/>
                  </a:lnTo>
                  <a:lnTo>
                    <a:pt x="164832" y="338001"/>
                  </a:lnTo>
                  <a:lnTo>
                    <a:pt x="204824" y="388555"/>
                  </a:lnTo>
                  <a:lnTo>
                    <a:pt x="233091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197463" y="5950850"/>
              <a:ext cx="82268" cy="150824"/>
            </a:xfrm>
            <a:custGeom>
              <a:avLst/>
              <a:gdLst/>
              <a:ahLst/>
              <a:cxnLst/>
              <a:rect l="0" t="0" r="0" b="0"/>
              <a:pathLst>
                <a:path w="82268" h="150824">
                  <a:moveTo>
                    <a:pt x="0" y="150823"/>
                  </a:moveTo>
                  <a:lnTo>
                    <a:pt x="29830" y="95226"/>
                  </a:lnTo>
                  <a:lnTo>
                    <a:pt x="64461" y="40985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378744" y="5800027"/>
              <a:ext cx="243767" cy="224615"/>
            </a:xfrm>
            <a:custGeom>
              <a:avLst/>
              <a:gdLst/>
              <a:ahLst/>
              <a:cxnLst/>
              <a:rect l="0" t="0" r="0" b="0"/>
              <a:pathLst>
                <a:path w="243767" h="224615">
                  <a:moveTo>
                    <a:pt x="38098" y="0"/>
                  </a:moveTo>
                  <a:lnTo>
                    <a:pt x="23540" y="14557"/>
                  </a:lnTo>
                  <a:lnTo>
                    <a:pt x="7208" y="52725"/>
                  </a:lnTo>
                  <a:lnTo>
                    <a:pt x="0" y="109908"/>
                  </a:lnTo>
                  <a:lnTo>
                    <a:pt x="6439" y="144826"/>
                  </a:lnTo>
                  <a:lnTo>
                    <a:pt x="35399" y="204483"/>
                  </a:lnTo>
                  <a:lnTo>
                    <a:pt x="46963" y="214019"/>
                  </a:lnTo>
                  <a:lnTo>
                    <a:pt x="76062" y="224614"/>
                  </a:lnTo>
                  <a:lnTo>
                    <a:pt x="89307" y="222869"/>
                  </a:lnTo>
                  <a:lnTo>
                    <a:pt x="112147" y="208743"/>
                  </a:lnTo>
                  <a:lnTo>
                    <a:pt x="124330" y="179104"/>
                  </a:lnTo>
                  <a:lnTo>
                    <a:pt x="128221" y="143587"/>
                  </a:lnTo>
                  <a:lnTo>
                    <a:pt x="123370" y="96373"/>
                  </a:lnTo>
                  <a:lnTo>
                    <a:pt x="118209" y="45990"/>
                  </a:lnTo>
                  <a:lnTo>
                    <a:pt x="104830" y="10580"/>
                  </a:lnTo>
                  <a:lnTo>
                    <a:pt x="106962" y="11623"/>
                  </a:lnTo>
                  <a:lnTo>
                    <a:pt x="140494" y="67604"/>
                  </a:lnTo>
                  <a:lnTo>
                    <a:pt x="168140" y="107884"/>
                  </a:lnTo>
                  <a:lnTo>
                    <a:pt x="230356" y="165498"/>
                  </a:lnTo>
                  <a:lnTo>
                    <a:pt x="243766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608799" y="5800027"/>
              <a:ext cx="68557" cy="109690"/>
            </a:xfrm>
            <a:custGeom>
              <a:avLst/>
              <a:gdLst/>
              <a:ahLst/>
              <a:cxnLst/>
              <a:rect l="0" t="0" r="0" b="0"/>
              <a:pathLst>
                <a:path w="68557" h="109690">
                  <a:moveTo>
                    <a:pt x="0" y="0"/>
                  </a:moveTo>
                  <a:lnTo>
                    <a:pt x="26363" y="57252"/>
                  </a:lnTo>
                  <a:lnTo>
                    <a:pt x="68556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709671" y="5455124"/>
              <a:ext cx="257266" cy="379502"/>
            </a:xfrm>
            <a:custGeom>
              <a:avLst/>
              <a:gdLst/>
              <a:ahLst/>
              <a:cxnLst/>
              <a:rect l="0" t="0" r="0" b="0"/>
              <a:pathLst>
                <a:path w="257266" h="379502">
                  <a:moveTo>
                    <a:pt x="8817" y="262636"/>
                  </a:moveTo>
                  <a:lnTo>
                    <a:pt x="27795" y="318233"/>
                  </a:lnTo>
                  <a:lnTo>
                    <a:pt x="62833" y="378518"/>
                  </a:lnTo>
                  <a:lnTo>
                    <a:pt x="61586" y="379501"/>
                  </a:lnTo>
                  <a:lnTo>
                    <a:pt x="57708" y="377109"/>
                  </a:lnTo>
                  <a:lnTo>
                    <a:pt x="31995" y="320085"/>
                  </a:lnTo>
                  <a:lnTo>
                    <a:pt x="11622" y="259345"/>
                  </a:lnTo>
                  <a:lnTo>
                    <a:pt x="0" y="197167"/>
                  </a:lnTo>
                  <a:lnTo>
                    <a:pt x="619" y="144212"/>
                  </a:lnTo>
                  <a:lnTo>
                    <a:pt x="3351" y="128842"/>
                  </a:lnTo>
                  <a:lnTo>
                    <a:pt x="8220" y="121642"/>
                  </a:lnTo>
                  <a:lnTo>
                    <a:pt x="14513" y="119889"/>
                  </a:lnTo>
                  <a:lnTo>
                    <a:pt x="21755" y="121767"/>
                  </a:lnTo>
                  <a:lnTo>
                    <a:pt x="53784" y="160804"/>
                  </a:lnTo>
                  <a:lnTo>
                    <a:pt x="92221" y="220614"/>
                  </a:lnTo>
                  <a:lnTo>
                    <a:pt x="125276" y="272021"/>
                  </a:lnTo>
                  <a:lnTo>
                    <a:pt x="154368" y="308920"/>
                  </a:lnTo>
                  <a:lnTo>
                    <a:pt x="162220" y="311773"/>
                  </a:lnTo>
                  <a:lnTo>
                    <a:pt x="168977" y="309106"/>
                  </a:lnTo>
                  <a:lnTo>
                    <a:pt x="180548" y="293953"/>
                  </a:lnTo>
                  <a:lnTo>
                    <a:pt x="190769" y="271984"/>
                  </a:lnTo>
                  <a:lnTo>
                    <a:pt x="197810" y="219363"/>
                  </a:lnTo>
                  <a:lnTo>
                    <a:pt x="192617" y="162807"/>
                  </a:lnTo>
                  <a:lnTo>
                    <a:pt x="181430" y="100176"/>
                  </a:lnTo>
                  <a:lnTo>
                    <a:pt x="168467" y="47934"/>
                  </a:lnTo>
                  <a:lnTo>
                    <a:pt x="147698" y="3509"/>
                  </a:lnTo>
                  <a:lnTo>
                    <a:pt x="141015" y="0"/>
                  </a:lnTo>
                  <a:lnTo>
                    <a:pt x="135036" y="3754"/>
                  </a:lnTo>
                  <a:lnTo>
                    <a:pt x="129526" y="12352"/>
                  </a:lnTo>
                  <a:lnTo>
                    <a:pt x="121772" y="53566"/>
                  </a:lnTo>
                  <a:lnTo>
                    <a:pt x="126754" y="97093"/>
                  </a:lnTo>
                  <a:lnTo>
                    <a:pt x="133145" y="108093"/>
                  </a:lnTo>
                  <a:lnTo>
                    <a:pt x="152436" y="124378"/>
                  </a:lnTo>
                  <a:lnTo>
                    <a:pt x="205106" y="147246"/>
                  </a:lnTo>
                  <a:lnTo>
                    <a:pt x="243326" y="157014"/>
                  </a:lnTo>
                  <a:lnTo>
                    <a:pt x="253517" y="166322"/>
                  </a:lnTo>
                  <a:lnTo>
                    <a:pt x="257265" y="178622"/>
                  </a:lnTo>
                  <a:lnTo>
                    <a:pt x="256716" y="192915"/>
                  </a:lnTo>
                  <a:lnTo>
                    <a:pt x="239857" y="225047"/>
                  </a:lnTo>
                  <a:lnTo>
                    <a:pt x="213574" y="255070"/>
                  </a:lnTo>
                  <a:lnTo>
                    <a:pt x="159641" y="290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567666" y="5635492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128263" y="5251579"/>
              <a:ext cx="196162" cy="287936"/>
            </a:xfrm>
            <a:custGeom>
              <a:avLst/>
              <a:gdLst/>
              <a:ahLst/>
              <a:cxnLst/>
              <a:rect l="0" t="0" r="0" b="0"/>
              <a:pathLst>
                <a:path w="196162" h="287936">
                  <a:moveTo>
                    <a:pt x="42695" y="0"/>
                  </a:moveTo>
                  <a:lnTo>
                    <a:pt x="12903" y="32839"/>
                  </a:lnTo>
                  <a:lnTo>
                    <a:pt x="0" y="57252"/>
                  </a:lnTo>
                  <a:lnTo>
                    <a:pt x="521" y="67113"/>
                  </a:lnTo>
                  <a:lnTo>
                    <a:pt x="5438" y="75211"/>
                  </a:lnTo>
                  <a:lnTo>
                    <a:pt x="13286" y="82133"/>
                  </a:lnTo>
                  <a:lnTo>
                    <a:pt x="71192" y="105713"/>
                  </a:lnTo>
                  <a:lnTo>
                    <a:pt x="129513" y="129501"/>
                  </a:lnTo>
                  <a:lnTo>
                    <a:pt x="162025" y="146932"/>
                  </a:lnTo>
                  <a:lnTo>
                    <a:pt x="183584" y="172961"/>
                  </a:lnTo>
                  <a:lnTo>
                    <a:pt x="191465" y="188434"/>
                  </a:lnTo>
                  <a:lnTo>
                    <a:pt x="196161" y="217813"/>
                  </a:lnTo>
                  <a:lnTo>
                    <a:pt x="191646" y="244582"/>
                  </a:lnTo>
                  <a:lnTo>
                    <a:pt x="179483" y="266636"/>
                  </a:lnTo>
                  <a:lnTo>
                    <a:pt x="170450" y="273735"/>
                  </a:lnTo>
                  <a:lnTo>
                    <a:pt x="124962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376626" y="5251579"/>
              <a:ext cx="82269" cy="164535"/>
            </a:xfrm>
            <a:custGeom>
              <a:avLst/>
              <a:gdLst/>
              <a:ahLst/>
              <a:cxnLst/>
              <a:rect l="0" t="0" r="0" b="0"/>
              <a:pathLst>
                <a:path w="82269" h="164535">
                  <a:moveTo>
                    <a:pt x="0" y="0"/>
                  </a:moveTo>
                  <a:lnTo>
                    <a:pt x="18978" y="59659"/>
                  </a:lnTo>
                  <a:lnTo>
                    <a:pt x="51315" y="121643"/>
                  </a:lnTo>
                  <a:lnTo>
                    <a:pt x="82268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568583" y="5073333"/>
              <a:ext cx="68557" cy="41135"/>
            </a:xfrm>
            <a:custGeom>
              <a:avLst/>
              <a:gdLst/>
              <a:ahLst/>
              <a:cxnLst/>
              <a:rect l="0" t="0" r="0" b="0"/>
              <a:pathLst>
                <a:path w="68557" h="41135">
                  <a:moveTo>
                    <a:pt x="68556" y="0"/>
                  </a:moveTo>
                  <a:lnTo>
                    <a:pt x="45140" y="20369"/>
                  </a:lnTo>
                  <a:lnTo>
                    <a:pt x="0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451615" y="4879373"/>
              <a:ext cx="267792" cy="464282"/>
            </a:xfrm>
            <a:custGeom>
              <a:avLst/>
              <a:gdLst/>
              <a:ahLst/>
              <a:cxnLst/>
              <a:rect l="0" t="0" r="0" b="0"/>
              <a:pathLst>
                <a:path w="267792" h="464282">
                  <a:moveTo>
                    <a:pt x="7279" y="317361"/>
                  </a:moveTo>
                  <a:lnTo>
                    <a:pt x="0" y="346476"/>
                  </a:lnTo>
                  <a:lnTo>
                    <a:pt x="4552" y="377021"/>
                  </a:lnTo>
                  <a:lnTo>
                    <a:pt x="16731" y="407862"/>
                  </a:lnTo>
                  <a:lnTo>
                    <a:pt x="32300" y="431725"/>
                  </a:lnTo>
                  <a:lnTo>
                    <a:pt x="57502" y="448425"/>
                  </a:lnTo>
                  <a:lnTo>
                    <a:pt x="89015" y="459402"/>
                  </a:lnTo>
                  <a:lnTo>
                    <a:pt x="123334" y="464281"/>
                  </a:lnTo>
                  <a:lnTo>
                    <a:pt x="150775" y="458324"/>
                  </a:lnTo>
                  <a:lnTo>
                    <a:pt x="173127" y="443997"/>
                  </a:lnTo>
                  <a:lnTo>
                    <a:pt x="193218" y="422394"/>
                  </a:lnTo>
                  <a:lnTo>
                    <a:pt x="214380" y="377258"/>
                  </a:lnTo>
                  <a:lnTo>
                    <a:pt x="223020" y="318012"/>
                  </a:lnTo>
                  <a:lnTo>
                    <a:pt x="220978" y="274485"/>
                  </a:lnTo>
                  <a:lnTo>
                    <a:pt x="211263" y="215280"/>
                  </a:lnTo>
                  <a:lnTo>
                    <a:pt x="194332" y="154329"/>
                  </a:lnTo>
                  <a:lnTo>
                    <a:pt x="173271" y="95231"/>
                  </a:lnTo>
                  <a:lnTo>
                    <a:pt x="142283" y="38090"/>
                  </a:lnTo>
                  <a:lnTo>
                    <a:pt x="117698" y="0"/>
                  </a:lnTo>
                  <a:lnTo>
                    <a:pt x="115932" y="668"/>
                  </a:lnTo>
                  <a:lnTo>
                    <a:pt x="124042" y="34579"/>
                  </a:lnTo>
                  <a:lnTo>
                    <a:pt x="140315" y="85288"/>
                  </a:lnTo>
                  <a:lnTo>
                    <a:pt x="162262" y="143379"/>
                  </a:lnTo>
                  <a:lnTo>
                    <a:pt x="182694" y="195223"/>
                  </a:lnTo>
                  <a:lnTo>
                    <a:pt x="202459" y="245117"/>
                  </a:lnTo>
                  <a:lnTo>
                    <a:pt x="229156" y="302921"/>
                  </a:lnTo>
                  <a:lnTo>
                    <a:pt x="267791" y="3584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724399" y="4927445"/>
              <a:ext cx="145832" cy="283001"/>
            </a:xfrm>
            <a:custGeom>
              <a:avLst/>
              <a:gdLst/>
              <a:ahLst/>
              <a:cxnLst/>
              <a:rect l="0" t="0" r="0" b="0"/>
              <a:pathLst>
                <a:path w="145832" h="283001">
                  <a:moveTo>
                    <a:pt x="77274" y="283000"/>
                  </a:moveTo>
                  <a:lnTo>
                    <a:pt x="81337" y="223340"/>
                  </a:lnTo>
                  <a:lnTo>
                    <a:pt x="88127" y="171884"/>
                  </a:lnTo>
                  <a:lnTo>
                    <a:pt x="90140" y="118043"/>
                  </a:lnTo>
                  <a:lnTo>
                    <a:pt x="86673" y="63495"/>
                  </a:lnTo>
                  <a:lnTo>
                    <a:pt x="78405" y="30049"/>
                  </a:lnTo>
                  <a:lnTo>
                    <a:pt x="64574" y="5027"/>
                  </a:lnTo>
                  <a:lnTo>
                    <a:pt x="56619" y="183"/>
                  </a:lnTo>
                  <a:lnTo>
                    <a:pt x="48270" y="0"/>
                  </a:lnTo>
                  <a:lnTo>
                    <a:pt x="39657" y="2925"/>
                  </a:lnTo>
                  <a:lnTo>
                    <a:pt x="32390" y="10969"/>
                  </a:lnTo>
                  <a:lnTo>
                    <a:pt x="9783" y="63603"/>
                  </a:lnTo>
                  <a:lnTo>
                    <a:pt x="1574" y="94082"/>
                  </a:lnTo>
                  <a:lnTo>
                    <a:pt x="0" y="152544"/>
                  </a:lnTo>
                  <a:lnTo>
                    <a:pt x="10430" y="190487"/>
                  </a:lnTo>
                  <a:lnTo>
                    <a:pt x="29284" y="215477"/>
                  </a:lnTo>
                  <a:lnTo>
                    <a:pt x="40711" y="224273"/>
                  </a:lnTo>
                  <a:lnTo>
                    <a:pt x="69657" y="234047"/>
                  </a:lnTo>
                  <a:lnTo>
                    <a:pt x="99788" y="236868"/>
                  </a:lnTo>
                  <a:lnTo>
                    <a:pt x="145831" y="228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349204" y="5073333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911363" y="4538596"/>
              <a:ext cx="191958" cy="507316"/>
            </a:xfrm>
            <a:custGeom>
              <a:avLst/>
              <a:gdLst/>
              <a:ahLst/>
              <a:cxnLst/>
              <a:rect l="0" t="0" r="0" b="0"/>
              <a:pathLst>
                <a:path w="191958" h="507316">
                  <a:moveTo>
                    <a:pt x="0" y="0"/>
                  </a:moveTo>
                  <a:lnTo>
                    <a:pt x="10946" y="51685"/>
                  </a:lnTo>
                  <a:lnTo>
                    <a:pt x="27779" y="109066"/>
                  </a:lnTo>
                  <a:lnTo>
                    <a:pt x="45775" y="171690"/>
                  </a:lnTo>
                  <a:lnTo>
                    <a:pt x="59437" y="224716"/>
                  </a:lnTo>
                  <a:lnTo>
                    <a:pt x="80411" y="279022"/>
                  </a:lnTo>
                  <a:lnTo>
                    <a:pt x="103850" y="341019"/>
                  </a:lnTo>
                  <a:lnTo>
                    <a:pt x="123150" y="397277"/>
                  </a:lnTo>
                  <a:lnTo>
                    <a:pt x="133954" y="423369"/>
                  </a:lnTo>
                  <a:lnTo>
                    <a:pt x="174464" y="481778"/>
                  </a:lnTo>
                  <a:lnTo>
                    <a:pt x="191957" y="5073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113950" y="4622438"/>
              <a:ext cx="414418" cy="315117"/>
            </a:xfrm>
            <a:custGeom>
              <a:avLst/>
              <a:gdLst/>
              <a:ahLst/>
              <a:cxnLst/>
              <a:rect l="0" t="0" r="0" b="0"/>
              <a:pathLst>
                <a:path w="414418" h="315117">
                  <a:moveTo>
                    <a:pt x="30503" y="245227"/>
                  </a:moveTo>
                  <a:lnTo>
                    <a:pt x="45419" y="196420"/>
                  </a:lnTo>
                  <a:lnTo>
                    <a:pt x="54220" y="146975"/>
                  </a:lnTo>
                  <a:lnTo>
                    <a:pt x="53232" y="114722"/>
                  </a:lnTo>
                  <a:lnTo>
                    <a:pt x="42637" y="90231"/>
                  </a:lnTo>
                  <a:lnTo>
                    <a:pt x="35545" y="85528"/>
                  </a:lnTo>
                  <a:lnTo>
                    <a:pt x="27770" y="85439"/>
                  </a:lnTo>
                  <a:lnTo>
                    <a:pt x="19540" y="88428"/>
                  </a:lnTo>
                  <a:lnTo>
                    <a:pt x="6333" y="107998"/>
                  </a:lnTo>
                  <a:lnTo>
                    <a:pt x="679" y="121748"/>
                  </a:lnTo>
                  <a:lnTo>
                    <a:pt x="0" y="184773"/>
                  </a:lnTo>
                  <a:lnTo>
                    <a:pt x="9836" y="231054"/>
                  </a:lnTo>
                  <a:lnTo>
                    <a:pt x="16726" y="254060"/>
                  </a:lnTo>
                  <a:lnTo>
                    <a:pt x="27412" y="270921"/>
                  </a:lnTo>
                  <a:lnTo>
                    <a:pt x="55537" y="293717"/>
                  </a:lnTo>
                  <a:lnTo>
                    <a:pt x="105630" y="315116"/>
                  </a:lnTo>
                  <a:lnTo>
                    <a:pt x="137020" y="313867"/>
                  </a:lnTo>
                  <a:lnTo>
                    <a:pt x="164682" y="303156"/>
                  </a:lnTo>
                  <a:lnTo>
                    <a:pt x="187132" y="288239"/>
                  </a:lnTo>
                  <a:lnTo>
                    <a:pt x="216902" y="248153"/>
                  </a:lnTo>
                  <a:lnTo>
                    <a:pt x="230462" y="197682"/>
                  </a:lnTo>
                  <a:lnTo>
                    <a:pt x="227201" y="144133"/>
                  </a:lnTo>
                  <a:lnTo>
                    <a:pt x="216586" y="96951"/>
                  </a:lnTo>
                  <a:lnTo>
                    <a:pt x="213973" y="94578"/>
                  </a:lnTo>
                  <a:lnTo>
                    <a:pt x="211071" y="112255"/>
                  </a:lnTo>
                  <a:lnTo>
                    <a:pt x="220154" y="173201"/>
                  </a:lnTo>
                  <a:lnTo>
                    <a:pt x="233796" y="215253"/>
                  </a:lnTo>
                  <a:lnTo>
                    <a:pt x="248319" y="237491"/>
                  </a:lnTo>
                  <a:lnTo>
                    <a:pt x="251887" y="237023"/>
                  </a:lnTo>
                  <a:lnTo>
                    <a:pt x="251789" y="216190"/>
                  </a:lnTo>
                  <a:lnTo>
                    <a:pt x="239312" y="153218"/>
                  </a:lnTo>
                  <a:lnTo>
                    <a:pt x="228131" y="106244"/>
                  </a:lnTo>
                  <a:lnTo>
                    <a:pt x="225663" y="46961"/>
                  </a:lnTo>
                  <a:lnTo>
                    <a:pt x="230486" y="8825"/>
                  </a:lnTo>
                  <a:lnTo>
                    <a:pt x="236951" y="788"/>
                  </a:lnTo>
                  <a:lnTo>
                    <a:pt x="245832" y="0"/>
                  </a:lnTo>
                  <a:lnTo>
                    <a:pt x="256323" y="4046"/>
                  </a:lnTo>
                  <a:lnTo>
                    <a:pt x="276105" y="28854"/>
                  </a:lnTo>
                  <a:lnTo>
                    <a:pt x="300310" y="85646"/>
                  </a:lnTo>
                  <a:lnTo>
                    <a:pt x="321192" y="142591"/>
                  </a:lnTo>
                  <a:lnTo>
                    <a:pt x="355546" y="195500"/>
                  </a:lnTo>
                  <a:lnTo>
                    <a:pt x="364505" y="199888"/>
                  </a:lnTo>
                  <a:lnTo>
                    <a:pt x="373526" y="199766"/>
                  </a:lnTo>
                  <a:lnTo>
                    <a:pt x="414417" y="190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538611" y="4552307"/>
              <a:ext cx="278302" cy="450610"/>
            </a:xfrm>
            <a:custGeom>
              <a:avLst/>
              <a:gdLst/>
              <a:ahLst/>
              <a:cxnLst/>
              <a:rect l="0" t="0" r="0" b="0"/>
              <a:pathLst>
                <a:path w="278302" h="450610">
                  <a:moveTo>
                    <a:pt x="30890" y="0"/>
                  </a:moveTo>
                  <a:lnTo>
                    <a:pt x="10521" y="46833"/>
                  </a:lnTo>
                  <a:lnTo>
                    <a:pt x="0" y="90894"/>
                  </a:lnTo>
                  <a:lnTo>
                    <a:pt x="70" y="145254"/>
                  </a:lnTo>
                  <a:lnTo>
                    <a:pt x="14145" y="171708"/>
                  </a:lnTo>
                  <a:lnTo>
                    <a:pt x="24297" y="183028"/>
                  </a:lnTo>
                  <a:lnTo>
                    <a:pt x="35635" y="187528"/>
                  </a:lnTo>
                  <a:lnTo>
                    <a:pt x="47764" y="187481"/>
                  </a:lnTo>
                  <a:lnTo>
                    <a:pt x="60421" y="184403"/>
                  </a:lnTo>
                  <a:lnTo>
                    <a:pt x="68859" y="174733"/>
                  </a:lnTo>
                  <a:lnTo>
                    <a:pt x="78234" y="143676"/>
                  </a:lnTo>
                  <a:lnTo>
                    <a:pt x="83512" y="90645"/>
                  </a:lnTo>
                  <a:lnTo>
                    <a:pt x="77797" y="43616"/>
                  </a:lnTo>
                  <a:lnTo>
                    <a:pt x="75872" y="39742"/>
                  </a:lnTo>
                  <a:lnTo>
                    <a:pt x="74590" y="43253"/>
                  </a:lnTo>
                  <a:lnTo>
                    <a:pt x="74687" y="61881"/>
                  </a:lnTo>
                  <a:lnTo>
                    <a:pt x="84832" y="98063"/>
                  </a:lnTo>
                  <a:lnTo>
                    <a:pt x="110722" y="155298"/>
                  </a:lnTo>
                  <a:lnTo>
                    <a:pt x="138237" y="217555"/>
                  </a:lnTo>
                  <a:lnTo>
                    <a:pt x="182435" y="273864"/>
                  </a:lnTo>
                  <a:lnTo>
                    <a:pt x="226149" y="333061"/>
                  </a:lnTo>
                  <a:lnTo>
                    <a:pt x="271065" y="395705"/>
                  </a:lnTo>
                  <a:lnTo>
                    <a:pt x="278301" y="424194"/>
                  </a:lnTo>
                  <a:lnTo>
                    <a:pt x="278098" y="438190"/>
                  </a:lnTo>
                  <a:lnTo>
                    <a:pt x="273392" y="445997"/>
                  </a:lnTo>
                  <a:lnTo>
                    <a:pt x="265685" y="449678"/>
                  </a:lnTo>
                  <a:lnTo>
                    <a:pt x="255975" y="450609"/>
                  </a:lnTo>
                  <a:lnTo>
                    <a:pt x="233000" y="443518"/>
                  </a:lnTo>
                  <a:lnTo>
                    <a:pt x="220475" y="437361"/>
                  </a:lnTo>
                  <a:lnTo>
                    <a:pt x="198433" y="414270"/>
                  </a:lnTo>
                  <a:lnTo>
                    <a:pt x="166734" y="357071"/>
                  </a:lnTo>
                  <a:lnTo>
                    <a:pt x="147325" y="300238"/>
                  </a:lnTo>
                  <a:lnTo>
                    <a:pt x="141912" y="248160"/>
                  </a:lnTo>
                  <a:lnTo>
                    <a:pt x="140579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638057" y="4250661"/>
              <a:ext cx="150824" cy="534738"/>
            </a:xfrm>
            <a:custGeom>
              <a:avLst/>
              <a:gdLst/>
              <a:ahLst/>
              <a:cxnLst/>
              <a:rect l="0" t="0" r="0" b="0"/>
              <a:pathLst>
                <a:path w="150824" h="534738">
                  <a:moveTo>
                    <a:pt x="0" y="0"/>
                  </a:moveTo>
                  <a:lnTo>
                    <a:pt x="1524" y="46832"/>
                  </a:lnTo>
                  <a:lnTo>
                    <a:pt x="7279" y="90894"/>
                  </a:lnTo>
                  <a:lnTo>
                    <a:pt x="14915" y="136884"/>
                  </a:lnTo>
                  <a:lnTo>
                    <a:pt x="23387" y="182715"/>
                  </a:lnTo>
                  <a:lnTo>
                    <a:pt x="32230" y="228475"/>
                  </a:lnTo>
                  <a:lnTo>
                    <a:pt x="53053" y="289784"/>
                  </a:lnTo>
                  <a:lnTo>
                    <a:pt x="71241" y="346544"/>
                  </a:lnTo>
                  <a:lnTo>
                    <a:pt x="93558" y="394678"/>
                  </a:lnTo>
                  <a:lnTo>
                    <a:pt x="119467" y="445164"/>
                  </a:lnTo>
                  <a:lnTo>
                    <a:pt x="143049" y="502824"/>
                  </a:lnTo>
                  <a:lnTo>
                    <a:pt x="150823" y="53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638057" y="4387773"/>
              <a:ext cx="137113" cy="191958"/>
            </a:xfrm>
            <a:custGeom>
              <a:avLst/>
              <a:gdLst/>
              <a:ahLst/>
              <a:cxnLst/>
              <a:rect l="0" t="0" r="0" b="0"/>
              <a:pathLst>
                <a:path w="137113" h="191958">
                  <a:moveTo>
                    <a:pt x="0" y="191957"/>
                  </a:moveTo>
                  <a:lnTo>
                    <a:pt x="36394" y="191957"/>
                  </a:lnTo>
                  <a:lnTo>
                    <a:pt x="50162" y="187386"/>
                  </a:lnTo>
                  <a:lnTo>
                    <a:pt x="73584" y="170120"/>
                  </a:lnTo>
                  <a:lnTo>
                    <a:pt x="103900" y="127426"/>
                  </a:lnTo>
                  <a:lnTo>
                    <a:pt x="124901" y="76181"/>
                  </a:lnTo>
                  <a:lnTo>
                    <a:pt x="131685" y="44522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775169" y="4278083"/>
              <a:ext cx="315359" cy="387037"/>
            </a:xfrm>
            <a:custGeom>
              <a:avLst/>
              <a:gdLst/>
              <a:ahLst/>
              <a:cxnLst/>
              <a:rect l="0" t="0" r="0" b="0"/>
              <a:pathLst>
                <a:path w="315359" h="387037">
                  <a:moveTo>
                    <a:pt x="0" y="0"/>
                  </a:moveTo>
                  <a:lnTo>
                    <a:pt x="1523" y="51685"/>
                  </a:lnTo>
                  <a:lnTo>
                    <a:pt x="14915" y="113128"/>
                  </a:lnTo>
                  <a:lnTo>
                    <a:pt x="32231" y="176217"/>
                  </a:lnTo>
                  <a:lnTo>
                    <a:pt x="45774" y="226057"/>
                  </a:lnTo>
                  <a:lnTo>
                    <a:pt x="73423" y="277123"/>
                  </a:lnTo>
                  <a:lnTo>
                    <a:pt x="99197" y="329642"/>
                  </a:lnTo>
                  <a:lnTo>
                    <a:pt x="128113" y="387036"/>
                  </a:lnTo>
                  <a:lnTo>
                    <a:pt x="117044" y="332603"/>
                  </a:lnTo>
                  <a:lnTo>
                    <a:pt x="112958" y="291029"/>
                  </a:lnTo>
                  <a:lnTo>
                    <a:pt x="111142" y="243607"/>
                  </a:lnTo>
                  <a:lnTo>
                    <a:pt x="110335" y="197139"/>
                  </a:lnTo>
                  <a:lnTo>
                    <a:pt x="118102" y="159220"/>
                  </a:lnTo>
                  <a:lnTo>
                    <a:pt x="124438" y="142710"/>
                  </a:lnTo>
                  <a:lnTo>
                    <a:pt x="134757" y="134750"/>
                  </a:lnTo>
                  <a:lnTo>
                    <a:pt x="147730" y="132490"/>
                  </a:lnTo>
                  <a:lnTo>
                    <a:pt x="162472" y="134031"/>
                  </a:lnTo>
                  <a:lnTo>
                    <a:pt x="191040" y="151993"/>
                  </a:lnTo>
                  <a:lnTo>
                    <a:pt x="217448" y="181813"/>
                  </a:lnTo>
                  <a:lnTo>
                    <a:pt x="249446" y="238380"/>
                  </a:lnTo>
                  <a:lnTo>
                    <a:pt x="283492" y="299983"/>
                  </a:lnTo>
                  <a:lnTo>
                    <a:pt x="315358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241694" y="6407131"/>
              <a:ext cx="325973" cy="345763"/>
            </a:xfrm>
            <a:custGeom>
              <a:avLst/>
              <a:gdLst/>
              <a:ahLst/>
              <a:cxnLst/>
              <a:rect l="0" t="0" r="0" b="0"/>
              <a:pathLst>
                <a:path w="325973" h="345763">
                  <a:moveTo>
                    <a:pt x="161437" y="23611"/>
                  </a:moveTo>
                  <a:lnTo>
                    <a:pt x="139600" y="9053"/>
                  </a:lnTo>
                  <a:lnTo>
                    <a:pt x="89627" y="0"/>
                  </a:lnTo>
                  <a:lnTo>
                    <a:pt x="73953" y="3300"/>
                  </a:lnTo>
                  <a:lnTo>
                    <a:pt x="48414" y="19154"/>
                  </a:lnTo>
                  <a:lnTo>
                    <a:pt x="30968" y="49560"/>
                  </a:lnTo>
                  <a:lnTo>
                    <a:pt x="12583" y="105442"/>
                  </a:lnTo>
                  <a:lnTo>
                    <a:pt x="3872" y="146818"/>
                  </a:lnTo>
                  <a:lnTo>
                    <a:pt x="0" y="200754"/>
                  </a:lnTo>
                  <a:lnTo>
                    <a:pt x="6404" y="252149"/>
                  </a:lnTo>
                  <a:lnTo>
                    <a:pt x="12378" y="276518"/>
                  </a:lnTo>
                  <a:lnTo>
                    <a:pt x="35266" y="311720"/>
                  </a:lnTo>
                  <a:lnTo>
                    <a:pt x="49901" y="325374"/>
                  </a:lnTo>
                  <a:lnTo>
                    <a:pt x="82412" y="340543"/>
                  </a:lnTo>
                  <a:lnTo>
                    <a:pt x="115651" y="345762"/>
                  </a:lnTo>
                  <a:lnTo>
                    <a:pt x="145658" y="343003"/>
                  </a:lnTo>
                  <a:lnTo>
                    <a:pt x="158535" y="335565"/>
                  </a:lnTo>
                  <a:lnTo>
                    <a:pt x="191216" y="295980"/>
                  </a:lnTo>
                  <a:lnTo>
                    <a:pt x="218673" y="245657"/>
                  </a:lnTo>
                  <a:lnTo>
                    <a:pt x="235611" y="190628"/>
                  </a:lnTo>
                  <a:lnTo>
                    <a:pt x="239783" y="128281"/>
                  </a:lnTo>
                  <a:lnTo>
                    <a:pt x="230524" y="72060"/>
                  </a:lnTo>
                  <a:lnTo>
                    <a:pt x="217025" y="40573"/>
                  </a:lnTo>
                  <a:lnTo>
                    <a:pt x="212207" y="36443"/>
                  </a:lnTo>
                  <a:lnTo>
                    <a:pt x="208995" y="39783"/>
                  </a:lnTo>
                  <a:lnTo>
                    <a:pt x="206853" y="48104"/>
                  </a:lnTo>
                  <a:lnTo>
                    <a:pt x="211119" y="81650"/>
                  </a:lnTo>
                  <a:lnTo>
                    <a:pt x="236588" y="135093"/>
                  </a:lnTo>
                  <a:lnTo>
                    <a:pt x="284618" y="196455"/>
                  </a:lnTo>
                  <a:lnTo>
                    <a:pt x="325972" y="2292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526532" y="6358017"/>
              <a:ext cx="205669" cy="245718"/>
            </a:xfrm>
            <a:custGeom>
              <a:avLst/>
              <a:gdLst/>
              <a:ahLst/>
              <a:cxnLst/>
              <a:rect l="0" t="0" r="0" b="0"/>
              <a:pathLst>
                <a:path w="205669" h="245718">
                  <a:moveTo>
                    <a:pt x="0" y="31591"/>
                  </a:moveTo>
                  <a:lnTo>
                    <a:pt x="10946" y="83276"/>
                  </a:lnTo>
                  <a:lnTo>
                    <a:pt x="26434" y="128157"/>
                  </a:lnTo>
                  <a:lnTo>
                    <a:pt x="57091" y="177848"/>
                  </a:lnTo>
                  <a:lnTo>
                    <a:pt x="95520" y="232295"/>
                  </a:lnTo>
                  <a:lnTo>
                    <a:pt x="107962" y="245717"/>
                  </a:lnTo>
                  <a:lnTo>
                    <a:pt x="75539" y="182310"/>
                  </a:lnTo>
                  <a:lnTo>
                    <a:pt x="49636" y="132279"/>
                  </a:lnTo>
                  <a:lnTo>
                    <a:pt x="17648" y="73655"/>
                  </a:lnTo>
                  <a:lnTo>
                    <a:pt x="7844" y="44193"/>
                  </a:lnTo>
                  <a:lnTo>
                    <a:pt x="3486" y="10785"/>
                  </a:lnTo>
                  <a:lnTo>
                    <a:pt x="6895" y="2486"/>
                  </a:lnTo>
                  <a:lnTo>
                    <a:pt x="13737" y="0"/>
                  </a:lnTo>
                  <a:lnTo>
                    <a:pt x="22870" y="1389"/>
                  </a:lnTo>
                  <a:lnTo>
                    <a:pt x="41142" y="11059"/>
                  </a:lnTo>
                  <a:lnTo>
                    <a:pt x="72621" y="41758"/>
                  </a:lnTo>
                  <a:lnTo>
                    <a:pt x="128224" y="103969"/>
                  </a:lnTo>
                  <a:lnTo>
                    <a:pt x="175136" y="147622"/>
                  </a:lnTo>
                  <a:lnTo>
                    <a:pt x="205668" y="1687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712228" y="6238785"/>
              <a:ext cx="342439" cy="411070"/>
            </a:xfrm>
            <a:custGeom>
              <a:avLst/>
              <a:gdLst/>
              <a:ahLst/>
              <a:cxnLst/>
              <a:rect l="0" t="0" r="0" b="0"/>
              <a:pathLst>
                <a:path w="342439" h="411070">
                  <a:moveTo>
                    <a:pt x="47394" y="0"/>
                  </a:moveTo>
                  <a:lnTo>
                    <a:pt x="18279" y="14558"/>
                  </a:lnTo>
                  <a:lnTo>
                    <a:pt x="9703" y="26464"/>
                  </a:lnTo>
                  <a:lnTo>
                    <a:pt x="173" y="60005"/>
                  </a:lnTo>
                  <a:lnTo>
                    <a:pt x="0" y="104365"/>
                  </a:lnTo>
                  <a:lnTo>
                    <a:pt x="5002" y="149980"/>
                  </a:lnTo>
                  <a:lnTo>
                    <a:pt x="12303" y="185488"/>
                  </a:lnTo>
                  <a:lnTo>
                    <a:pt x="32815" y="212441"/>
                  </a:lnTo>
                  <a:lnTo>
                    <a:pt x="46815" y="223895"/>
                  </a:lnTo>
                  <a:lnTo>
                    <a:pt x="60719" y="230007"/>
                  </a:lnTo>
                  <a:lnTo>
                    <a:pt x="88356" y="232736"/>
                  </a:lnTo>
                  <a:lnTo>
                    <a:pt x="97554" y="226760"/>
                  </a:lnTo>
                  <a:lnTo>
                    <a:pt x="103687" y="216683"/>
                  </a:lnTo>
                  <a:lnTo>
                    <a:pt x="107774" y="203870"/>
                  </a:lnTo>
                  <a:lnTo>
                    <a:pt x="106249" y="156723"/>
                  </a:lnTo>
                  <a:lnTo>
                    <a:pt x="96149" y="104159"/>
                  </a:lnTo>
                  <a:lnTo>
                    <a:pt x="96656" y="98385"/>
                  </a:lnTo>
                  <a:lnTo>
                    <a:pt x="100041" y="100630"/>
                  </a:lnTo>
                  <a:lnTo>
                    <a:pt x="141923" y="155297"/>
                  </a:lnTo>
                  <a:lnTo>
                    <a:pt x="200885" y="216959"/>
                  </a:lnTo>
                  <a:lnTo>
                    <a:pt x="259226" y="266288"/>
                  </a:lnTo>
                  <a:lnTo>
                    <a:pt x="315613" y="316499"/>
                  </a:lnTo>
                  <a:lnTo>
                    <a:pt x="326756" y="329830"/>
                  </a:lnTo>
                  <a:lnTo>
                    <a:pt x="339136" y="360892"/>
                  </a:lnTo>
                  <a:lnTo>
                    <a:pt x="342438" y="377707"/>
                  </a:lnTo>
                  <a:lnTo>
                    <a:pt x="340069" y="390440"/>
                  </a:lnTo>
                  <a:lnTo>
                    <a:pt x="333919" y="400452"/>
                  </a:lnTo>
                  <a:lnTo>
                    <a:pt x="325248" y="408650"/>
                  </a:lnTo>
                  <a:lnTo>
                    <a:pt x="316420" y="411069"/>
                  </a:lnTo>
                  <a:lnTo>
                    <a:pt x="307489" y="409634"/>
                  </a:lnTo>
                  <a:lnTo>
                    <a:pt x="298487" y="405631"/>
                  </a:lnTo>
                  <a:lnTo>
                    <a:pt x="280361" y="384932"/>
                  </a:lnTo>
                  <a:lnTo>
                    <a:pt x="251176" y="329271"/>
                  </a:lnTo>
                  <a:lnTo>
                    <a:pt x="215141" y="271392"/>
                  </a:lnTo>
                  <a:lnTo>
                    <a:pt x="191023" y="209866"/>
                  </a:lnTo>
                  <a:lnTo>
                    <a:pt x="184506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773334" y="6060539"/>
              <a:ext cx="219380" cy="356493"/>
            </a:xfrm>
            <a:custGeom>
              <a:avLst/>
              <a:gdLst/>
              <a:ahLst/>
              <a:cxnLst/>
              <a:rect l="0" t="0" r="0" b="0"/>
              <a:pathLst>
                <a:path w="219380" h="356493">
                  <a:moveTo>
                    <a:pt x="0" y="0"/>
                  </a:moveTo>
                  <a:lnTo>
                    <a:pt x="14914" y="55598"/>
                  </a:lnTo>
                  <a:lnTo>
                    <a:pt x="39509" y="109839"/>
                  </a:lnTo>
                  <a:lnTo>
                    <a:pt x="73708" y="164564"/>
                  </a:lnTo>
                  <a:lnTo>
                    <a:pt x="109804" y="219386"/>
                  </a:lnTo>
                  <a:lnTo>
                    <a:pt x="156932" y="278513"/>
                  </a:lnTo>
                  <a:lnTo>
                    <a:pt x="198749" y="325854"/>
                  </a:lnTo>
                  <a:lnTo>
                    <a:pt x="219379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941238" y="6121966"/>
              <a:ext cx="202299" cy="216544"/>
            </a:xfrm>
            <a:custGeom>
              <a:avLst/>
              <a:gdLst/>
              <a:ahLst/>
              <a:cxnLst/>
              <a:rect l="0" t="0" r="0" b="0"/>
              <a:pathLst>
                <a:path w="202299" h="216544">
                  <a:moveTo>
                    <a:pt x="65186" y="185375"/>
                  </a:moveTo>
                  <a:lnTo>
                    <a:pt x="65186" y="132167"/>
                  </a:lnTo>
                  <a:lnTo>
                    <a:pt x="62139" y="79386"/>
                  </a:lnTo>
                  <a:lnTo>
                    <a:pt x="43293" y="28200"/>
                  </a:lnTo>
                  <a:lnTo>
                    <a:pt x="27017" y="3291"/>
                  </a:lnTo>
                  <a:lnTo>
                    <a:pt x="19935" y="0"/>
                  </a:lnTo>
                  <a:lnTo>
                    <a:pt x="13690" y="2377"/>
                  </a:lnTo>
                  <a:lnTo>
                    <a:pt x="8004" y="8532"/>
                  </a:lnTo>
                  <a:lnTo>
                    <a:pt x="0" y="53587"/>
                  </a:lnTo>
                  <a:lnTo>
                    <a:pt x="4907" y="100623"/>
                  </a:lnTo>
                  <a:lnTo>
                    <a:pt x="23289" y="150784"/>
                  </a:lnTo>
                  <a:lnTo>
                    <a:pt x="48032" y="189683"/>
                  </a:lnTo>
                  <a:lnTo>
                    <a:pt x="69750" y="206587"/>
                  </a:lnTo>
                  <a:lnTo>
                    <a:pt x="81940" y="213228"/>
                  </a:lnTo>
                  <a:lnTo>
                    <a:pt x="111735" y="216543"/>
                  </a:lnTo>
                  <a:lnTo>
                    <a:pt x="142242" y="211416"/>
                  </a:lnTo>
                  <a:lnTo>
                    <a:pt x="202298" y="1853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170958" y="5825436"/>
              <a:ext cx="342781" cy="348765"/>
            </a:xfrm>
            <a:custGeom>
              <a:avLst/>
              <a:gdLst/>
              <a:ahLst/>
              <a:cxnLst/>
              <a:rect l="0" t="0" r="0" b="0"/>
              <a:pathLst>
                <a:path w="342781" h="348765">
                  <a:moveTo>
                    <a:pt x="0" y="193970"/>
                  </a:moveTo>
                  <a:lnTo>
                    <a:pt x="18978" y="253630"/>
                  </a:lnTo>
                  <a:lnTo>
                    <a:pt x="42695" y="296961"/>
                  </a:lnTo>
                  <a:lnTo>
                    <a:pt x="85284" y="346178"/>
                  </a:lnTo>
                  <a:lnTo>
                    <a:pt x="91896" y="348764"/>
                  </a:lnTo>
                  <a:lnTo>
                    <a:pt x="94780" y="344393"/>
                  </a:lnTo>
                  <a:lnTo>
                    <a:pt x="91561" y="301002"/>
                  </a:lnTo>
                  <a:lnTo>
                    <a:pt x="83351" y="256775"/>
                  </a:lnTo>
                  <a:lnTo>
                    <a:pt x="69546" y="211727"/>
                  </a:lnTo>
                  <a:lnTo>
                    <a:pt x="59201" y="150819"/>
                  </a:lnTo>
                  <a:lnTo>
                    <a:pt x="65366" y="139303"/>
                  </a:lnTo>
                  <a:lnTo>
                    <a:pt x="77093" y="133150"/>
                  </a:lnTo>
                  <a:lnTo>
                    <a:pt x="92530" y="130571"/>
                  </a:lnTo>
                  <a:lnTo>
                    <a:pt x="107391" y="133423"/>
                  </a:lnTo>
                  <a:lnTo>
                    <a:pt x="148618" y="157748"/>
                  </a:lnTo>
                  <a:lnTo>
                    <a:pt x="190618" y="198100"/>
                  </a:lnTo>
                  <a:lnTo>
                    <a:pt x="214920" y="236327"/>
                  </a:lnTo>
                  <a:lnTo>
                    <a:pt x="221968" y="252406"/>
                  </a:lnTo>
                  <a:lnTo>
                    <a:pt x="205729" y="213074"/>
                  </a:lnTo>
                  <a:lnTo>
                    <a:pt x="191976" y="160020"/>
                  </a:lnTo>
                  <a:lnTo>
                    <a:pt x="184348" y="117943"/>
                  </a:lnTo>
                  <a:lnTo>
                    <a:pt x="180958" y="73850"/>
                  </a:lnTo>
                  <a:lnTo>
                    <a:pt x="179050" y="13480"/>
                  </a:lnTo>
                  <a:lnTo>
                    <a:pt x="181829" y="3564"/>
                  </a:lnTo>
                  <a:lnTo>
                    <a:pt x="186729" y="0"/>
                  </a:lnTo>
                  <a:lnTo>
                    <a:pt x="193042" y="671"/>
                  </a:lnTo>
                  <a:lnTo>
                    <a:pt x="223764" y="30731"/>
                  </a:lnTo>
                  <a:lnTo>
                    <a:pt x="261812" y="78232"/>
                  </a:lnTo>
                  <a:lnTo>
                    <a:pt x="302032" y="130900"/>
                  </a:lnTo>
                  <a:lnTo>
                    <a:pt x="342780" y="1802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549857" y="5703989"/>
              <a:ext cx="155840" cy="233150"/>
            </a:xfrm>
            <a:custGeom>
              <a:avLst/>
              <a:gdLst/>
              <a:ahLst/>
              <a:cxnLst/>
              <a:rect l="0" t="0" r="0" b="0"/>
              <a:pathLst>
                <a:path w="155840" h="233150">
                  <a:moveTo>
                    <a:pt x="59860" y="233149"/>
                  </a:moveTo>
                  <a:lnTo>
                    <a:pt x="49007" y="184343"/>
                  </a:lnTo>
                  <a:lnTo>
                    <a:pt x="42933" y="134898"/>
                  </a:lnTo>
                  <a:lnTo>
                    <a:pt x="35547" y="77590"/>
                  </a:lnTo>
                  <a:lnTo>
                    <a:pt x="30773" y="37564"/>
                  </a:lnTo>
                  <a:lnTo>
                    <a:pt x="18494" y="4540"/>
                  </a:lnTo>
                  <a:lnTo>
                    <a:pt x="12478" y="0"/>
                  </a:lnTo>
                  <a:lnTo>
                    <a:pt x="6944" y="3067"/>
                  </a:lnTo>
                  <a:lnTo>
                    <a:pt x="1730" y="11205"/>
                  </a:lnTo>
                  <a:lnTo>
                    <a:pt x="0" y="32435"/>
                  </a:lnTo>
                  <a:lnTo>
                    <a:pt x="7592" y="78208"/>
                  </a:lnTo>
                  <a:lnTo>
                    <a:pt x="18348" y="115536"/>
                  </a:lnTo>
                  <a:lnTo>
                    <a:pt x="38363" y="147360"/>
                  </a:lnTo>
                  <a:lnTo>
                    <a:pt x="62494" y="168615"/>
                  </a:lnTo>
                  <a:lnTo>
                    <a:pt x="75326" y="176415"/>
                  </a:lnTo>
                  <a:lnTo>
                    <a:pt x="101774" y="181020"/>
                  </a:lnTo>
                  <a:lnTo>
                    <a:pt x="155839" y="1783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721037" y="5471123"/>
              <a:ext cx="341174" cy="327335"/>
            </a:xfrm>
            <a:custGeom>
              <a:avLst/>
              <a:gdLst/>
              <a:ahLst/>
              <a:cxnLst/>
              <a:rect l="0" t="0" r="0" b="0"/>
              <a:pathLst>
                <a:path w="341174" h="327335">
                  <a:moveTo>
                    <a:pt x="66926" y="123236"/>
                  </a:moveTo>
                  <a:lnTo>
                    <a:pt x="45089" y="108678"/>
                  </a:lnTo>
                  <a:lnTo>
                    <a:pt x="35610" y="107436"/>
                  </a:lnTo>
                  <a:lnTo>
                    <a:pt x="16952" y="114183"/>
                  </a:lnTo>
                  <a:lnTo>
                    <a:pt x="10758" y="124818"/>
                  </a:lnTo>
                  <a:lnTo>
                    <a:pt x="2040" y="177703"/>
                  </a:lnTo>
                  <a:lnTo>
                    <a:pt x="0" y="225140"/>
                  </a:lnTo>
                  <a:lnTo>
                    <a:pt x="7219" y="268567"/>
                  </a:lnTo>
                  <a:lnTo>
                    <a:pt x="13410" y="288679"/>
                  </a:lnTo>
                  <a:lnTo>
                    <a:pt x="32477" y="315089"/>
                  </a:lnTo>
                  <a:lnTo>
                    <a:pt x="43960" y="324264"/>
                  </a:lnTo>
                  <a:lnTo>
                    <a:pt x="54662" y="327334"/>
                  </a:lnTo>
                  <a:lnTo>
                    <a:pt x="64844" y="326334"/>
                  </a:lnTo>
                  <a:lnTo>
                    <a:pt x="74679" y="322620"/>
                  </a:lnTo>
                  <a:lnTo>
                    <a:pt x="81235" y="314050"/>
                  </a:lnTo>
                  <a:lnTo>
                    <a:pt x="88520" y="288278"/>
                  </a:lnTo>
                  <a:lnTo>
                    <a:pt x="85342" y="239508"/>
                  </a:lnTo>
                  <a:lnTo>
                    <a:pt x="74752" y="186463"/>
                  </a:lnTo>
                  <a:lnTo>
                    <a:pt x="72143" y="182145"/>
                  </a:lnTo>
                  <a:lnTo>
                    <a:pt x="70404" y="186884"/>
                  </a:lnTo>
                  <a:lnTo>
                    <a:pt x="69245" y="197661"/>
                  </a:lnTo>
                  <a:lnTo>
                    <a:pt x="76082" y="217760"/>
                  </a:lnTo>
                  <a:lnTo>
                    <a:pt x="90800" y="236850"/>
                  </a:lnTo>
                  <a:lnTo>
                    <a:pt x="112576" y="255490"/>
                  </a:lnTo>
                  <a:lnTo>
                    <a:pt x="141551" y="261743"/>
                  </a:lnTo>
                  <a:lnTo>
                    <a:pt x="157809" y="261278"/>
                  </a:lnTo>
                  <a:lnTo>
                    <a:pt x="171695" y="256398"/>
                  </a:lnTo>
                  <a:lnTo>
                    <a:pt x="195249" y="238787"/>
                  </a:lnTo>
                  <a:lnTo>
                    <a:pt x="218361" y="203177"/>
                  </a:lnTo>
                  <a:lnTo>
                    <a:pt x="227579" y="156401"/>
                  </a:lnTo>
                  <a:lnTo>
                    <a:pt x="230309" y="96669"/>
                  </a:lnTo>
                  <a:lnTo>
                    <a:pt x="223840" y="45284"/>
                  </a:lnTo>
                  <a:lnTo>
                    <a:pt x="212331" y="19527"/>
                  </a:lnTo>
                  <a:lnTo>
                    <a:pt x="204996" y="8393"/>
                  </a:lnTo>
                  <a:lnTo>
                    <a:pt x="195536" y="2493"/>
                  </a:lnTo>
                  <a:lnTo>
                    <a:pt x="172837" y="0"/>
                  </a:lnTo>
                  <a:lnTo>
                    <a:pt x="163432" y="4516"/>
                  </a:lnTo>
                  <a:lnTo>
                    <a:pt x="148919" y="21720"/>
                  </a:lnTo>
                  <a:lnTo>
                    <a:pt x="149011" y="29660"/>
                  </a:lnTo>
                  <a:lnTo>
                    <a:pt x="153642" y="36476"/>
                  </a:lnTo>
                  <a:lnTo>
                    <a:pt x="201192" y="65641"/>
                  </a:lnTo>
                  <a:lnTo>
                    <a:pt x="251607" y="84503"/>
                  </a:lnTo>
                  <a:lnTo>
                    <a:pt x="310767" y="115472"/>
                  </a:lnTo>
                  <a:lnTo>
                    <a:pt x="333232" y="132988"/>
                  </a:lnTo>
                  <a:lnTo>
                    <a:pt x="338918" y="144972"/>
                  </a:lnTo>
                  <a:lnTo>
                    <a:pt x="341173" y="174538"/>
                  </a:lnTo>
                  <a:lnTo>
                    <a:pt x="333035" y="199866"/>
                  </a:lnTo>
                  <a:lnTo>
                    <a:pt x="300016" y="2466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034764" y="5374980"/>
              <a:ext cx="274225" cy="205016"/>
            </a:xfrm>
            <a:custGeom>
              <a:avLst/>
              <a:gdLst/>
              <a:ahLst/>
              <a:cxnLst/>
              <a:rect l="0" t="0" r="0" b="0"/>
              <a:pathLst>
                <a:path w="274225" h="205016">
                  <a:moveTo>
                    <a:pt x="0" y="0"/>
                  </a:moveTo>
                  <a:lnTo>
                    <a:pt x="10946" y="54731"/>
                  </a:lnTo>
                  <a:lnTo>
                    <a:pt x="24911" y="112364"/>
                  </a:lnTo>
                  <a:lnTo>
                    <a:pt x="56154" y="165514"/>
                  </a:lnTo>
                  <a:lnTo>
                    <a:pt x="75232" y="189345"/>
                  </a:lnTo>
                  <a:lnTo>
                    <a:pt x="98945" y="205015"/>
                  </a:lnTo>
                  <a:lnTo>
                    <a:pt x="110143" y="203709"/>
                  </a:lnTo>
                  <a:lnTo>
                    <a:pt x="120656" y="196744"/>
                  </a:lnTo>
                  <a:lnTo>
                    <a:pt x="130712" y="186007"/>
                  </a:lnTo>
                  <a:lnTo>
                    <a:pt x="141885" y="153765"/>
                  </a:lnTo>
                  <a:lnTo>
                    <a:pt x="148175" y="92787"/>
                  </a:lnTo>
                  <a:lnTo>
                    <a:pt x="145975" y="34601"/>
                  </a:lnTo>
                  <a:lnTo>
                    <a:pt x="143021" y="18497"/>
                  </a:lnTo>
                  <a:lnTo>
                    <a:pt x="139529" y="12331"/>
                  </a:lnTo>
                  <a:lnTo>
                    <a:pt x="135676" y="12791"/>
                  </a:lnTo>
                  <a:lnTo>
                    <a:pt x="131584" y="17668"/>
                  </a:lnTo>
                  <a:lnTo>
                    <a:pt x="131100" y="43400"/>
                  </a:lnTo>
                  <a:lnTo>
                    <a:pt x="137488" y="75657"/>
                  </a:lnTo>
                  <a:lnTo>
                    <a:pt x="150483" y="100150"/>
                  </a:lnTo>
                  <a:lnTo>
                    <a:pt x="170477" y="117129"/>
                  </a:lnTo>
                  <a:lnTo>
                    <a:pt x="182207" y="123790"/>
                  </a:lnTo>
                  <a:lnTo>
                    <a:pt x="194598" y="123660"/>
                  </a:lnTo>
                  <a:lnTo>
                    <a:pt x="220553" y="111328"/>
                  </a:lnTo>
                  <a:lnTo>
                    <a:pt x="265050" y="54590"/>
                  </a:lnTo>
                  <a:lnTo>
                    <a:pt x="274224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285000" y="5155600"/>
              <a:ext cx="79163" cy="255802"/>
            </a:xfrm>
            <a:custGeom>
              <a:avLst/>
              <a:gdLst/>
              <a:ahLst/>
              <a:cxnLst/>
              <a:rect l="0" t="0" r="0" b="0"/>
              <a:pathLst>
                <a:path w="79163" h="255802">
                  <a:moveTo>
                    <a:pt x="23988" y="123401"/>
                  </a:moveTo>
                  <a:lnTo>
                    <a:pt x="43072" y="180653"/>
                  </a:lnTo>
                  <a:lnTo>
                    <a:pt x="62232" y="232043"/>
                  </a:lnTo>
                  <a:lnTo>
                    <a:pt x="79162" y="255801"/>
                  </a:lnTo>
                  <a:lnTo>
                    <a:pt x="53014" y="207869"/>
                  </a:lnTo>
                  <a:lnTo>
                    <a:pt x="27679" y="157908"/>
                  </a:lnTo>
                  <a:lnTo>
                    <a:pt x="8154" y="104510"/>
                  </a:lnTo>
                  <a:lnTo>
                    <a:pt x="0" y="50094"/>
                  </a:lnTo>
                  <a:lnTo>
                    <a:pt x="2155" y="25819"/>
                  </a:lnTo>
                  <a:lnTo>
                    <a:pt x="1027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433498" y="5142866"/>
              <a:ext cx="136004" cy="193803"/>
            </a:xfrm>
            <a:custGeom>
              <a:avLst/>
              <a:gdLst/>
              <a:ahLst/>
              <a:cxnLst/>
              <a:rect l="0" t="0" r="0" b="0"/>
              <a:pathLst>
                <a:path w="136004" h="193803">
                  <a:moveTo>
                    <a:pt x="12602" y="177269"/>
                  </a:moveTo>
                  <a:lnTo>
                    <a:pt x="34439" y="162711"/>
                  </a:lnTo>
                  <a:lnTo>
                    <a:pt x="49222" y="139314"/>
                  </a:lnTo>
                  <a:lnTo>
                    <a:pt x="59347" y="108602"/>
                  </a:lnTo>
                  <a:lnTo>
                    <a:pt x="63524" y="58575"/>
                  </a:lnTo>
                  <a:lnTo>
                    <a:pt x="59101" y="28537"/>
                  </a:lnTo>
                  <a:lnTo>
                    <a:pt x="52743" y="17176"/>
                  </a:lnTo>
                  <a:lnTo>
                    <a:pt x="33489" y="489"/>
                  </a:lnTo>
                  <a:lnTo>
                    <a:pt x="25004" y="0"/>
                  </a:lnTo>
                  <a:lnTo>
                    <a:pt x="17823" y="4245"/>
                  </a:lnTo>
                  <a:lnTo>
                    <a:pt x="11512" y="11645"/>
                  </a:lnTo>
                  <a:lnTo>
                    <a:pt x="2631" y="58454"/>
                  </a:lnTo>
                  <a:lnTo>
                    <a:pt x="0" y="113288"/>
                  </a:lnTo>
                  <a:lnTo>
                    <a:pt x="7509" y="145786"/>
                  </a:lnTo>
                  <a:lnTo>
                    <a:pt x="13777" y="160850"/>
                  </a:lnTo>
                  <a:lnTo>
                    <a:pt x="32929" y="181651"/>
                  </a:lnTo>
                  <a:lnTo>
                    <a:pt x="44435" y="189331"/>
                  </a:lnTo>
                  <a:lnTo>
                    <a:pt x="69407" y="193802"/>
                  </a:lnTo>
                  <a:lnTo>
                    <a:pt x="82465" y="192861"/>
                  </a:lnTo>
                  <a:lnTo>
                    <a:pt x="105099" y="183691"/>
                  </a:lnTo>
                  <a:lnTo>
                    <a:pt x="136003" y="1635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610634" y="4934903"/>
              <a:ext cx="233092" cy="302871"/>
            </a:xfrm>
            <a:custGeom>
              <a:avLst/>
              <a:gdLst/>
              <a:ahLst/>
              <a:cxnLst/>
              <a:rect l="0" t="0" r="0" b="0"/>
              <a:pathLst>
                <a:path w="233092" h="302871">
                  <a:moveTo>
                    <a:pt x="0" y="124719"/>
                  </a:moveTo>
                  <a:lnTo>
                    <a:pt x="4063" y="184379"/>
                  </a:lnTo>
                  <a:lnTo>
                    <a:pt x="18978" y="235835"/>
                  </a:lnTo>
                  <a:lnTo>
                    <a:pt x="38633" y="285614"/>
                  </a:lnTo>
                  <a:lnTo>
                    <a:pt x="44037" y="300538"/>
                  </a:lnTo>
                  <a:lnTo>
                    <a:pt x="46116" y="302870"/>
                  </a:lnTo>
                  <a:lnTo>
                    <a:pt x="38508" y="251882"/>
                  </a:lnTo>
                  <a:lnTo>
                    <a:pt x="30708" y="190327"/>
                  </a:lnTo>
                  <a:lnTo>
                    <a:pt x="32459" y="131971"/>
                  </a:lnTo>
                  <a:lnTo>
                    <a:pt x="35351" y="115842"/>
                  </a:lnTo>
                  <a:lnTo>
                    <a:pt x="40326" y="109660"/>
                  </a:lnTo>
                  <a:lnTo>
                    <a:pt x="46689" y="110109"/>
                  </a:lnTo>
                  <a:lnTo>
                    <a:pt x="78795" y="136391"/>
                  </a:lnTo>
                  <a:lnTo>
                    <a:pt x="112954" y="181869"/>
                  </a:lnTo>
                  <a:lnTo>
                    <a:pt x="125360" y="208011"/>
                  </a:lnTo>
                  <a:lnTo>
                    <a:pt x="127754" y="210716"/>
                  </a:lnTo>
                  <a:lnTo>
                    <a:pt x="124275" y="148476"/>
                  </a:lnTo>
                  <a:lnTo>
                    <a:pt x="123789" y="103285"/>
                  </a:lnTo>
                  <a:lnTo>
                    <a:pt x="123574" y="55778"/>
                  </a:lnTo>
                  <a:lnTo>
                    <a:pt x="123478" y="14350"/>
                  </a:lnTo>
                  <a:lnTo>
                    <a:pt x="128023" y="3912"/>
                  </a:lnTo>
                  <a:lnTo>
                    <a:pt x="135623" y="0"/>
                  </a:lnTo>
                  <a:lnTo>
                    <a:pt x="145260" y="440"/>
                  </a:lnTo>
                  <a:lnTo>
                    <a:pt x="153209" y="8350"/>
                  </a:lnTo>
                  <a:lnTo>
                    <a:pt x="176911" y="67652"/>
                  </a:lnTo>
                  <a:lnTo>
                    <a:pt x="195624" y="114412"/>
                  </a:lnTo>
                  <a:lnTo>
                    <a:pt x="221966" y="177528"/>
                  </a:lnTo>
                  <a:lnTo>
                    <a:pt x="233091" y="2069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879877" y="4792709"/>
              <a:ext cx="306629" cy="307026"/>
            </a:xfrm>
            <a:custGeom>
              <a:avLst/>
              <a:gdLst/>
              <a:ahLst/>
              <a:cxnLst/>
              <a:rect l="0" t="0" r="0" b="0"/>
              <a:pathLst>
                <a:path w="306629" h="307026">
                  <a:moveTo>
                    <a:pt x="46115" y="294335"/>
                  </a:moveTo>
                  <a:lnTo>
                    <a:pt x="46115" y="249026"/>
                  </a:lnTo>
                  <a:lnTo>
                    <a:pt x="46115" y="191364"/>
                  </a:lnTo>
                  <a:lnTo>
                    <a:pt x="44591" y="135008"/>
                  </a:lnTo>
                  <a:lnTo>
                    <a:pt x="38837" y="98091"/>
                  </a:lnTo>
                  <a:lnTo>
                    <a:pt x="33646" y="90379"/>
                  </a:lnTo>
                  <a:lnTo>
                    <a:pt x="27137" y="89808"/>
                  </a:lnTo>
                  <a:lnTo>
                    <a:pt x="19753" y="93999"/>
                  </a:lnTo>
                  <a:lnTo>
                    <a:pt x="7484" y="123029"/>
                  </a:lnTo>
                  <a:lnTo>
                    <a:pt x="0" y="161831"/>
                  </a:lnTo>
                  <a:lnTo>
                    <a:pt x="4352" y="212418"/>
                  </a:lnTo>
                  <a:lnTo>
                    <a:pt x="16813" y="269725"/>
                  </a:lnTo>
                  <a:lnTo>
                    <a:pt x="31061" y="296601"/>
                  </a:lnTo>
                  <a:lnTo>
                    <a:pt x="42173" y="303462"/>
                  </a:lnTo>
                  <a:lnTo>
                    <a:pt x="70770" y="307025"/>
                  </a:lnTo>
                  <a:lnTo>
                    <a:pt x="95667" y="299467"/>
                  </a:lnTo>
                  <a:lnTo>
                    <a:pt x="116889" y="284428"/>
                  </a:lnTo>
                  <a:lnTo>
                    <a:pt x="136477" y="262510"/>
                  </a:lnTo>
                  <a:lnTo>
                    <a:pt x="147215" y="233471"/>
                  </a:lnTo>
                  <a:lnTo>
                    <a:pt x="150464" y="200252"/>
                  </a:lnTo>
                  <a:lnTo>
                    <a:pt x="143727" y="148813"/>
                  </a:lnTo>
                  <a:lnTo>
                    <a:pt x="136218" y="118445"/>
                  </a:lnTo>
                  <a:lnTo>
                    <a:pt x="133606" y="116137"/>
                  </a:lnTo>
                  <a:lnTo>
                    <a:pt x="130704" y="133884"/>
                  </a:lnTo>
                  <a:lnTo>
                    <a:pt x="139787" y="194875"/>
                  </a:lnTo>
                  <a:lnTo>
                    <a:pt x="148859" y="227795"/>
                  </a:lnTo>
                  <a:lnTo>
                    <a:pt x="136006" y="174322"/>
                  </a:lnTo>
                  <a:lnTo>
                    <a:pt x="131771" y="132830"/>
                  </a:lnTo>
                  <a:lnTo>
                    <a:pt x="129888" y="86966"/>
                  </a:lnTo>
                  <a:lnTo>
                    <a:pt x="131875" y="29933"/>
                  </a:lnTo>
                  <a:lnTo>
                    <a:pt x="143138" y="3656"/>
                  </a:lnTo>
                  <a:lnTo>
                    <a:pt x="148884" y="0"/>
                  </a:lnTo>
                  <a:lnTo>
                    <a:pt x="154237" y="2134"/>
                  </a:lnTo>
                  <a:lnTo>
                    <a:pt x="159330" y="8126"/>
                  </a:lnTo>
                  <a:lnTo>
                    <a:pt x="179974" y="70952"/>
                  </a:lnTo>
                  <a:lnTo>
                    <a:pt x="203253" y="122351"/>
                  </a:lnTo>
                  <a:lnTo>
                    <a:pt x="220566" y="147311"/>
                  </a:lnTo>
                  <a:lnTo>
                    <a:pt x="242479" y="164497"/>
                  </a:lnTo>
                  <a:lnTo>
                    <a:pt x="254721" y="171214"/>
                  </a:lnTo>
                  <a:lnTo>
                    <a:pt x="265930" y="172644"/>
                  </a:lnTo>
                  <a:lnTo>
                    <a:pt x="286508" y="166108"/>
                  </a:lnTo>
                  <a:lnTo>
                    <a:pt x="297686" y="157109"/>
                  </a:lnTo>
                  <a:lnTo>
                    <a:pt x="306628" y="143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9159083" y="4538596"/>
              <a:ext cx="109690" cy="397626"/>
            </a:xfrm>
            <a:custGeom>
              <a:avLst/>
              <a:gdLst/>
              <a:ahLst/>
              <a:cxnLst/>
              <a:rect l="0" t="0" r="0" b="0"/>
              <a:pathLst>
                <a:path w="109690" h="397626">
                  <a:moveTo>
                    <a:pt x="0" y="0"/>
                  </a:moveTo>
                  <a:lnTo>
                    <a:pt x="0" y="59660"/>
                  </a:lnTo>
                  <a:lnTo>
                    <a:pt x="7278" y="121644"/>
                  </a:lnTo>
                  <a:lnTo>
                    <a:pt x="19083" y="171292"/>
                  </a:lnTo>
                  <a:lnTo>
                    <a:pt x="36721" y="231717"/>
                  </a:lnTo>
                  <a:lnTo>
                    <a:pt x="58938" y="291727"/>
                  </a:lnTo>
                  <a:lnTo>
                    <a:pt x="84937" y="354532"/>
                  </a:lnTo>
                  <a:lnTo>
                    <a:pt x="109689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145371" y="4703131"/>
              <a:ext cx="164535" cy="123401"/>
            </a:xfrm>
            <a:custGeom>
              <a:avLst/>
              <a:gdLst/>
              <a:ahLst/>
              <a:cxnLst/>
              <a:rect l="0" t="0" r="0" b="0"/>
              <a:pathLst>
                <a:path w="164535" h="123401">
                  <a:moveTo>
                    <a:pt x="0" y="123400"/>
                  </a:moveTo>
                  <a:lnTo>
                    <a:pt x="7279" y="101564"/>
                  </a:lnTo>
                  <a:lnTo>
                    <a:pt x="23040" y="82718"/>
                  </a:lnTo>
                  <a:lnTo>
                    <a:pt x="85945" y="31524"/>
                  </a:lnTo>
                  <a:lnTo>
                    <a:pt x="146737" y="6634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705696" y="6101673"/>
              <a:ext cx="120779" cy="314266"/>
            </a:xfrm>
            <a:custGeom>
              <a:avLst/>
              <a:gdLst/>
              <a:ahLst/>
              <a:cxnLst/>
              <a:rect l="0" t="0" r="0" b="0"/>
              <a:pathLst>
                <a:path w="120779" h="314266">
                  <a:moveTo>
                    <a:pt x="0" y="0"/>
                  </a:moveTo>
                  <a:lnTo>
                    <a:pt x="4062" y="55597"/>
                  </a:lnTo>
                  <a:lnTo>
                    <a:pt x="19083" y="109839"/>
                  </a:lnTo>
                  <a:lnTo>
                    <a:pt x="38244" y="172463"/>
                  </a:lnTo>
                  <a:lnTo>
                    <a:pt x="71241" y="234436"/>
                  </a:lnTo>
                  <a:lnTo>
                    <a:pt x="110645" y="290971"/>
                  </a:lnTo>
                  <a:lnTo>
                    <a:pt x="119467" y="303671"/>
                  </a:lnTo>
                  <a:lnTo>
                    <a:pt x="120778" y="310613"/>
                  </a:lnTo>
                  <a:lnTo>
                    <a:pt x="117082" y="313718"/>
                  </a:lnTo>
                  <a:lnTo>
                    <a:pt x="110047" y="314265"/>
                  </a:lnTo>
                  <a:lnTo>
                    <a:pt x="68555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637139" y="6183940"/>
              <a:ext cx="287936" cy="205669"/>
            </a:xfrm>
            <a:custGeom>
              <a:avLst/>
              <a:gdLst/>
              <a:ahLst/>
              <a:cxnLst/>
              <a:rect l="0" t="0" r="0" b="0"/>
              <a:pathLst>
                <a:path w="287936" h="205669">
                  <a:moveTo>
                    <a:pt x="0" y="205668"/>
                  </a:moveTo>
                  <a:lnTo>
                    <a:pt x="24940" y="183776"/>
                  </a:lnTo>
                  <a:lnTo>
                    <a:pt x="88072" y="141208"/>
                  </a:lnTo>
                  <a:lnTo>
                    <a:pt x="147525" y="106769"/>
                  </a:lnTo>
                  <a:lnTo>
                    <a:pt x="205516" y="63602"/>
                  </a:lnTo>
                  <a:lnTo>
                    <a:pt x="263145" y="12154"/>
                  </a:lnTo>
                  <a:lnTo>
                    <a:pt x="2879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984462" y="5882294"/>
              <a:ext cx="187040" cy="438759"/>
            </a:xfrm>
            <a:custGeom>
              <a:avLst/>
              <a:gdLst/>
              <a:ahLst/>
              <a:cxnLst/>
              <a:rect l="0" t="0" r="0" b="0"/>
              <a:pathLst>
                <a:path w="187040" h="438759">
                  <a:moveTo>
                    <a:pt x="50302" y="0"/>
                  </a:moveTo>
                  <a:lnTo>
                    <a:pt x="35387" y="48807"/>
                  </a:lnTo>
                  <a:lnTo>
                    <a:pt x="18460" y="98252"/>
                  </a:lnTo>
                  <a:lnTo>
                    <a:pt x="5681" y="133552"/>
                  </a:lnTo>
                  <a:lnTo>
                    <a:pt x="0" y="169554"/>
                  </a:lnTo>
                  <a:lnTo>
                    <a:pt x="3057" y="184639"/>
                  </a:lnTo>
                  <a:lnTo>
                    <a:pt x="18640" y="209525"/>
                  </a:lnTo>
                  <a:lnTo>
                    <a:pt x="44863" y="222616"/>
                  </a:lnTo>
                  <a:lnTo>
                    <a:pt x="104072" y="238300"/>
                  </a:lnTo>
                  <a:lnTo>
                    <a:pt x="153241" y="251561"/>
                  </a:lnTo>
                  <a:lnTo>
                    <a:pt x="166156" y="259115"/>
                  </a:lnTo>
                  <a:lnTo>
                    <a:pt x="184567" y="279697"/>
                  </a:lnTo>
                  <a:lnTo>
                    <a:pt x="187039" y="293107"/>
                  </a:lnTo>
                  <a:lnTo>
                    <a:pt x="181661" y="324258"/>
                  </a:lnTo>
                  <a:lnTo>
                    <a:pt x="154224" y="368777"/>
                  </a:lnTo>
                  <a:lnTo>
                    <a:pt x="113431" y="412296"/>
                  </a:lnTo>
                  <a:lnTo>
                    <a:pt x="64013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089609" y="5758893"/>
              <a:ext cx="301647" cy="403304"/>
            </a:xfrm>
            <a:custGeom>
              <a:avLst/>
              <a:gdLst/>
              <a:ahLst/>
              <a:cxnLst/>
              <a:rect l="0" t="0" r="0" b="0"/>
              <a:pathLst>
                <a:path w="301647" h="403304">
                  <a:moveTo>
                    <a:pt x="0" y="0"/>
                  </a:moveTo>
                  <a:lnTo>
                    <a:pt x="10946" y="51685"/>
                  </a:lnTo>
                  <a:lnTo>
                    <a:pt x="27778" y="109066"/>
                  </a:lnTo>
                  <a:lnTo>
                    <a:pt x="45773" y="171690"/>
                  </a:lnTo>
                  <a:lnTo>
                    <a:pt x="73422" y="231796"/>
                  </a:lnTo>
                  <a:lnTo>
                    <a:pt x="99197" y="291742"/>
                  </a:lnTo>
                  <a:lnTo>
                    <a:pt x="124355" y="343908"/>
                  </a:lnTo>
                  <a:lnTo>
                    <a:pt x="160152" y="401572"/>
                  </a:lnTo>
                  <a:lnTo>
                    <a:pt x="163136" y="403303"/>
                  </a:lnTo>
                  <a:lnTo>
                    <a:pt x="145767" y="346650"/>
                  </a:lnTo>
                  <a:lnTo>
                    <a:pt x="129399" y="285653"/>
                  </a:lnTo>
                  <a:lnTo>
                    <a:pt x="125178" y="225136"/>
                  </a:lnTo>
                  <a:lnTo>
                    <a:pt x="125451" y="162008"/>
                  </a:lnTo>
                  <a:lnTo>
                    <a:pt x="130914" y="128372"/>
                  </a:lnTo>
                  <a:lnTo>
                    <a:pt x="139074" y="119098"/>
                  </a:lnTo>
                  <a:lnTo>
                    <a:pt x="150607" y="114438"/>
                  </a:lnTo>
                  <a:lnTo>
                    <a:pt x="164390" y="112856"/>
                  </a:lnTo>
                  <a:lnTo>
                    <a:pt x="187830" y="119222"/>
                  </a:lnTo>
                  <a:lnTo>
                    <a:pt x="198346" y="125185"/>
                  </a:lnTo>
                  <a:lnTo>
                    <a:pt x="214093" y="143999"/>
                  </a:lnTo>
                  <a:lnTo>
                    <a:pt x="235586" y="188411"/>
                  </a:lnTo>
                  <a:lnTo>
                    <a:pt x="261252" y="241688"/>
                  </a:lnTo>
                  <a:lnTo>
                    <a:pt x="289942" y="300636"/>
                  </a:lnTo>
                  <a:lnTo>
                    <a:pt x="301646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356756" y="5827449"/>
              <a:ext cx="226457" cy="243935"/>
            </a:xfrm>
            <a:custGeom>
              <a:avLst/>
              <a:gdLst/>
              <a:ahLst/>
              <a:cxnLst/>
              <a:rect l="0" t="0" r="0" b="0"/>
              <a:pathLst>
                <a:path w="226457" h="243935">
                  <a:moveTo>
                    <a:pt x="75633" y="0"/>
                  </a:moveTo>
                  <a:lnTo>
                    <a:pt x="46518" y="0"/>
                  </a:lnTo>
                  <a:lnTo>
                    <a:pt x="36418" y="6094"/>
                  </a:lnTo>
                  <a:lnTo>
                    <a:pt x="21133" y="29116"/>
                  </a:lnTo>
                  <a:lnTo>
                    <a:pt x="8330" y="92025"/>
                  </a:lnTo>
                  <a:lnTo>
                    <a:pt x="0" y="138988"/>
                  </a:lnTo>
                  <a:lnTo>
                    <a:pt x="5826" y="196745"/>
                  </a:lnTo>
                  <a:lnTo>
                    <a:pt x="13122" y="229124"/>
                  </a:lnTo>
                  <a:lnTo>
                    <a:pt x="21771" y="238064"/>
                  </a:lnTo>
                  <a:lnTo>
                    <a:pt x="33631" y="242500"/>
                  </a:lnTo>
                  <a:lnTo>
                    <a:pt x="47632" y="243934"/>
                  </a:lnTo>
                  <a:lnTo>
                    <a:pt x="60012" y="238796"/>
                  </a:lnTo>
                  <a:lnTo>
                    <a:pt x="81894" y="216837"/>
                  </a:lnTo>
                  <a:lnTo>
                    <a:pt x="104064" y="170214"/>
                  </a:lnTo>
                  <a:lnTo>
                    <a:pt x="113003" y="110526"/>
                  </a:lnTo>
                  <a:lnTo>
                    <a:pt x="108372" y="51877"/>
                  </a:lnTo>
                  <a:lnTo>
                    <a:pt x="106600" y="46773"/>
                  </a:lnTo>
                  <a:lnTo>
                    <a:pt x="104631" y="61414"/>
                  </a:lnTo>
                  <a:lnTo>
                    <a:pt x="111881" y="81124"/>
                  </a:lnTo>
                  <a:lnTo>
                    <a:pt x="141362" y="118605"/>
                  </a:lnTo>
                  <a:lnTo>
                    <a:pt x="174836" y="138907"/>
                  </a:lnTo>
                  <a:lnTo>
                    <a:pt x="185948" y="139832"/>
                  </a:lnTo>
                  <a:lnTo>
                    <a:pt x="206421" y="132735"/>
                  </a:lnTo>
                  <a:lnTo>
                    <a:pt x="213099" y="126577"/>
                  </a:lnTo>
                  <a:lnTo>
                    <a:pt x="226456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523289" y="5687313"/>
              <a:ext cx="191174" cy="441263"/>
            </a:xfrm>
            <a:custGeom>
              <a:avLst/>
              <a:gdLst/>
              <a:ahLst/>
              <a:cxnLst/>
              <a:rect l="0" t="0" r="0" b="0"/>
              <a:pathLst>
                <a:path w="191174" h="441263">
                  <a:moveTo>
                    <a:pt x="59923" y="167558"/>
                  </a:moveTo>
                  <a:lnTo>
                    <a:pt x="52644" y="189395"/>
                  </a:lnTo>
                  <a:lnTo>
                    <a:pt x="55396" y="232090"/>
                  </a:lnTo>
                  <a:lnTo>
                    <a:pt x="71499" y="293211"/>
                  </a:lnTo>
                  <a:lnTo>
                    <a:pt x="93991" y="352227"/>
                  </a:lnTo>
                  <a:lnTo>
                    <a:pt x="118430" y="407461"/>
                  </a:lnTo>
                  <a:lnTo>
                    <a:pt x="131426" y="441262"/>
                  </a:lnTo>
                  <a:lnTo>
                    <a:pt x="110286" y="385665"/>
                  </a:lnTo>
                  <a:lnTo>
                    <a:pt x="76505" y="329067"/>
                  </a:lnTo>
                  <a:lnTo>
                    <a:pt x="48640" y="276650"/>
                  </a:lnTo>
                  <a:lnTo>
                    <a:pt x="37282" y="228659"/>
                  </a:lnTo>
                  <a:lnTo>
                    <a:pt x="13075" y="165747"/>
                  </a:lnTo>
                  <a:lnTo>
                    <a:pt x="0" y="107945"/>
                  </a:lnTo>
                  <a:lnTo>
                    <a:pt x="7686" y="45924"/>
                  </a:lnTo>
                  <a:lnTo>
                    <a:pt x="11387" y="31624"/>
                  </a:lnTo>
                  <a:lnTo>
                    <a:pt x="18425" y="20567"/>
                  </a:lnTo>
                  <a:lnTo>
                    <a:pt x="38432" y="4219"/>
                  </a:lnTo>
                  <a:lnTo>
                    <a:pt x="70684" y="0"/>
                  </a:lnTo>
                  <a:lnTo>
                    <a:pt x="107363" y="4727"/>
                  </a:lnTo>
                  <a:lnTo>
                    <a:pt x="138899" y="16985"/>
                  </a:lnTo>
                  <a:lnTo>
                    <a:pt x="175070" y="48294"/>
                  </a:lnTo>
                  <a:lnTo>
                    <a:pt x="187273" y="77481"/>
                  </a:lnTo>
                  <a:lnTo>
                    <a:pt x="191173" y="109242"/>
                  </a:lnTo>
                  <a:lnTo>
                    <a:pt x="187828" y="138593"/>
                  </a:lnTo>
                  <a:lnTo>
                    <a:pt x="162822" y="188091"/>
                  </a:lnTo>
                  <a:lnTo>
                    <a:pt x="126468" y="234073"/>
                  </a:lnTo>
                  <a:lnTo>
                    <a:pt x="86749" y="262086"/>
                  </a:lnTo>
                  <a:lnTo>
                    <a:pt x="32500" y="2772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730730" y="5573781"/>
              <a:ext cx="140419" cy="239958"/>
            </a:xfrm>
            <a:custGeom>
              <a:avLst/>
              <a:gdLst/>
              <a:ahLst/>
              <a:cxnLst/>
              <a:rect l="0" t="0" r="0" b="0"/>
              <a:pathLst>
                <a:path w="140419" h="239958">
                  <a:moveTo>
                    <a:pt x="44439" y="239957"/>
                  </a:moveTo>
                  <a:lnTo>
                    <a:pt x="63522" y="182704"/>
                  </a:lnTo>
                  <a:lnTo>
                    <a:pt x="89060" y="128268"/>
                  </a:lnTo>
                  <a:lnTo>
                    <a:pt x="94731" y="79570"/>
                  </a:lnTo>
                  <a:lnTo>
                    <a:pt x="85916" y="35518"/>
                  </a:lnTo>
                  <a:lnTo>
                    <a:pt x="72522" y="7412"/>
                  </a:lnTo>
                  <a:lnTo>
                    <a:pt x="63160" y="1136"/>
                  </a:lnTo>
                  <a:lnTo>
                    <a:pt x="52349" y="0"/>
                  </a:lnTo>
                  <a:lnTo>
                    <a:pt x="40572" y="2289"/>
                  </a:lnTo>
                  <a:lnTo>
                    <a:pt x="31196" y="11432"/>
                  </a:lnTo>
                  <a:lnTo>
                    <a:pt x="10723" y="60694"/>
                  </a:lnTo>
                  <a:lnTo>
                    <a:pt x="0" y="101885"/>
                  </a:lnTo>
                  <a:lnTo>
                    <a:pt x="2345" y="137458"/>
                  </a:lnTo>
                  <a:lnTo>
                    <a:pt x="13542" y="166979"/>
                  </a:lnTo>
                  <a:lnTo>
                    <a:pt x="28676" y="190256"/>
                  </a:lnTo>
                  <a:lnTo>
                    <a:pt x="41548" y="197683"/>
                  </a:lnTo>
                  <a:lnTo>
                    <a:pt x="76162" y="205934"/>
                  </a:lnTo>
                  <a:lnTo>
                    <a:pt x="104750" y="205538"/>
                  </a:lnTo>
                  <a:lnTo>
                    <a:pt x="140418" y="198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994548" y="5621781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2742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468016" y="8703102"/>
            <a:ext cx="607309" cy="713444"/>
            <a:chOff x="2468016" y="8703102"/>
            <a:chExt cx="607309" cy="713444"/>
          </a:xfrm>
        </p:grpSpPr>
        <p:sp>
          <p:nvSpPr>
            <p:cNvPr id="53" name="Freeform 52"/>
            <p:cNvSpPr/>
            <p:nvPr/>
          </p:nvSpPr>
          <p:spPr>
            <a:xfrm>
              <a:off x="2468016" y="8826963"/>
              <a:ext cx="123402" cy="287936"/>
            </a:xfrm>
            <a:custGeom>
              <a:avLst/>
              <a:gdLst/>
              <a:ahLst/>
              <a:cxnLst/>
              <a:rect l="0" t="0" r="0" b="0"/>
              <a:pathLst>
                <a:path w="123402" h="287936">
                  <a:moveTo>
                    <a:pt x="0" y="0"/>
                  </a:moveTo>
                  <a:lnTo>
                    <a:pt x="19084" y="57252"/>
                  </a:lnTo>
                  <a:lnTo>
                    <a:pt x="46145" y="111688"/>
                  </a:lnTo>
                  <a:lnTo>
                    <a:pt x="64286" y="161910"/>
                  </a:lnTo>
                  <a:lnTo>
                    <a:pt x="88281" y="213862"/>
                  </a:lnTo>
                  <a:lnTo>
                    <a:pt x="115561" y="265009"/>
                  </a:lnTo>
                  <a:lnTo>
                    <a:pt x="123401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522861" y="8799540"/>
              <a:ext cx="95979" cy="617006"/>
            </a:xfrm>
            <a:custGeom>
              <a:avLst/>
              <a:gdLst/>
              <a:ahLst/>
              <a:cxnLst/>
              <a:rect l="0" t="0" r="0" b="0"/>
              <a:pathLst>
                <a:path w="95979" h="617006">
                  <a:moveTo>
                    <a:pt x="95978" y="0"/>
                  </a:moveTo>
                  <a:lnTo>
                    <a:pt x="86555" y="35887"/>
                  </a:lnTo>
                  <a:lnTo>
                    <a:pt x="82014" y="89007"/>
                  </a:lnTo>
                  <a:lnTo>
                    <a:pt x="73221" y="136570"/>
                  </a:lnTo>
                  <a:lnTo>
                    <a:pt x="68415" y="190104"/>
                  </a:lnTo>
                  <a:lnTo>
                    <a:pt x="58019" y="250484"/>
                  </a:lnTo>
                  <a:lnTo>
                    <a:pt x="45290" y="301722"/>
                  </a:lnTo>
                  <a:lnTo>
                    <a:pt x="36379" y="342306"/>
                  </a:lnTo>
                  <a:lnTo>
                    <a:pt x="27341" y="393859"/>
                  </a:lnTo>
                  <a:lnTo>
                    <a:pt x="18245" y="452319"/>
                  </a:lnTo>
                  <a:lnTo>
                    <a:pt x="9125" y="513850"/>
                  </a:lnTo>
                  <a:lnTo>
                    <a:pt x="4055" y="560493"/>
                  </a:lnTo>
                  <a:lnTo>
                    <a:pt x="0" y="617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724355" y="8703102"/>
              <a:ext cx="350970" cy="360539"/>
            </a:xfrm>
            <a:custGeom>
              <a:avLst/>
              <a:gdLst/>
              <a:ahLst/>
              <a:cxnLst/>
              <a:rect l="0" t="0" r="0" b="0"/>
              <a:pathLst>
                <a:path w="350970" h="360539">
                  <a:moveTo>
                    <a:pt x="31597" y="329529"/>
                  </a:moveTo>
                  <a:lnTo>
                    <a:pt x="61426" y="280723"/>
                  </a:lnTo>
                  <a:lnTo>
                    <a:pt x="83092" y="231277"/>
                  </a:lnTo>
                  <a:lnTo>
                    <a:pt x="99160" y="182095"/>
                  </a:lnTo>
                  <a:lnTo>
                    <a:pt x="109507" y="134514"/>
                  </a:lnTo>
                  <a:lnTo>
                    <a:pt x="110959" y="117252"/>
                  </a:lnTo>
                  <a:lnTo>
                    <a:pt x="105833" y="105744"/>
                  </a:lnTo>
                  <a:lnTo>
                    <a:pt x="96322" y="98072"/>
                  </a:lnTo>
                  <a:lnTo>
                    <a:pt x="83888" y="92957"/>
                  </a:lnTo>
                  <a:lnTo>
                    <a:pt x="72551" y="95642"/>
                  </a:lnTo>
                  <a:lnTo>
                    <a:pt x="51830" y="114874"/>
                  </a:lnTo>
                  <a:lnTo>
                    <a:pt x="23034" y="167240"/>
                  </a:lnTo>
                  <a:lnTo>
                    <a:pt x="8494" y="209157"/>
                  </a:lnTo>
                  <a:lnTo>
                    <a:pt x="0" y="251655"/>
                  </a:lnTo>
                  <a:lnTo>
                    <a:pt x="1303" y="290856"/>
                  </a:lnTo>
                  <a:lnTo>
                    <a:pt x="15086" y="320467"/>
                  </a:lnTo>
                  <a:lnTo>
                    <a:pt x="36446" y="342259"/>
                  </a:lnTo>
                  <a:lnTo>
                    <a:pt x="61174" y="357023"/>
                  </a:lnTo>
                  <a:lnTo>
                    <a:pt x="95524" y="360538"/>
                  </a:lnTo>
                  <a:lnTo>
                    <a:pt x="133135" y="355499"/>
                  </a:lnTo>
                  <a:lnTo>
                    <a:pt x="178481" y="335531"/>
                  </a:lnTo>
                  <a:lnTo>
                    <a:pt x="201490" y="318993"/>
                  </a:lnTo>
                  <a:lnTo>
                    <a:pt x="241088" y="261656"/>
                  </a:lnTo>
                  <a:lnTo>
                    <a:pt x="267513" y="211070"/>
                  </a:lnTo>
                  <a:lnTo>
                    <a:pt x="290862" y="148197"/>
                  </a:lnTo>
                  <a:lnTo>
                    <a:pt x="301388" y="95524"/>
                  </a:lnTo>
                  <a:lnTo>
                    <a:pt x="300445" y="45385"/>
                  </a:lnTo>
                  <a:lnTo>
                    <a:pt x="297666" y="30410"/>
                  </a:lnTo>
                  <a:lnTo>
                    <a:pt x="291243" y="18903"/>
                  </a:lnTo>
                  <a:lnTo>
                    <a:pt x="271919" y="2055"/>
                  </a:lnTo>
                  <a:lnTo>
                    <a:pt x="260368" y="0"/>
                  </a:lnTo>
                  <a:lnTo>
                    <a:pt x="235345" y="5842"/>
                  </a:lnTo>
                  <a:lnTo>
                    <a:pt x="225321" y="13188"/>
                  </a:lnTo>
                  <a:lnTo>
                    <a:pt x="210120" y="33539"/>
                  </a:lnTo>
                  <a:lnTo>
                    <a:pt x="208504" y="45365"/>
                  </a:lnTo>
                  <a:lnTo>
                    <a:pt x="214833" y="70692"/>
                  </a:lnTo>
                  <a:lnTo>
                    <a:pt x="235928" y="93121"/>
                  </a:lnTo>
                  <a:lnTo>
                    <a:pt x="291845" y="132346"/>
                  </a:lnTo>
                  <a:lnTo>
                    <a:pt x="325886" y="160230"/>
                  </a:lnTo>
                  <a:lnTo>
                    <a:pt x="347990" y="195068"/>
                  </a:lnTo>
                  <a:lnTo>
                    <a:pt x="350969" y="225080"/>
                  </a:lnTo>
                  <a:lnTo>
                    <a:pt x="345692" y="255684"/>
                  </a:lnTo>
                  <a:lnTo>
                    <a:pt x="333190" y="279443"/>
                  </a:lnTo>
                  <a:lnTo>
                    <a:pt x="313414" y="296097"/>
                  </a:lnTo>
                  <a:lnTo>
                    <a:pt x="263478" y="319201"/>
                  </a:lnTo>
                  <a:lnTo>
                    <a:pt x="236727" y="320877"/>
                  </a:lnTo>
                  <a:lnTo>
                    <a:pt x="212650" y="316543"/>
                  </a:lnTo>
                  <a:lnTo>
                    <a:pt x="182420" y="3021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965290" y="8803784"/>
            <a:ext cx="659371" cy="640184"/>
            <a:chOff x="6965290" y="8803784"/>
            <a:chExt cx="659371" cy="640184"/>
          </a:xfrm>
        </p:grpSpPr>
        <p:sp>
          <p:nvSpPr>
            <p:cNvPr id="57" name="Freeform 56"/>
            <p:cNvSpPr/>
            <p:nvPr/>
          </p:nvSpPr>
          <p:spPr>
            <a:xfrm>
              <a:off x="6965290" y="9005208"/>
              <a:ext cx="150825" cy="191959"/>
            </a:xfrm>
            <a:custGeom>
              <a:avLst/>
              <a:gdLst/>
              <a:ahLst/>
              <a:cxnLst/>
              <a:rect l="0" t="0" r="0" b="0"/>
              <a:pathLst>
                <a:path w="150825" h="191959">
                  <a:moveTo>
                    <a:pt x="0" y="0"/>
                  </a:moveTo>
                  <a:lnTo>
                    <a:pt x="46774" y="59215"/>
                  </a:lnTo>
                  <a:lnTo>
                    <a:pt x="100643" y="115766"/>
                  </a:lnTo>
                  <a:lnTo>
                    <a:pt x="133068" y="161673"/>
                  </a:lnTo>
                  <a:lnTo>
                    <a:pt x="150824" y="1919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102402" y="8881807"/>
              <a:ext cx="13713" cy="562161"/>
            </a:xfrm>
            <a:custGeom>
              <a:avLst/>
              <a:gdLst/>
              <a:ahLst/>
              <a:cxnLst/>
              <a:rect l="0" t="0" r="0" b="0"/>
              <a:pathLst>
                <a:path w="13713" h="562161">
                  <a:moveTo>
                    <a:pt x="13712" y="0"/>
                  </a:moveTo>
                  <a:lnTo>
                    <a:pt x="2859" y="48808"/>
                  </a:lnTo>
                  <a:lnTo>
                    <a:pt x="847" y="110440"/>
                  </a:lnTo>
                  <a:lnTo>
                    <a:pt x="376" y="166392"/>
                  </a:lnTo>
                  <a:lnTo>
                    <a:pt x="167" y="226807"/>
                  </a:lnTo>
                  <a:lnTo>
                    <a:pt x="75" y="289205"/>
                  </a:lnTo>
                  <a:lnTo>
                    <a:pt x="33" y="350962"/>
                  </a:lnTo>
                  <a:lnTo>
                    <a:pt x="15" y="408879"/>
                  </a:lnTo>
                  <a:lnTo>
                    <a:pt x="6" y="465089"/>
                  </a:lnTo>
                  <a:lnTo>
                    <a:pt x="2" y="527812"/>
                  </a:lnTo>
                  <a:lnTo>
                    <a:pt x="0" y="562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220145" y="8803784"/>
              <a:ext cx="404516" cy="341589"/>
            </a:xfrm>
            <a:custGeom>
              <a:avLst/>
              <a:gdLst/>
              <a:ahLst/>
              <a:cxnLst/>
              <a:rect l="0" t="0" r="0" b="0"/>
              <a:pathLst>
                <a:path w="404516" h="341589">
                  <a:moveTo>
                    <a:pt x="46792" y="283692"/>
                  </a:moveTo>
                  <a:lnTo>
                    <a:pt x="61349" y="269134"/>
                  </a:lnTo>
                  <a:lnTo>
                    <a:pt x="68497" y="245736"/>
                  </a:lnTo>
                  <a:lnTo>
                    <a:pt x="72520" y="198304"/>
                  </a:lnTo>
                  <a:lnTo>
                    <a:pt x="70415" y="166521"/>
                  </a:lnTo>
                  <a:lnTo>
                    <a:pt x="59322" y="142239"/>
                  </a:lnTo>
                  <a:lnTo>
                    <a:pt x="52099" y="137592"/>
                  </a:lnTo>
                  <a:lnTo>
                    <a:pt x="44236" y="137541"/>
                  </a:lnTo>
                  <a:lnTo>
                    <a:pt x="35947" y="140554"/>
                  </a:lnTo>
                  <a:lnTo>
                    <a:pt x="22675" y="156089"/>
                  </a:lnTo>
                  <a:lnTo>
                    <a:pt x="6637" y="198656"/>
                  </a:lnTo>
                  <a:lnTo>
                    <a:pt x="0" y="235234"/>
                  </a:lnTo>
                  <a:lnTo>
                    <a:pt x="8152" y="295956"/>
                  </a:lnTo>
                  <a:lnTo>
                    <a:pt x="11891" y="310150"/>
                  </a:lnTo>
                  <a:lnTo>
                    <a:pt x="20478" y="321136"/>
                  </a:lnTo>
                  <a:lnTo>
                    <a:pt x="46269" y="337405"/>
                  </a:lnTo>
                  <a:lnTo>
                    <a:pt x="82107" y="341588"/>
                  </a:lnTo>
                  <a:lnTo>
                    <a:pt x="120379" y="336846"/>
                  </a:lnTo>
                  <a:lnTo>
                    <a:pt x="152624" y="324581"/>
                  </a:lnTo>
                  <a:lnTo>
                    <a:pt x="196472" y="285990"/>
                  </a:lnTo>
                  <a:lnTo>
                    <a:pt x="238410" y="228682"/>
                  </a:lnTo>
                  <a:lnTo>
                    <a:pt x="272502" y="170737"/>
                  </a:lnTo>
                  <a:lnTo>
                    <a:pt x="294623" y="122253"/>
                  </a:lnTo>
                  <a:lnTo>
                    <a:pt x="303547" y="71662"/>
                  </a:lnTo>
                  <a:lnTo>
                    <a:pt x="298912" y="18078"/>
                  </a:lnTo>
                  <a:lnTo>
                    <a:pt x="291045" y="7591"/>
                  </a:lnTo>
                  <a:lnTo>
                    <a:pt x="279707" y="2123"/>
                  </a:lnTo>
                  <a:lnTo>
                    <a:pt x="266055" y="0"/>
                  </a:lnTo>
                  <a:lnTo>
                    <a:pt x="242759" y="5767"/>
                  </a:lnTo>
                  <a:lnTo>
                    <a:pt x="232282" y="11572"/>
                  </a:lnTo>
                  <a:lnTo>
                    <a:pt x="226820" y="20011"/>
                  </a:lnTo>
                  <a:lnTo>
                    <a:pt x="224814" y="41576"/>
                  </a:lnTo>
                  <a:lnTo>
                    <a:pt x="230982" y="47632"/>
                  </a:lnTo>
                  <a:lnTo>
                    <a:pt x="241189" y="50145"/>
                  </a:lnTo>
                  <a:lnTo>
                    <a:pt x="288730" y="54529"/>
                  </a:lnTo>
                  <a:lnTo>
                    <a:pt x="346997" y="65476"/>
                  </a:lnTo>
                  <a:lnTo>
                    <a:pt x="365759" y="69658"/>
                  </a:lnTo>
                  <a:lnTo>
                    <a:pt x="379790" y="77017"/>
                  </a:lnTo>
                  <a:lnTo>
                    <a:pt x="399443" y="97381"/>
                  </a:lnTo>
                  <a:lnTo>
                    <a:pt x="403770" y="109211"/>
                  </a:lnTo>
                  <a:lnTo>
                    <a:pt x="404515" y="134541"/>
                  </a:lnTo>
                  <a:lnTo>
                    <a:pt x="399534" y="146171"/>
                  </a:lnTo>
                  <a:lnTo>
                    <a:pt x="381812" y="167220"/>
                  </a:lnTo>
                  <a:lnTo>
                    <a:pt x="346139" y="188920"/>
                  </a:lnTo>
                  <a:lnTo>
                    <a:pt x="299344" y="204999"/>
                  </a:lnTo>
                  <a:lnTo>
                    <a:pt x="246885" y="204853"/>
                  </a:lnTo>
                  <a:lnTo>
                    <a:pt x="211326" y="2014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Freeform 60"/>
          <p:cNvSpPr/>
          <p:nvPr/>
        </p:nvSpPr>
        <p:spPr>
          <a:xfrm>
            <a:off x="2797085" y="10359020"/>
            <a:ext cx="456236" cy="430902"/>
          </a:xfrm>
          <a:custGeom>
            <a:avLst/>
            <a:gdLst/>
            <a:ahLst/>
            <a:cxnLst/>
            <a:rect l="0" t="0" r="0" b="0"/>
            <a:pathLst>
              <a:path w="456236" h="430902">
                <a:moveTo>
                  <a:pt x="0" y="318218"/>
                </a:moveTo>
                <a:lnTo>
                  <a:pt x="3047" y="369903"/>
                </a:lnTo>
                <a:lnTo>
                  <a:pt x="14558" y="399081"/>
                </a:lnTo>
                <a:lnTo>
                  <a:pt x="37955" y="419159"/>
                </a:lnTo>
                <a:lnTo>
                  <a:pt x="52726" y="426645"/>
                </a:lnTo>
                <a:lnTo>
                  <a:pt x="89451" y="430901"/>
                </a:lnTo>
                <a:lnTo>
                  <a:pt x="131164" y="426191"/>
                </a:lnTo>
                <a:lnTo>
                  <a:pt x="194426" y="407932"/>
                </a:lnTo>
                <a:lnTo>
                  <a:pt x="243471" y="390673"/>
                </a:lnTo>
                <a:lnTo>
                  <a:pt x="296926" y="358317"/>
                </a:lnTo>
                <a:lnTo>
                  <a:pt x="346729" y="304088"/>
                </a:lnTo>
                <a:lnTo>
                  <a:pt x="392973" y="247501"/>
                </a:lnTo>
                <a:lnTo>
                  <a:pt x="434685" y="191674"/>
                </a:lnTo>
                <a:lnTo>
                  <a:pt x="456235" y="132073"/>
                </a:lnTo>
                <a:lnTo>
                  <a:pt x="455955" y="79571"/>
                </a:lnTo>
                <a:lnTo>
                  <a:pt x="438945" y="32698"/>
                </a:lnTo>
                <a:lnTo>
                  <a:pt x="419036" y="12059"/>
                </a:lnTo>
                <a:lnTo>
                  <a:pt x="407329" y="4423"/>
                </a:lnTo>
                <a:lnTo>
                  <a:pt x="374007" y="0"/>
                </a:lnTo>
                <a:lnTo>
                  <a:pt x="320548" y="6075"/>
                </a:lnTo>
                <a:lnTo>
                  <a:pt x="275762" y="21587"/>
                </a:lnTo>
                <a:lnTo>
                  <a:pt x="219683" y="54125"/>
                </a:lnTo>
                <a:lnTo>
                  <a:pt x="174017" y="102364"/>
                </a:lnTo>
                <a:lnTo>
                  <a:pt x="135859" y="151512"/>
                </a:lnTo>
                <a:lnTo>
                  <a:pt x="97131" y="204669"/>
                </a:lnTo>
                <a:lnTo>
                  <a:pt x="67205" y="259013"/>
                </a:lnTo>
                <a:lnTo>
                  <a:pt x="48012" y="313710"/>
                </a:lnTo>
                <a:lnTo>
                  <a:pt x="34200" y="365463"/>
                </a:lnTo>
                <a:lnTo>
                  <a:pt x="27422" y="4141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349204" y="10420939"/>
            <a:ext cx="435139" cy="396145"/>
          </a:xfrm>
          <a:custGeom>
            <a:avLst/>
            <a:gdLst/>
            <a:ahLst/>
            <a:cxnLst/>
            <a:rect l="0" t="0" r="0" b="0"/>
            <a:pathLst>
              <a:path w="435139" h="396145">
                <a:moveTo>
                  <a:pt x="164534" y="78053"/>
                </a:moveTo>
                <a:lnTo>
                  <a:pt x="119087" y="130779"/>
                </a:lnTo>
                <a:lnTo>
                  <a:pt x="88268" y="187961"/>
                </a:lnTo>
                <a:lnTo>
                  <a:pt x="73255" y="231005"/>
                </a:lnTo>
                <a:lnTo>
                  <a:pt x="60300" y="294001"/>
                </a:lnTo>
                <a:lnTo>
                  <a:pt x="60316" y="330947"/>
                </a:lnTo>
                <a:lnTo>
                  <a:pt x="70480" y="362602"/>
                </a:lnTo>
                <a:lnTo>
                  <a:pt x="80503" y="374395"/>
                </a:lnTo>
                <a:lnTo>
                  <a:pt x="107890" y="391561"/>
                </a:lnTo>
                <a:lnTo>
                  <a:pt x="140375" y="396144"/>
                </a:lnTo>
                <a:lnTo>
                  <a:pt x="203604" y="386672"/>
                </a:lnTo>
                <a:lnTo>
                  <a:pt x="253469" y="359929"/>
                </a:lnTo>
                <a:lnTo>
                  <a:pt x="306067" y="319370"/>
                </a:lnTo>
                <a:lnTo>
                  <a:pt x="363853" y="272990"/>
                </a:lnTo>
                <a:lnTo>
                  <a:pt x="385662" y="250006"/>
                </a:lnTo>
                <a:lnTo>
                  <a:pt x="413547" y="202806"/>
                </a:lnTo>
                <a:lnTo>
                  <a:pt x="430611" y="150226"/>
                </a:lnTo>
                <a:lnTo>
                  <a:pt x="435138" y="114192"/>
                </a:lnTo>
                <a:lnTo>
                  <a:pt x="429024" y="85990"/>
                </a:lnTo>
                <a:lnTo>
                  <a:pt x="400273" y="35779"/>
                </a:lnTo>
                <a:lnTo>
                  <a:pt x="378997" y="17115"/>
                </a:lnTo>
                <a:lnTo>
                  <a:pt x="352782" y="5266"/>
                </a:lnTo>
                <a:lnTo>
                  <a:pt x="320819" y="0"/>
                </a:lnTo>
                <a:lnTo>
                  <a:pt x="261284" y="11592"/>
                </a:lnTo>
                <a:lnTo>
                  <a:pt x="217691" y="30234"/>
                </a:lnTo>
                <a:lnTo>
                  <a:pt x="177495" y="53753"/>
                </a:lnTo>
                <a:lnTo>
                  <a:pt x="122801" y="102030"/>
                </a:lnTo>
                <a:lnTo>
                  <a:pt x="97235" y="125273"/>
                </a:lnTo>
                <a:lnTo>
                  <a:pt x="55997" y="185785"/>
                </a:lnTo>
                <a:lnTo>
                  <a:pt x="27764" y="236422"/>
                </a:lnTo>
                <a:lnTo>
                  <a:pt x="0" y="2974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797085" y="11284357"/>
            <a:ext cx="490656" cy="530912"/>
          </a:xfrm>
          <a:custGeom>
            <a:avLst/>
            <a:gdLst/>
            <a:ahLst/>
            <a:cxnLst/>
            <a:rect l="0" t="0" r="0" b="0"/>
            <a:pathLst>
              <a:path w="490656" h="530912">
                <a:moveTo>
                  <a:pt x="0" y="270398"/>
                </a:moveTo>
                <a:lnTo>
                  <a:pt x="3047" y="314183"/>
                </a:lnTo>
                <a:lnTo>
                  <a:pt x="21893" y="360899"/>
                </a:lnTo>
                <a:lnTo>
                  <a:pt x="38168" y="384763"/>
                </a:lnTo>
                <a:lnTo>
                  <a:pt x="79019" y="415327"/>
                </a:lnTo>
                <a:lnTo>
                  <a:pt x="136996" y="436402"/>
                </a:lnTo>
                <a:lnTo>
                  <a:pt x="184288" y="439141"/>
                </a:lnTo>
                <a:lnTo>
                  <a:pt x="234253" y="432232"/>
                </a:lnTo>
                <a:lnTo>
                  <a:pt x="281850" y="413927"/>
                </a:lnTo>
                <a:lnTo>
                  <a:pt x="341634" y="375882"/>
                </a:lnTo>
                <a:lnTo>
                  <a:pt x="401693" y="319180"/>
                </a:lnTo>
                <a:lnTo>
                  <a:pt x="447833" y="263167"/>
                </a:lnTo>
                <a:lnTo>
                  <a:pt x="468023" y="227122"/>
                </a:lnTo>
                <a:lnTo>
                  <a:pt x="483654" y="172938"/>
                </a:lnTo>
                <a:lnTo>
                  <a:pt x="490655" y="115919"/>
                </a:lnTo>
                <a:lnTo>
                  <a:pt x="484168" y="82910"/>
                </a:lnTo>
                <a:lnTo>
                  <a:pt x="469605" y="54528"/>
                </a:lnTo>
                <a:lnTo>
                  <a:pt x="447898" y="31758"/>
                </a:lnTo>
                <a:lnTo>
                  <a:pt x="409981" y="9087"/>
                </a:lnTo>
                <a:lnTo>
                  <a:pt x="355244" y="0"/>
                </a:lnTo>
                <a:lnTo>
                  <a:pt x="308709" y="10062"/>
                </a:lnTo>
                <a:lnTo>
                  <a:pt x="262128" y="28246"/>
                </a:lnTo>
                <a:lnTo>
                  <a:pt x="210209" y="55612"/>
                </a:lnTo>
                <a:lnTo>
                  <a:pt x="167404" y="84542"/>
                </a:lnTo>
                <a:lnTo>
                  <a:pt x="107961" y="147800"/>
                </a:lnTo>
                <a:lnTo>
                  <a:pt x="66973" y="203525"/>
                </a:lnTo>
                <a:lnTo>
                  <a:pt x="46420" y="253969"/>
                </a:lnTo>
                <a:lnTo>
                  <a:pt x="24757" y="307510"/>
                </a:lnTo>
                <a:lnTo>
                  <a:pt x="16984" y="363492"/>
                </a:lnTo>
                <a:lnTo>
                  <a:pt x="14681" y="426122"/>
                </a:lnTo>
                <a:lnTo>
                  <a:pt x="13998" y="480903"/>
                </a:lnTo>
                <a:lnTo>
                  <a:pt x="13711" y="5309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376626" y="11238614"/>
            <a:ext cx="449355" cy="557558"/>
          </a:xfrm>
          <a:custGeom>
            <a:avLst/>
            <a:gdLst/>
            <a:ahLst/>
            <a:cxnLst/>
            <a:rect l="0" t="0" r="0" b="0"/>
            <a:pathLst>
              <a:path w="449355" h="557558">
                <a:moveTo>
                  <a:pt x="109690" y="233873"/>
                </a:moveTo>
                <a:lnTo>
                  <a:pt x="79860" y="286744"/>
                </a:lnTo>
                <a:lnTo>
                  <a:pt x="65963" y="327451"/>
                </a:lnTo>
                <a:lnTo>
                  <a:pt x="59787" y="376013"/>
                </a:lnTo>
                <a:lnTo>
                  <a:pt x="61104" y="424001"/>
                </a:lnTo>
                <a:lnTo>
                  <a:pt x="68291" y="469198"/>
                </a:lnTo>
                <a:lnTo>
                  <a:pt x="81642" y="509598"/>
                </a:lnTo>
                <a:lnTo>
                  <a:pt x="92515" y="524333"/>
                </a:lnTo>
                <a:lnTo>
                  <a:pt x="120846" y="544767"/>
                </a:lnTo>
                <a:lnTo>
                  <a:pt x="171057" y="557557"/>
                </a:lnTo>
                <a:lnTo>
                  <a:pt x="206536" y="548361"/>
                </a:lnTo>
                <a:lnTo>
                  <a:pt x="256707" y="525614"/>
                </a:lnTo>
                <a:lnTo>
                  <a:pt x="284720" y="511312"/>
                </a:lnTo>
                <a:lnTo>
                  <a:pt x="346668" y="448043"/>
                </a:lnTo>
                <a:lnTo>
                  <a:pt x="387842" y="389255"/>
                </a:lnTo>
                <a:lnTo>
                  <a:pt x="418087" y="335264"/>
                </a:lnTo>
                <a:lnTo>
                  <a:pt x="436696" y="282197"/>
                </a:lnTo>
                <a:lnTo>
                  <a:pt x="445459" y="240116"/>
                </a:lnTo>
                <a:lnTo>
                  <a:pt x="449354" y="196022"/>
                </a:lnTo>
                <a:lnTo>
                  <a:pt x="436989" y="135651"/>
                </a:lnTo>
                <a:lnTo>
                  <a:pt x="406750" y="79170"/>
                </a:lnTo>
                <a:lnTo>
                  <a:pt x="368844" y="38397"/>
                </a:lnTo>
                <a:lnTo>
                  <a:pt x="321388" y="7019"/>
                </a:lnTo>
                <a:lnTo>
                  <a:pt x="286553" y="0"/>
                </a:lnTo>
                <a:lnTo>
                  <a:pt x="228618" y="4614"/>
                </a:lnTo>
                <a:lnTo>
                  <a:pt x="186922" y="14674"/>
                </a:lnTo>
                <a:lnTo>
                  <a:pt x="132235" y="44509"/>
                </a:lnTo>
                <a:lnTo>
                  <a:pt x="106506" y="63889"/>
                </a:lnTo>
                <a:lnTo>
                  <a:pt x="66482" y="125272"/>
                </a:lnTo>
                <a:lnTo>
                  <a:pt x="38862" y="179244"/>
                </a:lnTo>
                <a:lnTo>
                  <a:pt x="23533" y="227506"/>
                </a:lnTo>
                <a:lnTo>
                  <a:pt x="9343" y="280399"/>
                </a:lnTo>
                <a:lnTo>
                  <a:pt x="2769" y="334666"/>
                </a:lnTo>
                <a:lnTo>
                  <a:pt x="821" y="389340"/>
                </a:lnTo>
                <a:lnTo>
                  <a:pt x="366" y="417737"/>
                </a:lnTo>
                <a:lnTo>
                  <a:pt x="0" y="4532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2824507" y="12153072"/>
            <a:ext cx="300022" cy="473420"/>
            <a:chOff x="2824507" y="12153072"/>
            <a:chExt cx="300022" cy="473420"/>
          </a:xfrm>
        </p:grpSpPr>
        <p:sp>
          <p:nvSpPr>
            <p:cNvPr id="65" name="Freeform 64"/>
            <p:cNvSpPr/>
            <p:nvPr/>
          </p:nvSpPr>
          <p:spPr>
            <a:xfrm>
              <a:off x="2906775" y="12215155"/>
              <a:ext cx="13712" cy="27423"/>
            </a:xfrm>
            <a:custGeom>
              <a:avLst/>
              <a:gdLst/>
              <a:ahLst/>
              <a:cxnLst/>
              <a:rect l="0" t="0" r="0" b="0"/>
              <a:pathLst>
                <a:path w="13712" h="27423">
                  <a:moveTo>
                    <a:pt x="13711" y="0"/>
                  </a:moveTo>
                  <a:lnTo>
                    <a:pt x="0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824507" y="12153072"/>
              <a:ext cx="300022" cy="473420"/>
            </a:xfrm>
            <a:custGeom>
              <a:avLst/>
              <a:gdLst/>
              <a:ahLst/>
              <a:cxnLst/>
              <a:rect l="0" t="0" r="0" b="0"/>
              <a:pathLst>
                <a:path w="300022" h="473420">
                  <a:moveTo>
                    <a:pt x="41134" y="350018"/>
                  </a:moveTo>
                  <a:lnTo>
                    <a:pt x="53604" y="381334"/>
                  </a:lnTo>
                  <a:lnTo>
                    <a:pt x="67497" y="399992"/>
                  </a:lnTo>
                  <a:lnTo>
                    <a:pt x="91953" y="410316"/>
                  </a:lnTo>
                  <a:lnTo>
                    <a:pt x="107006" y="413069"/>
                  </a:lnTo>
                  <a:lnTo>
                    <a:pt x="135920" y="408002"/>
                  </a:lnTo>
                  <a:lnTo>
                    <a:pt x="150028" y="402386"/>
                  </a:lnTo>
                  <a:lnTo>
                    <a:pt x="203988" y="352632"/>
                  </a:lnTo>
                  <a:lnTo>
                    <a:pt x="235809" y="315584"/>
                  </a:lnTo>
                  <a:lnTo>
                    <a:pt x="264535" y="258394"/>
                  </a:lnTo>
                  <a:lnTo>
                    <a:pt x="283121" y="215350"/>
                  </a:lnTo>
                  <a:lnTo>
                    <a:pt x="296158" y="155569"/>
                  </a:lnTo>
                  <a:lnTo>
                    <a:pt x="300021" y="99262"/>
                  </a:lnTo>
                  <a:lnTo>
                    <a:pt x="293887" y="51262"/>
                  </a:lnTo>
                  <a:lnTo>
                    <a:pt x="278393" y="26297"/>
                  </a:lnTo>
                  <a:lnTo>
                    <a:pt x="267863" y="15374"/>
                  </a:lnTo>
                  <a:lnTo>
                    <a:pt x="235850" y="3237"/>
                  </a:lnTo>
                  <a:lnTo>
                    <a:pt x="216648" y="0"/>
                  </a:lnTo>
                  <a:lnTo>
                    <a:pt x="199277" y="2413"/>
                  </a:lnTo>
                  <a:lnTo>
                    <a:pt x="167788" y="17281"/>
                  </a:lnTo>
                  <a:lnTo>
                    <a:pt x="131644" y="51347"/>
                  </a:lnTo>
                  <a:lnTo>
                    <a:pt x="92134" y="105328"/>
                  </a:lnTo>
                  <a:lnTo>
                    <a:pt x="64201" y="156994"/>
                  </a:lnTo>
                  <a:lnTo>
                    <a:pt x="38151" y="219869"/>
                  </a:lnTo>
                  <a:lnTo>
                    <a:pt x="25589" y="264243"/>
                  </a:lnTo>
                  <a:lnTo>
                    <a:pt x="14928" y="309357"/>
                  </a:lnTo>
                  <a:lnTo>
                    <a:pt x="6635" y="357846"/>
                  </a:lnTo>
                  <a:lnTo>
                    <a:pt x="2949" y="414944"/>
                  </a:lnTo>
                  <a:lnTo>
                    <a:pt x="0" y="4734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663686" y="12665228"/>
            <a:ext cx="427014" cy="499965"/>
            <a:chOff x="2663686" y="12665228"/>
            <a:chExt cx="427014" cy="499965"/>
          </a:xfrm>
        </p:grpSpPr>
        <p:sp>
          <p:nvSpPr>
            <p:cNvPr id="68" name="Freeform 67"/>
            <p:cNvSpPr/>
            <p:nvPr/>
          </p:nvSpPr>
          <p:spPr>
            <a:xfrm>
              <a:off x="2663686" y="12665228"/>
              <a:ext cx="130929" cy="468579"/>
            </a:xfrm>
            <a:custGeom>
              <a:avLst/>
              <a:gdLst/>
              <a:ahLst/>
              <a:cxnLst/>
              <a:rect l="0" t="0" r="0" b="0"/>
              <a:pathLst>
                <a:path w="130929" h="468579">
                  <a:moveTo>
                    <a:pt x="37421" y="139508"/>
                  </a:moveTo>
                  <a:lnTo>
                    <a:pt x="56505" y="196761"/>
                  </a:lnTo>
                  <a:lnTo>
                    <a:pt x="69651" y="250758"/>
                  </a:lnTo>
                  <a:lnTo>
                    <a:pt x="83195" y="307721"/>
                  </a:lnTo>
                  <a:lnTo>
                    <a:pt x="98373" y="370899"/>
                  </a:lnTo>
                  <a:lnTo>
                    <a:pt x="97861" y="371466"/>
                  </a:lnTo>
                  <a:lnTo>
                    <a:pt x="72633" y="324659"/>
                  </a:lnTo>
                  <a:lnTo>
                    <a:pt x="56656" y="270372"/>
                  </a:lnTo>
                  <a:lnTo>
                    <a:pt x="40750" y="220940"/>
                  </a:lnTo>
                  <a:lnTo>
                    <a:pt x="18941" y="162451"/>
                  </a:lnTo>
                  <a:lnTo>
                    <a:pt x="3676" y="111774"/>
                  </a:lnTo>
                  <a:lnTo>
                    <a:pt x="0" y="51394"/>
                  </a:lnTo>
                  <a:lnTo>
                    <a:pt x="4539" y="13000"/>
                  </a:lnTo>
                  <a:lnTo>
                    <a:pt x="10929" y="3372"/>
                  </a:lnTo>
                  <a:lnTo>
                    <a:pt x="19760" y="0"/>
                  </a:lnTo>
                  <a:lnTo>
                    <a:pt x="30217" y="799"/>
                  </a:lnTo>
                  <a:lnTo>
                    <a:pt x="38712" y="8949"/>
                  </a:lnTo>
                  <a:lnTo>
                    <a:pt x="52214" y="38317"/>
                  </a:lnTo>
                  <a:lnTo>
                    <a:pt x="61101" y="97677"/>
                  </a:lnTo>
                  <a:lnTo>
                    <a:pt x="63734" y="156229"/>
                  </a:lnTo>
                  <a:lnTo>
                    <a:pt x="64515" y="212172"/>
                  </a:lnTo>
                  <a:lnTo>
                    <a:pt x="63100" y="219944"/>
                  </a:lnTo>
                  <a:lnTo>
                    <a:pt x="60634" y="220555"/>
                  </a:lnTo>
                  <a:lnTo>
                    <a:pt x="57467" y="216391"/>
                  </a:lnTo>
                  <a:lnTo>
                    <a:pt x="53009" y="174138"/>
                  </a:lnTo>
                  <a:lnTo>
                    <a:pt x="58967" y="120654"/>
                  </a:lnTo>
                  <a:lnTo>
                    <a:pt x="70381" y="73491"/>
                  </a:lnTo>
                  <a:lnTo>
                    <a:pt x="79199" y="65028"/>
                  </a:lnTo>
                  <a:lnTo>
                    <a:pt x="91172" y="60908"/>
                  </a:lnTo>
                  <a:lnTo>
                    <a:pt x="105248" y="59685"/>
                  </a:lnTo>
                  <a:lnTo>
                    <a:pt x="114631" y="64965"/>
                  </a:lnTo>
                  <a:lnTo>
                    <a:pt x="120887" y="74578"/>
                  </a:lnTo>
                  <a:lnTo>
                    <a:pt x="127838" y="106080"/>
                  </a:lnTo>
                  <a:lnTo>
                    <a:pt x="130928" y="155629"/>
                  </a:lnTo>
                  <a:lnTo>
                    <a:pt x="125388" y="214364"/>
                  </a:lnTo>
                  <a:lnTo>
                    <a:pt x="109868" y="276680"/>
                  </a:lnTo>
                  <a:lnTo>
                    <a:pt x="95111" y="329790"/>
                  </a:lnTo>
                  <a:lnTo>
                    <a:pt x="73642" y="390046"/>
                  </a:lnTo>
                  <a:lnTo>
                    <a:pt x="55432" y="435152"/>
                  </a:lnTo>
                  <a:lnTo>
                    <a:pt x="23709" y="4685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866849" y="12694048"/>
              <a:ext cx="223851" cy="471145"/>
            </a:xfrm>
            <a:custGeom>
              <a:avLst/>
              <a:gdLst/>
              <a:ahLst/>
              <a:cxnLst/>
              <a:rect l="0" t="0" r="0" b="0"/>
              <a:pathLst>
                <a:path w="223851" h="471145">
                  <a:moveTo>
                    <a:pt x="81059" y="83267"/>
                  </a:moveTo>
                  <a:lnTo>
                    <a:pt x="60690" y="106682"/>
                  </a:lnTo>
                  <a:lnTo>
                    <a:pt x="35682" y="166812"/>
                  </a:lnTo>
                  <a:lnTo>
                    <a:pt x="21741" y="214325"/>
                  </a:lnTo>
                  <a:lnTo>
                    <a:pt x="7962" y="266997"/>
                  </a:lnTo>
                  <a:lnTo>
                    <a:pt x="1509" y="321198"/>
                  </a:lnTo>
                  <a:lnTo>
                    <a:pt x="0" y="365736"/>
                  </a:lnTo>
                  <a:lnTo>
                    <a:pt x="3899" y="411430"/>
                  </a:lnTo>
                  <a:lnTo>
                    <a:pt x="20867" y="446972"/>
                  </a:lnTo>
                  <a:lnTo>
                    <a:pt x="33314" y="458278"/>
                  </a:lnTo>
                  <a:lnTo>
                    <a:pt x="63394" y="470840"/>
                  </a:lnTo>
                  <a:lnTo>
                    <a:pt x="76900" y="471144"/>
                  </a:lnTo>
                  <a:lnTo>
                    <a:pt x="100031" y="463355"/>
                  </a:lnTo>
                  <a:lnTo>
                    <a:pt x="116406" y="445676"/>
                  </a:lnTo>
                  <a:lnTo>
                    <a:pt x="153706" y="391786"/>
                  </a:lnTo>
                  <a:lnTo>
                    <a:pt x="172494" y="344970"/>
                  </a:lnTo>
                  <a:lnTo>
                    <a:pt x="195158" y="287933"/>
                  </a:lnTo>
                  <a:lnTo>
                    <a:pt x="206928" y="234660"/>
                  </a:lnTo>
                  <a:lnTo>
                    <a:pt x="217237" y="179498"/>
                  </a:lnTo>
                  <a:lnTo>
                    <a:pt x="223850" y="126035"/>
                  </a:lnTo>
                  <a:lnTo>
                    <a:pt x="221711" y="76884"/>
                  </a:lnTo>
                  <a:lnTo>
                    <a:pt x="211619" y="41835"/>
                  </a:lnTo>
                  <a:lnTo>
                    <a:pt x="204663" y="28223"/>
                  </a:lnTo>
                  <a:lnTo>
                    <a:pt x="184745" y="9036"/>
                  </a:lnTo>
                  <a:lnTo>
                    <a:pt x="173035" y="1786"/>
                  </a:lnTo>
                  <a:lnTo>
                    <a:pt x="160658" y="0"/>
                  </a:lnTo>
                  <a:lnTo>
                    <a:pt x="134718" y="6141"/>
                  </a:lnTo>
                  <a:lnTo>
                    <a:pt x="101698" y="26729"/>
                  </a:lnTo>
                  <a:lnTo>
                    <a:pt x="86169" y="51536"/>
                  </a:lnTo>
                  <a:lnTo>
                    <a:pt x="68862" y="99763"/>
                  </a:lnTo>
                  <a:lnTo>
                    <a:pt x="58148" y="152648"/>
                  </a:lnTo>
                  <a:lnTo>
                    <a:pt x="50911" y="206911"/>
                  </a:lnTo>
                  <a:lnTo>
                    <a:pt x="43181" y="261584"/>
                  </a:lnTo>
                  <a:lnTo>
                    <a:pt x="40890" y="308252"/>
                  </a:lnTo>
                  <a:lnTo>
                    <a:pt x="39926" y="343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586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52400"/>
            <a:ext cx="9490583" cy="479336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381000" y="5181600"/>
            <a:ext cx="4192687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Do practice problem 3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933628" y="2961619"/>
            <a:ext cx="284320" cy="315359"/>
          </a:xfrm>
          <a:custGeom>
            <a:avLst/>
            <a:gdLst/>
            <a:ahLst/>
            <a:cxnLst/>
            <a:rect l="0" t="0" r="0" b="0"/>
            <a:pathLst>
              <a:path w="284320" h="315359">
                <a:moveTo>
                  <a:pt x="74631" y="0"/>
                </a:moveTo>
                <a:lnTo>
                  <a:pt x="60073" y="14558"/>
                </a:lnTo>
                <a:lnTo>
                  <a:pt x="38803" y="68667"/>
                </a:lnTo>
                <a:lnTo>
                  <a:pt x="24575" y="120218"/>
                </a:lnTo>
                <a:lnTo>
                  <a:pt x="10711" y="172563"/>
                </a:lnTo>
                <a:lnTo>
                  <a:pt x="0" y="217696"/>
                </a:lnTo>
                <a:lnTo>
                  <a:pt x="2360" y="246054"/>
                </a:lnTo>
                <a:lnTo>
                  <a:pt x="12549" y="269829"/>
                </a:lnTo>
                <a:lnTo>
                  <a:pt x="19532" y="280435"/>
                </a:lnTo>
                <a:lnTo>
                  <a:pt x="31805" y="285982"/>
                </a:lnTo>
                <a:lnTo>
                  <a:pt x="65754" y="288083"/>
                </a:lnTo>
                <a:lnTo>
                  <a:pt x="98108" y="275813"/>
                </a:lnTo>
                <a:lnTo>
                  <a:pt x="156119" y="230696"/>
                </a:lnTo>
                <a:lnTo>
                  <a:pt x="200643" y="176250"/>
                </a:lnTo>
                <a:lnTo>
                  <a:pt x="229444" y="127549"/>
                </a:lnTo>
                <a:lnTo>
                  <a:pt x="262410" y="69376"/>
                </a:lnTo>
                <a:lnTo>
                  <a:pt x="284045" y="13874"/>
                </a:lnTo>
                <a:lnTo>
                  <a:pt x="284319" y="9249"/>
                </a:lnTo>
                <a:lnTo>
                  <a:pt x="281456" y="10737"/>
                </a:lnTo>
                <a:lnTo>
                  <a:pt x="262868" y="38729"/>
                </a:lnTo>
                <a:lnTo>
                  <a:pt x="242126" y="85617"/>
                </a:lnTo>
                <a:lnTo>
                  <a:pt x="221469" y="148777"/>
                </a:lnTo>
                <a:lnTo>
                  <a:pt x="214624" y="205908"/>
                </a:lnTo>
                <a:lnTo>
                  <a:pt x="219876" y="263801"/>
                </a:lnTo>
                <a:lnTo>
                  <a:pt x="239166" y="3153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9172794" y="3526287"/>
            <a:ext cx="262312" cy="370812"/>
          </a:xfrm>
          <a:custGeom>
            <a:avLst/>
            <a:gdLst/>
            <a:ahLst/>
            <a:cxnLst/>
            <a:rect l="0" t="0" r="0" b="0"/>
            <a:pathLst>
              <a:path w="262312" h="370812">
                <a:moveTo>
                  <a:pt x="109689" y="79759"/>
                </a:moveTo>
                <a:lnTo>
                  <a:pt x="100266" y="115645"/>
                </a:lnTo>
                <a:lnTo>
                  <a:pt x="95726" y="168766"/>
                </a:lnTo>
                <a:lnTo>
                  <a:pt x="85408" y="216329"/>
                </a:lnTo>
                <a:lnTo>
                  <a:pt x="72703" y="268339"/>
                </a:lnTo>
                <a:lnTo>
                  <a:pt x="59290" y="322344"/>
                </a:lnTo>
                <a:lnTo>
                  <a:pt x="50218" y="358710"/>
                </a:lnTo>
                <a:lnTo>
                  <a:pt x="50237" y="367799"/>
                </a:lnTo>
                <a:lnTo>
                  <a:pt x="53296" y="370811"/>
                </a:lnTo>
                <a:lnTo>
                  <a:pt x="58383" y="369772"/>
                </a:lnTo>
                <a:lnTo>
                  <a:pt x="68097" y="352368"/>
                </a:lnTo>
                <a:lnTo>
                  <a:pt x="86747" y="291540"/>
                </a:lnTo>
                <a:lnTo>
                  <a:pt x="100521" y="231547"/>
                </a:lnTo>
                <a:lnTo>
                  <a:pt x="114252" y="172807"/>
                </a:lnTo>
                <a:lnTo>
                  <a:pt x="135247" y="116808"/>
                </a:lnTo>
                <a:lnTo>
                  <a:pt x="160765" y="61621"/>
                </a:lnTo>
                <a:lnTo>
                  <a:pt x="187624" y="13954"/>
                </a:lnTo>
                <a:lnTo>
                  <a:pt x="199732" y="5420"/>
                </a:lnTo>
                <a:lnTo>
                  <a:pt x="229437" y="0"/>
                </a:lnTo>
                <a:lnTo>
                  <a:pt x="241319" y="3734"/>
                </a:lnTo>
                <a:lnTo>
                  <a:pt x="250764" y="10794"/>
                </a:lnTo>
                <a:lnTo>
                  <a:pt x="258584" y="20071"/>
                </a:lnTo>
                <a:lnTo>
                  <a:pt x="262274" y="32350"/>
                </a:lnTo>
                <a:lnTo>
                  <a:pt x="262311" y="62243"/>
                </a:lnTo>
                <a:lnTo>
                  <a:pt x="249124" y="91779"/>
                </a:lnTo>
                <a:lnTo>
                  <a:pt x="216005" y="130040"/>
                </a:lnTo>
                <a:lnTo>
                  <a:pt x="156589" y="170266"/>
                </a:lnTo>
                <a:lnTo>
                  <a:pt x="104119" y="191043"/>
                </a:lnTo>
                <a:lnTo>
                  <a:pt x="44265" y="210189"/>
                </a:lnTo>
                <a:lnTo>
                  <a:pt x="0" y="2168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727611" y="4504894"/>
            <a:ext cx="397626" cy="363670"/>
            <a:chOff x="1727611" y="4504894"/>
            <a:chExt cx="397626" cy="363670"/>
          </a:xfrm>
        </p:grpSpPr>
        <p:sp>
          <p:nvSpPr>
            <p:cNvPr id="6" name="Freeform 5"/>
            <p:cNvSpPr/>
            <p:nvPr/>
          </p:nvSpPr>
          <p:spPr>
            <a:xfrm>
              <a:off x="1727611" y="4504894"/>
              <a:ext cx="397626" cy="27242"/>
            </a:xfrm>
            <a:custGeom>
              <a:avLst/>
              <a:gdLst/>
              <a:ahLst/>
              <a:cxnLst/>
              <a:rect l="0" t="0" r="0" b="0"/>
              <a:pathLst>
                <a:path w="397626" h="27242">
                  <a:moveTo>
                    <a:pt x="0" y="27241"/>
                  </a:moveTo>
                  <a:lnTo>
                    <a:pt x="45309" y="17818"/>
                  </a:lnTo>
                  <a:lnTo>
                    <a:pt x="104495" y="13276"/>
                  </a:lnTo>
                  <a:lnTo>
                    <a:pt x="148007" y="6815"/>
                  </a:lnTo>
                  <a:lnTo>
                    <a:pt x="208050" y="1891"/>
                  </a:lnTo>
                  <a:lnTo>
                    <a:pt x="264435" y="433"/>
                  </a:lnTo>
                  <a:lnTo>
                    <a:pt x="327015" y="0"/>
                  </a:lnTo>
                  <a:lnTo>
                    <a:pt x="359133" y="3961"/>
                  </a:lnTo>
                  <a:lnTo>
                    <a:pt x="397625" y="13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55034" y="4610791"/>
              <a:ext cx="150824" cy="257773"/>
            </a:xfrm>
            <a:custGeom>
              <a:avLst/>
              <a:gdLst/>
              <a:ahLst/>
              <a:cxnLst/>
              <a:rect l="0" t="0" r="0" b="0"/>
              <a:pathLst>
                <a:path w="150824" h="257773">
                  <a:moveTo>
                    <a:pt x="150823" y="17322"/>
                  </a:moveTo>
                  <a:lnTo>
                    <a:pt x="136265" y="2765"/>
                  </a:lnTo>
                  <a:lnTo>
                    <a:pt x="125883" y="0"/>
                  </a:lnTo>
                  <a:lnTo>
                    <a:pt x="83680" y="3387"/>
                  </a:lnTo>
                  <a:lnTo>
                    <a:pt x="55472" y="10113"/>
                  </a:lnTo>
                  <a:lnTo>
                    <a:pt x="47646" y="17087"/>
                  </a:lnTo>
                  <a:lnTo>
                    <a:pt x="43952" y="26306"/>
                  </a:lnTo>
                  <a:lnTo>
                    <a:pt x="43012" y="37023"/>
                  </a:lnTo>
                  <a:lnTo>
                    <a:pt x="50094" y="57055"/>
                  </a:lnTo>
                  <a:lnTo>
                    <a:pt x="56248" y="66663"/>
                  </a:lnTo>
                  <a:lnTo>
                    <a:pt x="75273" y="81401"/>
                  </a:lnTo>
                  <a:lnTo>
                    <a:pt x="97440" y="96076"/>
                  </a:lnTo>
                  <a:lnTo>
                    <a:pt x="117449" y="117833"/>
                  </a:lnTo>
                  <a:lnTo>
                    <a:pt x="128373" y="146800"/>
                  </a:lnTo>
                  <a:lnTo>
                    <a:pt x="131286" y="163056"/>
                  </a:lnTo>
                  <a:lnTo>
                    <a:pt x="126397" y="193306"/>
                  </a:lnTo>
                  <a:lnTo>
                    <a:pt x="106515" y="231969"/>
                  </a:lnTo>
                  <a:lnTo>
                    <a:pt x="98432" y="242687"/>
                  </a:lnTo>
                  <a:lnTo>
                    <a:pt x="73201" y="254597"/>
                  </a:lnTo>
                  <a:lnTo>
                    <a:pt x="57941" y="257772"/>
                  </a:lnTo>
                  <a:lnTo>
                    <a:pt x="44721" y="256843"/>
                  </a:lnTo>
                  <a:lnTo>
                    <a:pt x="21907" y="247684"/>
                  </a:lnTo>
                  <a:lnTo>
                    <a:pt x="14605" y="237930"/>
                  </a:lnTo>
                  <a:lnTo>
                    <a:pt x="4327" y="196609"/>
                  </a:lnTo>
                  <a:lnTo>
                    <a:pt x="0" y="1407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49629" y="4600691"/>
              <a:ext cx="161897" cy="219380"/>
            </a:xfrm>
            <a:custGeom>
              <a:avLst/>
              <a:gdLst/>
              <a:ahLst/>
              <a:cxnLst/>
              <a:rect l="0" t="0" r="0" b="0"/>
              <a:pathLst>
                <a:path w="161897" h="219380">
                  <a:moveTo>
                    <a:pt x="38495" y="0"/>
                  </a:moveTo>
                  <a:lnTo>
                    <a:pt x="23580" y="48807"/>
                  </a:lnTo>
                  <a:lnTo>
                    <a:pt x="6265" y="108497"/>
                  </a:lnTo>
                  <a:lnTo>
                    <a:pt x="0" y="157748"/>
                  </a:lnTo>
                  <a:lnTo>
                    <a:pt x="6659" y="184879"/>
                  </a:lnTo>
                  <a:lnTo>
                    <a:pt x="12701" y="196379"/>
                  </a:lnTo>
                  <a:lnTo>
                    <a:pt x="21299" y="202522"/>
                  </a:lnTo>
                  <a:lnTo>
                    <a:pt x="31601" y="205094"/>
                  </a:lnTo>
                  <a:lnTo>
                    <a:pt x="43040" y="205285"/>
                  </a:lnTo>
                  <a:lnTo>
                    <a:pt x="52189" y="200842"/>
                  </a:lnTo>
                  <a:lnTo>
                    <a:pt x="98912" y="146431"/>
                  </a:lnTo>
                  <a:lnTo>
                    <a:pt x="124106" y="117359"/>
                  </a:lnTo>
                  <a:lnTo>
                    <a:pt x="136468" y="93293"/>
                  </a:lnTo>
                  <a:lnTo>
                    <a:pt x="144713" y="46770"/>
                  </a:lnTo>
                  <a:lnTo>
                    <a:pt x="142823" y="41845"/>
                  </a:lnTo>
                  <a:lnTo>
                    <a:pt x="138517" y="44655"/>
                  </a:lnTo>
                  <a:lnTo>
                    <a:pt x="121960" y="73661"/>
                  </a:lnTo>
                  <a:lnTo>
                    <a:pt x="116991" y="85671"/>
                  </a:lnTo>
                  <a:lnTo>
                    <a:pt x="115531" y="115265"/>
                  </a:lnTo>
                  <a:lnTo>
                    <a:pt x="127008" y="176638"/>
                  </a:lnTo>
                  <a:lnTo>
                    <a:pt x="139281" y="196829"/>
                  </a:lnTo>
                  <a:lnTo>
                    <a:pt x="161896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66107" y="4491001"/>
            <a:ext cx="485865" cy="370204"/>
            <a:chOff x="3766107" y="4491001"/>
            <a:chExt cx="485865" cy="370204"/>
          </a:xfrm>
        </p:grpSpPr>
        <p:sp>
          <p:nvSpPr>
            <p:cNvPr id="10" name="Freeform 9"/>
            <p:cNvSpPr/>
            <p:nvPr/>
          </p:nvSpPr>
          <p:spPr>
            <a:xfrm>
              <a:off x="3852848" y="4491001"/>
              <a:ext cx="383914" cy="41135"/>
            </a:xfrm>
            <a:custGeom>
              <a:avLst/>
              <a:gdLst/>
              <a:ahLst/>
              <a:cxnLst/>
              <a:rect l="0" t="0" r="0" b="0"/>
              <a:pathLst>
                <a:path w="383914" h="41135">
                  <a:moveTo>
                    <a:pt x="0" y="0"/>
                  </a:moveTo>
                  <a:lnTo>
                    <a:pt x="55597" y="4063"/>
                  </a:lnTo>
                  <a:lnTo>
                    <a:pt x="104326" y="10853"/>
                  </a:lnTo>
                  <a:lnTo>
                    <a:pt x="162945" y="12864"/>
                  </a:lnTo>
                  <a:lnTo>
                    <a:pt x="218908" y="13460"/>
                  </a:lnTo>
                  <a:lnTo>
                    <a:pt x="270021" y="17699"/>
                  </a:lnTo>
                  <a:lnTo>
                    <a:pt x="318175" y="24542"/>
                  </a:lnTo>
                  <a:lnTo>
                    <a:pt x="348602" y="27665"/>
                  </a:lnTo>
                  <a:lnTo>
                    <a:pt x="383913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766107" y="4628113"/>
              <a:ext cx="236004" cy="233092"/>
            </a:xfrm>
            <a:custGeom>
              <a:avLst/>
              <a:gdLst/>
              <a:ahLst/>
              <a:cxnLst/>
              <a:rect l="0" t="0" r="0" b="0"/>
              <a:pathLst>
                <a:path w="236004" h="233092">
                  <a:moveTo>
                    <a:pt x="73029" y="0"/>
                  </a:moveTo>
                  <a:lnTo>
                    <a:pt x="46666" y="57252"/>
                  </a:lnTo>
                  <a:lnTo>
                    <a:pt x="23867" y="111689"/>
                  </a:lnTo>
                  <a:lnTo>
                    <a:pt x="9373" y="160387"/>
                  </a:lnTo>
                  <a:lnTo>
                    <a:pt x="49" y="190114"/>
                  </a:lnTo>
                  <a:lnTo>
                    <a:pt x="0" y="202916"/>
                  </a:lnTo>
                  <a:lnTo>
                    <a:pt x="8072" y="225266"/>
                  </a:lnTo>
                  <a:lnTo>
                    <a:pt x="17536" y="229397"/>
                  </a:lnTo>
                  <a:lnTo>
                    <a:pt x="44303" y="225863"/>
                  </a:lnTo>
                  <a:lnTo>
                    <a:pt x="79075" y="206743"/>
                  </a:lnTo>
                  <a:lnTo>
                    <a:pt x="138319" y="149159"/>
                  </a:lnTo>
                  <a:lnTo>
                    <a:pt x="186859" y="91471"/>
                  </a:lnTo>
                  <a:lnTo>
                    <a:pt x="223768" y="40244"/>
                  </a:lnTo>
                  <a:lnTo>
                    <a:pt x="236003" y="23980"/>
                  </a:lnTo>
                  <a:lnTo>
                    <a:pt x="231283" y="37065"/>
                  </a:lnTo>
                  <a:lnTo>
                    <a:pt x="203427" y="85695"/>
                  </a:lnTo>
                  <a:lnTo>
                    <a:pt x="180560" y="134911"/>
                  </a:lnTo>
                  <a:lnTo>
                    <a:pt x="171290" y="198011"/>
                  </a:lnTo>
                  <a:lnTo>
                    <a:pt x="169008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054341" y="4589194"/>
              <a:ext cx="197631" cy="271975"/>
            </a:xfrm>
            <a:custGeom>
              <a:avLst/>
              <a:gdLst/>
              <a:ahLst/>
              <a:cxnLst/>
              <a:rect l="0" t="0" r="0" b="0"/>
              <a:pathLst>
                <a:path w="197631" h="271975">
                  <a:moveTo>
                    <a:pt x="86442" y="66342"/>
                  </a:moveTo>
                  <a:lnTo>
                    <a:pt x="55553" y="123594"/>
                  </a:lnTo>
                  <a:lnTo>
                    <a:pt x="26963" y="185930"/>
                  </a:lnTo>
                  <a:lnTo>
                    <a:pt x="5065" y="247897"/>
                  </a:lnTo>
                  <a:lnTo>
                    <a:pt x="198" y="265075"/>
                  </a:lnTo>
                  <a:lnTo>
                    <a:pt x="0" y="271957"/>
                  </a:lnTo>
                  <a:lnTo>
                    <a:pt x="2915" y="271974"/>
                  </a:lnTo>
                  <a:lnTo>
                    <a:pt x="7905" y="267416"/>
                  </a:lnTo>
                  <a:lnTo>
                    <a:pt x="26861" y="206891"/>
                  </a:lnTo>
                  <a:lnTo>
                    <a:pt x="42212" y="152843"/>
                  </a:lnTo>
                  <a:lnTo>
                    <a:pt x="65381" y="99759"/>
                  </a:lnTo>
                  <a:lnTo>
                    <a:pt x="100507" y="44166"/>
                  </a:lnTo>
                  <a:lnTo>
                    <a:pt x="136786" y="3392"/>
                  </a:lnTo>
                  <a:lnTo>
                    <a:pt x="147427" y="0"/>
                  </a:lnTo>
                  <a:lnTo>
                    <a:pt x="171438" y="4356"/>
                  </a:lnTo>
                  <a:lnTo>
                    <a:pt x="181193" y="12830"/>
                  </a:lnTo>
                  <a:lnTo>
                    <a:pt x="196094" y="38496"/>
                  </a:lnTo>
                  <a:lnTo>
                    <a:pt x="197630" y="50825"/>
                  </a:lnTo>
                  <a:lnTo>
                    <a:pt x="191211" y="72649"/>
                  </a:lnTo>
                  <a:lnTo>
                    <a:pt x="170467" y="102065"/>
                  </a:lnTo>
                  <a:lnTo>
                    <a:pt x="112290" y="137645"/>
                  </a:lnTo>
                  <a:lnTo>
                    <a:pt x="84219" y="151353"/>
                  </a:lnTo>
                  <a:lnTo>
                    <a:pt x="32794" y="160154"/>
                  </a:lnTo>
                  <a:lnTo>
                    <a:pt x="17886" y="1623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786127" y="4534993"/>
            <a:ext cx="507315" cy="316736"/>
            <a:chOff x="5786127" y="4534993"/>
            <a:chExt cx="507315" cy="316736"/>
          </a:xfrm>
        </p:grpSpPr>
        <p:sp>
          <p:nvSpPr>
            <p:cNvPr id="14" name="Freeform 13"/>
            <p:cNvSpPr/>
            <p:nvPr/>
          </p:nvSpPr>
          <p:spPr>
            <a:xfrm>
              <a:off x="5786127" y="4534993"/>
              <a:ext cx="507315" cy="24565"/>
            </a:xfrm>
            <a:custGeom>
              <a:avLst/>
              <a:gdLst/>
              <a:ahLst/>
              <a:cxnLst/>
              <a:rect l="0" t="0" r="0" b="0"/>
              <a:pathLst>
                <a:path w="507315" h="24565">
                  <a:moveTo>
                    <a:pt x="0" y="10853"/>
                  </a:moveTo>
                  <a:lnTo>
                    <a:pt x="48807" y="0"/>
                  </a:lnTo>
                  <a:lnTo>
                    <a:pt x="98252" y="2051"/>
                  </a:lnTo>
                  <a:lnTo>
                    <a:pt x="151497" y="8245"/>
                  </a:lnTo>
                  <a:lnTo>
                    <a:pt x="205868" y="10080"/>
                  </a:lnTo>
                  <a:lnTo>
                    <a:pt x="264635" y="10624"/>
                  </a:lnTo>
                  <a:lnTo>
                    <a:pt x="326227" y="10785"/>
                  </a:lnTo>
                  <a:lnTo>
                    <a:pt x="387134" y="10833"/>
                  </a:lnTo>
                  <a:lnTo>
                    <a:pt x="449361" y="14910"/>
                  </a:lnTo>
                  <a:lnTo>
                    <a:pt x="507314" y="245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827261" y="4600691"/>
              <a:ext cx="165422" cy="226550"/>
            </a:xfrm>
            <a:custGeom>
              <a:avLst/>
              <a:gdLst/>
              <a:ahLst/>
              <a:cxnLst/>
              <a:rect l="0" t="0" r="0" b="0"/>
              <a:pathLst>
                <a:path w="165422" h="226550">
                  <a:moveTo>
                    <a:pt x="150823" y="0"/>
                  </a:moveTo>
                  <a:lnTo>
                    <a:pt x="93571" y="19084"/>
                  </a:lnTo>
                  <a:lnTo>
                    <a:pt x="61410" y="39509"/>
                  </a:lnTo>
                  <a:lnTo>
                    <a:pt x="59221" y="46145"/>
                  </a:lnTo>
                  <a:lnTo>
                    <a:pt x="62333" y="52092"/>
                  </a:lnTo>
                  <a:lnTo>
                    <a:pt x="121199" y="96940"/>
                  </a:lnTo>
                  <a:lnTo>
                    <a:pt x="159529" y="132731"/>
                  </a:lnTo>
                  <a:lnTo>
                    <a:pt x="164244" y="144856"/>
                  </a:lnTo>
                  <a:lnTo>
                    <a:pt x="165421" y="174578"/>
                  </a:lnTo>
                  <a:lnTo>
                    <a:pt x="156803" y="199975"/>
                  </a:lnTo>
                  <a:lnTo>
                    <a:pt x="150239" y="211014"/>
                  </a:lnTo>
                  <a:lnTo>
                    <a:pt x="139769" y="218373"/>
                  </a:lnTo>
                  <a:lnTo>
                    <a:pt x="111886" y="226549"/>
                  </a:lnTo>
                  <a:lnTo>
                    <a:pt x="69207" y="223873"/>
                  </a:lnTo>
                  <a:lnTo>
                    <a:pt x="45485" y="213252"/>
                  </a:lnTo>
                  <a:lnTo>
                    <a:pt x="19063" y="198266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046640" y="4613670"/>
              <a:ext cx="193499" cy="238059"/>
            </a:xfrm>
            <a:custGeom>
              <a:avLst/>
              <a:gdLst/>
              <a:ahLst/>
              <a:cxnLst/>
              <a:rect l="0" t="0" r="0" b="0"/>
              <a:pathLst>
                <a:path w="193499" h="238059">
                  <a:moveTo>
                    <a:pt x="82267" y="41866"/>
                  </a:moveTo>
                  <a:lnTo>
                    <a:pt x="63183" y="99118"/>
                  </a:lnTo>
                  <a:lnTo>
                    <a:pt x="45545" y="161454"/>
                  </a:lnTo>
                  <a:lnTo>
                    <a:pt x="27391" y="219358"/>
                  </a:lnTo>
                  <a:lnTo>
                    <a:pt x="22831" y="233321"/>
                  </a:lnTo>
                  <a:lnTo>
                    <a:pt x="22838" y="238058"/>
                  </a:lnTo>
                  <a:lnTo>
                    <a:pt x="25889" y="236646"/>
                  </a:lnTo>
                  <a:lnTo>
                    <a:pt x="35882" y="222890"/>
                  </a:lnTo>
                  <a:lnTo>
                    <a:pt x="59326" y="163827"/>
                  </a:lnTo>
                  <a:lnTo>
                    <a:pt x="77679" y="100714"/>
                  </a:lnTo>
                  <a:lnTo>
                    <a:pt x="92926" y="58287"/>
                  </a:lnTo>
                  <a:lnTo>
                    <a:pt x="133343" y="6261"/>
                  </a:lnTo>
                  <a:lnTo>
                    <a:pt x="143740" y="1371"/>
                  </a:lnTo>
                  <a:lnTo>
                    <a:pt x="167480" y="0"/>
                  </a:lnTo>
                  <a:lnTo>
                    <a:pt x="177162" y="4815"/>
                  </a:lnTo>
                  <a:lnTo>
                    <a:pt x="191983" y="22352"/>
                  </a:lnTo>
                  <a:lnTo>
                    <a:pt x="193498" y="33427"/>
                  </a:lnTo>
                  <a:lnTo>
                    <a:pt x="187055" y="57920"/>
                  </a:lnTo>
                  <a:lnTo>
                    <a:pt x="169974" y="79978"/>
                  </a:lnTo>
                  <a:lnTo>
                    <a:pt x="147146" y="98414"/>
                  </a:lnTo>
                  <a:lnTo>
                    <a:pt x="95252" y="122664"/>
                  </a:lnTo>
                  <a:lnTo>
                    <a:pt x="40990" y="142124"/>
                  </a:lnTo>
                  <a:lnTo>
                    <a:pt x="0" y="151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255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6210300"/>
            <a:ext cx="8585200" cy="2984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342900" y="9499600"/>
            <a:ext cx="4260255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Do practice problem 5 on WS.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remainder of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7000"/>
            <a:ext cx="9639300" cy="6083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0" name="Group 9"/>
          <p:cNvGrpSpPr/>
          <p:nvPr/>
        </p:nvGrpSpPr>
        <p:grpSpPr>
          <a:xfrm>
            <a:off x="5607881" y="1316275"/>
            <a:ext cx="658139" cy="411337"/>
            <a:chOff x="5607881" y="1316275"/>
            <a:chExt cx="658139" cy="411337"/>
          </a:xfrm>
        </p:grpSpPr>
        <p:sp>
          <p:nvSpPr>
            <p:cNvPr id="5" name="Freeform 4"/>
            <p:cNvSpPr/>
            <p:nvPr/>
          </p:nvSpPr>
          <p:spPr>
            <a:xfrm>
              <a:off x="5635304" y="1343698"/>
              <a:ext cx="123402" cy="219380"/>
            </a:xfrm>
            <a:custGeom>
              <a:avLst/>
              <a:gdLst/>
              <a:ahLst/>
              <a:cxnLst/>
              <a:rect l="0" t="0" r="0" b="0"/>
              <a:pathLst>
                <a:path w="123402" h="219380">
                  <a:moveTo>
                    <a:pt x="0" y="0"/>
                  </a:moveTo>
                  <a:lnTo>
                    <a:pt x="30889" y="57252"/>
                  </a:lnTo>
                  <a:lnTo>
                    <a:pt x="61003" y="110165"/>
                  </a:lnTo>
                  <a:lnTo>
                    <a:pt x="96292" y="164628"/>
                  </a:lnTo>
                  <a:lnTo>
                    <a:pt x="115369" y="197570"/>
                  </a:lnTo>
                  <a:lnTo>
                    <a:pt x="123401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607881" y="1316275"/>
              <a:ext cx="191958" cy="233092"/>
            </a:xfrm>
            <a:custGeom>
              <a:avLst/>
              <a:gdLst/>
              <a:ahLst/>
              <a:cxnLst/>
              <a:rect l="0" t="0" r="0" b="0"/>
              <a:pathLst>
                <a:path w="191958" h="233092">
                  <a:moveTo>
                    <a:pt x="191957" y="0"/>
                  </a:moveTo>
                  <a:lnTo>
                    <a:pt x="143660" y="57721"/>
                  </a:lnTo>
                  <a:lnTo>
                    <a:pt x="98626" y="110258"/>
                  </a:lnTo>
                  <a:lnTo>
                    <a:pt x="50623" y="168898"/>
                  </a:lnTo>
                  <a:lnTo>
                    <a:pt x="17843" y="212116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978084" y="1508232"/>
              <a:ext cx="45066" cy="150824"/>
            </a:xfrm>
            <a:custGeom>
              <a:avLst/>
              <a:gdLst/>
              <a:ahLst/>
              <a:cxnLst/>
              <a:rect l="0" t="0" r="0" b="0"/>
              <a:pathLst>
                <a:path w="45066" h="150824">
                  <a:moveTo>
                    <a:pt x="27422" y="0"/>
                  </a:moveTo>
                  <a:lnTo>
                    <a:pt x="41980" y="21837"/>
                  </a:lnTo>
                  <a:lnTo>
                    <a:pt x="45065" y="48807"/>
                  </a:lnTo>
                  <a:lnTo>
                    <a:pt x="39834" y="78061"/>
                  </a:lnTo>
                  <a:lnTo>
                    <a:pt x="15711" y="121667"/>
                  </a:lnTo>
                  <a:lnTo>
                    <a:pt x="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128907" y="1371120"/>
              <a:ext cx="82268" cy="164536"/>
            </a:xfrm>
            <a:custGeom>
              <a:avLst/>
              <a:gdLst/>
              <a:ahLst/>
              <a:cxnLst/>
              <a:rect l="0" t="0" r="0" b="0"/>
              <a:pathLst>
                <a:path w="82268" h="164536">
                  <a:moveTo>
                    <a:pt x="0" y="0"/>
                  </a:moveTo>
                  <a:lnTo>
                    <a:pt x="14915" y="55597"/>
                  </a:lnTo>
                  <a:lnTo>
                    <a:pt x="39509" y="109838"/>
                  </a:lnTo>
                  <a:lnTo>
                    <a:pt x="82267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156329" y="1343698"/>
              <a:ext cx="109691" cy="383914"/>
            </a:xfrm>
            <a:custGeom>
              <a:avLst/>
              <a:gdLst/>
              <a:ahLst/>
              <a:cxnLst/>
              <a:rect l="0" t="0" r="0" b="0"/>
              <a:pathLst>
                <a:path w="109691" h="383914">
                  <a:moveTo>
                    <a:pt x="109690" y="0"/>
                  </a:moveTo>
                  <a:lnTo>
                    <a:pt x="108167" y="53208"/>
                  </a:lnTo>
                  <a:lnTo>
                    <a:pt x="97220" y="105988"/>
                  </a:lnTo>
                  <a:lnTo>
                    <a:pt x="75357" y="160221"/>
                  </a:lnTo>
                  <a:lnTo>
                    <a:pt x="51105" y="214885"/>
                  </a:lnTo>
                  <a:lnTo>
                    <a:pt x="32070" y="269676"/>
                  </a:lnTo>
                  <a:lnTo>
                    <a:pt x="10856" y="322981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357409" y="2208429"/>
            <a:ext cx="959785" cy="356492"/>
            <a:chOff x="1357409" y="2208429"/>
            <a:chExt cx="959785" cy="356492"/>
          </a:xfrm>
        </p:grpSpPr>
        <p:sp>
          <p:nvSpPr>
            <p:cNvPr id="11" name="Freeform 10"/>
            <p:cNvSpPr/>
            <p:nvPr/>
          </p:nvSpPr>
          <p:spPr>
            <a:xfrm>
              <a:off x="1357409" y="2372963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59660" y="4063"/>
                  </a:lnTo>
                  <a:lnTo>
                    <a:pt x="107054" y="10853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535655" y="2263274"/>
              <a:ext cx="154503" cy="301647"/>
            </a:xfrm>
            <a:custGeom>
              <a:avLst/>
              <a:gdLst/>
              <a:ahLst/>
              <a:cxnLst/>
              <a:rect l="0" t="0" r="0" b="0"/>
              <a:pathLst>
                <a:path w="154503" h="301647">
                  <a:moveTo>
                    <a:pt x="95978" y="0"/>
                  </a:moveTo>
                  <a:lnTo>
                    <a:pt x="117814" y="14557"/>
                  </a:lnTo>
                  <a:lnTo>
                    <a:pt x="132597" y="37955"/>
                  </a:lnTo>
                  <a:lnTo>
                    <a:pt x="154502" y="95350"/>
                  </a:lnTo>
                  <a:lnTo>
                    <a:pt x="154283" y="151483"/>
                  </a:lnTo>
                  <a:lnTo>
                    <a:pt x="137290" y="201801"/>
                  </a:lnTo>
                  <a:lnTo>
                    <a:pt x="105680" y="238377"/>
                  </a:lnTo>
                  <a:lnTo>
                    <a:pt x="54052" y="276509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521943" y="2423716"/>
              <a:ext cx="246803" cy="86360"/>
            </a:xfrm>
            <a:custGeom>
              <a:avLst/>
              <a:gdLst/>
              <a:ahLst/>
              <a:cxnLst/>
              <a:rect l="0" t="0" r="0" b="0"/>
              <a:pathLst>
                <a:path w="246803" h="86360">
                  <a:moveTo>
                    <a:pt x="0" y="86359"/>
                  </a:moveTo>
                  <a:lnTo>
                    <a:pt x="7279" y="57244"/>
                  </a:lnTo>
                  <a:lnTo>
                    <a:pt x="23040" y="34825"/>
                  </a:lnTo>
                  <a:lnTo>
                    <a:pt x="45280" y="16228"/>
                  </a:lnTo>
                  <a:lnTo>
                    <a:pt x="70399" y="2884"/>
                  </a:lnTo>
                  <a:lnTo>
                    <a:pt x="96798" y="0"/>
                  </a:lnTo>
                  <a:lnTo>
                    <a:pt x="123765" y="5320"/>
                  </a:lnTo>
                  <a:lnTo>
                    <a:pt x="178318" y="33563"/>
                  </a:lnTo>
                  <a:lnTo>
                    <a:pt x="237479" y="78414"/>
                  </a:lnTo>
                  <a:lnTo>
                    <a:pt x="246802" y="86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119358" y="2208429"/>
              <a:ext cx="197836" cy="233661"/>
            </a:xfrm>
            <a:custGeom>
              <a:avLst/>
              <a:gdLst/>
              <a:ahLst/>
              <a:cxnLst/>
              <a:rect l="0" t="0" r="0" b="0"/>
              <a:pathLst>
                <a:path w="197836" h="233661">
                  <a:moveTo>
                    <a:pt x="19589" y="0"/>
                  </a:moveTo>
                  <a:lnTo>
                    <a:pt x="60328" y="12470"/>
                  </a:lnTo>
                  <a:lnTo>
                    <a:pt x="91245" y="35857"/>
                  </a:lnTo>
                  <a:lnTo>
                    <a:pt x="110343" y="58593"/>
                  </a:lnTo>
                  <a:lnTo>
                    <a:pt x="120863" y="87996"/>
                  </a:lnTo>
                  <a:lnTo>
                    <a:pt x="123668" y="104368"/>
                  </a:lnTo>
                  <a:lnTo>
                    <a:pt x="118660" y="138809"/>
                  </a:lnTo>
                  <a:lnTo>
                    <a:pt x="98710" y="184334"/>
                  </a:lnTo>
                  <a:lnTo>
                    <a:pt x="69439" y="217121"/>
                  </a:lnTo>
                  <a:lnTo>
                    <a:pt x="57393" y="227014"/>
                  </a:lnTo>
                  <a:lnTo>
                    <a:pt x="44792" y="232087"/>
                  </a:lnTo>
                  <a:lnTo>
                    <a:pt x="18603" y="233660"/>
                  </a:lnTo>
                  <a:lnTo>
                    <a:pt x="9791" y="227376"/>
                  </a:lnTo>
                  <a:lnTo>
                    <a:pt x="3916" y="217093"/>
                  </a:lnTo>
                  <a:lnTo>
                    <a:pt x="0" y="204144"/>
                  </a:lnTo>
                  <a:lnTo>
                    <a:pt x="436" y="192464"/>
                  </a:lnTo>
                  <a:lnTo>
                    <a:pt x="9045" y="171361"/>
                  </a:lnTo>
                  <a:lnTo>
                    <a:pt x="31153" y="155889"/>
                  </a:lnTo>
                  <a:lnTo>
                    <a:pt x="45580" y="149630"/>
                  </a:lnTo>
                  <a:lnTo>
                    <a:pt x="77861" y="150801"/>
                  </a:lnTo>
                  <a:lnTo>
                    <a:pt x="109473" y="161477"/>
                  </a:lnTo>
                  <a:lnTo>
                    <a:pt x="164438" y="201899"/>
                  </a:lnTo>
                  <a:lnTo>
                    <a:pt x="197835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825425" y="2208429"/>
            <a:ext cx="493605" cy="411337"/>
            <a:chOff x="3825425" y="2208429"/>
            <a:chExt cx="493605" cy="411337"/>
          </a:xfrm>
        </p:grpSpPr>
        <p:sp>
          <p:nvSpPr>
            <p:cNvPr id="16" name="Freeform 15"/>
            <p:cNvSpPr/>
            <p:nvPr/>
          </p:nvSpPr>
          <p:spPr>
            <a:xfrm>
              <a:off x="3825425" y="2208429"/>
              <a:ext cx="26326" cy="342781"/>
            </a:xfrm>
            <a:custGeom>
              <a:avLst/>
              <a:gdLst/>
              <a:ahLst/>
              <a:cxnLst/>
              <a:rect l="0" t="0" r="0" b="0"/>
              <a:pathLst>
                <a:path w="26326" h="342781">
                  <a:moveTo>
                    <a:pt x="0" y="0"/>
                  </a:moveTo>
                  <a:lnTo>
                    <a:pt x="14915" y="52870"/>
                  </a:lnTo>
                  <a:lnTo>
                    <a:pt x="23717" y="109105"/>
                  </a:lnTo>
                  <a:lnTo>
                    <a:pt x="26325" y="168424"/>
                  </a:lnTo>
                  <a:lnTo>
                    <a:pt x="23035" y="226118"/>
                  </a:lnTo>
                  <a:lnTo>
                    <a:pt x="8274" y="286558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305317" y="2290696"/>
              <a:ext cx="13713" cy="329070"/>
            </a:xfrm>
            <a:custGeom>
              <a:avLst/>
              <a:gdLst/>
              <a:ahLst/>
              <a:cxnLst/>
              <a:rect l="0" t="0" r="0" b="0"/>
              <a:pathLst>
                <a:path w="13713" h="329070">
                  <a:moveTo>
                    <a:pt x="0" y="0"/>
                  </a:moveTo>
                  <a:lnTo>
                    <a:pt x="4063" y="59660"/>
                  </a:lnTo>
                  <a:lnTo>
                    <a:pt x="10853" y="115179"/>
                  </a:lnTo>
                  <a:lnTo>
                    <a:pt x="12864" y="175810"/>
                  </a:lnTo>
                  <a:lnTo>
                    <a:pt x="13460" y="236431"/>
                  </a:lnTo>
                  <a:lnTo>
                    <a:pt x="13637" y="290449"/>
                  </a:lnTo>
                  <a:lnTo>
                    <a:pt x="13712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749148" y="2263502"/>
            <a:ext cx="832230" cy="317654"/>
            <a:chOff x="5749148" y="2263502"/>
            <a:chExt cx="832230" cy="317654"/>
          </a:xfrm>
        </p:grpSpPr>
        <p:sp>
          <p:nvSpPr>
            <p:cNvPr id="19" name="Freeform 18"/>
            <p:cNvSpPr/>
            <p:nvPr/>
          </p:nvSpPr>
          <p:spPr>
            <a:xfrm>
              <a:off x="5749148" y="2263502"/>
              <a:ext cx="239108" cy="317654"/>
            </a:xfrm>
            <a:custGeom>
              <a:avLst/>
              <a:gdLst/>
              <a:ahLst/>
              <a:cxnLst/>
              <a:rect l="0" t="0" r="0" b="0"/>
              <a:pathLst>
                <a:path w="239108" h="317654">
                  <a:moveTo>
                    <a:pt x="36979" y="191729"/>
                  </a:moveTo>
                  <a:lnTo>
                    <a:pt x="40026" y="241890"/>
                  </a:lnTo>
                  <a:lnTo>
                    <a:pt x="58872" y="275824"/>
                  </a:lnTo>
                  <a:lnTo>
                    <a:pt x="75147" y="295629"/>
                  </a:lnTo>
                  <a:lnTo>
                    <a:pt x="100663" y="310525"/>
                  </a:lnTo>
                  <a:lnTo>
                    <a:pt x="115998" y="316630"/>
                  </a:lnTo>
                  <a:lnTo>
                    <a:pt x="129268" y="317653"/>
                  </a:lnTo>
                  <a:lnTo>
                    <a:pt x="152139" y="310665"/>
                  </a:lnTo>
                  <a:lnTo>
                    <a:pt x="210332" y="264062"/>
                  </a:lnTo>
                  <a:lnTo>
                    <a:pt x="230703" y="222640"/>
                  </a:lnTo>
                  <a:lnTo>
                    <a:pt x="239107" y="164494"/>
                  </a:lnTo>
                  <a:lnTo>
                    <a:pt x="237011" y="121225"/>
                  </a:lnTo>
                  <a:lnTo>
                    <a:pt x="223203" y="62165"/>
                  </a:lnTo>
                  <a:lnTo>
                    <a:pt x="199815" y="19782"/>
                  </a:lnTo>
                  <a:lnTo>
                    <a:pt x="191241" y="8541"/>
                  </a:lnTo>
                  <a:lnTo>
                    <a:pt x="179430" y="2571"/>
                  </a:lnTo>
                  <a:lnTo>
                    <a:pt x="150057" y="0"/>
                  </a:lnTo>
                  <a:lnTo>
                    <a:pt x="120753" y="7998"/>
                  </a:lnTo>
                  <a:lnTo>
                    <a:pt x="94017" y="23233"/>
                  </a:lnTo>
                  <a:lnTo>
                    <a:pt x="35161" y="83323"/>
                  </a:lnTo>
                  <a:lnTo>
                    <a:pt x="9865" y="130832"/>
                  </a:lnTo>
                  <a:lnTo>
                    <a:pt x="0" y="183503"/>
                  </a:lnTo>
                  <a:lnTo>
                    <a:pt x="4355" y="230425"/>
                  </a:lnTo>
                  <a:lnTo>
                    <a:pt x="30576" y="288909"/>
                  </a:lnTo>
                  <a:lnTo>
                    <a:pt x="36979" y="3014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238597" y="2372963"/>
              <a:ext cx="178246" cy="20427"/>
            </a:xfrm>
            <a:custGeom>
              <a:avLst/>
              <a:gdLst/>
              <a:ahLst/>
              <a:cxnLst/>
              <a:rect l="0" t="0" r="0" b="0"/>
              <a:pathLst>
                <a:path w="178246" h="20427">
                  <a:moveTo>
                    <a:pt x="0" y="0"/>
                  </a:moveTo>
                  <a:lnTo>
                    <a:pt x="48807" y="10853"/>
                  </a:lnTo>
                  <a:lnTo>
                    <a:pt x="108497" y="20426"/>
                  </a:lnTo>
                  <a:lnTo>
                    <a:pt x="165900" y="15649"/>
                  </a:lnTo>
                  <a:lnTo>
                    <a:pt x="178245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567666" y="2276985"/>
              <a:ext cx="13712" cy="274225"/>
            </a:xfrm>
            <a:custGeom>
              <a:avLst/>
              <a:gdLst/>
              <a:ahLst/>
              <a:cxnLst/>
              <a:rect l="0" t="0" r="0" b="0"/>
              <a:pathLst>
                <a:path w="13712" h="274225">
                  <a:moveTo>
                    <a:pt x="13711" y="0"/>
                  </a:moveTo>
                  <a:lnTo>
                    <a:pt x="5812" y="42262"/>
                  </a:lnTo>
                  <a:lnTo>
                    <a:pt x="11699" y="100264"/>
                  </a:lnTo>
                  <a:lnTo>
                    <a:pt x="9052" y="148030"/>
                  </a:lnTo>
                  <a:lnTo>
                    <a:pt x="2683" y="199254"/>
                  </a:lnTo>
                  <a:lnTo>
                    <a:pt x="794" y="246425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864723" y="3236769"/>
            <a:ext cx="548450" cy="918651"/>
            <a:chOff x="1864723" y="3236769"/>
            <a:chExt cx="548450" cy="918651"/>
          </a:xfrm>
        </p:grpSpPr>
        <p:sp>
          <p:nvSpPr>
            <p:cNvPr id="23" name="Freeform 22"/>
            <p:cNvSpPr/>
            <p:nvPr/>
          </p:nvSpPr>
          <p:spPr>
            <a:xfrm>
              <a:off x="1864723" y="3236769"/>
              <a:ext cx="41135" cy="329070"/>
            </a:xfrm>
            <a:custGeom>
              <a:avLst/>
              <a:gdLst/>
              <a:ahLst/>
              <a:cxnLst/>
              <a:rect l="0" t="0" r="0" b="0"/>
              <a:pathLst>
                <a:path w="41135" h="329070">
                  <a:moveTo>
                    <a:pt x="41134" y="0"/>
                  </a:moveTo>
                  <a:lnTo>
                    <a:pt x="30281" y="59660"/>
                  </a:lnTo>
                  <a:lnTo>
                    <a:pt x="28270" y="115179"/>
                  </a:lnTo>
                  <a:lnTo>
                    <a:pt x="23611" y="171747"/>
                  </a:lnTo>
                  <a:lnTo>
                    <a:pt x="16645" y="221516"/>
                  </a:lnTo>
                  <a:lnTo>
                    <a:pt x="10518" y="270795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097097" y="3757795"/>
              <a:ext cx="261231" cy="227726"/>
            </a:xfrm>
            <a:custGeom>
              <a:avLst/>
              <a:gdLst/>
              <a:ahLst/>
              <a:cxnLst/>
              <a:rect l="0" t="0" r="0" b="0"/>
              <a:pathLst>
                <a:path w="261231" h="227726">
                  <a:moveTo>
                    <a:pt x="124118" y="0"/>
                  </a:moveTo>
                  <a:lnTo>
                    <a:pt x="111648" y="53208"/>
                  </a:lnTo>
                  <a:lnTo>
                    <a:pt x="89784" y="105989"/>
                  </a:lnTo>
                  <a:lnTo>
                    <a:pt x="62486" y="158698"/>
                  </a:lnTo>
                  <a:lnTo>
                    <a:pt x="17150" y="214163"/>
                  </a:lnTo>
                  <a:lnTo>
                    <a:pt x="7102" y="225043"/>
                  </a:lnTo>
                  <a:lnTo>
                    <a:pt x="1926" y="227725"/>
                  </a:lnTo>
                  <a:lnTo>
                    <a:pt x="0" y="224943"/>
                  </a:lnTo>
                  <a:lnTo>
                    <a:pt x="239" y="218518"/>
                  </a:lnTo>
                  <a:lnTo>
                    <a:pt x="12692" y="203254"/>
                  </a:lnTo>
                  <a:lnTo>
                    <a:pt x="33462" y="187837"/>
                  </a:lnTo>
                  <a:lnTo>
                    <a:pt x="84035" y="165526"/>
                  </a:lnTo>
                  <a:lnTo>
                    <a:pt x="110874" y="158881"/>
                  </a:lnTo>
                  <a:lnTo>
                    <a:pt x="165344" y="167028"/>
                  </a:lnTo>
                  <a:lnTo>
                    <a:pt x="220114" y="183308"/>
                  </a:lnTo>
                  <a:lnTo>
                    <a:pt x="26123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234926" y="3689238"/>
              <a:ext cx="178247" cy="466182"/>
            </a:xfrm>
            <a:custGeom>
              <a:avLst/>
              <a:gdLst/>
              <a:ahLst/>
              <a:cxnLst/>
              <a:rect l="0" t="0" r="0" b="0"/>
              <a:pathLst>
                <a:path w="178247" h="466182">
                  <a:moveTo>
                    <a:pt x="178246" y="0"/>
                  </a:moveTo>
                  <a:lnTo>
                    <a:pt x="163688" y="14558"/>
                  </a:lnTo>
                  <a:lnTo>
                    <a:pt x="160923" y="24940"/>
                  </a:lnTo>
                  <a:lnTo>
                    <a:pt x="159307" y="81326"/>
                  </a:lnTo>
                  <a:lnTo>
                    <a:pt x="145220" y="136927"/>
                  </a:lnTo>
                  <a:lnTo>
                    <a:pt x="118344" y="191920"/>
                  </a:lnTo>
                  <a:lnTo>
                    <a:pt x="92722" y="250858"/>
                  </a:lnTo>
                  <a:lnTo>
                    <a:pt x="66051" y="313451"/>
                  </a:lnTo>
                  <a:lnTo>
                    <a:pt x="43607" y="363206"/>
                  </a:lnTo>
                  <a:lnTo>
                    <a:pt x="17660" y="423821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906775" y="4745001"/>
            <a:ext cx="346276" cy="342781"/>
            <a:chOff x="2906775" y="4745001"/>
            <a:chExt cx="346276" cy="342781"/>
          </a:xfrm>
        </p:grpSpPr>
        <p:sp>
          <p:nvSpPr>
            <p:cNvPr id="27" name="Freeform 26"/>
            <p:cNvSpPr/>
            <p:nvPr/>
          </p:nvSpPr>
          <p:spPr>
            <a:xfrm>
              <a:off x="2906775" y="4909536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0"/>
                  </a:moveTo>
                  <a:lnTo>
                    <a:pt x="48807" y="10852"/>
                  </a:lnTo>
                  <a:lnTo>
                    <a:pt x="90127" y="12864"/>
                  </a:lnTo>
                  <a:lnTo>
                    <a:pt x="123401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061688" y="4745001"/>
              <a:ext cx="191363" cy="342781"/>
            </a:xfrm>
            <a:custGeom>
              <a:avLst/>
              <a:gdLst/>
              <a:ahLst/>
              <a:cxnLst/>
              <a:rect l="0" t="0" r="0" b="0"/>
              <a:pathLst>
                <a:path w="191363" h="342781">
                  <a:moveTo>
                    <a:pt x="105599" y="0"/>
                  </a:moveTo>
                  <a:lnTo>
                    <a:pt x="127436" y="7279"/>
                  </a:lnTo>
                  <a:lnTo>
                    <a:pt x="162852" y="33642"/>
                  </a:lnTo>
                  <a:lnTo>
                    <a:pt x="180811" y="61671"/>
                  </a:lnTo>
                  <a:lnTo>
                    <a:pt x="187734" y="77678"/>
                  </a:lnTo>
                  <a:lnTo>
                    <a:pt x="191362" y="111712"/>
                  </a:lnTo>
                  <a:lnTo>
                    <a:pt x="186373" y="147152"/>
                  </a:lnTo>
                  <a:lnTo>
                    <a:pt x="164911" y="199841"/>
                  </a:lnTo>
                  <a:lnTo>
                    <a:pt x="121547" y="255299"/>
                  </a:lnTo>
                  <a:lnTo>
                    <a:pt x="83189" y="296046"/>
                  </a:lnTo>
                  <a:lnTo>
                    <a:pt x="56537" y="306775"/>
                  </a:lnTo>
                  <a:lnTo>
                    <a:pt x="40899" y="309636"/>
                  </a:lnTo>
                  <a:lnTo>
                    <a:pt x="15397" y="304689"/>
                  </a:lnTo>
                  <a:lnTo>
                    <a:pt x="4331" y="299105"/>
                  </a:lnTo>
                  <a:lnTo>
                    <a:pt x="0" y="292335"/>
                  </a:lnTo>
                  <a:lnTo>
                    <a:pt x="160" y="284774"/>
                  </a:lnTo>
                  <a:lnTo>
                    <a:pt x="3314" y="276687"/>
                  </a:lnTo>
                  <a:lnTo>
                    <a:pt x="19006" y="263639"/>
                  </a:lnTo>
                  <a:lnTo>
                    <a:pt x="29589" y="258027"/>
                  </a:lnTo>
                  <a:lnTo>
                    <a:pt x="53535" y="255853"/>
                  </a:lnTo>
                  <a:lnTo>
                    <a:pt x="79413" y="261489"/>
                  </a:lnTo>
                  <a:lnTo>
                    <a:pt x="106149" y="274150"/>
                  </a:lnTo>
                  <a:lnTo>
                    <a:pt x="139617" y="305687"/>
                  </a:lnTo>
                  <a:lnTo>
                    <a:pt x="160444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621593" y="4703868"/>
            <a:ext cx="342781" cy="356492"/>
            <a:chOff x="5621593" y="4703868"/>
            <a:chExt cx="342781" cy="356492"/>
          </a:xfrm>
        </p:grpSpPr>
        <p:sp>
          <p:nvSpPr>
            <p:cNvPr id="30" name="Freeform 29"/>
            <p:cNvSpPr/>
            <p:nvPr/>
          </p:nvSpPr>
          <p:spPr>
            <a:xfrm>
              <a:off x="5621593" y="4895824"/>
              <a:ext cx="123402" cy="13713"/>
            </a:xfrm>
            <a:custGeom>
              <a:avLst/>
              <a:gdLst/>
              <a:ahLst/>
              <a:cxnLst/>
              <a:rect l="0" t="0" r="0" b="0"/>
              <a:pathLst>
                <a:path w="123402" h="13713">
                  <a:moveTo>
                    <a:pt x="0" y="13712"/>
                  </a:moveTo>
                  <a:lnTo>
                    <a:pt x="59659" y="2859"/>
                  </a:lnTo>
                  <a:lnTo>
                    <a:pt x="98928" y="848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950662" y="4703868"/>
              <a:ext cx="13712" cy="356492"/>
            </a:xfrm>
            <a:custGeom>
              <a:avLst/>
              <a:gdLst/>
              <a:ahLst/>
              <a:cxnLst/>
              <a:rect l="0" t="0" r="0" b="0"/>
              <a:pathLst>
                <a:path w="13712" h="356492">
                  <a:moveTo>
                    <a:pt x="13711" y="0"/>
                  </a:moveTo>
                  <a:lnTo>
                    <a:pt x="13710" y="59659"/>
                  </a:lnTo>
                  <a:lnTo>
                    <a:pt x="13710" y="115179"/>
                  </a:lnTo>
                  <a:lnTo>
                    <a:pt x="13710" y="157833"/>
                  </a:lnTo>
                  <a:lnTo>
                    <a:pt x="13710" y="202181"/>
                  </a:lnTo>
                  <a:lnTo>
                    <a:pt x="6432" y="255417"/>
                  </a:lnTo>
                  <a:lnTo>
                    <a:pt x="1906" y="307415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Freeform 32"/>
          <p:cNvSpPr/>
          <p:nvPr/>
        </p:nvSpPr>
        <p:spPr>
          <a:xfrm>
            <a:off x="4043673" y="4922737"/>
            <a:ext cx="155668" cy="92709"/>
          </a:xfrm>
          <a:custGeom>
            <a:avLst/>
            <a:gdLst/>
            <a:ahLst/>
            <a:cxnLst/>
            <a:rect l="0" t="0" r="0" b="0"/>
            <a:pathLst>
              <a:path w="155668" h="92709">
                <a:moveTo>
                  <a:pt x="0" y="92708"/>
                </a:moveTo>
                <a:lnTo>
                  <a:pt x="3387" y="63754"/>
                </a:lnTo>
                <a:lnTo>
                  <a:pt x="22790" y="27204"/>
                </a:lnTo>
                <a:lnTo>
                  <a:pt x="39196" y="6788"/>
                </a:lnTo>
                <a:lnTo>
                  <a:pt x="49359" y="1648"/>
                </a:lnTo>
                <a:lnTo>
                  <a:pt x="72840" y="0"/>
                </a:lnTo>
                <a:lnTo>
                  <a:pt x="111756" y="14916"/>
                </a:lnTo>
                <a:lnTo>
                  <a:pt x="144953" y="45912"/>
                </a:lnTo>
                <a:lnTo>
                  <a:pt x="155667" y="690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140783" y="4745001"/>
            <a:ext cx="78731" cy="246188"/>
          </a:xfrm>
          <a:custGeom>
            <a:avLst/>
            <a:gdLst/>
            <a:ahLst/>
            <a:cxnLst/>
            <a:rect l="0" t="0" r="0" b="0"/>
            <a:pathLst>
              <a:path w="78731" h="246188">
                <a:moveTo>
                  <a:pt x="0" y="0"/>
                </a:moveTo>
                <a:lnTo>
                  <a:pt x="49973" y="38168"/>
                </a:lnTo>
                <a:lnTo>
                  <a:pt x="70329" y="79019"/>
                </a:lnTo>
                <a:lnTo>
                  <a:pt x="78730" y="129717"/>
                </a:lnTo>
                <a:lnTo>
                  <a:pt x="73940" y="190612"/>
                </a:lnTo>
                <a:lnTo>
                  <a:pt x="62824" y="222336"/>
                </a:lnTo>
                <a:lnTo>
                  <a:pt x="44987" y="2461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6266019" y="4758712"/>
            <a:ext cx="346026" cy="287937"/>
            <a:chOff x="6266019" y="4758712"/>
            <a:chExt cx="346026" cy="287937"/>
          </a:xfrm>
        </p:grpSpPr>
        <p:sp>
          <p:nvSpPr>
            <p:cNvPr id="35" name="Freeform 34"/>
            <p:cNvSpPr/>
            <p:nvPr/>
          </p:nvSpPr>
          <p:spPr>
            <a:xfrm>
              <a:off x="6266019" y="4882113"/>
              <a:ext cx="95979" cy="13712"/>
            </a:xfrm>
            <a:custGeom>
              <a:avLst/>
              <a:gdLst/>
              <a:ahLst/>
              <a:cxnLst/>
              <a:rect l="0" t="0" r="0" b="0"/>
              <a:pathLst>
                <a:path w="95979" h="13712">
                  <a:moveTo>
                    <a:pt x="0" y="0"/>
                  </a:moveTo>
                  <a:lnTo>
                    <a:pt x="48807" y="10853"/>
                  </a:lnTo>
                  <a:lnTo>
                    <a:pt x="9597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429540" y="4758712"/>
              <a:ext cx="182505" cy="287937"/>
            </a:xfrm>
            <a:custGeom>
              <a:avLst/>
              <a:gdLst/>
              <a:ahLst/>
              <a:cxnLst/>
              <a:rect l="0" t="0" r="0" b="0"/>
              <a:pathLst>
                <a:path w="182505" h="287937">
                  <a:moveTo>
                    <a:pt x="83280" y="0"/>
                  </a:moveTo>
                  <a:lnTo>
                    <a:pt x="112396" y="7279"/>
                  </a:lnTo>
                  <a:lnTo>
                    <a:pt x="152338" y="33642"/>
                  </a:lnTo>
                  <a:lnTo>
                    <a:pt x="178561" y="70399"/>
                  </a:lnTo>
                  <a:lnTo>
                    <a:pt x="182504" y="100860"/>
                  </a:lnTo>
                  <a:lnTo>
                    <a:pt x="177654" y="134712"/>
                  </a:lnTo>
                  <a:lnTo>
                    <a:pt x="157794" y="186506"/>
                  </a:lnTo>
                  <a:lnTo>
                    <a:pt x="131088" y="229952"/>
                  </a:lnTo>
                  <a:lnTo>
                    <a:pt x="94907" y="261276"/>
                  </a:lnTo>
                  <a:lnTo>
                    <a:pt x="68642" y="275071"/>
                  </a:lnTo>
                  <a:lnTo>
                    <a:pt x="55240" y="276312"/>
                  </a:lnTo>
                  <a:lnTo>
                    <a:pt x="28161" y="269566"/>
                  </a:lnTo>
                  <a:lnTo>
                    <a:pt x="9017" y="252349"/>
                  </a:lnTo>
                  <a:lnTo>
                    <a:pt x="1779" y="241359"/>
                  </a:lnTo>
                  <a:lnTo>
                    <a:pt x="0" y="230985"/>
                  </a:lnTo>
                  <a:lnTo>
                    <a:pt x="1861" y="221023"/>
                  </a:lnTo>
                  <a:lnTo>
                    <a:pt x="6149" y="211334"/>
                  </a:lnTo>
                  <a:lnTo>
                    <a:pt x="23101" y="196506"/>
                  </a:lnTo>
                  <a:lnTo>
                    <a:pt x="47394" y="186362"/>
                  </a:lnTo>
                  <a:lnTo>
                    <a:pt x="78503" y="181853"/>
                  </a:lnTo>
                  <a:lnTo>
                    <a:pt x="104518" y="187974"/>
                  </a:lnTo>
                  <a:lnTo>
                    <a:pt x="126236" y="202375"/>
                  </a:lnTo>
                  <a:lnTo>
                    <a:pt x="154070" y="236177"/>
                  </a:lnTo>
                  <a:lnTo>
                    <a:pt x="179259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Freeform 37"/>
          <p:cNvSpPr/>
          <p:nvPr/>
        </p:nvSpPr>
        <p:spPr>
          <a:xfrm>
            <a:off x="3085020" y="5224893"/>
            <a:ext cx="54846" cy="301648"/>
          </a:xfrm>
          <a:custGeom>
            <a:avLst/>
            <a:gdLst/>
            <a:ahLst/>
            <a:cxnLst/>
            <a:rect l="0" t="0" r="0" b="0"/>
            <a:pathLst>
              <a:path w="54846" h="301648">
                <a:moveTo>
                  <a:pt x="54845" y="0"/>
                </a:moveTo>
                <a:lnTo>
                  <a:pt x="50783" y="55597"/>
                </a:lnTo>
                <a:lnTo>
                  <a:pt x="35761" y="117117"/>
                </a:lnTo>
                <a:lnTo>
                  <a:pt x="22615" y="177230"/>
                </a:lnTo>
                <a:lnTo>
                  <a:pt x="13606" y="220959"/>
                </a:lnTo>
                <a:lnTo>
                  <a:pt x="4031" y="272153"/>
                </a:lnTo>
                <a:lnTo>
                  <a:pt x="0" y="30164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635005" y="5307161"/>
            <a:ext cx="192257" cy="274225"/>
          </a:xfrm>
          <a:custGeom>
            <a:avLst/>
            <a:gdLst/>
            <a:ahLst/>
            <a:cxnLst/>
            <a:rect l="0" t="0" r="0" b="0"/>
            <a:pathLst>
              <a:path w="192257" h="274225">
                <a:moveTo>
                  <a:pt x="299" y="0"/>
                </a:moveTo>
                <a:lnTo>
                  <a:pt x="55896" y="25767"/>
                </a:lnTo>
                <a:lnTo>
                  <a:pt x="110137" y="52655"/>
                </a:lnTo>
                <a:lnTo>
                  <a:pt x="129352" y="73676"/>
                </a:lnTo>
                <a:lnTo>
                  <a:pt x="136609" y="85681"/>
                </a:lnTo>
                <a:lnTo>
                  <a:pt x="146822" y="138969"/>
                </a:lnTo>
                <a:lnTo>
                  <a:pt x="141085" y="172977"/>
                </a:lnTo>
                <a:lnTo>
                  <a:pt x="112576" y="232049"/>
                </a:lnTo>
                <a:lnTo>
                  <a:pt x="91333" y="251924"/>
                </a:lnTo>
                <a:lnTo>
                  <a:pt x="79270" y="259358"/>
                </a:lnTo>
                <a:lnTo>
                  <a:pt x="53679" y="263554"/>
                </a:lnTo>
                <a:lnTo>
                  <a:pt x="40456" y="262540"/>
                </a:lnTo>
                <a:lnTo>
                  <a:pt x="17638" y="249226"/>
                </a:lnTo>
                <a:lnTo>
                  <a:pt x="7288" y="239277"/>
                </a:lnTo>
                <a:lnTo>
                  <a:pt x="1911" y="226550"/>
                </a:lnTo>
                <a:lnTo>
                  <a:pt x="0" y="196159"/>
                </a:lnTo>
                <a:lnTo>
                  <a:pt x="8291" y="170464"/>
                </a:lnTo>
                <a:lnTo>
                  <a:pt x="14768" y="159347"/>
                </a:lnTo>
                <a:lnTo>
                  <a:pt x="25179" y="151935"/>
                </a:lnTo>
                <a:lnTo>
                  <a:pt x="52998" y="143700"/>
                </a:lnTo>
                <a:lnTo>
                  <a:pt x="95642" y="146342"/>
                </a:lnTo>
                <a:lnTo>
                  <a:pt x="119355" y="156957"/>
                </a:lnTo>
                <a:lnTo>
                  <a:pt x="159404" y="188597"/>
                </a:lnTo>
                <a:lnTo>
                  <a:pt x="180152" y="222446"/>
                </a:lnTo>
                <a:lnTo>
                  <a:pt x="192256" y="2742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195628" y="5293449"/>
            <a:ext cx="24564" cy="287937"/>
          </a:xfrm>
          <a:custGeom>
            <a:avLst/>
            <a:gdLst/>
            <a:ahLst/>
            <a:cxnLst/>
            <a:rect l="0" t="0" r="0" b="0"/>
            <a:pathLst>
              <a:path w="24564" h="287937">
                <a:moveTo>
                  <a:pt x="13711" y="0"/>
                </a:moveTo>
                <a:lnTo>
                  <a:pt x="24563" y="59660"/>
                </a:lnTo>
                <a:lnTo>
                  <a:pt x="22513" y="115179"/>
                </a:lnTo>
                <a:lnTo>
                  <a:pt x="16319" y="175809"/>
                </a:lnTo>
                <a:lnTo>
                  <a:pt x="10421" y="232369"/>
                </a:lnTo>
                <a:lnTo>
                  <a:pt x="0" y="2879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6142618" y="5252315"/>
            <a:ext cx="453298" cy="329071"/>
            <a:chOff x="6142618" y="5252315"/>
            <a:chExt cx="453298" cy="329071"/>
          </a:xfrm>
        </p:grpSpPr>
        <p:sp>
          <p:nvSpPr>
            <p:cNvPr id="41" name="Freeform 40"/>
            <p:cNvSpPr/>
            <p:nvPr/>
          </p:nvSpPr>
          <p:spPr>
            <a:xfrm>
              <a:off x="6142618" y="5362005"/>
              <a:ext cx="109691" cy="27424"/>
            </a:xfrm>
            <a:custGeom>
              <a:avLst/>
              <a:gdLst/>
              <a:ahLst/>
              <a:cxnLst/>
              <a:rect l="0" t="0" r="0" b="0"/>
              <a:pathLst>
                <a:path w="109691" h="27424">
                  <a:moveTo>
                    <a:pt x="0" y="0"/>
                  </a:moveTo>
                  <a:lnTo>
                    <a:pt x="57252" y="19084"/>
                  </a:lnTo>
                  <a:lnTo>
                    <a:pt x="109690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403131" y="5252315"/>
              <a:ext cx="192785" cy="329071"/>
            </a:xfrm>
            <a:custGeom>
              <a:avLst/>
              <a:gdLst/>
              <a:ahLst/>
              <a:cxnLst/>
              <a:rect l="0" t="0" r="0" b="0"/>
              <a:pathLst>
                <a:path w="192785" h="329071">
                  <a:moveTo>
                    <a:pt x="0" y="0"/>
                  </a:moveTo>
                  <a:lnTo>
                    <a:pt x="51685" y="3048"/>
                  </a:lnTo>
                  <a:lnTo>
                    <a:pt x="80863" y="14558"/>
                  </a:lnTo>
                  <a:lnTo>
                    <a:pt x="115706" y="45448"/>
                  </a:lnTo>
                  <a:lnTo>
                    <a:pt x="119795" y="59245"/>
                  </a:lnTo>
                  <a:lnTo>
                    <a:pt x="116211" y="90825"/>
                  </a:lnTo>
                  <a:lnTo>
                    <a:pt x="97064" y="128307"/>
                  </a:lnTo>
                  <a:lnTo>
                    <a:pt x="64815" y="158710"/>
                  </a:lnTo>
                  <a:lnTo>
                    <a:pt x="59968" y="160651"/>
                  </a:lnTo>
                  <a:lnTo>
                    <a:pt x="59784" y="157375"/>
                  </a:lnTo>
                  <a:lnTo>
                    <a:pt x="62708" y="150621"/>
                  </a:lnTo>
                  <a:lnTo>
                    <a:pt x="69228" y="147642"/>
                  </a:lnTo>
                  <a:lnTo>
                    <a:pt x="88659" y="148394"/>
                  </a:lnTo>
                  <a:lnTo>
                    <a:pt x="125295" y="157383"/>
                  </a:lnTo>
                  <a:lnTo>
                    <a:pt x="157817" y="176973"/>
                  </a:lnTo>
                  <a:lnTo>
                    <a:pt x="186750" y="202075"/>
                  </a:lnTo>
                  <a:lnTo>
                    <a:pt x="191533" y="212414"/>
                  </a:lnTo>
                  <a:lnTo>
                    <a:pt x="192784" y="236089"/>
                  </a:lnTo>
                  <a:lnTo>
                    <a:pt x="184199" y="257784"/>
                  </a:lnTo>
                  <a:lnTo>
                    <a:pt x="153862" y="296537"/>
                  </a:lnTo>
                  <a:lnTo>
                    <a:pt x="120238" y="317061"/>
                  </a:lnTo>
                  <a:lnTo>
                    <a:pt x="66773" y="325511"/>
                  </a:lnTo>
                  <a:lnTo>
                    <a:pt x="36787" y="327488"/>
                  </a:lnTo>
                  <a:lnTo>
                    <a:pt x="0" y="329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3009835" y="5811545"/>
            <a:ext cx="223036" cy="268876"/>
          </a:xfrm>
          <a:custGeom>
            <a:avLst/>
            <a:gdLst/>
            <a:ahLst/>
            <a:cxnLst/>
            <a:rect l="0" t="0" r="0" b="0"/>
            <a:pathLst>
              <a:path w="223036" h="268876">
                <a:moveTo>
                  <a:pt x="20341" y="85197"/>
                </a:moveTo>
                <a:lnTo>
                  <a:pt x="5426" y="144856"/>
                </a:lnTo>
                <a:lnTo>
                  <a:pt x="0" y="177221"/>
                </a:lnTo>
                <a:lnTo>
                  <a:pt x="2667" y="206840"/>
                </a:lnTo>
                <a:lnTo>
                  <a:pt x="20013" y="249211"/>
                </a:lnTo>
                <a:lnTo>
                  <a:pt x="32310" y="258525"/>
                </a:lnTo>
                <a:lnTo>
                  <a:pt x="66286" y="268875"/>
                </a:lnTo>
                <a:lnTo>
                  <a:pt x="113682" y="267422"/>
                </a:lnTo>
                <a:lnTo>
                  <a:pt x="138507" y="253023"/>
                </a:lnTo>
                <a:lnTo>
                  <a:pt x="179270" y="206540"/>
                </a:lnTo>
                <a:lnTo>
                  <a:pt x="205717" y="153346"/>
                </a:lnTo>
                <a:lnTo>
                  <a:pt x="219319" y="110975"/>
                </a:lnTo>
                <a:lnTo>
                  <a:pt x="223035" y="77865"/>
                </a:lnTo>
                <a:lnTo>
                  <a:pt x="216562" y="46899"/>
                </a:lnTo>
                <a:lnTo>
                  <a:pt x="210570" y="32242"/>
                </a:lnTo>
                <a:lnTo>
                  <a:pt x="191725" y="11895"/>
                </a:lnTo>
                <a:lnTo>
                  <a:pt x="180301" y="4336"/>
                </a:lnTo>
                <a:lnTo>
                  <a:pt x="155419" y="0"/>
                </a:lnTo>
                <a:lnTo>
                  <a:pt x="142386" y="977"/>
                </a:lnTo>
                <a:lnTo>
                  <a:pt x="119779" y="10187"/>
                </a:lnTo>
                <a:lnTo>
                  <a:pt x="73161" y="48205"/>
                </a:lnTo>
                <a:lnTo>
                  <a:pt x="40731" y="93703"/>
                </a:lnTo>
                <a:lnTo>
                  <a:pt x="25340" y="136205"/>
                </a:lnTo>
                <a:lnTo>
                  <a:pt x="12173" y="199336"/>
                </a:lnTo>
                <a:lnTo>
                  <a:pt x="6629" y="2497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895816" y="5773341"/>
            <a:ext cx="27424" cy="274225"/>
          </a:xfrm>
          <a:custGeom>
            <a:avLst/>
            <a:gdLst/>
            <a:ahLst/>
            <a:cxnLst/>
            <a:rect l="0" t="0" r="0" b="0"/>
            <a:pathLst>
              <a:path w="27424" h="274225">
                <a:moveTo>
                  <a:pt x="27423" y="0"/>
                </a:moveTo>
                <a:lnTo>
                  <a:pt x="23360" y="55597"/>
                </a:lnTo>
                <a:lnTo>
                  <a:pt x="15618" y="117117"/>
                </a:lnTo>
                <a:lnTo>
                  <a:pt x="14559" y="160219"/>
                </a:lnTo>
                <a:lnTo>
                  <a:pt x="9900" y="223687"/>
                </a:lnTo>
                <a:lnTo>
                  <a:pt x="0" y="2742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4003671" y="5704785"/>
            <a:ext cx="287936" cy="383915"/>
            <a:chOff x="4003671" y="5704785"/>
            <a:chExt cx="287936" cy="383915"/>
          </a:xfrm>
        </p:grpSpPr>
        <p:sp>
          <p:nvSpPr>
            <p:cNvPr id="46" name="Freeform 45"/>
            <p:cNvSpPr/>
            <p:nvPr/>
          </p:nvSpPr>
          <p:spPr>
            <a:xfrm>
              <a:off x="4003671" y="5951586"/>
              <a:ext cx="109691" cy="2"/>
            </a:xfrm>
            <a:custGeom>
              <a:avLst/>
              <a:gdLst/>
              <a:ahLst/>
              <a:cxnLst/>
              <a:rect l="0" t="0" r="0" b="0"/>
              <a:pathLst>
                <a:path w="109691" h="2">
                  <a:moveTo>
                    <a:pt x="0" y="1"/>
                  </a:moveTo>
                  <a:lnTo>
                    <a:pt x="59660" y="0"/>
                  </a:lnTo>
                  <a:lnTo>
                    <a:pt x="109690" y="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209339" y="5704785"/>
              <a:ext cx="82268" cy="383915"/>
            </a:xfrm>
            <a:custGeom>
              <a:avLst/>
              <a:gdLst/>
              <a:ahLst/>
              <a:cxnLst/>
              <a:rect l="0" t="0" r="0" b="0"/>
              <a:pathLst>
                <a:path w="82268" h="383915">
                  <a:moveTo>
                    <a:pt x="82267" y="0"/>
                  </a:moveTo>
                  <a:lnTo>
                    <a:pt x="71321" y="45309"/>
                  </a:lnTo>
                  <a:lnTo>
                    <a:pt x="58880" y="101447"/>
                  </a:lnTo>
                  <a:lnTo>
                    <a:pt x="45545" y="151428"/>
                  </a:lnTo>
                  <a:lnTo>
                    <a:pt x="31946" y="211603"/>
                  </a:lnTo>
                  <a:lnTo>
                    <a:pt x="18268" y="271751"/>
                  </a:lnTo>
                  <a:lnTo>
                    <a:pt x="9135" y="320353"/>
                  </a:lnTo>
                  <a:lnTo>
                    <a:pt x="4060" y="352110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183752" y="5718496"/>
            <a:ext cx="446819" cy="383915"/>
            <a:chOff x="6183752" y="5718496"/>
            <a:chExt cx="446819" cy="383915"/>
          </a:xfrm>
        </p:grpSpPr>
        <p:sp>
          <p:nvSpPr>
            <p:cNvPr id="49" name="Freeform 48"/>
            <p:cNvSpPr/>
            <p:nvPr/>
          </p:nvSpPr>
          <p:spPr>
            <a:xfrm>
              <a:off x="6183752" y="5883031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9660" y="0"/>
                  </a:lnTo>
                  <a:lnTo>
                    <a:pt x="98928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440123" y="5718496"/>
              <a:ext cx="190448" cy="383915"/>
            </a:xfrm>
            <a:custGeom>
              <a:avLst/>
              <a:gdLst/>
              <a:ahLst/>
              <a:cxnLst/>
              <a:rect l="0" t="0" r="0" b="0"/>
              <a:pathLst>
                <a:path w="190448" h="383915">
                  <a:moveTo>
                    <a:pt x="100120" y="0"/>
                  </a:moveTo>
                  <a:lnTo>
                    <a:pt x="78284" y="7279"/>
                  </a:lnTo>
                  <a:lnTo>
                    <a:pt x="70328" y="15517"/>
                  </a:lnTo>
                  <a:lnTo>
                    <a:pt x="42550" y="72524"/>
                  </a:lnTo>
                  <a:lnTo>
                    <a:pt x="15453" y="135188"/>
                  </a:lnTo>
                  <a:lnTo>
                    <a:pt x="215" y="177675"/>
                  </a:lnTo>
                  <a:lnTo>
                    <a:pt x="0" y="183960"/>
                  </a:lnTo>
                  <a:lnTo>
                    <a:pt x="2904" y="185102"/>
                  </a:lnTo>
                  <a:lnTo>
                    <a:pt x="7887" y="182816"/>
                  </a:lnTo>
                  <a:lnTo>
                    <a:pt x="62425" y="128674"/>
                  </a:lnTo>
                  <a:lnTo>
                    <a:pt x="101139" y="108036"/>
                  </a:lnTo>
                  <a:lnTo>
                    <a:pt x="127995" y="105400"/>
                  </a:lnTo>
                  <a:lnTo>
                    <a:pt x="141556" y="106830"/>
                  </a:lnTo>
                  <a:lnTo>
                    <a:pt x="164748" y="120607"/>
                  </a:lnTo>
                  <a:lnTo>
                    <a:pt x="175198" y="130679"/>
                  </a:lnTo>
                  <a:lnTo>
                    <a:pt x="186810" y="158121"/>
                  </a:lnTo>
                  <a:lnTo>
                    <a:pt x="190447" y="190630"/>
                  </a:lnTo>
                  <a:lnTo>
                    <a:pt x="182405" y="241669"/>
                  </a:lnTo>
                  <a:lnTo>
                    <a:pt x="149100" y="304695"/>
                  </a:lnTo>
                  <a:lnTo>
                    <a:pt x="123413" y="336518"/>
                  </a:lnTo>
                  <a:lnTo>
                    <a:pt x="73518" y="373649"/>
                  </a:lnTo>
                  <a:lnTo>
                    <a:pt x="58987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Freeform 51"/>
          <p:cNvSpPr/>
          <p:nvPr/>
        </p:nvSpPr>
        <p:spPr>
          <a:xfrm>
            <a:off x="7560458" y="7669314"/>
            <a:ext cx="193845" cy="245566"/>
          </a:xfrm>
          <a:custGeom>
            <a:avLst/>
            <a:gdLst/>
            <a:ahLst/>
            <a:cxnLst/>
            <a:rect l="0" t="0" r="0" b="0"/>
            <a:pathLst>
              <a:path w="193845" h="245566">
                <a:moveTo>
                  <a:pt x="49259" y="128503"/>
                </a:moveTo>
                <a:lnTo>
                  <a:pt x="49259" y="135782"/>
                </a:lnTo>
                <a:lnTo>
                  <a:pt x="47736" y="137927"/>
                </a:lnTo>
                <a:lnTo>
                  <a:pt x="45196" y="139356"/>
                </a:lnTo>
                <a:lnTo>
                  <a:pt x="41980" y="140309"/>
                </a:lnTo>
                <a:lnTo>
                  <a:pt x="41359" y="142467"/>
                </a:lnTo>
                <a:lnTo>
                  <a:pt x="44733" y="148929"/>
                </a:lnTo>
                <a:lnTo>
                  <a:pt x="43195" y="154308"/>
                </a:lnTo>
                <a:lnTo>
                  <a:pt x="33361" y="168410"/>
                </a:lnTo>
                <a:lnTo>
                  <a:pt x="31043" y="177960"/>
                </a:lnTo>
                <a:lnTo>
                  <a:pt x="32530" y="200758"/>
                </a:lnTo>
                <a:lnTo>
                  <a:pt x="36583" y="205619"/>
                </a:lnTo>
                <a:lnTo>
                  <a:pt x="42331" y="205812"/>
                </a:lnTo>
                <a:lnTo>
                  <a:pt x="49211" y="202895"/>
                </a:lnTo>
                <a:lnTo>
                  <a:pt x="53797" y="194856"/>
                </a:lnTo>
                <a:lnTo>
                  <a:pt x="58893" y="169673"/>
                </a:lnTo>
                <a:lnTo>
                  <a:pt x="55682" y="162044"/>
                </a:lnTo>
                <a:lnTo>
                  <a:pt x="48971" y="158481"/>
                </a:lnTo>
                <a:lnTo>
                  <a:pt x="39926" y="157629"/>
                </a:lnTo>
                <a:lnTo>
                  <a:pt x="36943" y="160109"/>
                </a:lnTo>
                <a:lnTo>
                  <a:pt x="38001" y="164809"/>
                </a:lnTo>
                <a:lnTo>
                  <a:pt x="41754" y="170988"/>
                </a:lnTo>
                <a:lnTo>
                  <a:pt x="47302" y="172061"/>
                </a:lnTo>
                <a:lnTo>
                  <a:pt x="61593" y="165129"/>
                </a:lnTo>
                <a:lnTo>
                  <a:pt x="74037" y="147828"/>
                </a:lnTo>
                <a:lnTo>
                  <a:pt x="79489" y="136816"/>
                </a:lnTo>
                <a:lnTo>
                  <a:pt x="81484" y="112392"/>
                </a:lnTo>
                <a:lnTo>
                  <a:pt x="79883" y="99481"/>
                </a:lnTo>
                <a:lnTo>
                  <a:pt x="74245" y="92397"/>
                </a:lnTo>
                <a:lnTo>
                  <a:pt x="65917" y="89198"/>
                </a:lnTo>
                <a:lnTo>
                  <a:pt x="55793" y="88588"/>
                </a:lnTo>
                <a:lnTo>
                  <a:pt x="49045" y="94276"/>
                </a:lnTo>
                <a:lnTo>
                  <a:pt x="41547" y="116846"/>
                </a:lnTo>
                <a:lnTo>
                  <a:pt x="44604" y="156534"/>
                </a:lnTo>
                <a:lnTo>
                  <a:pt x="50726" y="163948"/>
                </a:lnTo>
                <a:lnTo>
                  <a:pt x="59378" y="167368"/>
                </a:lnTo>
                <a:lnTo>
                  <a:pt x="69716" y="168125"/>
                </a:lnTo>
                <a:lnTo>
                  <a:pt x="75084" y="162535"/>
                </a:lnTo>
                <a:lnTo>
                  <a:pt x="76987" y="140074"/>
                </a:lnTo>
                <a:lnTo>
                  <a:pt x="70792" y="131647"/>
                </a:lnTo>
                <a:lnTo>
                  <a:pt x="47657" y="122283"/>
                </a:lnTo>
                <a:lnTo>
                  <a:pt x="36003" y="124357"/>
                </a:lnTo>
                <a:lnTo>
                  <a:pt x="14930" y="138849"/>
                </a:lnTo>
                <a:lnTo>
                  <a:pt x="9615" y="149111"/>
                </a:lnTo>
                <a:lnTo>
                  <a:pt x="7772" y="172703"/>
                </a:lnTo>
                <a:lnTo>
                  <a:pt x="12460" y="182345"/>
                </a:lnTo>
                <a:lnTo>
                  <a:pt x="29857" y="197121"/>
                </a:lnTo>
                <a:lnTo>
                  <a:pt x="40894" y="198624"/>
                </a:lnTo>
                <a:lnTo>
                  <a:pt x="65346" y="192169"/>
                </a:lnTo>
                <a:lnTo>
                  <a:pt x="97529" y="171404"/>
                </a:lnTo>
                <a:lnTo>
                  <a:pt x="112861" y="150617"/>
                </a:lnTo>
                <a:lnTo>
                  <a:pt x="119083" y="138675"/>
                </a:lnTo>
                <a:lnTo>
                  <a:pt x="118660" y="129191"/>
                </a:lnTo>
                <a:lnTo>
                  <a:pt x="113808" y="121345"/>
                </a:lnTo>
                <a:lnTo>
                  <a:pt x="106003" y="114590"/>
                </a:lnTo>
                <a:lnTo>
                  <a:pt x="96229" y="111610"/>
                </a:lnTo>
                <a:lnTo>
                  <a:pt x="73181" y="112362"/>
                </a:lnTo>
                <a:lnTo>
                  <a:pt x="34510" y="121352"/>
                </a:lnTo>
                <a:lnTo>
                  <a:pt x="25715" y="129829"/>
                </a:lnTo>
                <a:lnTo>
                  <a:pt x="15942" y="155499"/>
                </a:lnTo>
                <a:lnTo>
                  <a:pt x="17907" y="166305"/>
                </a:lnTo>
                <a:lnTo>
                  <a:pt x="23788" y="175034"/>
                </a:lnTo>
                <a:lnTo>
                  <a:pt x="32278" y="182375"/>
                </a:lnTo>
                <a:lnTo>
                  <a:pt x="57962" y="190533"/>
                </a:lnTo>
                <a:lnTo>
                  <a:pt x="73343" y="192708"/>
                </a:lnTo>
                <a:lnTo>
                  <a:pt x="98557" y="187000"/>
                </a:lnTo>
                <a:lnTo>
                  <a:pt x="109547" y="181212"/>
                </a:lnTo>
                <a:lnTo>
                  <a:pt x="125820" y="162594"/>
                </a:lnTo>
                <a:lnTo>
                  <a:pt x="132293" y="151230"/>
                </a:lnTo>
                <a:lnTo>
                  <a:pt x="135422" y="122354"/>
                </a:lnTo>
                <a:lnTo>
                  <a:pt x="134123" y="106121"/>
                </a:lnTo>
                <a:lnTo>
                  <a:pt x="128687" y="93777"/>
                </a:lnTo>
                <a:lnTo>
                  <a:pt x="110459" y="75999"/>
                </a:lnTo>
                <a:lnTo>
                  <a:pt x="99200" y="72172"/>
                </a:lnTo>
                <a:lnTo>
                  <a:pt x="74502" y="71982"/>
                </a:lnTo>
                <a:lnTo>
                  <a:pt x="52353" y="81038"/>
                </a:lnTo>
                <a:lnTo>
                  <a:pt x="32352" y="96744"/>
                </a:lnTo>
                <a:lnTo>
                  <a:pt x="13307" y="118959"/>
                </a:lnTo>
                <a:lnTo>
                  <a:pt x="2811" y="148128"/>
                </a:lnTo>
                <a:lnTo>
                  <a:pt x="12" y="164439"/>
                </a:lnTo>
                <a:lnTo>
                  <a:pt x="5027" y="190687"/>
                </a:lnTo>
                <a:lnTo>
                  <a:pt x="10630" y="201951"/>
                </a:lnTo>
                <a:lnTo>
                  <a:pt x="18937" y="207938"/>
                </a:lnTo>
                <a:lnTo>
                  <a:pt x="29044" y="210406"/>
                </a:lnTo>
                <a:lnTo>
                  <a:pt x="40352" y="210528"/>
                </a:lnTo>
                <a:lnTo>
                  <a:pt x="78105" y="196141"/>
                </a:lnTo>
                <a:lnTo>
                  <a:pt x="110957" y="165302"/>
                </a:lnTo>
                <a:lnTo>
                  <a:pt x="122385" y="136226"/>
                </a:lnTo>
                <a:lnTo>
                  <a:pt x="125432" y="119940"/>
                </a:lnTo>
                <a:lnTo>
                  <a:pt x="120693" y="93720"/>
                </a:lnTo>
                <a:lnTo>
                  <a:pt x="115163" y="82462"/>
                </a:lnTo>
                <a:lnTo>
                  <a:pt x="106906" y="76481"/>
                </a:lnTo>
                <a:lnTo>
                  <a:pt x="96831" y="74017"/>
                </a:lnTo>
                <a:lnTo>
                  <a:pt x="60816" y="77827"/>
                </a:lnTo>
                <a:lnTo>
                  <a:pt x="47823" y="81008"/>
                </a:lnTo>
                <a:lnTo>
                  <a:pt x="25260" y="96730"/>
                </a:lnTo>
                <a:lnTo>
                  <a:pt x="14979" y="107321"/>
                </a:lnTo>
                <a:lnTo>
                  <a:pt x="3555" y="135339"/>
                </a:lnTo>
                <a:lnTo>
                  <a:pt x="0" y="166581"/>
                </a:lnTo>
                <a:lnTo>
                  <a:pt x="3498" y="195701"/>
                </a:lnTo>
                <a:lnTo>
                  <a:pt x="14194" y="219815"/>
                </a:lnTo>
                <a:lnTo>
                  <a:pt x="21312" y="230512"/>
                </a:lnTo>
                <a:lnTo>
                  <a:pt x="32151" y="237642"/>
                </a:lnTo>
                <a:lnTo>
                  <a:pt x="60444" y="245565"/>
                </a:lnTo>
                <a:lnTo>
                  <a:pt x="103355" y="242746"/>
                </a:lnTo>
                <a:lnTo>
                  <a:pt x="145015" y="232263"/>
                </a:lnTo>
                <a:lnTo>
                  <a:pt x="168499" y="215752"/>
                </a:lnTo>
                <a:lnTo>
                  <a:pt x="179027" y="204951"/>
                </a:lnTo>
                <a:lnTo>
                  <a:pt x="190725" y="176699"/>
                </a:lnTo>
                <a:lnTo>
                  <a:pt x="193844" y="160634"/>
                </a:lnTo>
                <a:lnTo>
                  <a:pt x="189184" y="130596"/>
                </a:lnTo>
                <a:lnTo>
                  <a:pt x="169431" y="92052"/>
                </a:lnTo>
                <a:lnTo>
                  <a:pt x="151419" y="72693"/>
                </a:lnTo>
                <a:lnTo>
                  <a:pt x="128180" y="59010"/>
                </a:lnTo>
                <a:lnTo>
                  <a:pt x="115584" y="57799"/>
                </a:lnTo>
                <a:lnTo>
                  <a:pt x="62529" y="73685"/>
                </a:lnTo>
                <a:lnTo>
                  <a:pt x="48965" y="78246"/>
                </a:lnTo>
                <a:lnTo>
                  <a:pt x="29831" y="95503"/>
                </a:lnTo>
                <a:lnTo>
                  <a:pt x="22595" y="106503"/>
                </a:lnTo>
                <a:lnTo>
                  <a:pt x="12412" y="151099"/>
                </a:lnTo>
                <a:lnTo>
                  <a:pt x="18155" y="177140"/>
                </a:lnTo>
                <a:lnTo>
                  <a:pt x="23953" y="188351"/>
                </a:lnTo>
                <a:lnTo>
                  <a:pt x="33912" y="195824"/>
                </a:lnTo>
                <a:lnTo>
                  <a:pt x="61227" y="204128"/>
                </a:lnTo>
                <a:lnTo>
                  <a:pt x="103587" y="201523"/>
                </a:lnTo>
                <a:lnTo>
                  <a:pt x="145084" y="183824"/>
                </a:lnTo>
                <a:lnTo>
                  <a:pt x="164467" y="163755"/>
                </a:lnTo>
                <a:lnTo>
                  <a:pt x="176636" y="138077"/>
                </a:lnTo>
                <a:lnTo>
                  <a:pt x="182044" y="106351"/>
                </a:lnTo>
                <a:lnTo>
                  <a:pt x="176322" y="80063"/>
                </a:lnTo>
                <a:lnTo>
                  <a:pt x="170531" y="68787"/>
                </a:lnTo>
                <a:lnTo>
                  <a:pt x="151908" y="52196"/>
                </a:lnTo>
                <a:lnTo>
                  <a:pt x="140544" y="45638"/>
                </a:lnTo>
                <a:lnTo>
                  <a:pt x="115728" y="42416"/>
                </a:lnTo>
                <a:lnTo>
                  <a:pt x="90989" y="47585"/>
                </a:lnTo>
                <a:lnTo>
                  <a:pt x="69837" y="60039"/>
                </a:lnTo>
                <a:lnTo>
                  <a:pt x="54342" y="79793"/>
                </a:lnTo>
                <a:lnTo>
                  <a:pt x="48077" y="91460"/>
                </a:lnTo>
                <a:lnTo>
                  <a:pt x="45179" y="120673"/>
                </a:lnTo>
                <a:lnTo>
                  <a:pt x="50492" y="150922"/>
                </a:lnTo>
                <a:lnTo>
                  <a:pt x="63011" y="174523"/>
                </a:lnTo>
                <a:lnTo>
                  <a:pt x="73661" y="182035"/>
                </a:lnTo>
                <a:lnTo>
                  <a:pt x="101746" y="190381"/>
                </a:lnTo>
                <a:lnTo>
                  <a:pt x="114719" y="189561"/>
                </a:lnTo>
                <a:lnTo>
                  <a:pt x="137260" y="180523"/>
                </a:lnTo>
                <a:lnTo>
                  <a:pt x="167080" y="158305"/>
                </a:lnTo>
                <a:lnTo>
                  <a:pt x="171986" y="146848"/>
                </a:lnTo>
                <a:lnTo>
                  <a:pt x="173376" y="117866"/>
                </a:lnTo>
                <a:lnTo>
                  <a:pt x="164853" y="92799"/>
                </a:lnTo>
                <a:lnTo>
                  <a:pt x="158314" y="81849"/>
                </a:lnTo>
                <a:lnTo>
                  <a:pt x="138862" y="65619"/>
                </a:lnTo>
                <a:lnTo>
                  <a:pt x="127276" y="59158"/>
                </a:lnTo>
                <a:lnTo>
                  <a:pt x="114981" y="57897"/>
                </a:lnTo>
                <a:lnTo>
                  <a:pt x="89133" y="64622"/>
                </a:lnTo>
                <a:lnTo>
                  <a:pt x="56165" y="85538"/>
                </a:lnTo>
                <a:lnTo>
                  <a:pt x="40649" y="106361"/>
                </a:lnTo>
                <a:lnTo>
                  <a:pt x="34378" y="118312"/>
                </a:lnTo>
                <a:lnTo>
                  <a:pt x="31472" y="143779"/>
                </a:lnTo>
                <a:lnTo>
                  <a:pt x="32831" y="156969"/>
                </a:lnTo>
                <a:lnTo>
                  <a:pt x="38307" y="167285"/>
                </a:lnTo>
                <a:lnTo>
                  <a:pt x="56579" y="182811"/>
                </a:lnTo>
                <a:lnTo>
                  <a:pt x="67850" y="186037"/>
                </a:lnTo>
                <a:lnTo>
                  <a:pt x="92561" y="185558"/>
                </a:lnTo>
                <a:lnTo>
                  <a:pt x="114716" y="176206"/>
                </a:lnTo>
                <a:lnTo>
                  <a:pt x="153766" y="145374"/>
                </a:lnTo>
                <a:lnTo>
                  <a:pt x="174340" y="111665"/>
                </a:lnTo>
                <a:lnTo>
                  <a:pt x="182806" y="65453"/>
                </a:lnTo>
                <a:lnTo>
                  <a:pt x="178036" y="20445"/>
                </a:lnTo>
                <a:lnTo>
                  <a:pt x="170150" y="10761"/>
                </a:lnTo>
                <a:lnTo>
                  <a:pt x="145138" y="0"/>
                </a:lnTo>
                <a:lnTo>
                  <a:pt x="117770" y="3342"/>
                </a:lnTo>
                <a:lnTo>
                  <a:pt x="91896" y="16508"/>
                </a:lnTo>
                <a:lnTo>
                  <a:pt x="60199" y="51140"/>
                </a:lnTo>
                <a:lnTo>
                  <a:pt x="40918" y="82440"/>
                </a:lnTo>
                <a:lnTo>
                  <a:pt x="27490" y="141600"/>
                </a:lnTo>
                <a:lnTo>
                  <a:pt x="23512" y="200093"/>
                </a:lnTo>
                <a:lnTo>
                  <a:pt x="27524" y="211269"/>
                </a:lnTo>
                <a:lnTo>
                  <a:pt x="34769" y="217197"/>
                </a:lnTo>
                <a:lnTo>
                  <a:pt x="44169" y="219625"/>
                </a:lnTo>
                <a:lnTo>
                  <a:pt x="66801" y="214198"/>
                </a:lnTo>
                <a:lnTo>
                  <a:pt x="101176" y="198075"/>
                </a:lnTo>
                <a:lnTo>
                  <a:pt x="131526" y="1833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8527844" y="8078474"/>
            <a:ext cx="96503" cy="81248"/>
            <a:chOff x="8527844" y="8078474"/>
            <a:chExt cx="96503" cy="81248"/>
          </a:xfrm>
        </p:grpSpPr>
        <p:sp>
          <p:nvSpPr>
            <p:cNvPr id="53" name="Freeform 52"/>
            <p:cNvSpPr/>
            <p:nvPr/>
          </p:nvSpPr>
          <p:spPr>
            <a:xfrm>
              <a:off x="8624346" y="8126886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137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527844" y="8078474"/>
              <a:ext cx="95169" cy="81248"/>
            </a:xfrm>
            <a:custGeom>
              <a:avLst/>
              <a:gdLst/>
              <a:ahLst/>
              <a:cxnLst/>
              <a:rect l="0" t="0" r="0" b="0"/>
              <a:pathLst>
                <a:path w="95169" h="81248">
                  <a:moveTo>
                    <a:pt x="55368" y="7279"/>
                  </a:moveTo>
                  <a:lnTo>
                    <a:pt x="33532" y="0"/>
                  </a:lnTo>
                  <a:lnTo>
                    <a:pt x="24053" y="903"/>
                  </a:lnTo>
                  <a:lnTo>
                    <a:pt x="5395" y="10031"/>
                  </a:lnTo>
                  <a:lnTo>
                    <a:pt x="3771" y="15207"/>
                  </a:lnTo>
                  <a:lnTo>
                    <a:pt x="7259" y="20181"/>
                  </a:lnTo>
                  <a:lnTo>
                    <a:pt x="14154" y="25021"/>
                  </a:lnTo>
                  <a:lnTo>
                    <a:pt x="14181" y="29771"/>
                  </a:lnTo>
                  <a:lnTo>
                    <a:pt x="9629" y="34461"/>
                  </a:lnTo>
                  <a:lnTo>
                    <a:pt x="2023" y="39111"/>
                  </a:lnTo>
                  <a:lnTo>
                    <a:pt x="0" y="46782"/>
                  </a:lnTo>
                  <a:lnTo>
                    <a:pt x="5877" y="67492"/>
                  </a:lnTo>
                  <a:lnTo>
                    <a:pt x="13233" y="73320"/>
                  </a:lnTo>
                  <a:lnTo>
                    <a:pt x="22707" y="75682"/>
                  </a:lnTo>
                  <a:lnTo>
                    <a:pt x="33594" y="75733"/>
                  </a:lnTo>
                  <a:lnTo>
                    <a:pt x="37805" y="72719"/>
                  </a:lnTo>
                  <a:lnTo>
                    <a:pt x="37565" y="67664"/>
                  </a:lnTo>
                  <a:lnTo>
                    <a:pt x="34359" y="61246"/>
                  </a:lnTo>
                  <a:lnTo>
                    <a:pt x="27651" y="58492"/>
                  </a:lnTo>
                  <a:lnTo>
                    <a:pt x="8009" y="59494"/>
                  </a:lnTo>
                  <a:lnTo>
                    <a:pt x="3991" y="63417"/>
                  </a:lnTo>
                  <a:lnTo>
                    <a:pt x="4358" y="69080"/>
                  </a:lnTo>
                  <a:lnTo>
                    <a:pt x="7651" y="75902"/>
                  </a:lnTo>
                  <a:lnTo>
                    <a:pt x="14415" y="78926"/>
                  </a:lnTo>
                  <a:lnTo>
                    <a:pt x="34119" y="78224"/>
                  </a:lnTo>
                  <a:lnTo>
                    <a:pt x="54049" y="68771"/>
                  </a:lnTo>
                  <a:lnTo>
                    <a:pt x="63630" y="61985"/>
                  </a:lnTo>
                  <a:lnTo>
                    <a:pt x="66969" y="54413"/>
                  </a:lnTo>
                  <a:lnTo>
                    <a:pt x="66149" y="46319"/>
                  </a:lnTo>
                  <a:lnTo>
                    <a:pt x="62556" y="37876"/>
                  </a:lnTo>
                  <a:lnTo>
                    <a:pt x="55589" y="33770"/>
                  </a:lnTo>
                  <a:lnTo>
                    <a:pt x="35661" y="33271"/>
                  </a:lnTo>
                  <a:lnTo>
                    <a:pt x="31566" y="36795"/>
                  </a:lnTo>
                  <a:lnTo>
                    <a:pt x="31882" y="42191"/>
                  </a:lnTo>
                  <a:lnTo>
                    <a:pt x="35140" y="48835"/>
                  </a:lnTo>
                  <a:lnTo>
                    <a:pt x="41883" y="51741"/>
                  </a:lnTo>
                  <a:lnTo>
                    <a:pt x="61562" y="50907"/>
                  </a:lnTo>
                  <a:lnTo>
                    <a:pt x="65591" y="47028"/>
                  </a:lnTo>
                  <a:lnTo>
                    <a:pt x="65230" y="41395"/>
                  </a:lnTo>
                  <a:lnTo>
                    <a:pt x="61943" y="34594"/>
                  </a:lnTo>
                  <a:lnTo>
                    <a:pt x="55180" y="31582"/>
                  </a:lnTo>
                  <a:lnTo>
                    <a:pt x="35480" y="32299"/>
                  </a:lnTo>
                  <a:lnTo>
                    <a:pt x="15552" y="41759"/>
                  </a:lnTo>
                  <a:lnTo>
                    <a:pt x="5972" y="48547"/>
                  </a:lnTo>
                  <a:lnTo>
                    <a:pt x="4155" y="54596"/>
                  </a:lnTo>
                  <a:lnTo>
                    <a:pt x="7515" y="60152"/>
                  </a:lnTo>
                  <a:lnTo>
                    <a:pt x="23436" y="70388"/>
                  </a:lnTo>
                  <a:lnTo>
                    <a:pt x="45746" y="80016"/>
                  </a:lnTo>
                  <a:lnTo>
                    <a:pt x="70896" y="81247"/>
                  </a:lnTo>
                  <a:lnTo>
                    <a:pt x="84002" y="79443"/>
                  </a:lnTo>
                  <a:lnTo>
                    <a:pt x="91216" y="73669"/>
                  </a:lnTo>
                  <a:lnTo>
                    <a:pt x="94501" y="65250"/>
                  </a:lnTo>
                  <a:lnTo>
                    <a:pt x="95168" y="55067"/>
                  </a:lnTo>
                  <a:lnTo>
                    <a:pt x="89518" y="48278"/>
                  </a:lnTo>
                  <a:lnTo>
                    <a:pt x="66992" y="40735"/>
                  </a:lnTo>
                  <a:lnTo>
                    <a:pt x="55500" y="41771"/>
                  </a:lnTo>
                  <a:lnTo>
                    <a:pt x="34606" y="51046"/>
                  </a:lnTo>
                  <a:lnTo>
                    <a:pt x="32385" y="56262"/>
                  </a:lnTo>
                  <a:lnTo>
                    <a:pt x="35476" y="61262"/>
                  </a:lnTo>
                  <a:lnTo>
                    <a:pt x="42107" y="66120"/>
                  </a:lnTo>
                  <a:lnTo>
                    <a:pt x="43480" y="66311"/>
                  </a:lnTo>
                  <a:lnTo>
                    <a:pt x="36881" y="58398"/>
                  </a:lnTo>
                  <a:lnTo>
                    <a:pt x="36949" y="58116"/>
                  </a:lnTo>
                  <a:lnTo>
                    <a:pt x="45151" y="65928"/>
                  </a:lnTo>
                  <a:lnTo>
                    <a:pt x="53127" y="67707"/>
                  </a:lnTo>
                  <a:lnTo>
                    <a:pt x="74177" y="65621"/>
                  </a:lnTo>
                  <a:lnTo>
                    <a:pt x="78572" y="61408"/>
                  </a:lnTo>
                  <a:lnTo>
                    <a:pt x="78455" y="55553"/>
                  </a:lnTo>
                  <a:lnTo>
                    <a:pt x="75329" y="48602"/>
                  </a:lnTo>
                  <a:lnTo>
                    <a:pt x="70199" y="48538"/>
                  </a:lnTo>
                  <a:lnTo>
                    <a:pt x="41657" y="758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8199299" y="8675334"/>
            <a:ext cx="136864" cy="123402"/>
            <a:chOff x="8199299" y="8675334"/>
            <a:chExt cx="136864" cy="123402"/>
          </a:xfrm>
        </p:grpSpPr>
        <p:sp>
          <p:nvSpPr>
            <p:cNvPr id="56" name="Freeform 55"/>
            <p:cNvSpPr/>
            <p:nvPr/>
          </p:nvSpPr>
          <p:spPr>
            <a:xfrm>
              <a:off x="8213010" y="8781412"/>
              <a:ext cx="54845" cy="17324"/>
            </a:xfrm>
            <a:custGeom>
              <a:avLst/>
              <a:gdLst/>
              <a:ahLst/>
              <a:cxnLst/>
              <a:rect l="0" t="0" r="0" b="0"/>
              <a:pathLst>
                <a:path w="54845" h="17324">
                  <a:moveTo>
                    <a:pt x="54844" y="17323"/>
                  </a:moveTo>
                  <a:lnTo>
                    <a:pt x="40287" y="2765"/>
                  </a:lnTo>
                  <a:lnTo>
                    <a:pt x="32952" y="0"/>
                  </a:lnTo>
                  <a:lnTo>
                    <a:pt x="0" y="3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199299" y="8675334"/>
              <a:ext cx="136864" cy="123402"/>
            </a:xfrm>
            <a:custGeom>
              <a:avLst/>
              <a:gdLst/>
              <a:ahLst/>
              <a:cxnLst/>
              <a:rect l="0" t="0" r="0" b="0"/>
              <a:pathLst>
                <a:path w="136864" h="123402">
                  <a:moveTo>
                    <a:pt x="95978" y="123401"/>
                  </a:moveTo>
                  <a:lnTo>
                    <a:pt x="88699" y="101565"/>
                  </a:lnTo>
                  <a:lnTo>
                    <a:pt x="89602" y="99703"/>
                  </a:lnTo>
                  <a:lnTo>
                    <a:pt x="98730" y="109822"/>
                  </a:lnTo>
                  <a:lnTo>
                    <a:pt x="106954" y="111302"/>
                  </a:lnTo>
                  <a:lnTo>
                    <a:pt x="128278" y="104820"/>
                  </a:lnTo>
                  <a:lnTo>
                    <a:pt x="134269" y="97303"/>
                  </a:lnTo>
                  <a:lnTo>
                    <a:pt x="136740" y="87720"/>
                  </a:lnTo>
                  <a:lnTo>
                    <a:pt x="136863" y="76762"/>
                  </a:lnTo>
                  <a:lnTo>
                    <a:pt x="132376" y="67932"/>
                  </a:lnTo>
                  <a:lnTo>
                    <a:pt x="87116" y="30406"/>
                  </a:lnTo>
                  <a:lnTo>
                    <a:pt x="60554" y="21131"/>
                  </a:lnTo>
                  <a:lnTo>
                    <a:pt x="44940" y="18658"/>
                  </a:lnTo>
                  <a:lnTo>
                    <a:pt x="33007" y="21579"/>
                  </a:lnTo>
                  <a:lnTo>
                    <a:pt x="23528" y="28097"/>
                  </a:lnTo>
                  <a:lnTo>
                    <a:pt x="15686" y="37013"/>
                  </a:lnTo>
                  <a:lnTo>
                    <a:pt x="15028" y="41433"/>
                  </a:lnTo>
                  <a:lnTo>
                    <a:pt x="19159" y="42857"/>
                  </a:lnTo>
                  <a:lnTo>
                    <a:pt x="26483" y="42283"/>
                  </a:lnTo>
                  <a:lnTo>
                    <a:pt x="29844" y="37330"/>
                  </a:lnTo>
                  <a:lnTo>
                    <a:pt x="29514" y="19638"/>
                  </a:lnTo>
                  <a:lnTo>
                    <a:pt x="25770" y="13091"/>
                  </a:lnTo>
                  <a:lnTo>
                    <a:pt x="20227" y="872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240432" y="8702756"/>
              <a:ext cx="54846" cy="1"/>
            </a:xfrm>
            <a:custGeom>
              <a:avLst/>
              <a:gdLst/>
              <a:ahLst/>
              <a:cxnLst/>
              <a:rect l="0" t="0" r="0" b="0"/>
              <a:pathLst>
                <a:path w="54846" h="1">
                  <a:moveTo>
                    <a:pt x="54845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623428" y="7770395"/>
            <a:ext cx="946074" cy="987208"/>
            <a:chOff x="7623428" y="7770395"/>
            <a:chExt cx="946074" cy="987208"/>
          </a:xfrm>
        </p:grpSpPr>
        <p:sp>
          <p:nvSpPr>
            <p:cNvPr id="60" name="Freeform 59"/>
            <p:cNvSpPr/>
            <p:nvPr/>
          </p:nvSpPr>
          <p:spPr>
            <a:xfrm>
              <a:off x="7623428" y="7784106"/>
              <a:ext cx="630716" cy="959785"/>
            </a:xfrm>
            <a:custGeom>
              <a:avLst/>
              <a:gdLst/>
              <a:ahLst/>
              <a:cxnLst/>
              <a:rect l="0" t="0" r="0" b="0"/>
              <a:pathLst>
                <a:path w="630716" h="959785">
                  <a:moveTo>
                    <a:pt x="0" y="0"/>
                  </a:moveTo>
                  <a:lnTo>
                    <a:pt x="19084" y="57253"/>
                  </a:lnTo>
                  <a:lnTo>
                    <a:pt x="47668" y="99219"/>
                  </a:lnTo>
                  <a:lnTo>
                    <a:pt x="72185" y="129100"/>
                  </a:lnTo>
                  <a:lnTo>
                    <a:pt x="107102" y="185428"/>
                  </a:lnTo>
                  <a:lnTo>
                    <a:pt x="151083" y="247748"/>
                  </a:lnTo>
                  <a:lnTo>
                    <a:pt x="187438" y="301833"/>
                  </a:lnTo>
                  <a:lnTo>
                    <a:pt x="222437" y="356528"/>
                  </a:lnTo>
                  <a:lnTo>
                    <a:pt x="257850" y="417773"/>
                  </a:lnTo>
                  <a:lnTo>
                    <a:pt x="291045" y="476677"/>
                  </a:lnTo>
                  <a:lnTo>
                    <a:pt x="312216" y="510424"/>
                  </a:lnTo>
                  <a:lnTo>
                    <a:pt x="332200" y="545307"/>
                  </a:lnTo>
                  <a:lnTo>
                    <a:pt x="353356" y="579002"/>
                  </a:lnTo>
                  <a:lnTo>
                    <a:pt x="373337" y="613870"/>
                  </a:lnTo>
                  <a:lnTo>
                    <a:pt x="425323" y="671573"/>
                  </a:lnTo>
                  <a:lnTo>
                    <a:pt x="441928" y="691532"/>
                  </a:lnTo>
                  <a:lnTo>
                    <a:pt x="477243" y="747624"/>
                  </a:lnTo>
                  <a:lnTo>
                    <a:pt x="517215" y="799059"/>
                  </a:lnTo>
                  <a:lnTo>
                    <a:pt x="537671" y="833449"/>
                  </a:lnTo>
                  <a:lnTo>
                    <a:pt x="585777" y="895032"/>
                  </a:lnTo>
                  <a:lnTo>
                    <a:pt x="606229" y="929426"/>
                  </a:lnTo>
                  <a:lnTo>
                    <a:pt x="630715" y="9597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281566" y="8099464"/>
              <a:ext cx="287936" cy="658139"/>
            </a:xfrm>
            <a:custGeom>
              <a:avLst/>
              <a:gdLst/>
              <a:ahLst/>
              <a:cxnLst/>
              <a:rect l="0" t="0" r="0" b="0"/>
              <a:pathLst>
                <a:path w="287936" h="658139">
                  <a:moveTo>
                    <a:pt x="0" y="658138"/>
                  </a:moveTo>
                  <a:lnTo>
                    <a:pt x="14914" y="602540"/>
                  </a:lnTo>
                  <a:lnTo>
                    <a:pt x="32230" y="548299"/>
                  </a:lnTo>
                  <a:lnTo>
                    <a:pt x="51844" y="493574"/>
                  </a:lnTo>
                  <a:lnTo>
                    <a:pt x="79417" y="438753"/>
                  </a:lnTo>
                  <a:lnTo>
                    <a:pt x="99985" y="383912"/>
                  </a:lnTo>
                  <a:lnTo>
                    <a:pt x="120243" y="329068"/>
                  </a:lnTo>
                  <a:lnTo>
                    <a:pt x="147943" y="274223"/>
                  </a:lnTo>
                  <a:lnTo>
                    <a:pt x="168535" y="219379"/>
                  </a:lnTo>
                  <a:lnTo>
                    <a:pt x="202734" y="161675"/>
                  </a:lnTo>
                  <a:lnTo>
                    <a:pt x="222572" y="126616"/>
                  </a:lnTo>
                  <a:lnTo>
                    <a:pt x="243684" y="92869"/>
                  </a:lnTo>
                  <a:lnTo>
                    <a:pt x="263652" y="57985"/>
                  </a:lnTo>
                  <a:lnTo>
                    <a:pt x="277143" y="37959"/>
                  </a:lnTo>
                  <a:lnTo>
                    <a:pt x="2879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623428" y="7770395"/>
              <a:ext cx="946074" cy="342781"/>
            </a:xfrm>
            <a:custGeom>
              <a:avLst/>
              <a:gdLst/>
              <a:ahLst/>
              <a:cxnLst/>
              <a:rect l="0" t="0" r="0" b="0"/>
              <a:pathLst>
                <a:path w="946074" h="342781">
                  <a:moveTo>
                    <a:pt x="946073" y="342780"/>
                  </a:moveTo>
                  <a:lnTo>
                    <a:pt x="888821" y="323696"/>
                  </a:lnTo>
                  <a:lnTo>
                    <a:pt x="835908" y="306059"/>
                  </a:lnTo>
                  <a:lnTo>
                    <a:pt x="781445" y="287904"/>
                  </a:lnTo>
                  <a:lnTo>
                    <a:pt x="726675" y="269647"/>
                  </a:lnTo>
                  <a:lnTo>
                    <a:pt x="671845" y="251370"/>
                  </a:lnTo>
                  <a:lnTo>
                    <a:pt x="617003" y="233090"/>
                  </a:lnTo>
                  <a:lnTo>
                    <a:pt x="562159" y="207530"/>
                  </a:lnTo>
                  <a:lnTo>
                    <a:pt x="507314" y="182563"/>
                  </a:lnTo>
                  <a:lnTo>
                    <a:pt x="452470" y="153932"/>
                  </a:lnTo>
                  <a:lnTo>
                    <a:pt x="397625" y="133155"/>
                  </a:lnTo>
                  <a:lnTo>
                    <a:pt x="342780" y="104958"/>
                  </a:lnTo>
                  <a:lnTo>
                    <a:pt x="287935" y="83138"/>
                  </a:lnTo>
                  <a:lnTo>
                    <a:pt x="225811" y="64158"/>
                  </a:lnTo>
                  <a:lnTo>
                    <a:pt x="172873" y="50325"/>
                  </a:lnTo>
                  <a:lnTo>
                    <a:pt x="111336" y="32003"/>
                  </a:lnTo>
                  <a:lnTo>
                    <a:pt x="55170" y="1371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2187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2015-04-08T16:27:34Z</dcterms:created>
  <dcterms:modified xsi:type="dcterms:W3CDTF">2015-04-08T16:27:35Z</dcterms:modified>
</cp:coreProperties>
</file>