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0160000" cy="142367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422608"/>
            <a:ext cx="8636000" cy="3051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067463"/>
            <a:ext cx="7112000" cy="36382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0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6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70131"/>
            <a:ext cx="2286000" cy="121473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70131"/>
            <a:ext cx="6688667" cy="121473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9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148401"/>
            <a:ext cx="8636000" cy="28275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034122"/>
            <a:ext cx="8636000" cy="311427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6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321900"/>
            <a:ext cx="4487333" cy="9395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321900"/>
            <a:ext cx="4487333" cy="9395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3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86781"/>
            <a:ext cx="4489098" cy="1328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14879"/>
            <a:ext cx="4489098" cy="82025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186781"/>
            <a:ext cx="4490861" cy="1328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514879"/>
            <a:ext cx="4490861" cy="82025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8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4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3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66831"/>
            <a:ext cx="3342570" cy="24123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66835"/>
            <a:ext cx="5679722" cy="121506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979165"/>
            <a:ext cx="3342570" cy="9738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9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965690"/>
            <a:ext cx="6096000" cy="11765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72076"/>
            <a:ext cx="6096000" cy="85420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142196"/>
            <a:ext cx="6096000" cy="1670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70128"/>
            <a:ext cx="9144000" cy="2372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321900"/>
            <a:ext cx="9144000" cy="939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195315"/>
            <a:ext cx="2370667" cy="75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FBB4-6D44-4EC1-BDE6-2FF4CA2DD412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195315"/>
            <a:ext cx="3217333" cy="75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195315"/>
            <a:ext cx="2370667" cy="7579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C3AA3-D375-4BD5-916B-6F893940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7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"/>
            <a:ext cx="4711700" cy="1930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222500"/>
            <a:ext cx="8877300" cy="3644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07100"/>
            <a:ext cx="9575800" cy="35397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9925050"/>
            <a:ext cx="6172200" cy="2463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1851012" y="9855145"/>
            <a:ext cx="3564913" cy="456502"/>
            <a:chOff x="1851012" y="9855145"/>
            <a:chExt cx="3564913" cy="456502"/>
          </a:xfrm>
        </p:grpSpPr>
        <p:sp>
          <p:nvSpPr>
            <p:cNvPr id="6" name="Freeform 5"/>
            <p:cNvSpPr/>
            <p:nvPr/>
          </p:nvSpPr>
          <p:spPr>
            <a:xfrm>
              <a:off x="1851012" y="10215668"/>
              <a:ext cx="3564913" cy="95979"/>
            </a:xfrm>
            <a:custGeom>
              <a:avLst/>
              <a:gdLst/>
              <a:ahLst/>
              <a:cxnLst/>
              <a:rect l="0" t="0" r="0" b="0"/>
              <a:pathLst>
                <a:path w="3564913" h="95979">
                  <a:moveTo>
                    <a:pt x="0" y="68555"/>
                  </a:moveTo>
                  <a:lnTo>
                    <a:pt x="59660" y="68555"/>
                  </a:lnTo>
                  <a:lnTo>
                    <a:pt x="121644" y="75834"/>
                  </a:lnTo>
                  <a:lnTo>
                    <a:pt x="171293" y="80360"/>
                  </a:lnTo>
                  <a:lnTo>
                    <a:pt x="224598" y="88981"/>
                  </a:lnTo>
                  <a:lnTo>
                    <a:pt x="278987" y="93904"/>
                  </a:lnTo>
                  <a:lnTo>
                    <a:pt x="333696" y="95363"/>
                  </a:lnTo>
                  <a:lnTo>
                    <a:pt x="388501" y="95796"/>
                  </a:lnTo>
                  <a:lnTo>
                    <a:pt x="443334" y="95924"/>
                  </a:lnTo>
                  <a:lnTo>
                    <a:pt x="498175" y="95962"/>
                  </a:lnTo>
                  <a:lnTo>
                    <a:pt x="560298" y="95973"/>
                  </a:lnTo>
                  <a:lnTo>
                    <a:pt x="619669" y="95976"/>
                  </a:lnTo>
                  <a:lnTo>
                    <a:pt x="675855" y="95977"/>
                  </a:lnTo>
                  <a:lnTo>
                    <a:pt x="731097" y="95978"/>
                  </a:lnTo>
                  <a:lnTo>
                    <a:pt x="786059" y="95978"/>
                  </a:lnTo>
                  <a:lnTo>
                    <a:pt x="840939" y="95978"/>
                  </a:lnTo>
                  <a:lnTo>
                    <a:pt x="903073" y="95978"/>
                  </a:lnTo>
                  <a:lnTo>
                    <a:pt x="962447" y="95978"/>
                  </a:lnTo>
                  <a:lnTo>
                    <a:pt x="1018635" y="95978"/>
                  </a:lnTo>
                  <a:lnTo>
                    <a:pt x="1073877" y="95978"/>
                  </a:lnTo>
                  <a:lnTo>
                    <a:pt x="1128839" y="95978"/>
                  </a:lnTo>
                  <a:lnTo>
                    <a:pt x="1190998" y="95978"/>
                  </a:lnTo>
                  <a:lnTo>
                    <a:pt x="1235205" y="95978"/>
                  </a:lnTo>
                  <a:lnTo>
                    <a:pt x="1280244" y="95978"/>
                  </a:lnTo>
                  <a:lnTo>
                    <a:pt x="1325653" y="95978"/>
                  </a:lnTo>
                  <a:lnTo>
                    <a:pt x="1386764" y="95978"/>
                  </a:lnTo>
                  <a:lnTo>
                    <a:pt x="1443465" y="95978"/>
                  </a:lnTo>
                  <a:lnTo>
                    <a:pt x="1498860" y="95978"/>
                  </a:lnTo>
                  <a:lnTo>
                    <a:pt x="1561146" y="95978"/>
                  </a:lnTo>
                  <a:lnTo>
                    <a:pt x="1605384" y="95978"/>
                  </a:lnTo>
                  <a:lnTo>
                    <a:pt x="1650436" y="95978"/>
                  </a:lnTo>
                  <a:lnTo>
                    <a:pt x="1695851" y="95978"/>
                  </a:lnTo>
                  <a:lnTo>
                    <a:pt x="1741426" y="95978"/>
                  </a:lnTo>
                  <a:lnTo>
                    <a:pt x="1801784" y="91915"/>
                  </a:lnTo>
                  <a:lnTo>
                    <a:pt x="1856739" y="85125"/>
                  </a:lnTo>
                  <a:lnTo>
                    <a:pt x="1899261" y="83537"/>
                  </a:lnTo>
                  <a:lnTo>
                    <a:pt x="1943552" y="82831"/>
                  </a:lnTo>
                  <a:lnTo>
                    <a:pt x="1988627" y="82517"/>
                  </a:lnTo>
                  <a:lnTo>
                    <a:pt x="2032528" y="82378"/>
                  </a:lnTo>
                  <a:lnTo>
                    <a:pt x="2093028" y="82299"/>
                  </a:lnTo>
                  <a:lnTo>
                    <a:pt x="2136312" y="82281"/>
                  </a:lnTo>
                  <a:lnTo>
                    <a:pt x="2180942" y="82272"/>
                  </a:lnTo>
                  <a:lnTo>
                    <a:pt x="2240767" y="78206"/>
                  </a:lnTo>
                  <a:lnTo>
                    <a:pt x="2295564" y="71415"/>
                  </a:lnTo>
                  <a:lnTo>
                    <a:pt x="2355981" y="69403"/>
                  </a:lnTo>
                  <a:lnTo>
                    <a:pt x="2412477" y="68806"/>
                  </a:lnTo>
                  <a:lnTo>
                    <a:pt x="2471873" y="68630"/>
                  </a:lnTo>
                  <a:lnTo>
                    <a:pt x="2533653" y="68577"/>
                  </a:lnTo>
                  <a:lnTo>
                    <a:pt x="2594615" y="68562"/>
                  </a:lnTo>
                  <a:lnTo>
                    <a:pt x="2638542" y="67035"/>
                  </a:lnTo>
                  <a:lnTo>
                    <a:pt x="2683457" y="61278"/>
                  </a:lnTo>
                  <a:lnTo>
                    <a:pt x="2728810" y="57704"/>
                  </a:lnTo>
                  <a:lnTo>
                    <a:pt x="2774358" y="56115"/>
                  </a:lnTo>
                  <a:lnTo>
                    <a:pt x="2819993" y="55410"/>
                  </a:lnTo>
                  <a:lnTo>
                    <a:pt x="2873952" y="47733"/>
                  </a:lnTo>
                  <a:lnTo>
                    <a:pt x="2933444" y="43089"/>
                  </a:lnTo>
                  <a:lnTo>
                    <a:pt x="2977027" y="42002"/>
                  </a:lnTo>
                  <a:lnTo>
                    <a:pt x="3040327" y="41390"/>
                  </a:lnTo>
                  <a:lnTo>
                    <a:pt x="3097677" y="41210"/>
                  </a:lnTo>
                  <a:lnTo>
                    <a:pt x="3157326" y="41156"/>
                  </a:lnTo>
                  <a:lnTo>
                    <a:pt x="3215118" y="37077"/>
                  </a:lnTo>
                  <a:lnTo>
                    <a:pt x="3265251" y="30283"/>
                  </a:lnTo>
                  <a:lnTo>
                    <a:pt x="3322761" y="28269"/>
                  </a:lnTo>
                  <a:lnTo>
                    <a:pt x="3365882" y="26275"/>
                  </a:lnTo>
                  <a:lnTo>
                    <a:pt x="3410437" y="20310"/>
                  </a:lnTo>
                  <a:lnTo>
                    <a:pt x="3471069" y="15666"/>
                  </a:lnTo>
                  <a:lnTo>
                    <a:pt x="3532156" y="4674"/>
                  </a:lnTo>
                  <a:lnTo>
                    <a:pt x="35649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785209" y="9855145"/>
              <a:ext cx="137113" cy="168567"/>
            </a:xfrm>
            <a:custGeom>
              <a:avLst/>
              <a:gdLst/>
              <a:ahLst/>
              <a:cxnLst/>
              <a:rect l="0" t="0" r="0" b="0"/>
              <a:pathLst>
                <a:path w="137113" h="168567">
                  <a:moveTo>
                    <a:pt x="0" y="168566"/>
                  </a:moveTo>
                  <a:lnTo>
                    <a:pt x="0" y="139450"/>
                  </a:lnTo>
                  <a:lnTo>
                    <a:pt x="14558" y="99508"/>
                  </a:lnTo>
                  <a:lnTo>
                    <a:pt x="48298" y="46589"/>
                  </a:lnTo>
                  <a:lnTo>
                    <a:pt x="84390" y="16472"/>
                  </a:lnTo>
                  <a:lnTo>
                    <a:pt x="119460" y="269"/>
                  </a:lnTo>
                  <a:lnTo>
                    <a:pt x="125344" y="0"/>
                  </a:lnTo>
                  <a:lnTo>
                    <a:pt x="137112" y="40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69123" y="9207125"/>
            <a:ext cx="2728530" cy="907348"/>
            <a:chOff x="5169123" y="9207125"/>
            <a:chExt cx="2728530" cy="907348"/>
          </a:xfrm>
        </p:grpSpPr>
        <p:sp>
          <p:nvSpPr>
            <p:cNvPr id="9" name="Freeform 8"/>
            <p:cNvSpPr/>
            <p:nvPr/>
          </p:nvSpPr>
          <p:spPr>
            <a:xfrm>
              <a:off x="5169123" y="9735776"/>
              <a:ext cx="137113" cy="266619"/>
            </a:xfrm>
            <a:custGeom>
              <a:avLst/>
              <a:gdLst/>
              <a:ahLst/>
              <a:cxnLst/>
              <a:rect l="0" t="0" r="0" b="0"/>
              <a:pathLst>
                <a:path w="137113" h="266619">
                  <a:moveTo>
                    <a:pt x="0" y="95978"/>
                  </a:moveTo>
                  <a:lnTo>
                    <a:pt x="14915" y="144784"/>
                  </a:lnTo>
                  <a:lnTo>
                    <a:pt x="31842" y="194230"/>
                  </a:lnTo>
                  <a:lnTo>
                    <a:pt x="56154" y="243412"/>
                  </a:lnTo>
                  <a:lnTo>
                    <a:pt x="64858" y="258253"/>
                  </a:lnTo>
                  <a:lnTo>
                    <a:pt x="66091" y="265100"/>
                  </a:lnTo>
                  <a:lnTo>
                    <a:pt x="62342" y="266618"/>
                  </a:lnTo>
                  <a:lnTo>
                    <a:pt x="55273" y="264583"/>
                  </a:lnTo>
                  <a:lnTo>
                    <a:pt x="43355" y="250134"/>
                  </a:lnTo>
                  <a:lnTo>
                    <a:pt x="10675" y="189066"/>
                  </a:lnTo>
                  <a:lnTo>
                    <a:pt x="4686" y="139472"/>
                  </a:lnTo>
                  <a:lnTo>
                    <a:pt x="13407" y="89229"/>
                  </a:lnTo>
                  <a:lnTo>
                    <a:pt x="34611" y="53691"/>
                  </a:lnTo>
                  <a:lnTo>
                    <a:pt x="51438" y="33511"/>
                  </a:lnTo>
                  <a:lnTo>
                    <a:pt x="85320" y="1230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415924" y="9749487"/>
              <a:ext cx="109691" cy="205669"/>
            </a:xfrm>
            <a:custGeom>
              <a:avLst/>
              <a:gdLst/>
              <a:ahLst/>
              <a:cxnLst/>
              <a:rect l="0" t="0" r="0" b="0"/>
              <a:pathLst>
                <a:path w="109691" h="205669">
                  <a:moveTo>
                    <a:pt x="0" y="0"/>
                  </a:moveTo>
                  <a:lnTo>
                    <a:pt x="10853" y="59660"/>
                  </a:lnTo>
                  <a:lnTo>
                    <a:pt x="20426" y="121643"/>
                  </a:lnTo>
                  <a:lnTo>
                    <a:pt x="39907" y="156734"/>
                  </a:lnTo>
                  <a:lnTo>
                    <a:pt x="64977" y="186430"/>
                  </a:lnTo>
                  <a:lnTo>
                    <a:pt x="82708" y="197117"/>
                  </a:lnTo>
                  <a:lnTo>
                    <a:pt x="10969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77224" y="9694700"/>
              <a:ext cx="377472" cy="327168"/>
            </a:xfrm>
            <a:custGeom>
              <a:avLst/>
              <a:gdLst/>
              <a:ahLst/>
              <a:cxnLst/>
              <a:rect l="0" t="0" r="0" b="0"/>
              <a:pathLst>
                <a:path w="377472" h="327168">
                  <a:moveTo>
                    <a:pt x="112924" y="164477"/>
                  </a:moveTo>
                  <a:lnTo>
                    <a:pt x="120203" y="142640"/>
                  </a:lnTo>
                  <a:lnTo>
                    <a:pt x="117451" y="92667"/>
                  </a:lnTo>
                  <a:lnTo>
                    <a:pt x="99708" y="44175"/>
                  </a:lnTo>
                  <a:lnTo>
                    <a:pt x="75154" y="8139"/>
                  </a:lnTo>
                  <a:lnTo>
                    <a:pt x="64892" y="2360"/>
                  </a:lnTo>
                  <a:lnTo>
                    <a:pt x="41302" y="0"/>
                  </a:lnTo>
                  <a:lnTo>
                    <a:pt x="31660" y="4551"/>
                  </a:lnTo>
                  <a:lnTo>
                    <a:pt x="16884" y="21796"/>
                  </a:lnTo>
                  <a:lnTo>
                    <a:pt x="0" y="64478"/>
                  </a:lnTo>
                  <a:lnTo>
                    <a:pt x="2305" y="98196"/>
                  </a:lnTo>
                  <a:lnTo>
                    <a:pt x="7186" y="115719"/>
                  </a:lnTo>
                  <a:lnTo>
                    <a:pt x="24796" y="139252"/>
                  </a:lnTo>
                  <a:lnTo>
                    <a:pt x="35890" y="147660"/>
                  </a:lnTo>
                  <a:lnTo>
                    <a:pt x="68531" y="157003"/>
                  </a:lnTo>
                  <a:lnTo>
                    <a:pt x="105381" y="158108"/>
                  </a:lnTo>
                  <a:lnTo>
                    <a:pt x="136995" y="148443"/>
                  </a:lnTo>
                  <a:lnTo>
                    <a:pt x="173209" y="125871"/>
                  </a:lnTo>
                  <a:lnTo>
                    <a:pt x="179013" y="115887"/>
                  </a:lnTo>
                  <a:lnTo>
                    <a:pt x="181400" y="92606"/>
                  </a:lnTo>
                  <a:lnTo>
                    <a:pt x="166899" y="53804"/>
                  </a:lnTo>
                  <a:lnTo>
                    <a:pt x="140796" y="16788"/>
                  </a:lnTo>
                  <a:lnTo>
                    <a:pt x="142170" y="17266"/>
                  </a:lnTo>
                  <a:lnTo>
                    <a:pt x="203336" y="76747"/>
                  </a:lnTo>
                  <a:lnTo>
                    <a:pt x="264820" y="134078"/>
                  </a:lnTo>
                  <a:lnTo>
                    <a:pt x="318804" y="180307"/>
                  </a:lnTo>
                  <a:lnTo>
                    <a:pt x="361010" y="242875"/>
                  </a:lnTo>
                  <a:lnTo>
                    <a:pt x="374515" y="272447"/>
                  </a:lnTo>
                  <a:lnTo>
                    <a:pt x="377471" y="300824"/>
                  </a:lnTo>
                  <a:lnTo>
                    <a:pt x="376127" y="314790"/>
                  </a:lnTo>
                  <a:lnTo>
                    <a:pt x="369137" y="322577"/>
                  </a:lnTo>
                  <a:lnTo>
                    <a:pt x="358383" y="326245"/>
                  </a:lnTo>
                  <a:lnTo>
                    <a:pt x="345119" y="327167"/>
                  </a:lnTo>
                  <a:lnTo>
                    <a:pt x="318194" y="316004"/>
                  </a:lnTo>
                  <a:lnTo>
                    <a:pt x="292517" y="294283"/>
                  </a:lnTo>
                  <a:lnTo>
                    <a:pt x="260930" y="247795"/>
                  </a:lnTo>
                  <a:lnTo>
                    <a:pt x="235321" y="195427"/>
                  </a:lnTo>
                  <a:lnTo>
                    <a:pt x="224856" y="142838"/>
                  </a:lnTo>
                  <a:lnTo>
                    <a:pt x="208903" y="822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882105" y="9361564"/>
              <a:ext cx="589583" cy="392676"/>
            </a:xfrm>
            <a:custGeom>
              <a:avLst/>
              <a:gdLst/>
              <a:ahLst/>
              <a:cxnLst/>
              <a:rect l="0" t="0" r="0" b="0"/>
              <a:pathLst>
                <a:path w="589583" h="392676">
                  <a:moveTo>
                    <a:pt x="0" y="223388"/>
                  </a:moveTo>
                  <a:lnTo>
                    <a:pt x="9423" y="259274"/>
                  </a:lnTo>
                  <a:lnTo>
                    <a:pt x="15488" y="312395"/>
                  </a:lnTo>
                  <a:lnTo>
                    <a:pt x="27704" y="343691"/>
                  </a:lnTo>
                  <a:lnTo>
                    <a:pt x="47353" y="364710"/>
                  </a:lnTo>
                  <a:lnTo>
                    <a:pt x="97207" y="390616"/>
                  </a:lnTo>
                  <a:lnTo>
                    <a:pt x="123947" y="392675"/>
                  </a:lnTo>
                  <a:lnTo>
                    <a:pt x="152590" y="386988"/>
                  </a:lnTo>
                  <a:lnTo>
                    <a:pt x="201452" y="368179"/>
                  </a:lnTo>
                  <a:lnTo>
                    <a:pt x="259680" y="343341"/>
                  </a:lnTo>
                  <a:lnTo>
                    <a:pt x="307914" y="309545"/>
                  </a:lnTo>
                  <a:lnTo>
                    <a:pt x="330081" y="275323"/>
                  </a:lnTo>
                  <a:lnTo>
                    <a:pt x="331267" y="262582"/>
                  </a:lnTo>
                  <a:lnTo>
                    <a:pt x="324460" y="236237"/>
                  </a:lnTo>
                  <a:lnTo>
                    <a:pt x="307216" y="217420"/>
                  </a:lnTo>
                  <a:lnTo>
                    <a:pt x="258905" y="192925"/>
                  </a:lnTo>
                  <a:lnTo>
                    <a:pt x="228313" y="195122"/>
                  </a:lnTo>
                  <a:lnTo>
                    <a:pt x="211624" y="199974"/>
                  </a:lnTo>
                  <a:lnTo>
                    <a:pt x="184956" y="221615"/>
                  </a:lnTo>
                  <a:lnTo>
                    <a:pt x="173578" y="235918"/>
                  </a:lnTo>
                  <a:lnTo>
                    <a:pt x="160937" y="272122"/>
                  </a:lnTo>
                  <a:lnTo>
                    <a:pt x="158365" y="310556"/>
                  </a:lnTo>
                  <a:lnTo>
                    <a:pt x="167378" y="342874"/>
                  </a:lnTo>
                  <a:lnTo>
                    <a:pt x="178618" y="353320"/>
                  </a:lnTo>
                  <a:lnTo>
                    <a:pt x="211420" y="364927"/>
                  </a:lnTo>
                  <a:lnTo>
                    <a:pt x="258155" y="364181"/>
                  </a:lnTo>
                  <a:lnTo>
                    <a:pt x="282825" y="354011"/>
                  </a:lnTo>
                  <a:lnTo>
                    <a:pt x="293670" y="347033"/>
                  </a:lnTo>
                  <a:lnTo>
                    <a:pt x="323490" y="308098"/>
                  </a:lnTo>
                  <a:lnTo>
                    <a:pt x="337065" y="257967"/>
                  </a:lnTo>
                  <a:lnTo>
                    <a:pt x="341087" y="204519"/>
                  </a:lnTo>
                  <a:lnTo>
                    <a:pt x="327721" y="150087"/>
                  </a:lnTo>
                  <a:lnTo>
                    <a:pt x="304464" y="95366"/>
                  </a:lnTo>
                  <a:lnTo>
                    <a:pt x="285554" y="40557"/>
                  </a:lnTo>
                  <a:lnTo>
                    <a:pt x="263024" y="281"/>
                  </a:lnTo>
                  <a:lnTo>
                    <a:pt x="259140" y="0"/>
                  </a:lnTo>
                  <a:lnTo>
                    <a:pt x="258887" y="20001"/>
                  </a:lnTo>
                  <a:lnTo>
                    <a:pt x="274589" y="66808"/>
                  </a:lnTo>
                  <a:lnTo>
                    <a:pt x="316615" y="124749"/>
                  </a:lnTo>
                  <a:lnTo>
                    <a:pt x="377529" y="186190"/>
                  </a:lnTo>
                  <a:lnTo>
                    <a:pt x="437046" y="223263"/>
                  </a:lnTo>
                  <a:lnTo>
                    <a:pt x="466944" y="238567"/>
                  </a:lnTo>
                  <a:lnTo>
                    <a:pt x="500544" y="245369"/>
                  </a:lnTo>
                  <a:lnTo>
                    <a:pt x="546442" y="241920"/>
                  </a:lnTo>
                  <a:lnTo>
                    <a:pt x="557775" y="235742"/>
                  </a:lnTo>
                  <a:lnTo>
                    <a:pt x="589582" y="1959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895816" y="9392996"/>
              <a:ext cx="41135" cy="1"/>
            </a:xfrm>
            <a:custGeom>
              <a:avLst/>
              <a:gdLst/>
              <a:ahLst/>
              <a:cxnLst/>
              <a:rect l="0" t="0" r="0" b="0"/>
              <a:pathLst>
                <a:path w="41135" h="1">
                  <a:moveTo>
                    <a:pt x="4113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210256" y="9502685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70040" y="9735769"/>
              <a:ext cx="438760" cy="378704"/>
            </a:xfrm>
            <a:custGeom>
              <a:avLst/>
              <a:gdLst/>
              <a:ahLst/>
              <a:cxnLst/>
              <a:rect l="0" t="0" r="0" b="0"/>
              <a:pathLst>
                <a:path w="438760" h="378704">
                  <a:moveTo>
                    <a:pt x="0" y="150830"/>
                  </a:moveTo>
                  <a:lnTo>
                    <a:pt x="19085" y="208081"/>
                  </a:lnTo>
                  <a:lnTo>
                    <a:pt x="47669" y="262518"/>
                  </a:lnTo>
                  <a:lnTo>
                    <a:pt x="73709" y="311217"/>
                  </a:lnTo>
                  <a:lnTo>
                    <a:pt x="109805" y="365327"/>
                  </a:lnTo>
                  <a:lnTo>
                    <a:pt x="121929" y="378703"/>
                  </a:lnTo>
                  <a:lnTo>
                    <a:pt x="90797" y="315263"/>
                  </a:lnTo>
                  <a:lnTo>
                    <a:pt x="72777" y="263705"/>
                  </a:lnTo>
                  <a:lnTo>
                    <a:pt x="51864" y="209835"/>
                  </a:lnTo>
                  <a:lnTo>
                    <a:pt x="45903" y="173499"/>
                  </a:lnTo>
                  <a:lnTo>
                    <a:pt x="51379" y="137038"/>
                  </a:lnTo>
                  <a:lnTo>
                    <a:pt x="57105" y="118783"/>
                  </a:lnTo>
                  <a:lnTo>
                    <a:pt x="67016" y="106613"/>
                  </a:lnTo>
                  <a:lnTo>
                    <a:pt x="94279" y="93092"/>
                  </a:lnTo>
                  <a:lnTo>
                    <a:pt x="126709" y="95206"/>
                  </a:lnTo>
                  <a:lnTo>
                    <a:pt x="179226" y="113527"/>
                  </a:lnTo>
                  <a:lnTo>
                    <a:pt x="229319" y="138254"/>
                  </a:lnTo>
                  <a:lnTo>
                    <a:pt x="257313" y="157428"/>
                  </a:lnTo>
                  <a:lnTo>
                    <a:pt x="288680" y="193919"/>
                  </a:lnTo>
                  <a:lnTo>
                    <a:pt x="302486" y="220254"/>
                  </a:lnTo>
                  <a:lnTo>
                    <a:pt x="303730" y="224535"/>
                  </a:lnTo>
                  <a:lnTo>
                    <a:pt x="301512" y="222819"/>
                  </a:lnTo>
                  <a:lnTo>
                    <a:pt x="269355" y="173570"/>
                  </a:lnTo>
                  <a:lnTo>
                    <a:pt x="252638" y="125236"/>
                  </a:lnTo>
                  <a:lnTo>
                    <a:pt x="241083" y="73844"/>
                  </a:lnTo>
                  <a:lnTo>
                    <a:pt x="243245" y="43488"/>
                  </a:lnTo>
                  <a:lnTo>
                    <a:pt x="257408" y="18824"/>
                  </a:lnTo>
                  <a:lnTo>
                    <a:pt x="267584" y="7980"/>
                  </a:lnTo>
                  <a:lnTo>
                    <a:pt x="278939" y="2275"/>
                  </a:lnTo>
                  <a:lnTo>
                    <a:pt x="303742" y="0"/>
                  </a:lnTo>
                  <a:lnTo>
                    <a:pt x="330001" y="12191"/>
                  </a:lnTo>
                  <a:lnTo>
                    <a:pt x="366417" y="44750"/>
                  </a:lnTo>
                  <a:lnTo>
                    <a:pt x="392441" y="83343"/>
                  </a:lnTo>
                  <a:lnTo>
                    <a:pt x="414884" y="137330"/>
                  </a:lnTo>
                  <a:lnTo>
                    <a:pt x="438759" y="1919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622510" y="9207125"/>
              <a:ext cx="1275143" cy="673702"/>
            </a:xfrm>
            <a:custGeom>
              <a:avLst/>
              <a:gdLst/>
              <a:ahLst/>
              <a:cxnLst/>
              <a:rect l="0" t="0" r="0" b="0"/>
              <a:pathLst>
                <a:path w="1275143" h="673702">
                  <a:moveTo>
                    <a:pt x="0" y="501228"/>
                  </a:moveTo>
                  <a:lnTo>
                    <a:pt x="18978" y="560888"/>
                  </a:lnTo>
                  <a:lnTo>
                    <a:pt x="51314" y="622872"/>
                  </a:lnTo>
                  <a:lnTo>
                    <a:pt x="85284" y="657963"/>
                  </a:lnTo>
                  <a:lnTo>
                    <a:pt x="119156" y="669913"/>
                  </a:lnTo>
                  <a:lnTo>
                    <a:pt x="156555" y="673701"/>
                  </a:lnTo>
                  <a:lnTo>
                    <a:pt x="188410" y="670306"/>
                  </a:lnTo>
                  <a:lnTo>
                    <a:pt x="213740" y="655594"/>
                  </a:lnTo>
                  <a:lnTo>
                    <a:pt x="224761" y="645273"/>
                  </a:lnTo>
                  <a:lnTo>
                    <a:pt x="237006" y="617554"/>
                  </a:lnTo>
                  <a:lnTo>
                    <a:pt x="240925" y="584921"/>
                  </a:lnTo>
                  <a:lnTo>
                    <a:pt x="233042" y="533812"/>
                  </a:lnTo>
                  <a:lnTo>
                    <a:pt x="219866" y="503522"/>
                  </a:lnTo>
                  <a:lnTo>
                    <a:pt x="188039" y="468053"/>
                  </a:lnTo>
                  <a:lnTo>
                    <a:pt x="149662" y="445525"/>
                  </a:lnTo>
                  <a:lnTo>
                    <a:pt x="118822" y="442447"/>
                  </a:lnTo>
                  <a:lnTo>
                    <a:pt x="102066" y="443759"/>
                  </a:lnTo>
                  <a:lnTo>
                    <a:pt x="75324" y="457404"/>
                  </a:lnTo>
                  <a:lnTo>
                    <a:pt x="63928" y="467442"/>
                  </a:lnTo>
                  <a:lnTo>
                    <a:pt x="57853" y="480228"/>
                  </a:lnTo>
                  <a:lnTo>
                    <a:pt x="55166" y="510684"/>
                  </a:lnTo>
                  <a:lnTo>
                    <a:pt x="69498" y="562091"/>
                  </a:lnTo>
                  <a:lnTo>
                    <a:pt x="88780" y="585663"/>
                  </a:lnTo>
                  <a:lnTo>
                    <a:pt x="100320" y="594081"/>
                  </a:lnTo>
                  <a:lnTo>
                    <a:pt x="133455" y="603435"/>
                  </a:lnTo>
                  <a:lnTo>
                    <a:pt x="186811" y="604638"/>
                  </a:lnTo>
                  <a:lnTo>
                    <a:pt x="217092" y="597463"/>
                  </a:lnTo>
                  <a:lnTo>
                    <a:pt x="259835" y="574769"/>
                  </a:lnTo>
                  <a:lnTo>
                    <a:pt x="298399" y="539776"/>
                  </a:lnTo>
                  <a:lnTo>
                    <a:pt x="314422" y="513790"/>
                  </a:lnTo>
                  <a:lnTo>
                    <a:pt x="318497" y="478881"/>
                  </a:lnTo>
                  <a:lnTo>
                    <a:pt x="312226" y="420465"/>
                  </a:lnTo>
                  <a:lnTo>
                    <a:pt x="300718" y="368625"/>
                  </a:lnTo>
                  <a:lnTo>
                    <a:pt x="290570" y="340221"/>
                  </a:lnTo>
                  <a:lnTo>
                    <a:pt x="259228" y="289035"/>
                  </a:lnTo>
                  <a:lnTo>
                    <a:pt x="230975" y="228423"/>
                  </a:lnTo>
                  <a:lnTo>
                    <a:pt x="230156" y="223380"/>
                  </a:lnTo>
                  <a:lnTo>
                    <a:pt x="232658" y="224588"/>
                  </a:lnTo>
                  <a:lnTo>
                    <a:pt x="266831" y="279330"/>
                  </a:lnTo>
                  <a:lnTo>
                    <a:pt x="311017" y="331190"/>
                  </a:lnTo>
                  <a:lnTo>
                    <a:pt x="359866" y="387348"/>
                  </a:lnTo>
                  <a:lnTo>
                    <a:pt x="409120" y="419411"/>
                  </a:lnTo>
                  <a:lnTo>
                    <a:pt x="462308" y="437714"/>
                  </a:lnTo>
                  <a:lnTo>
                    <a:pt x="498483" y="442530"/>
                  </a:lnTo>
                  <a:lnTo>
                    <a:pt x="526750" y="436545"/>
                  </a:lnTo>
                  <a:lnTo>
                    <a:pt x="538553" y="430684"/>
                  </a:lnTo>
                  <a:lnTo>
                    <a:pt x="555730" y="411983"/>
                  </a:lnTo>
                  <a:lnTo>
                    <a:pt x="562444" y="400598"/>
                  </a:lnTo>
                  <a:lnTo>
                    <a:pt x="565841" y="371697"/>
                  </a:lnTo>
                  <a:lnTo>
                    <a:pt x="555608" y="310769"/>
                  </a:lnTo>
                  <a:lnTo>
                    <a:pt x="536013" y="275860"/>
                  </a:lnTo>
                  <a:lnTo>
                    <a:pt x="532541" y="273285"/>
                  </a:lnTo>
                  <a:lnTo>
                    <a:pt x="531749" y="276140"/>
                  </a:lnTo>
                  <a:lnTo>
                    <a:pt x="541426" y="320839"/>
                  </a:lnTo>
                  <a:lnTo>
                    <a:pt x="557515" y="345390"/>
                  </a:lnTo>
                  <a:lnTo>
                    <a:pt x="596331" y="376341"/>
                  </a:lnTo>
                  <a:lnTo>
                    <a:pt x="612363" y="385977"/>
                  </a:lnTo>
                  <a:lnTo>
                    <a:pt x="629145" y="389354"/>
                  </a:lnTo>
                  <a:lnTo>
                    <a:pt x="664041" y="384982"/>
                  </a:lnTo>
                  <a:lnTo>
                    <a:pt x="710670" y="365390"/>
                  </a:lnTo>
                  <a:lnTo>
                    <a:pt x="731252" y="344877"/>
                  </a:lnTo>
                  <a:lnTo>
                    <a:pt x="738873" y="333008"/>
                  </a:lnTo>
                  <a:lnTo>
                    <a:pt x="743279" y="303570"/>
                  </a:lnTo>
                  <a:lnTo>
                    <a:pt x="742321" y="287189"/>
                  </a:lnTo>
                  <a:lnTo>
                    <a:pt x="743206" y="282362"/>
                  </a:lnTo>
                  <a:lnTo>
                    <a:pt x="745319" y="285237"/>
                  </a:lnTo>
                  <a:lnTo>
                    <a:pt x="748252" y="293249"/>
                  </a:lnTo>
                  <a:lnTo>
                    <a:pt x="774215" y="319081"/>
                  </a:lnTo>
                  <a:lnTo>
                    <a:pt x="810853" y="338754"/>
                  </a:lnTo>
                  <a:lnTo>
                    <a:pt x="857934" y="346953"/>
                  </a:lnTo>
                  <a:lnTo>
                    <a:pt x="888619" y="340746"/>
                  </a:lnTo>
                  <a:lnTo>
                    <a:pt x="903200" y="334824"/>
                  </a:lnTo>
                  <a:lnTo>
                    <a:pt x="923464" y="316058"/>
                  </a:lnTo>
                  <a:lnTo>
                    <a:pt x="931000" y="304655"/>
                  </a:lnTo>
                  <a:lnTo>
                    <a:pt x="935312" y="279797"/>
                  </a:lnTo>
                  <a:lnTo>
                    <a:pt x="930626" y="253515"/>
                  </a:lnTo>
                  <a:lnTo>
                    <a:pt x="918387" y="226599"/>
                  </a:lnTo>
                  <a:lnTo>
                    <a:pt x="887087" y="193029"/>
                  </a:lnTo>
                  <a:lnTo>
                    <a:pt x="857903" y="181434"/>
                  </a:lnTo>
                  <a:lnTo>
                    <a:pt x="824619" y="177805"/>
                  </a:lnTo>
                  <a:lnTo>
                    <a:pt x="789514" y="181270"/>
                  </a:lnTo>
                  <a:lnTo>
                    <a:pt x="776191" y="188898"/>
                  </a:lnTo>
                  <a:lnTo>
                    <a:pt x="757326" y="213622"/>
                  </a:lnTo>
                  <a:lnTo>
                    <a:pt x="751988" y="240862"/>
                  </a:lnTo>
                  <a:lnTo>
                    <a:pt x="752697" y="254525"/>
                  </a:lnTo>
                  <a:lnTo>
                    <a:pt x="757741" y="266680"/>
                  </a:lnTo>
                  <a:lnTo>
                    <a:pt x="775532" y="288310"/>
                  </a:lnTo>
                  <a:lnTo>
                    <a:pt x="811244" y="310339"/>
                  </a:lnTo>
                  <a:lnTo>
                    <a:pt x="865329" y="319236"/>
                  </a:lnTo>
                  <a:lnTo>
                    <a:pt x="895460" y="313192"/>
                  </a:lnTo>
                  <a:lnTo>
                    <a:pt x="907761" y="307315"/>
                  </a:lnTo>
                  <a:lnTo>
                    <a:pt x="929553" y="284534"/>
                  </a:lnTo>
                  <a:lnTo>
                    <a:pt x="939631" y="269928"/>
                  </a:lnTo>
                  <a:lnTo>
                    <a:pt x="946764" y="237449"/>
                  </a:lnTo>
                  <a:lnTo>
                    <a:pt x="938932" y="174223"/>
                  </a:lnTo>
                  <a:lnTo>
                    <a:pt x="917861" y="134762"/>
                  </a:lnTo>
                  <a:lnTo>
                    <a:pt x="919647" y="135040"/>
                  </a:lnTo>
                  <a:lnTo>
                    <a:pt x="971928" y="177778"/>
                  </a:lnTo>
                  <a:lnTo>
                    <a:pt x="1009749" y="220835"/>
                  </a:lnTo>
                  <a:lnTo>
                    <a:pt x="1014422" y="222892"/>
                  </a:lnTo>
                  <a:lnTo>
                    <a:pt x="1016015" y="219692"/>
                  </a:lnTo>
                  <a:lnTo>
                    <a:pt x="1015553" y="212988"/>
                  </a:lnTo>
                  <a:lnTo>
                    <a:pt x="994443" y="159968"/>
                  </a:lnTo>
                  <a:lnTo>
                    <a:pt x="969960" y="99840"/>
                  </a:lnTo>
                  <a:lnTo>
                    <a:pt x="956689" y="63844"/>
                  </a:lnTo>
                  <a:lnTo>
                    <a:pt x="950791" y="22454"/>
                  </a:lnTo>
                  <a:lnTo>
                    <a:pt x="955312" y="9894"/>
                  </a:lnTo>
                  <a:lnTo>
                    <a:pt x="964420" y="3044"/>
                  </a:lnTo>
                  <a:lnTo>
                    <a:pt x="976586" y="0"/>
                  </a:lnTo>
                  <a:lnTo>
                    <a:pt x="986220" y="2542"/>
                  </a:lnTo>
                  <a:lnTo>
                    <a:pt x="994166" y="8806"/>
                  </a:lnTo>
                  <a:lnTo>
                    <a:pt x="1039702" y="58979"/>
                  </a:lnTo>
                  <a:lnTo>
                    <a:pt x="1075210" y="109847"/>
                  </a:lnTo>
                  <a:lnTo>
                    <a:pt x="1105028" y="163515"/>
                  </a:lnTo>
                  <a:lnTo>
                    <a:pt x="1131996" y="191677"/>
                  </a:lnTo>
                  <a:lnTo>
                    <a:pt x="1191683" y="227305"/>
                  </a:lnTo>
                  <a:lnTo>
                    <a:pt x="1219768" y="230692"/>
                  </a:lnTo>
                  <a:lnTo>
                    <a:pt x="1244437" y="227119"/>
                  </a:lnTo>
                  <a:lnTo>
                    <a:pt x="1275142" y="21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486316" y="921475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855601" y="9447840"/>
              <a:ext cx="219380" cy="95980"/>
            </a:xfrm>
            <a:custGeom>
              <a:avLst/>
              <a:gdLst/>
              <a:ahLst/>
              <a:cxnLst/>
              <a:rect l="0" t="0" r="0" b="0"/>
              <a:pathLst>
                <a:path w="219380" h="95980">
                  <a:moveTo>
                    <a:pt x="0" y="95979"/>
                  </a:moveTo>
                  <a:lnTo>
                    <a:pt x="48806" y="66149"/>
                  </a:lnTo>
                  <a:lnTo>
                    <a:pt x="108496" y="38796"/>
                  </a:lnTo>
                  <a:lnTo>
                    <a:pt x="164299" y="18722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309599" y="10325357"/>
            <a:ext cx="572507" cy="411337"/>
            <a:chOff x="5309599" y="10325357"/>
            <a:chExt cx="572507" cy="411337"/>
          </a:xfrm>
        </p:grpSpPr>
        <p:sp>
          <p:nvSpPr>
            <p:cNvPr id="20" name="Freeform 19"/>
            <p:cNvSpPr/>
            <p:nvPr/>
          </p:nvSpPr>
          <p:spPr>
            <a:xfrm>
              <a:off x="5309599" y="10435047"/>
              <a:ext cx="143633" cy="301647"/>
            </a:xfrm>
            <a:custGeom>
              <a:avLst/>
              <a:gdLst/>
              <a:ahLst/>
              <a:cxnLst/>
              <a:rect l="0" t="0" r="0" b="0"/>
              <a:pathLst>
                <a:path w="143633" h="301647">
                  <a:moveTo>
                    <a:pt x="106325" y="0"/>
                  </a:moveTo>
                  <a:lnTo>
                    <a:pt x="80558" y="59659"/>
                  </a:lnTo>
                  <a:lnTo>
                    <a:pt x="61620" y="111115"/>
                  </a:lnTo>
                  <a:lnTo>
                    <a:pt x="40774" y="164956"/>
                  </a:lnTo>
                  <a:lnTo>
                    <a:pt x="24948" y="215442"/>
                  </a:lnTo>
                  <a:lnTo>
                    <a:pt x="5953" y="273446"/>
                  </a:lnTo>
                  <a:lnTo>
                    <a:pt x="2847" y="276753"/>
                  </a:lnTo>
                  <a:lnTo>
                    <a:pt x="776" y="272863"/>
                  </a:lnTo>
                  <a:lnTo>
                    <a:pt x="0" y="253814"/>
                  </a:lnTo>
                  <a:lnTo>
                    <a:pt x="11914" y="200282"/>
                  </a:lnTo>
                  <a:lnTo>
                    <a:pt x="24523" y="149228"/>
                  </a:lnTo>
                  <a:lnTo>
                    <a:pt x="41970" y="99568"/>
                  </a:lnTo>
                  <a:lnTo>
                    <a:pt x="67884" y="41842"/>
                  </a:lnTo>
                  <a:lnTo>
                    <a:pt x="90196" y="7488"/>
                  </a:lnTo>
                  <a:lnTo>
                    <a:pt x="98619" y="4992"/>
                  </a:lnTo>
                  <a:lnTo>
                    <a:pt x="107282" y="7899"/>
                  </a:lnTo>
                  <a:lnTo>
                    <a:pt x="116104" y="14407"/>
                  </a:lnTo>
                  <a:lnTo>
                    <a:pt x="129969" y="33825"/>
                  </a:lnTo>
                  <a:lnTo>
                    <a:pt x="139685" y="59213"/>
                  </a:lnTo>
                  <a:lnTo>
                    <a:pt x="143632" y="109292"/>
                  </a:lnTo>
                  <a:lnTo>
                    <a:pt x="137353" y="171695"/>
                  </a:lnTo>
                  <a:lnTo>
                    <a:pt x="135350" y="215960"/>
                  </a:lnTo>
                  <a:lnTo>
                    <a:pt x="126944" y="269148"/>
                  </a:lnTo>
                  <a:lnTo>
                    <a:pt x="120037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319946" y="10585870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48807" y="12507"/>
                  </a:lnTo>
                  <a:lnTo>
                    <a:pt x="98252" y="37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553037" y="10393121"/>
              <a:ext cx="250145" cy="334991"/>
            </a:xfrm>
            <a:custGeom>
              <a:avLst/>
              <a:gdLst/>
              <a:ahLst/>
              <a:cxnLst/>
              <a:rect l="0" t="0" r="0" b="0"/>
              <a:pathLst>
                <a:path w="250145" h="334991">
                  <a:moveTo>
                    <a:pt x="123400" y="69348"/>
                  </a:moveTo>
                  <a:lnTo>
                    <a:pt x="103031" y="103710"/>
                  </a:lnTo>
                  <a:lnTo>
                    <a:pt x="87573" y="150456"/>
                  </a:lnTo>
                  <a:lnTo>
                    <a:pt x="73344" y="202900"/>
                  </a:lnTo>
                  <a:lnTo>
                    <a:pt x="59479" y="255510"/>
                  </a:lnTo>
                  <a:lnTo>
                    <a:pt x="50303" y="286152"/>
                  </a:lnTo>
                  <a:lnTo>
                    <a:pt x="45723" y="291580"/>
                  </a:lnTo>
                  <a:lnTo>
                    <a:pt x="41146" y="290629"/>
                  </a:lnTo>
                  <a:lnTo>
                    <a:pt x="36571" y="285425"/>
                  </a:lnTo>
                  <a:lnTo>
                    <a:pt x="37412" y="234428"/>
                  </a:lnTo>
                  <a:lnTo>
                    <a:pt x="40031" y="175983"/>
                  </a:lnTo>
                  <a:lnTo>
                    <a:pt x="48085" y="120072"/>
                  </a:lnTo>
                  <a:lnTo>
                    <a:pt x="75402" y="57531"/>
                  </a:lnTo>
                  <a:lnTo>
                    <a:pt x="92419" y="29057"/>
                  </a:lnTo>
                  <a:lnTo>
                    <a:pt x="114201" y="9292"/>
                  </a:lnTo>
                  <a:lnTo>
                    <a:pt x="126408" y="1888"/>
                  </a:lnTo>
                  <a:lnTo>
                    <a:pt x="139117" y="0"/>
                  </a:lnTo>
                  <a:lnTo>
                    <a:pt x="165425" y="6026"/>
                  </a:lnTo>
                  <a:lnTo>
                    <a:pt x="175792" y="14945"/>
                  </a:lnTo>
                  <a:lnTo>
                    <a:pt x="191374" y="41106"/>
                  </a:lnTo>
                  <a:lnTo>
                    <a:pt x="201433" y="90096"/>
                  </a:lnTo>
                  <a:lnTo>
                    <a:pt x="195660" y="121226"/>
                  </a:lnTo>
                  <a:lnTo>
                    <a:pt x="167127" y="178452"/>
                  </a:lnTo>
                  <a:lnTo>
                    <a:pt x="141096" y="212719"/>
                  </a:lnTo>
                  <a:lnTo>
                    <a:pt x="136721" y="213680"/>
                  </a:lnTo>
                  <a:lnTo>
                    <a:pt x="135327" y="208226"/>
                  </a:lnTo>
                  <a:lnTo>
                    <a:pt x="135922" y="198498"/>
                  </a:lnTo>
                  <a:lnTo>
                    <a:pt x="144708" y="179562"/>
                  </a:lnTo>
                  <a:lnTo>
                    <a:pt x="151317" y="170246"/>
                  </a:lnTo>
                  <a:lnTo>
                    <a:pt x="170848" y="155833"/>
                  </a:lnTo>
                  <a:lnTo>
                    <a:pt x="182454" y="149857"/>
                  </a:lnTo>
                  <a:lnTo>
                    <a:pt x="194763" y="148920"/>
                  </a:lnTo>
                  <a:lnTo>
                    <a:pt x="220626" y="156003"/>
                  </a:lnTo>
                  <a:lnTo>
                    <a:pt x="239230" y="173370"/>
                  </a:lnTo>
                  <a:lnTo>
                    <a:pt x="246325" y="184401"/>
                  </a:lnTo>
                  <a:lnTo>
                    <a:pt x="250144" y="208843"/>
                  </a:lnTo>
                  <a:lnTo>
                    <a:pt x="249030" y="221761"/>
                  </a:lnTo>
                  <a:lnTo>
                    <a:pt x="235604" y="248300"/>
                  </a:lnTo>
                  <a:lnTo>
                    <a:pt x="202350" y="284874"/>
                  </a:lnTo>
                  <a:lnTo>
                    <a:pt x="163551" y="310945"/>
                  </a:lnTo>
                  <a:lnTo>
                    <a:pt x="102216" y="333403"/>
                  </a:lnTo>
                  <a:lnTo>
                    <a:pt x="71328" y="334990"/>
                  </a:lnTo>
                  <a:lnTo>
                    <a:pt x="32306" y="327318"/>
                  </a:lnTo>
                  <a:lnTo>
                    <a:pt x="0" y="3161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813549" y="10325357"/>
              <a:ext cx="68557" cy="150825"/>
            </a:xfrm>
            <a:custGeom>
              <a:avLst/>
              <a:gdLst/>
              <a:ahLst/>
              <a:cxnLst/>
              <a:rect l="0" t="0" r="0" b="0"/>
              <a:pathLst>
                <a:path w="68557" h="150825">
                  <a:moveTo>
                    <a:pt x="68556" y="0"/>
                  </a:moveTo>
                  <a:lnTo>
                    <a:pt x="49579" y="48808"/>
                  </a:lnTo>
                  <a:lnTo>
                    <a:pt x="17242" y="108498"/>
                  </a:lnTo>
                  <a:lnTo>
                    <a:pt x="0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>
            <a:off x="5525614" y="10243090"/>
            <a:ext cx="95980" cy="178247"/>
          </a:xfrm>
          <a:custGeom>
            <a:avLst/>
            <a:gdLst/>
            <a:ahLst/>
            <a:cxnLst/>
            <a:rect l="0" t="0" r="0" b="0"/>
            <a:pathLst>
              <a:path w="95980" h="178247">
                <a:moveTo>
                  <a:pt x="95979" y="0"/>
                </a:moveTo>
                <a:lnTo>
                  <a:pt x="69616" y="57252"/>
                </a:lnTo>
                <a:lnTo>
                  <a:pt x="37813" y="119656"/>
                </a:lnTo>
                <a:lnTo>
                  <a:pt x="0" y="1782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450160" y="10810977"/>
            <a:ext cx="677830" cy="435346"/>
            <a:chOff x="4450160" y="10810977"/>
            <a:chExt cx="677830" cy="435346"/>
          </a:xfrm>
        </p:grpSpPr>
        <p:sp>
          <p:nvSpPr>
            <p:cNvPr id="26" name="Freeform 25"/>
            <p:cNvSpPr/>
            <p:nvPr/>
          </p:nvSpPr>
          <p:spPr>
            <a:xfrm>
              <a:off x="4450160" y="10810977"/>
              <a:ext cx="194483" cy="435346"/>
            </a:xfrm>
            <a:custGeom>
              <a:avLst/>
              <a:gdLst/>
              <a:ahLst/>
              <a:cxnLst/>
              <a:rect l="0" t="0" r="0" b="0"/>
              <a:pathLst>
                <a:path w="194483" h="435346">
                  <a:moveTo>
                    <a:pt x="115670" y="76540"/>
                  </a:moveTo>
                  <a:lnTo>
                    <a:pt x="89902" y="136200"/>
                  </a:lnTo>
                  <a:lnTo>
                    <a:pt x="70293" y="198184"/>
                  </a:lnTo>
                  <a:lnTo>
                    <a:pt x="49073" y="255111"/>
                  </a:lnTo>
                  <a:lnTo>
                    <a:pt x="36305" y="298095"/>
                  </a:lnTo>
                  <a:lnTo>
                    <a:pt x="20552" y="361057"/>
                  </a:lnTo>
                  <a:lnTo>
                    <a:pt x="6235" y="414244"/>
                  </a:lnTo>
                  <a:lnTo>
                    <a:pt x="0" y="435345"/>
                  </a:lnTo>
                  <a:lnTo>
                    <a:pt x="2307" y="429489"/>
                  </a:lnTo>
                  <a:lnTo>
                    <a:pt x="16201" y="379066"/>
                  </a:lnTo>
                  <a:lnTo>
                    <a:pt x="37679" y="319452"/>
                  </a:lnTo>
                  <a:lnTo>
                    <a:pt x="58030" y="263281"/>
                  </a:lnTo>
                  <a:lnTo>
                    <a:pt x="73708" y="206520"/>
                  </a:lnTo>
                  <a:lnTo>
                    <a:pt x="92065" y="152631"/>
                  </a:lnTo>
                  <a:lnTo>
                    <a:pt x="112738" y="92484"/>
                  </a:lnTo>
                  <a:lnTo>
                    <a:pt x="125031" y="57727"/>
                  </a:lnTo>
                  <a:lnTo>
                    <a:pt x="166575" y="579"/>
                  </a:lnTo>
                  <a:lnTo>
                    <a:pt x="173983" y="0"/>
                  </a:lnTo>
                  <a:lnTo>
                    <a:pt x="180444" y="5708"/>
                  </a:lnTo>
                  <a:lnTo>
                    <a:pt x="186275" y="15608"/>
                  </a:lnTo>
                  <a:lnTo>
                    <a:pt x="194482" y="58655"/>
                  </a:lnTo>
                  <a:lnTo>
                    <a:pt x="186309" y="119896"/>
                  </a:lnTo>
                  <a:lnTo>
                    <a:pt x="174348" y="180455"/>
                  </a:lnTo>
                  <a:lnTo>
                    <a:pt x="165617" y="224289"/>
                  </a:lnTo>
                  <a:lnTo>
                    <a:pt x="144857" y="284512"/>
                  </a:lnTo>
                  <a:lnTo>
                    <a:pt x="133967" y="340952"/>
                  </a:lnTo>
                  <a:lnTo>
                    <a:pt x="115670" y="3918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483563" y="11038340"/>
              <a:ext cx="137113" cy="54846"/>
            </a:xfrm>
            <a:custGeom>
              <a:avLst/>
              <a:gdLst/>
              <a:ahLst/>
              <a:cxnLst/>
              <a:rect l="0" t="0" r="0" b="0"/>
              <a:pathLst>
                <a:path w="137113" h="54846">
                  <a:moveTo>
                    <a:pt x="0" y="54845"/>
                  </a:moveTo>
                  <a:lnTo>
                    <a:pt x="14557" y="40287"/>
                  </a:lnTo>
                  <a:lnTo>
                    <a:pt x="68667" y="19017"/>
                  </a:lnTo>
                  <a:lnTo>
                    <a:pt x="121787" y="420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730364" y="10855351"/>
              <a:ext cx="178602" cy="324361"/>
            </a:xfrm>
            <a:custGeom>
              <a:avLst/>
              <a:gdLst/>
              <a:ahLst/>
              <a:cxnLst/>
              <a:rect l="0" t="0" r="0" b="0"/>
              <a:pathLst>
                <a:path w="178602" h="324361">
                  <a:moveTo>
                    <a:pt x="41134" y="182989"/>
                  </a:moveTo>
                  <a:lnTo>
                    <a:pt x="37071" y="242648"/>
                  </a:lnTo>
                  <a:lnTo>
                    <a:pt x="22050" y="304632"/>
                  </a:lnTo>
                  <a:lnTo>
                    <a:pt x="19271" y="306741"/>
                  </a:lnTo>
                  <a:lnTo>
                    <a:pt x="16182" y="288772"/>
                  </a:lnTo>
                  <a:lnTo>
                    <a:pt x="14444" y="243109"/>
                  </a:lnTo>
                  <a:lnTo>
                    <a:pt x="21207" y="183705"/>
                  </a:lnTo>
                  <a:lnTo>
                    <a:pt x="32860" y="125140"/>
                  </a:lnTo>
                  <a:lnTo>
                    <a:pt x="45962" y="69193"/>
                  </a:lnTo>
                  <a:lnTo>
                    <a:pt x="66771" y="21301"/>
                  </a:lnTo>
                  <a:lnTo>
                    <a:pt x="78030" y="11211"/>
                  </a:lnTo>
                  <a:lnTo>
                    <a:pt x="106791" y="0"/>
                  </a:lnTo>
                  <a:lnTo>
                    <a:pt x="118422" y="1581"/>
                  </a:lnTo>
                  <a:lnTo>
                    <a:pt x="127699" y="7205"/>
                  </a:lnTo>
                  <a:lnTo>
                    <a:pt x="135407" y="15526"/>
                  </a:lnTo>
                  <a:lnTo>
                    <a:pt x="143972" y="41020"/>
                  </a:lnTo>
                  <a:lnTo>
                    <a:pt x="146256" y="56350"/>
                  </a:lnTo>
                  <a:lnTo>
                    <a:pt x="140668" y="85572"/>
                  </a:lnTo>
                  <a:lnTo>
                    <a:pt x="119533" y="141571"/>
                  </a:lnTo>
                  <a:lnTo>
                    <a:pt x="101877" y="165089"/>
                  </a:lnTo>
                  <a:lnTo>
                    <a:pt x="90770" y="175625"/>
                  </a:lnTo>
                  <a:lnTo>
                    <a:pt x="81842" y="178080"/>
                  </a:lnTo>
                  <a:lnTo>
                    <a:pt x="74367" y="175146"/>
                  </a:lnTo>
                  <a:lnTo>
                    <a:pt x="67859" y="168620"/>
                  </a:lnTo>
                  <a:lnTo>
                    <a:pt x="66568" y="159698"/>
                  </a:lnTo>
                  <a:lnTo>
                    <a:pt x="73259" y="137597"/>
                  </a:lnTo>
                  <a:lnTo>
                    <a:pt x="90451" y="120665"/>
                  </a:lnTo>
                  <a:lnTo>
                    <a:pt x="101435" y="114017"/>
                  </a:lnTo>
                  <a:lnTo>
                    <a:pt x="113328" y="112632"/>
                  </a:lnTo>
                  <a:lnTo>
                    <a:pt x="138729" y="119219"/>
                  </a:lnTo>
                  <a:lnTo>
                    <a:pt x="161191" y="136365"/>
                  </a:lnTo>
                  <a:lnTo>
                    <a:pt x="171446" y="147336"/>
                  </a:lnTo>
                  <a:lnTo>
                    <a:pt x="176760" y="160743"/>
                  </a:lnTo>
                  <a:lnTo>
                    <a:pt x="178601" y="191891"/>
                  </a:lnTo>
                  <a:lnTo>
                    <a:pt x="163793" y="236408"/>
                  </a:lnTo>
                  <a:lnTo>
                    <a:pt x="140109" y="271266"/>
                  </a:lnTo>
                  <a:lnTo>
                    <a:pt x="106516" y="300891"/>
                  </a:lnTo>
                  <a:lnTo>
                    <a:pt x="60337" y="321688"/>
                  </a:lnTo>
                  <a:lnTo>
                    <a:pt x="33926" y="324360"/>
                  </a:lnTo>
                  <a:lnTo>
                    <a:pt x="0" y="320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926449" y="10846383"/>
              <a:ext cx="201541" cy="302402"/>
            </a:xfrm>
            <a:custGeom>
              <a:avLst/>
              <a:gdLst/>
              <a:ahLst/>
              <a:cxnLst/>
              <a:rect l="0" t="0" r="0" b="0"/>
              <a:pathLst>
                <a:path w="201541" h="302402">
                  <a:moveTo>
                    <a:pt x="160407" y="0"/>
                  </a:moveTo>
                  <a:lnTo>
                    <a:pt x="103154" y="38168"/>
                  </a:lnTo>
                  <a:lnTo>
                    <a:pt x="47541" y="90603"/>
                  </a:lnTo>
                  <a:lnTo>
                    <a:pt x="24930" y="124059"/>
                  </a:lnTo>
                  <a:lnTo>
                    <a:pt x="5159" y="184196"/>
                  </a:lnTo>
                  <a:lnTo>
                    <a:pt x="0" y="222531"/>
                  </a:lnTo>
                  <a:lnTo>
                    <a:pt x="5832" y="251757"/>
                  </a:lnTo>
                  <a:lnTo>
                    <a:pt x="20104" y="274903"/>
                  </a:lnTo>
                  <a:lnTo>
                    <a:pt x="41681" y="295346"/>
                  </a:lnTo>
                  <a:lnTo>
                    <a:pt x="74631" y="302401"/>
                  </a:lnTo>
                  <a:lnTo>
                    <a:pt x="127882" y="297808"/>
                  </a:lnTo>
                  <a:lnTo>
                    <a:pt x="168544" y="286797"/>
                  </a:lnTo>
                  <a:lnTo>
                    <a:pt x="201540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936950" y="10627004"/>
            <a:ext cx="1083186" cy="549312"/>
            <a:chOff x="5936950" y="10627004"/>
            <a:chExt cx="1083186" cy="549312"/>
          </a:xfrm>
        </p:grpSpPr>
        <p:sp>
          <p:nvSpPr>
            <p:cNvPr id="31" name="Freeform 30"/>
            <p:cNvSpPr/>
            <p:nvPr/>
          </p:nvSpPr>
          <p:spPr>
            <a:xfrm>
              <a:off x="5937031" y="10881610"/>
              <a:ext cx="133592" cy="276797"/>
            </a:xfrm>
            <a:custGeom>
              <a:avLst/>
              <a:gdLst/>
              <a:ahLst/>
              <a:cxnLst/>
              <a:rect l="0" t="0" r="0" b="0"/>
              <a:pathLst>
                <a:path w="133592" h="276797">
                  <a:moveTo>
                    <a:pt x="82186" y="33328"/>
                  </a:moveTo>
                  <a:lnTo>
                    <a:pt x="67271" y="82136"/>
                  </a:lnTo>
                  <a:lnTo>
                    <a:pt x="50345" y="135643"/>
                  </a:lnTo>
                  <a:lnTo>
                    <a:pt x="30095" y="195677"/>
                  </a:lnTo>
                  <a:lnTo>
                    <a:pt x="10383" y="252060"/>
                  </a:lnTo>
                  <a:lnTo>
                    <a:pt x="0" y="276796"/>
                  </a:lnTo>
                  <a:lnTo>
                    <a:pt x="5541" y="267476"/>
                  </a:lnTo>
                  <a:lnTo>
                    <a:pt x="18512" y="220690"/>
                  </a:lnTo>
                  <a:lnTo>
                    <a:pt x="32004" y="165863"/>
                  </a:lnTo>
                  <a:lnTo>
                    <a:pt x="45650" y="111023"/>
                  </a:lnTo>
                  <a:lnTo>
                    <a:pt x="59343" y="56180"/>
                  </a:lnTo>
                  <a:lnTo>
                    <a:pt x="80327" y="8614"/>
                  </a:lnTo>
                  <a:lnTo>
                    <a:pt x="88564" y="1618"/>
                  </a:lnTo>
                  <a:lnTo>
                    <a:pt x="97102" y="0"/>
                  </a:lnTo>
                  <a:lnTo>
                    <a:pt x="105841" y="1969"/>
                  </a:lnTo>
                  <a:lnTo>
                    <a:pt x="113191" y="7852"/>
                  </a:lnTo>
                  <a:lnTo>
                    <a:pt x="125420" y="26576"/>
                  </a:lnTo>
                  <a:lnTo>
                    <a:pt x="133591" y="70092"/>
                  </a:lnTo>
                  <a:lnTo>
                    <a:pt x="126928" y="129967"/>
                  </a:lnTo>
                  <a:lnTo>
                    <a:pt x="122866" y="179608"/>
                  </a:lnTo>
                  <a:lnTo>
                    <a:pt x="112679" y="229974"/>
                  </a:lnTo>
                  <a:lnTo>
                    <a:pt x="109609" y="2527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936950" y="11038340"/>
              <a:ext cx="109691" cy="41134"/>
            </a:xfrm>
            <a:custGeom>
              <a:avLst/>
              <a:gdLst/>
              <a:ahLst/>
              <a:cxnLst/>
              <a:rect l="0" t="0" r="0" b="0"/>
              <a:pathLst>
                <a:path w="109691" h="41134">
                  <a:moveTo>
                    <a:pt x="0" y="41133"/>
                  </a:moveTo>
                  <a:lnTo>
                    <a:pt x="57253" y="2204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11174" y="10764115"/>
              <a:ext cx="54846" cy="137114"/>
            </a:xfrm>
            <a:custGeom>
              <a:avLst/>
              <a:gdLst/>
              <a:ahLst/>
              <a:cxnLst/>
              <a:rect l="0" t="0" r="0" b="0"/>
              <a:pathLst>
                <a:path w="54846" h="137114">
                  <a:moveTo>
                    <a:pt x="54845" y="0"/>
                  </a:moveTo>
                  <a:lnTo>
                    <a:pt x="34476" y="34363"/>
                  </a:lnTo>
                  <a:lnTo>
                    <a:pt x="14202" y="94190"/>
                  </a:lnTo>
                  <a:lnTo>
                    <a:pt x="0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307153" y="10901252"/>
              <a:ext cx="167259" cy="275064"/>
            </a:xfrm>
            <a:custGeom>
              <a:avLst/>
              <a:gdLst/>
              <a:ahLst/>
              <a:cxnLst/>
              <a:rect l="0" t="0" r="0" b="0"/>
              <a:pathLst>
                <a:path w="167259" h="275064">
                  <a:moveTo>
                    <a:pt x="13711" y="54820"/>
                  </a:moveTo>
                  <a:lnTo>
                    <a:pt x="12188" y="100129"/>
                  </a:lnTo>
                  <a:lnTo>
                    <a:pt x="4288" y="157792"/>
                  </a:lnTo>
                  <a:lnTo>
                    <a:pt x="1270" y="214148"/>
                  </a:lnTo>
                  <a:lnTo>
                    <a:pt x="376" y="257253"/>
                  </a:lnTo>
                  <a:lnTo>
                    <a:pt x="4137" y="219337"/>
                  </a:lnTo>
                  <a:lnTo>
                    <a:pt x="14937" y="164504"/>
                  </a:lnTo>
                  <a:lnTo>
                    <a:pt x="27785" y="109664"/>
                  </a:lnTo>
                  <a:lnTo>
                    <a:pt x="41241" y="58882"/>
                  </a:lnTo>
                  <a:lnTo>
                    <a:pt x="51845" y="30726"/>
                  </a:lnTo>
                  <a:lnTo>
                    <a:pt x="66715" y="8057"/>
                  </a:lnTo>
                  <a:lnTo>
                    <a:pt x="77993" y="2316"/>
                  </a:lnTo>
                  <a:lnTo>
                    <a:pt x="106774" y="0"/>
                  </a:lnTo>
                  <a:lnTo>
                    <a:pt x="118410" y="4562"/>
                  </a:lnTo>
                  <a:lnTo>
                    <a:pt x="135401" y="21820"/>
                  </a:lnTo>
                  <a:lnTo>
                    <a:pt x="137495" y="34343"/>
                  </a:lnTo>
                  <a:lnTo>
                    <a:pt x="123025" y="94167"/>
                  </a:lnTo>
                  <a:lnTo>
                    <a:pt x="118579" y="108474"/>
                  </a:lnTo>
                  <a:lnTo>
                    <a:pt x="101453" y="132496"/>
                  </a:lnTo>
                  <a:lnTo>
                    <a:pt x="90487" y="143167"/>
                  </a:lnTo>
                  <a:lnTo>
                    <a:pt x="83177" y="144188"/>
                  </a:lnTo>
                  <a:lnTo>
                    <a:pt x="78303" y="138774"/>
                  </a:lnTo>
                  <a:lnTo>
                    <a:pt x="75054" y="129071"/>
                  </a:lnTo>
                  <a:lnTo>
                    <a:pt x="77458" y="119556"/>
                  </a:lnTo>
                  <a:lnTo>
                    <a:pt x="92317" y="100858"/>
                  </a:lnTo>
                  <a:lnTo>
                    <a:pt x="104202" y="96176"/>
                  </a:lnTo>
                  <a:lnTo>
                    <a:pt x="133657" y="95037"/>
                  </a:lnTo>
                  <a:lnTo>
                    <a:pt x="145473" y="99913"/>
                  </a:lnTo>
                  <a:lnTo>
                    <a:pt x="162664" y="117519"/>
                  </a:lnTo>
                  <a:lnTo>
                    <a:pt x="167258" y="148704"/>
                  </a:lnTo>
                  <a:lnTo>
                    <a:pt x="162697" y="183384"/>
                  </a:lnTo>
                  <a:lnTo>
                    <a:pt x="143000" y="220038"/>
                  </a:lnTo>
                  <a:lnTo>
                    <a:pt x="100120" y="269117"/>
                  </a:lnTo>
                  <a:lnTo>
                    <a:pt x="88075" y="273858"/>
                  </a:lnTo>
                  <a:lnTo>
                    <a:pt x="58441" y="275063"/>
                  </a:lnTo>
                  <a:lnTo>
                    <a:pt x="33084" y="266459"/>
                  </a:lnTo>
                  <a:lnTo>
                    <a:pt x="0" y="2467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595088" y="10709270"/>
              <a:ext cx="68557" cy="137114"/>
            </a:xfrm>
            <a:custGeom>
              <a:avLst/>
              <a:gdLst/>
              <a:ahLst/>
              <a:cxnLst/>
              <a:rect l="0" t="0" r="0" b="0"/>
              <a:pathLst>
                <a:path w="68557" h="137114">
                  <a:moveTo>
                    <a:pt x="68556" y="0"/>
                  </a:moveTo>
                  <a:lnTo>
                    <a:pt x="42193" y="57253"/>
                  </a:lnTo>
                  <a:lnTo>
                    <a:pt x="14453" y="115594"/>
                  </a:lnTo>
                  <a:lnTo>
                    <a:pt x="0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626009" y="10885429"/>
              <a:ext cx="147326" cy="171906"/>
            </a:xfrm>
            <a:custGeom>
              <a:avLst/>
              <a:gdLst/>
              <a:ahLst/>
              <a:cxnLst/>
              <a:rect l="0" t="0" r="0" b="0"/>
              <a:pathLst>
                <a:path w="147326" h="171906">
                  <a:moveTo>
                    <a:pt x="119902" y="15799"/>
                  </a:moveTo>
                  <a:lnTo>
                    <a:pt x="105344" y="1241"/>
                  </a:lnTo>
                  <a:lnTo>
                    <a:pt x="98008" y="0"/>
                  </a:lnTo>
                  <a:lnTo>
                    <a:pt x="90072" y="2220"/>
                  </a:lnTo>
                  <a:lnTo>
                    <a:pt x="81734" y="6746"/>
                  </a:lnTo>
                  <a:lnTo>
                    <a:pt x="28353" y="64978"/>
                  </a:lnTo>
                  <a:lnTo>
                    <a:pt x="8309" y="100450"/>
                  </a:lnTo>
                  <a:lnTo>
                    <a:pt x="0" y="147184"/>
                  </a:lnTo>
                  <a:lnTo>
                    <a:pt x="4927" y="158234"/>
                  </a:lnTo>
                  <a:lnTo>
                    <a:pt x="14307" y="165600"/>
                  </a:lnTo>
                  <a:lnTo>
                    <a:pt x="26653" y="170511"/>
                  </a:lnTo>
                  <a:lnTo>
                    <a:pt x="52559" y="171905"/>
                  </a:lnTo>
                  <a:lnTo>
                    <a:pt x="79307" y="165924"/>
                  </a:lnTo>
                  <a:lnTo>
                    <a:pt x="125594" y="141318"/>
                  </a:lnTo>
                  <a:lnTo>
                    <a:pt x="147325" y="1254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924156" y="10627004"/>
              <a:ext cx="95980" cy="178246"/>
            </a:xfrm>
            <a:custGeom>
              <a:avLst/>
              <a:gdLst/>
              <a:ahLst/>
              <a:cxnLst/>
              <a:rect l="0" t="0" r="0" b="0"/>
              <a:pathLst>
                <a:path w="95980" h="178246">
                  <a:moveTo>
                    <a:pt x="95979" y="0"/>
                  </a:moveTo>
                  <a:lnTo>
                    <a:pt x="50729" y="48297"/>
                  </a:lnTo>
                  <a:lnTo>
                    <a:pt x="16235" y="110632"/>
                  </a:lnTo>
                  <a:lnTo>
                    <a:pt x="7215" y="137531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Freeform 38"/>
          <p:cNvSpPr/>
          <p:nvPr/>
        </p:nvSpPr>
        <p:spPr>
          <a:xfrm>
            <a:off x="3441512" y="11326275"/>
            <a:ext cx="196198" cy="320421"/>
          </a:xfrm>
          <a:custGeom>
            <a:avLst/>
            <a:gdLst/>
            <a:ahLst/>
            <a:cxnLst/>
            <a:rect l="0" t="0" r="0" b="0"/>
            <a:pathLst>
              <a:path w="196198" h="320421">
                <a:moveTo>
                  <a:pt x="82267" y="0"/>
                </a:moveTo>
                <a:lnTo>
                  <a:pt x="104103" y="7278"/>
                </a:lnTo>
                <a:lnTo>
                  <a:pt x="118886" y="23039"/>
                </a:lnTo>
                <a:lnTo>
                  <a:pt x="124961" y="33641"/>
                </a:lnTo>
                <a:lnTo>
                  <a:pt x="127648" y="65734"/>
                </a:lnTo>
                <a:lnTo>
                  <a:pt x="122241" y="102341"/>
                </a:lnTo>
                <a:lnTo>
                  <a:pt x="108161" y="141028"/>
                </a:lnTo>
                <a:lnTo>
                  <a:pt x="110194" y="142770"/>
                </a:lnTo>
                <a:lnTo>
                  <a:pt x="114596" y="140884"/>
                </a:lnTo>
                <a:lnTo>
                  <a:pt x="142628" y="145508"/>
                </a:lnTo>
                <a:lnTo>
                  <a:pt x="172601" y="163806"/>
                </a:lnTo>
                <a:lnTo>
                  <a:pt x="187416" y="184015"/>
                </a:lnTo>
                <a:lnTo>
                  <a:pt x="193500" y="195803"/>
                </a:lnTo>
                <a:lnTo>
                  <a:pt x="196197" y="225152"/>
                </a:lnTo>
                <a:lnTo>
                  <a:pt x="190794" y="255461"/>
                </a:lnTo>
                <a:lnTo>
                  <a:pt x="178236" y="279088"/>
                </a:lnTo>
                <a:lnTo>
                  <a:pt x="158436" y="295683"/>
                </a:lnTo>
                <a:lnTo>
                  <a:pt x="108484" y="318750"/>
                </a:lnTo>
                <a:lnTo>
                  <a:pt x="81731" y="320420"/>
                </a:lnTo>
                <a:lnTo>
                  <a:pt x="27316" y="309078"/>
                </a:lnTo>
                <a:lnTo>
                  <a:pt x="0" y="3016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558250" y="11854208"/>
            <a:ext cx="649254" cy="349786"/>
            <a:chOff x="1558250" y="11854208"/>
            <a:chExt cx="649254" cy="349786"/>
          </a:xfrm>
        </p:grpSpPr>
        <p:sp>
          <p:nvSpPr>
            <p:cNvPr id="40" name="Freeform 39"/>
            <p:cNvSpPr/>
            <p:nvPr/>
          </p:nvSpPr>
          <p:spPr>
            <a:xfrm>
              <a:off x="1558250" y="11854208"/>
              <a:ext cx="153326" cy="349585"/>
            </a:xfrm>
            <a:custGeom>
              <a:avLst/>
              <a:gdLst/>
              <a:ahLst/>
              <a:cxnLst/>
              <a:rect l="0" t="0" r="0" b="0"/>
              <a:pathLst>
                <a:path w="153326" h="349585">
                  <a:moveTo>
                    <a:pt x="87094" y="61648"/>
                  </a:moveTo>
                  <a:lnTo>
                    <a:pt x="72179" y="121309"/>
                  </a:lnTo>
                  <a:lnTo>
                    <a:pt x="54863" y="183292"/>
                  </a:lnTo>
                  <a:lnTo>
                    <a:pt x="41320" y="232941"/>
                  </a:lnTo>
                  <a:lnTo>
                    <a:pt x="20379" y="286246"/>
                  </a:lnTo>
                  <a:lnTo>
                    <a:pt x="0" y="338766"/>
                  </a:lnTo>
                  <a:lnTo>
                    <a:pt x="11169" y="296136"/>
                  </a:lnTo>
                  <a:lnTo>
                    <a:pt x="30912" y="246741"/>
                  </a:lnTo>
                  <a:lnTo>
                    <a:pt x="48780" y="193510"/>
                  </a:lnTo>
                  <a:lnTo>
                    <a:pt x="71002" y="139144"/>
                  </a:lnTo>
                  <a:lnTo>
                    <a:pt x="89605" y="84441"/>
                  </a:lnTo>
                  <a:lnTo>
                    <a:pt x="120486" y="23832"/>
                  </a:lnTo>
                  <a:lnTo>
                    <a:pt x="137990" y="1168"/>
                  </a:lnTo>
                  <a:lnTo>
                    <a:pt x="143877" y="0"/>
                  </a:lnTo>
                  <a:lnTo>
                    <a:pt x="147801" y="5315"/>
                  </a:lnTo>
                  <a:lnTo>
                    <a:pt x="153325" y="45973"/>
                  </a:lnTo>
                  <a:lnTo>
                    <a:pt x="151570" y="85152"/>
                  </a:lnTo>
                  <a:lnTo>
                    <a:pt x="134975" y="148511"/>
                  </a:lnTo>
                  <a:lnTo>
                    <a:pt x="119732" y="205031"/>
                  </a:lnTo>
                  <a:lnTo>
                    <a:pt x="107090" y="252924"/>
                  </a:lnTo>
                  <a:lnTo>
                    <a:pt x="97984" y="314803"/>
                  </a:lnTo>
                  <a:lnTo>
                    <a:pt x="87094" y="3495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563077" y="12094102"/>
              <a:ext cx="109691" cy="27423"/>
            </a:xfrm>
            <a:custGeom>
              <a:avLst/>
              <a:gdLst/>
              <a:ahLst/>
              <a:cxnLst/>
              <a:rect l="0" t="0" r="0" b="0"/>
              <a:pathLst>
                <a:path w="109691" h="27423">
                  <a:moveTo>
                    <a:pt x="0" y="27422"/>
                  </a:moveTo>
                  <a:lnTo>
                    <a:pt x="48807" y="1250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823590" y="11904694"/>
              <a:ext cx="157631" cy="299099"/>
            </a:xfrm>
            <a:custGeom>
              <a:avLst/>
              <a:gdLst/>
              <a:ahLst/>
              <a:cxnLst/>
              <a:rect l="0" t="0" r="0" b="0"/>
              <a:pathLst>
                <a:path w="157631" h="299099">
                  <a:moveTo>
                    <a:pt x="41133" y="189408"/>
                  </a:moveTo>
                  <a:lnTo>
                    <a:pt x="26576" y="211244"/>
                  </a:lnTo>
                  <a:lnTo>
                    <a:pt x="14729" y="259851"/>
                  </a:lnTo>
                  <a:lnTo>
                    <a:pt x="11343" y="259222"/>
                  </a:lnTo>
                  <a:lnTo>
                    <a:pt x="7562" y="254232"/>
                  </a:lnTo>
                  <a:lnTo>
                    <a:pt x="2240" y="218095"/>
                  </a:lnTo>
                  <a:lnTo>
                    <a:pt x="11389" y="160711"/>
                  </a:lnTo>
                  <a:lnTo>
                    <a:pt x="23518" y="109980"/>
                  </a:lnTo>
                  <a:lnTo>
                    <a:pt x="38284" y="59401"/>
                  </a:lnTo>
                  <a:lnTo>
                    <a:pt x="69798" y="13469"/>
                  </a:lnTo>
                  <a:lnTo>
                    <a:pt x="78525" y="3560"/>
                  </a:lnTo>
                  <a:lnTo>
                    <a:pt x="87390" y="0"/>
                  </a:lnTo>
                  <a:lnTo>
                    <a:pt x="96346" y="674"/>
                  </a:lnTo>
                  <a:lnTo>
                    <a:pt x="105365" y="4170"/>
                  </a:lnTo>
                  <a:lnTo>
                    <a:pt x="111377" y="12595"/>
                  </a:lnTo>
                  <a:lnTo>
                    <a:pt x="118057" y="38206"/>
                  </a:lnTo>
                  <a:lnTo>
                    <a:pt x="114538" y="86885"/>
                  </a:lnTo>
                  <a:lnTo>
                    <a:pt x="93325" y="147264"/>
                  </a:lnTo>
                  <a:lnTo>
                    <a:pt x="92686" y="147601"/>
                  </a:lnTo>
                  <a:lnTo>
                    <a:pt x="93783" y="143254"/>
                  </a:lnTo>
                  <a:lnTo>
                    <a:pt x="109886" y="122581"/>
                  </a:lnTo>
                  <a:lnTo>
                    <a:pt x="118961" y="120481"/>
                  </a:lnTo>
                  <a:lnTo>
                    <a:pt x="141233" y="126273"/>
                  </a:lnTo>
                  <a:lnTo>
                    <a:pt x="149000" y="135131"/>
                  </a:lnTo>
                  <a:lnTo>
                    <a:pt x="157630" y="161222"/>
                  </a:lnTo>
                  <a:lnTo>
                    <a:pt x="155210" y="202893"/>
                  </a:lnTo>
                  <a:lnTo>
                    <a:pt x="137565" y="244186"/>
                  </a:lnTo>
                  <a:lnTo>
                    <a:pt x="117508" y="263520"/>
                  </a:lnTo>
                  <a:lnTo>
                    <a:pt x="76459" y="282971"/>
                  </a:lnTo>
                  <a:lnTo>
                    <a:pt x="33826" y="294319"/>
                  </a:lnTo>
                  <a:lnTo>
                    <a:pt x="0" y="299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152659" y="1190214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037154" y="11943279"/>
              <a:ext cx="170350" cy="260715"/>
            </a:xfrm>
            <a:custGeom>
              <a:avLst/>
              <a:gdLst/>
              <a:ahLst/>
              <a:cxnLst/>
              <a:rect l="0" t="0" r="0" b="0"/>
              <a:pathLst>
                <a:path w="170350" h="260715">
                  <a:moveTo>
                    <a:pt x="60660" y="0"/>
                  </a:moveTo>
                  <a:lnTo>
                    <a:pt x="22492" y="45447"/>
                  </a:lnTo>
                  <a:lnTo>
                    <a:pt x="13227" y="74536"/>
                  </a:lnTo>
                  <a:lnTo>
                    <a:pt x="0" y="135584"/>
                  </a:lnTo>
                  <a:lnTo>
                    <a:pt x="1722" y="177794"/>
                  </a:lnTo>
                  <a:lnTo>
                    <a:pt x="19160" y="219245"/>
                  </a:lnTo>
                  <a:lnTo>
                    <a:pt x="50903" y="253194"/>
                  </a:lnTo>
                  <a:lnTo>
                    <a:pt x="64819" y="258681"/>
                  </a:lnTo>
                  <a:lnTo>
                    <a:pt x="96533" y="260714"/>
                  </a:lnTo>
                  <a:lnTo>
                    <a:pt x="157469" y="249687"/>
                  </a:lnTo>
                  <a:lnTo>
                    <a:pt x="170349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414089" y="11792455"/>
            <a:ext cx="795251" cy="452471"/>
            <a:chOff x="3414089" y="11792455"/>
            <a:chExt cx="795251" cy="452471"/>
          </a:xfrm>
        </p:grpSpPr>
        <p:sp>
          <p:nvSpPr>
            <p:cNvPr id="46" name="Freeform 45"/>
            <p:cNvSpPr/>
            <p:nvPr/>
          </p:nvSpPr>
          <p:spPr>
            <a:xfrm>
              <a:off x="3427800" y="11956990"/>
              <a:ext cx="54846" cy="274226"/>
            </a:xfrm>
            <a:custGeom>
              <a:avLst/>
              <a:gdLst/>
              <a:ahLst/>
              <a:cxnLst/>
              <a:rect l="0" t="0" r="0" b="0"/>
              <a:pathLst>
                <a:path w="54846" h="274226">
                  <a:moveTo>
                    <a:pt x="54845" y="0"/>
                  </a:moveTo>
                  <a:lnTo>
                    <a:pt x="29078" y="59660"/>
                  </a:lnTo>
                  <a:lnTo>
                    <a:pt x="14202" y="111116"/>
                  </a:lnTo>
                  <a:lnTo>
                    <a:pt x="4208" y="169020"/>
                  </a:lnTo>
                  <a:lnTo>
                    <a:pt x="1247" y="226294"/>
                  </a:lnTo>
                  <a:lnTo>
                    <a:pt x="0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441512" y="12190081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10068" y="11865389"/>
              <a:ext cx="59715" cy="365827"/>
            </a:xfrm>
            <a:custGeom>
              <a:avLst/>
              <a:gdLst/>
              <a:ahLst/>
              <a:cxnLst/>
              <a:rect l="0" t="0" r="0" b="0"/>
              <a:pathLst>
                <a:path w="59715" h="365827">
                  <a:moveTo>
                    <a:pt x="0" y="91601"/>
                  </a:moveTo>
                  <a:lnTo>
                    <a:pt x="19084" y="34349"/>
                  </a:lnTo>
                  <a:lnTo>
                    <a:pt x="39509" y="2189"/>
                  </a:lnTo>
                  <a:lnTo>
                    <a:pt x="46144" y="0"/>
                  </a:lnTo>
                  <a:lnTo>
                    <a:pt x="52091" y="3111"/>
                  </a:lnTo>
                  <a:lnTo>
                    <a:pt x="57579" y="9756"/>
                  </a:lnTo>
                  <a:lnTo>
                    <a:pt x="59714" y="18756"/>
                  </a:lnTo>
                  <a:lnTo>
                    <a:pt x="52195" y="78228"/>
                  </a:lnTo>
                  <a:lnTo>
                    <a:pt x="44526" y="123744"/>
                  </a:lnTo>
                  <a:lnTo>
                    <a:pt x="36040" y="169366"/>
                  </a:lnTo>
                  <a:lnTo>
                    <a:pt x="27189" y="215033"/>
                  </a:lnTo>
                  <a:lnTo>
                    <a:pt x="19701" y="259197"/>
                  </a:lnTo>
                  <a:lnTo>
                    <a:pt x="13962" y="315273"/>
                  </a:lnTo>
                  <a:lnTo>
                    <a:pt x="0" y="3658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414089" y="12107813"/>
              <a:ext cx="95980" cy="54846"/>
            </a:xfrm>
            <a:custGeom>
              <a:avLst/>
              <a:gdLst/>
              <a:ahLst/>
              <a:cxnLst/>
              <a:rect l="0" t="0" r="0" b="0"/>
              <a:pathLst>
                <a:path w="95980" h="54846">
                  <a:moveTo>
                    <a:pt x="0" y="54845"/>
                  </a:moveTo>
                  <a:lnTo>
                    <a:pt x="24940" y="32952"/>
                  </a:lnTo>
                  <a:lnTo>
                    <a:pt x="73200" y="7413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660891" y="11819879"/>
              <a:ext cx="68557" cy="109690"/>
            </a:xfrm>
            <a:custGeom>
              <a:avLst/>
              <a:gdLst/>
              <a:ahLst/>
              <a:cxnLst/>
              <a:rect l="0" t="0" r="0" b="0"/>
              <a:pathLst>
                <a:path w="68557" h="109690">
                  <a:moveTo>
                    <a:pt x="68556" y="0"/>
                  </a:moveTo>
                  <a:lnTo>
                    <a:pt x="46720" y="14557"/>
                  </a:lnTo>
                  <a:lnTo>
                    <a:pt x="31936" y="37954"/>
                  </a:lnTo>
                  <a:lnTo>
                    <a:pt x="15049" y="77262"/>
                  </a:lnTo>
                  <a:lnTo>
                    <a:pt x="0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674602" y="11957183"/>
              <a:ext cx="154445" cy="270908"/>
            </a:xfrm>
            <a:custGeom>
              <a:avLst/>
              <a:gdLst/>
              <a:ahLst/>
              <a:cxnLst/>
              <a:rect l="0" t="0" r="0" b="0"/>
              <a:pathLst>
                <a:path w="154445" h="270908">
                  <a:moveTo>
                    <a:pt x="54845" y="82074"/>
                  </a:moveTo>
                  <a:lnTo>
                    <a:pt x="39930" y="134944"/>
                  </a:lnTo>
                  <a:lnTo>
                    <a:pt x="31128" y="191179"/>
                  </a:lnTo>
                  <a:lnTo>
                    <a:pt x="28520" y="246435"/>
                  </a:lnTo>
                  <a:lnTo>
                    <a:pt x="27910" y="270907"/>
                  </a:lnTo>
                  <a:lnTo>
                    <a:pt x="27487" y="214619"/>
                  </a:lnTo>
                  <a:lnTo>
                    <a:pt x="34720" y="159772"/>
                  </a:lnTo>
                  <a:lnTo>
                    <a:pt x="39233" y="97648"/>
                  </a:lnTo>
                  <a:lnTo>
                    <a:pt x="47849" y="45556"/>
                  </a:lnTo>
                  <a:lnTo>
                    <a:pt x="67330" y="8453"/>
                  </a:lnTo>
                  <a:lnTo>
                    <a:pt x="76879" y="2525"/>
                  </a:lnTo>
                  <a:lnTo>
                    <a:pt x="99678" y="0"/>
                  </a:lnTo>
                  <a:lnTo>
                    <a:pt x="109109" y="4506"/>
                  </a:lnTo>
                  <a:lnTo>
                    <a:pt x="123651" y="21701"/>
                  </a:lnTo>
                  <a:lnTo>
                    <a:pt x="126614" y="32684"/>
                  </a:lnTo>
                  <a:lnTo>
                    <a:pt x="123506" y="69979"/>
                  </a:lnTo>
                  <a:lnTo>
                    <a:pt x="111413" y="108452"/>
                  </a:lnTo>
                  <a:lnTo>
                    <a:pt x="97252" y="129853"/>
                  </a:lnTo>
                  <a:lnTo>
                    <a:pt x="90734" y="132208"/>
                  </a:lnTo>
                  <a:lnTo>
                    <a:pt x="84865" y="129208"/>
                  </a:lnTo>
                  <a:lnTo>
                    <a:pt x="79429" y="122638"/>
                  </a:lnTo>
                  <a:lnTo>
                    <a:pt x="80375" y="116734"/>
                  </a:lnTo>
                  <a:lnTo>
                    <a:pt x="85576" y="111274"/>
                  </a:lnTo>
                  <a:lnTo>
                    <a:pt x="93614" y="106112"/>
                  </a:lnTo>
                  <a:lnTo>
                    <a:pt x="114732" y="104438"/>
                  </a:lnTo>
                  <a:lnTo>
                    <a:pt x="126762" y="106124"/>
                  </a:lnTo>
                  <a:lnTo>
                    <a:pt x="136306" y="111819"/>
                  </a:lnTo>
                  <a:lnTo>
                    <a:pt x="150973" y="130333"/>
                  </a:lnTo>
                  <a:lnTo>
                    <a:pt x="154444" y="153796"/>
                  </a:lnTo>
                  <a:lnTo>
                    <a:pt x="153237" y="166452"/>
                  </a:lnTo>
                  <a:lnTo>
                    <a:pt x="143771" y="188639"/>
                  </a:lnTo>
                  <a:lnTo>
                    <a:pt x="112867" y="227710"/>
                  </a:lnTo>
                  <a:lnTo>
                    <a:pt x="79146" y="255567"/>
                  </a:lnTo>
                  <a:lnTo>
                    <a:pt x="49395" y="261763"/>
                  </a:lnTo>
                  <a:lnTo>
                    <a:pt x="0" y="260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880270" y="11792455"/>
              <a:ext cx="82268" cy="137114"/>
            </a:xfrm>
            <a:custGeom>
              <a:avLst/>
              <a:gdLst/>
              <a:ahLst/>
              <a:cxnLst/>
              <a:rect l="0" t="0" r="0" b="0"/>
              <a:pathLst>
                <a:path w="82268" h="137114">
                  <a:moveTo>
                    <a:pt x="82267" y="0"/>
                  </a:moveTo>
                  <a:lnTo>
                    <a:pt x="60431" y="14558"/>
                  </a:lnTo>
                  <a:lnTo>
                    <a:pt x="45648" y="37956"/>
                  </a:lnTo>
                  <a:lnTo>
                    <a:pt x="16465" y="95351"/>
                  </a:lnTo>
                  <a:lnTo>
                    <a:pt x="0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917688" y="11936000"/>
              <a:ext cx="154540" cy="308926"/>
            </a:xfrm>
            <a:custGeom>
              <a:avLst/>
              <a:gdLst/>
              <a:ahLst/>
              <a:cxnLst/>
              <a:rect l="0" t="0" r="0" b="0"/>
              <a:pathLst>
                <a:path w="154540" h="308926">
                  <a:moveTo>
                    <a:pt x="154539" y="7279"/>
                  </a:moveTo>
                  <a:lnTo>
                    <a:pt x="132702" y="0"/>
                  </a:lnTo>
                  <a:lnTo>
                    <a:pt x="109794" y="4552"/>
                  </a:lnTo>
                  <a:lnTo>
                    <a:pt x="97286" y="10031"/>
                  </a:lnTo>
                  <a:lnTo>
                    <a:pt x="75264" y="32370"/>
                  </a:lnTo>
                  <a:lnTo>
                    <a:pt x="36300" y="89086"/>
                  </a:lnTo>
                  <a:lnTo>
                    <a:pt x="15740" y="137822"/>
                  </a:lnTo>
                  <a:lnTo>
                    <a:pt x="0" y="190857"/>
                  </a:lnTo>
                  <a:lnTo>
                    <a:pt x="245" y="245166"/>
                  </a:lnTo>
                  <a:lnTo>
                    <a:pt x="10298" y="273478"/>
                  </a:lnTo>
                  <a:lnTo>
                    <a:pt x="17245" y="285294"/>
                  </a:lnTo>
                  <a:lnTo>
                    <a:pt x="24923" y="293171"/>
                  </a:lnTo>
                  <a:lnTo>
                    <a:pt x="58560" y="30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127072" y="11806167"/>
              <a:ext cx="82268" cy="109690"/>
            </a:xfrm>
            <a:custGeom>
              <a:avLst/>
              <a:gdLst/>
              <a:ahLst/>
              <a:cxnLst/>
              <a:rect l="0" t="0" r="0" b="0"/>
              <a:pathLst>
                <a:path w="82268" h="109690">
                  <a:moveTo>
                    <a:pt x="82267" y="0"/>
                  </a:moveTo>
                  <a:lnTo>
                    <a:pt x="35493" y="57720"/>
                  </a:lnTo>
                  <a:lnTo>
                    <a:pt x="0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497274" y="11765034"/>
            <a:ext cx="579613" cy="479892"/>
            <a:chOff x="4497274" y="11765034"/>
            <a:chExt cx="579613" cy="479892"/>
          </a:xfrm>
        </p:grpSpPr>
        <p:sp>
          <p:nvSpPr>
            <p:cNvPr id="56" name="Freeform 55"/>
            <p:cNvSpPr/>
            <p:nvPr/>
          </p:nvSpPr>
          <p:spPr>
            <a:xfrm>
              <a:off x="4497274" y="11915856"/>
              <a:ext cx="191958" cy="329070"/>
            </a:xfrm>
            <a:custGeom>
              <a:avLst/>
              <a:gdLst/>
              <a:ahLst/>
              <a:cxnLst/>
              <a:rect l="0" t="0" r="0" b="0"/>
              <a:pathLst>
                <a:path w="191958" h="329070">
                  <a:moveTo>
                    <a:pt x="191957" y="0"/>
                  </a:moveTo>
                  <a:lnTo>
                    <a:pt x="132297" y="0"/>
                  </a:lnTo>
                  <a:lnTo>
                    <a:pt x="99933" y="3047"/>
                  </a:lnTo>
                  <a:lnTo>
                    <a:pt x="70313" y="14558"/>
                  </a:lnTo>
                  <a:lnTo>
                    <a:pt x="60587" y="26464"/>
                  </a:lnTo>
                  <a:lnTo>
                    <a:pt x="49779" y="60005"/>
                  </a:lnTo>
                  <a:lnTo>
                    <a:pt x="43695" y="114435"/>
                  </a:lnTo>
                  <a:lnTo>
                    <a:pt x="41893" y="169157"/>
                  </a:lnTo>
                  <a:lnTo>
                    <a:pt x="48637" y="216686"/>
                  </a:lnTo>
                  <a:lnTo>
                    <a:pt x="52230" y="222154"/>
                  </a:lnTo>
                  <a:lnTo>
                    <a:pt x="56149" y="221230"/>
                  </a:lnTo>
                  <a:lnTo>
                    <a:pt x="101359" y="166353"/>
                  </a:lnTo>
                  <a:lnTo>
                    <a:pt x="113277" y="156606"/>
                  </a:lnTo>
                  <a:lnTo>
                    <a:pt x="125792" y="153155"/>
                  </a:lnTo>
                  <a:lnTo>
                    <a:pt x="151886" y="157446"/>
                  </a:lnTo>
                  <a:lnTo>
                    <a:pt x="162196" y="164380"/>
                  </a:lnTo>
                  <a:lnTo>
                    <a:pt x="177714" y="184271"/>
                  </a:lnTo>
                  <a:lnTo>
                    <a:pt x="181564" y="212408"/>
                  </a:lnTo>
                  <a:lnTo>
                    <a:pt x="171622" y="272847"/>
                  </a:lnTo>
                  <a:lnTo>
                    <a:pt x="164690" y="283971"/>
                  </a:lnTo>
                  <a:lnTo>
                    <a:pt x="144798" y="300394"/>
                  </a:lnTo>
                  <a:lnTo>
                    <a:pt x="107905" y="318203"/>
                  </a:lnTo>
                  <a:lnTo>
                    <a:pt x="46593" y="326922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744076" y="11888434"/>
              <a:ext cx="177997" cy="274225"/>
            </a:xfrm>
            <a:custGeom>
              <a:avLst/>
              <a:gdLst/>
              <a:ahLst/>
              <a:cxnLst/>
              <a:rect l="0" t="0" r="0" b="0"/>
              <a:pathLst>
                <a:path w="177997" h="274225">
                  <a:moveTo>
                    <a:pt x="150823" y="0"/>
                  </a:moveTo>
                  <a:lnTo>
                    <a:pt x="95226" y="4063"/>
                  </a:lnTo>
                  <a:lnTo>
                    <a:pt x="69745" y="12470"/>
                  </a:lnTo>
                  <a:lnTo>
                    <a:pt x="48263" y="26363"/>
                  </a:lnTo>
                  <a:lnTo>
                    <a:pt x="41316" y="37381"/>
                  </a:lnTo>
                  <a:lnTo>
                    <a:pt x="33597" y="65872"/>
                  </a:lnTo>
                  <a:lnTo>
                    <a:pt x="36531" y="108895"/>
                  </a:lnTo>
                  <a:lnTo>
                    <a:pt x="41112" y="115254"/>
                  </a:lnTo>
                  <a:lnTo>
                    <a:pt x="47213" y="116446"/>
                  </a:lnTo>
                  <a:lnTo>
                    <a:pt x="100108" y="101157"/>
                  </a:lnTo>
                  <a:lnTo>
                    <a:pt x="131838" y="98279"/>
                  </a:lnTo>
                  <a:lnTo>
                    <a:pt x="158127" y="105127"/>
                  </a:lnTo>
                  <a:lnTo>
                    <a:pt x="169404" y="111219"/>
                  </a:lnTo>
                  <a:lnTo>
                    <a:pt x="175398" y="119850"/>
                  </a:lnTo>
                  <a:lnTo>
                    <a:pt x="177870" y="130174"/>
                  </a:lnTo>
                  <a:lnTo>
                    <a:pt x="177996" y="141628"/>
                  </a:lnTo>
                  <a:lnTo>
                    <a:pt x="170009" y="162478"/>
                  </a:lnTo>
                  <a:lnTo>
                    <a:pt x="163614" y="172305"/>
                  </a:lnTo>
                  <a:lnTo>
                    <a:pt x="144320" y="187285"/>
                  </a:lnTo>
                  <a:lnTo>
                    <a:pt x="81410" y="225140"/>
                  </a:lnTo>
                  <a:lnTo>
                    <a:pt x="31315" y="256685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004588" y="118198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990877" y="11765034"/>
              <a:ext cx="86010" cy="123401"/>
            </a:xfrm>
            <a:custGeom>
              <a:avLst/>
              <a:gdLst/>
              <a:ahLst/>
              <a:cxnLst/>
              <a:rect l="0" t="0" r="0" b="0"/>
              <a:pathLst>
                <a:path w="86010" h="123401">
                  <a:moveTo>
                    <a:pt x="0" y="123400"/>
                  </a:moveTo>
                  <a:lnTo>
                    <a:pt x="31316" y="110931"/>
                  </a:lnTo>
                  <a:lnTo>
                    <a:pt x="49974" y="97037"/>
                  </a:lnTo>
                  <a:lnTo>
                    <a:pt x="70329" y="64807"/>
                  </a:lnTo>
                  <a:lnTo>
                    <a:pt x="86009" y="26311"/>
                  </a:lnTo>
                  <a:lnTo>
                    <a:pt x="84762" y="17541"/>
                  </a:lnTo>
                  <a:lnTo>
                    <a:pt x="79360" y="11694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717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01600"/>
            <a:ext cx="6294120" cy="45608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4635500"/>
            <a:ext cx="7562977" cy="272046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950" y="2311400"/>
            <a:ext cx="3217799" cy="13442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7308850"/>
            <a:ext cx="42164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8051800"/>
            <a:ext cx="9171178" cy="52142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508000" y="13525500"/>
            <a:ext cx="493801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 1-9.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13900" y="1713900"/>
            <a:ext cx="342781" cy="41135"/>
          </a:xfrm>
          <a:custGeom>
            <a:avLst/>
            <a:gdLst/>
            <a:ahLst/>
            <a:cxnLst/>
            <a:rect l="0" t="0" r="0" b="0"/>
            <a:pathLst>
              <a:path w="342781" h="41135">
                <a:moveTo>
                  <a:pt x="0" y="0"/>
                </a:moveTo>
                <a:lnTo>
                  <a:pt x="48808" y="10853"/>
                </a:lnTo>
                <a:lnTo>
                  <a:pt x="98252" y="12864"/>
                </a:lnTo>
                <a:lnTo>
                  <a:pt x="151497" y="13460"/>
                </a:lnTo>
                <a:lnTo>
                  <a:pt x="201805" y="17700"/>
                </a:lnTo>
                <a:lnTo>
                  <a:pt x="249720" y="28604"/>
                </a:lnTo>
                <a:lnTo>
                  <a:pt x="298449" y="37421"/>
                </a:lnTo>
                <a:lnTo>
                  <a:pt x="342780" y="41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605950" y="1864771"/>
            <a:ext cx="378218" cy="342733"/>
            <a:chOff x="5605950" y="1864771"/>
            <a:chExt cx="378218" cy="342733"/>
          </a:xfrm>
        </p:grpSpPr>
        <p:sp>
          <p:nvSpPr>
            <p:cNvPr id="9" name="Freeform 8"/>
            <p:cNvSpPr/>
            <p:nvPr/>
          </p:nvSpPr>
          <p:spPr>
            <a:xfrm>
              <a:off x="5605950" y="2122831"/>
              <a:ext cx="98240" cy="84673"/>
            </a:xfrm>
            <a:custGeom>
              <a:avLst/>
              <a:gdLst/>
              <a:ahLst/>
              <a:cxnLst/>
              <a:rect l="0" t="0" r="0" b="0"/>
              <a:pathLst>
                <a:path w="98240" h="84673">
                  <a:moveTo>
                    <a:pt x="84198" y="16116"/>
                  </a:moveTo>
                  <a:lnTo>
                    <a:pt x="63829" y="39533"/>
                  </a:lnTo>
                  <a:lnTo>
                    <a:pt x="53309" y="61564"/>
                  </a:lnTo>
                  <a:lnTo>
                    <a:pt x="55988" y="67743"/>
                  </a:lnTo>
                  <a:lnTo>
                    <a:pt x="63868" y="70339"/>
                  </a:lnTo>
                  <a:lnTo>
                    <a:pt x="75215" y="70547"/>
                  </a:lnTo>
                  <a:lnTo>
                    <a:pt x="82780" y="64591"/>
                  </a:lnTo>
                  <a:lnTo>
                    <a:pt x="91185" y="41723"/>
                  </a:lnTo>
                  <a:lnTo>
                    <a:pt x="88856" y="34711"/>
                  </a:lnTo>
                  <a:lnTo>
                    <a:pt x="82733" y="31560"/>
                  </a:lnTo>
                  <a:lnTo>
                    <a:pt x="74081" y="30982"/>
                  </a:lnTo>
                  <a:lnTo>
                    <a:pt x="56342" y="38466"/>
                  </a:lnTo>
                  <a:lnTo>
                    <a:pt x="47346" y="44727"/>
                  </a:lnTo>
                  <a:lnTo>
                    <a:pt x="47443" y="47378"/>
                  </a:lnTo>
                  <a:lnTo>
                    <a:pt x="63800" y="46261"/>
                  </a:lnTo>
                  <a:lnTo>
                    <a:pt x="72123" y="40783"/>
                  </a:lnTo>
                  <a:lnTo>
                    <a:pt x="85433" y="22509"/>
                  </a:lnTo>
                  <a:lnTo>
                    <a:pt x="85022" y="14284"/>
                  </a:lnTo>
                  <a:lnTo>
                    <a:pt x="80177" y="7278"/>
                  </a:lnTo>
                  <a:lnTo>
                    <a:pt x="72377" y="1083"/>
                  </a:lnTo>
                  <a:lnTo>
                    <a:pt x="64129" y="0"/>
                  </a:lnTo>
                  <a:lnTo>
                    <a:pt x="46841" y="6922"/>
                  </a:lnTo>
                  <a:lnTo>
                    <a:pt x="19978" y="27950"/>
                  </a:lnTo>
                  <a:lnTo>
                    <a:pt x="0" y="60756"/>
                  </a:lnTo>
                  <a:lnTo>
                    <a:pt x="2167" y="68728"/>
                  </a:lnTo>
                  <a:lnTo>
                    <a:pt x="9706" y="74043"/>
                  </a:lnTo>
                  <a:lnTo>
                    <a:pt x="20826" y="77586"/>
                  </a:lnTo>
                  <a:lnTo>
                    <a:pt x="31285" y="75378"/>
                  </a:lnTo>
                  <a:lnTo>
                    <a:pt x="51033" y="60736"/>
                  </a:lnTo>
                  <a:lnTo>
                    <a:pt x="72002" y="26798"/>
                  </a:lnTo>
                  <a:lnTo>
                    <a:pt x="71497" y="17144"/>
                  </a:lnTo>
                  <a:lnTo>
                    <a:pt x="66590" y="9184"/>
                  </a:lnTo>
                  <a:lnTo>
                    <a:pt x="58748" y="2354"/>
                  </a:lnTo>
                  <a:lnTo>
                    <a:pt x="50473" y="2371"/>
                  </a:lnTo>
                  <a:lnTo>
                    <a:pt x="41910" y="6953"/>
                  </a:lnTo>
                  <a:lnTo>
                    <a:pt x="33154" y="14578"/>
                  </a:lnTo>
                  <a:lnTo>
                    <a:pt x="28840" y="24232"/>
                  </a:lnTo>
                  <a:lnTo>
                    <a:pt x="28110" y="47145"/>
                  </a:lnTo>
                  <a:lnTo>
                    <a:pt x="34618" y="53561"/>
                  </a:lnTo>
                  <a:lnTo>
                    <a:pt x="45051" y="56314"/>
                  </a:lnTo>
                  <a:lnTo>
                    <a:pt x="58100" y="56626"/>
                  </a:lnTo>
                  <a:lnTo>
                    <a:pt x="80725" y="48847"/>
                  </a:lnTo>
                  <a:lnTo>
                    <a:pt x="91023" y="42508"/>
                  </a:lnTo>
                  <a:lnTo>
                    <a:pt x="96366" y="33710"/>
                  </a:lnTo>
                  <a:lnTo>
                    <a:pt x="98239" y="11748"/>
                  </a:lnTo>
                  <a:lnTo>
                    <a:pt x="93559" y="5587"/>
                  </a:lnTo>
                  <a:lnTo>
                    <a:pt x="85868" y="3003"/>
                  </a:lnTo>
                  <a:lnTo>
                    <a:pt x="76171" y="2804"/>
                  </a:lnTo>
                  <a:lnTo>
                    <a:pt x="57271" y="10708"/>
                  </a:lnTo>
                  <a:lnTo>
                    <a:pt x="47965" y="17081"/>
                  </a:lnTo>
                  <a:lnTo>
                    <a:pt x="33563" y="36350"/>
                  </a:lnTo>
                  <a:lnTo>
                    <a:pt x="1931" y="84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813549" y="1864771"/>
              <a:ext cx="170619" cy="337890"/>
            </a:xfrm>
            <a:custGeom>
              <a:avLst/>
              <a:gdLst/>
              <a:ahLst/>
              <a:cxnLst/>
              <a:rect l="0" t="0" r="0" b="0"/>
              <a:pathLst>
                <a:path w="170619" h="337890">
                  <a:moveTo>
                    <a:pt x="0" y="150776"/>
                  </a:moveTo>
                  <a:lnTo>
                    <a:pt x="4063" y="206373"/>
                  </a:lnTo>
                  <a:lnTo>
                    <a:pt x="18978" y="246977"/>
                  </a:lnTo>
                  <a:lnTo>
                    <a:pt x="44036" y="301643"/>
                  </a:lnTo>
                  <a:lnTo>
                    <a:pt x="66200" y="335467"/>
                  </a:lnTo>
                  <a:lnTo>
                    <a:pt x="68509" y="337889"/>
                  </a:lnTo>
                  <a:lnTo>
                    <a:pt x="45500" y="285055"/>
                  </a:lnTo>
                  <a:lnTo>
                    <a:pt x="27382" y="228421"/>
                  </a:lnTo>
                  <a:lnTo>
                    <a:pt x="17762" y="172766"/>
                  </a:lnTo>
                  <a:lnTo>
                    <a:pt x="17035" y="130080"/>
                  </a:lnTo>
                  <a:lnTo>
                    <a:pt x="21791" y="85717"/>
                  </a:lnTo>
                  <a:lnTo>
                    <a:pt x="40312" y="32474"/>
                  </a:lnTo>
                  <a:lnTo>
                    <a:pt x="64636" y="10344"/>
                  </a:lnTo>
                  <a:lnTo>
                    <a:pt x="79654" y="2310"/>
                  </a:lnTo>
                  <a:lnTo>
                    <a:pt x="92713" y="0"/>
                  </a:lnTo>
                  <a:lnTo>
                    <a:pt x="104466" y="1508"/>
                  </a:lnTo>
                  <a:lnTo>
                    <a:pt x="152500" y="25820"/>
                  </a:lnTo>
                  <a:lnTo>
                    <a:pt x="161082" y="37002"/>
                  </a:lnTo>
                  <a:lnTo>
                    <a:pt x="170618" y="65678"/>
                  </a:lnTo>
                  <a:lnTo>
                    <a:pt x="166730" y="98735"/>
                  </a:lnTo>
                  <a:lnTo>
                    <a:pt x="153323" y="130693"/>
                  </a:lnTo>
                  <a:lnTo>
                    <a:pt x="101781" y="185898"/>
                  </a:lnTo>
                  <a:lnTo>
                    <a:pt x="66213" y="207056"/>
                  </a:lnTo>
                  <a:lnTo>
                    <a:pt x="13712" y="219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00567" y="1823590"/>
            <a:ext cx="27423" cy="397626"/>
            <a:chOff x="5100567" y="1823590"/>
            <a:chExt cx="27423" cy="397626"/>
          </a:xfrm>
        </p:grpSpPr>
        <p:sp>
          <p:nvSpPr>
            <p:cNvPr id="12" name="Freeform 11"/>
            <p:cNvSpPr/>
            <p:nvPr/>
          </p:nvSpPr>
          <p:spPr>
            <a:xfrm>
              <a:off x="5114278" y="1823590"/>
              <a:ext cx="13712" cy="95979"/>
            </a:xfrm>
            <a:custGeom>
              <a:avLst/>
              <a:gdLst/>
              <a:ahLst/>
              <a:cxnLst/>
              <a:rect l="0" t="0" r="0" b="0"/>
              <a:pathLst>
                <a:path w="13712" h="95979">
                  <a:moveTo>
                    <a:pt x="13711" y="0"/>
                  </a:moveTo>
                  <a:lnTo>
                    <a:pt x="9649" y="55597"/>
                  </a:lnTo>
                  <a:lnTo>
                    <a:pt x="0" y="959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100567" y="2097814"/>
              <a:ext cx="13712" cy="123402"/>
            </a:xfrm>
            <a:custGeom>
              <a:avLst/>
              <a:gdLst/>
              <a:ahLst/>
              <a:cxnLst/>
              <a:rect l="0" t="0" r="0" b="0"/>
              <a:pathLst>
                <a:path w="13712" h="123402">
                  <a:moveTo>
                    <a:pt x="13711" y="0"/>
                  </a:moveTo>
                  <a:lnTo>
                    <a:pt x="2859" y="59660"/>
                  </a:lnTo>
                  <a:lnTo>
                    <a:pt x="847" y="98928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reeform 14"/>
          <p:cNvSpPr/>
          <p:nvPr/>
        </p:nvSpPr>
        <p:spPr>
          <a:xfrm>
            <a:off x="5059433" y="2563995"/>
            <a:ext cx="27424" cy="109690"/>
          </a:xfrm>
          <a:custGeom>
            <a:avLst/>
            <a:gdLst/>
            <a:ahLst/>
            <a:cxnLst/>
            <a:rect l="0" t="0" r="0" b="0"/>
            <a:pathLst>
              <a:path w="27424" h="109690">
                <a:moveTo>
                  <a:pt x="27423" y="0"/>
                </a:moveTo>
                <a:lnTo>
                  <a:pt x="16570" y="48807"/>
                </a:lnTo>
                <a:lnTo>
                  <a:pt x="13459" y="76537"/>
                </a:lnTo>
                <a:lnTo>
                  <a:pt x="0" y="1096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14278" y="2975331"/>
            <a:ext cx="13712" cy="123402"/>
          </a:xfrm>
          <a:custGeom>
            <a:avLst/>
            <a:gdLst/>
            <a:ahLst/>
            <a:cxnLst/>
            <a:rect l="0" t="0" r="0" b="0"/>
            <a:pathLst>
              <a:path w="13712" h="123402">
                <a:moveTo>
                  <a:pt x="13711" y="0"/>
                </a:moveTo>
                <a:lnTo>
                  <a:pt x="4288" y="53208"/>
                </a:lnTo>
                <a:lnTo>
                  <a:pt x="847" y="107730"/>
                </a:lnTo>
                <a:lnTo>
                  <a:pt x="0" y="1234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114278" y="3372955"/>
            <a:ext cx="1" cy="164536"/>
          </a:xfrm>
          <a:custGeom>
            <a:avLst/>
            <a:gdLst/>
            <a:ahLst/>
            <a:cxnLst/>
            <a:rect l="0" t="0" r="0" b="0"/>
            <a:pathLst>
              <a:path w="1" h="164536">
                <a:moveTo>
                  <a:pt x="0" y="0"/>
                </a:moveTo>
                <a:lnTo>
                  <a:pt x="0" y="59660"/>
                </a:lnTo>
                <a:lnTo>
                  <a:pt x="0" y="111117"/>
                </a:lnTo>
                <a:lnTo>
                  <a:pt x="0" y="1645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086856" y="3839136"/>
            <a:ext cx="68557" cy="589583"/>
            <a:chOff x="5086856" y="3839136"/>
            <a:chExt cx="68557" cy="589583"/>
          </a:xfrm>
        </p:grpSpPr>
        <p:sp>
          <p:nvSpPr>
            <p:cNvPr id="18" name="Freeform 17"/>
            <p:cNvSpPr/>
            <p:nvPr/>
          </p:nvSpPr>
          <p:spPr>
            <a:xfrm>
              <a:off x="5086856" y="3839136"/>
              <a:ext cx="27423" cy="205669"/>
            </a:xfrm>
            <a:custGeom>
              <a:avLst/>
              <a:gdLst/>
              <a:ahLst/>
              <a:cxnLst/>
              <a:rect l="0" t="0" r="0" b="0"/>
              <a:pathLst>
                <a:path w="27423" h="205669">
                  <a:moveTo>
                    <a:pt x="27422" y="0"/>
                  </a:moveTo>
                  <a:lnTo>
                    <a:pt x="16570" y="48808"/>
                  </a:lnTo>
                  <a:lnTo>
                    <a:pt x="10495" y="102315"/>
                  </a:lnTo>
                  <a:lnTo>
                    <a:pt x="3110" y="158287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127989" y="4223050"/>
              <a:ext cx="27424" cy="205669"/>
            </a:xfrm>
            <a:custGeom>
              <a:avLst/>
              <a:gdLst/>
              <a:ahLst/>
              <a:cxnLst/>
              <a:rect l="0" t="0" r="0" b="0"/>
              <a:pathLst>
                <a:path w="27424" h="205669">
                  <a:moveTo>
                    <a:pt x="27423" y="0"/>
                  </a:moveTo>
                  <a:lnTo>
                    <a:pt x="12508" y="52870"/>
                  </a:lnTo>
                  <a:lnTo>
                    <a:pt x="3706" y="109105"/>
                  </a:lnTo>
                  <a:lnTo>
                    <a:pt x="1098" y="160299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2085730" y="5080691"/>
            <a:ext cx="190331" cy="305258"/>
          </a:xfrm>
          <a:custGeom>
            <a:avLst/>
            <a:gdLst/>
            <a:ahLst/>
            <a:cxnLst/>
            <a:rect l="0" t="0" r="0" b="0"/>
            <a:pathLst>
              <a:path w="190331" h="305258">
                <a:moveTo>
                  <a:pt x="25795" y="17322"/>
                </a:moveTo>
                <a:lnTo>
                  <a:pt x="40352" y="2765"/>
                </a:lnTo>
                <a:lnTo>
                  <a:pt x="50735" y="0"/>
                </a:lnTo>
                <a:lnTo>
                  <a:pt x="92938" y="3387"/>
                </a:lnTo>
                <a:lnTo>
                  <a:pt x="135066" y="15563"/>
                </a:lnTo>
                <a:lnTo>
                  <a:pt x="162721" y="29744"/>
                </a:lnTo>
                <a:lnTo>
                  <a:pt x="171924" y="40838"/>
                </a:lnTo>
                <a:lnTo>
                  <a:pt x="182149" y="69415"/>
                </a:lnTo>
                <a:lnTo>
                  <a:pt x="180627" y="119764"/>
                </a:lnTo>
                <a:lnTo>
                  <a:pt x="166212" y="151213"/>
                </a:lnTo>
                <a:lnTo>
                  <a:pt x="116115" y="211620"/>
                </a:lnTo>
                <a:lnTo>
                  <a:pt x="65811" y="245909"/>
                </a:lnTo>
                <a:lnTo>
                  <a:pt x="52472" y="251981"/>
                </a:lnTo>
                <a:lnTo>
                  <a:pt x="25464" y="254665"/>
                </a:lnTo>
                <a:lnTo>
                  <a:pt x="11863" y="253247"/>
                </a:lnTo>
                <a:lnTo>
                  <a:pt x="4319" y="247732"/>
                </a:lnTo>
                <a:lnTo>
                  <a:pt x="814" y="239485"/>
                </a:lnTo>
                <a:lnTo>
                  <a:pt x="0" y="229416"/>
                </a:lnTo>
                <a:lnTo>
                  <a:pt x="7221" y="210104"/>
                </a:lnTo>
                <a:lnTo>
                  <a:pt x="13412" y="200688"/>
                </a:lnTo>
                <a:lnTo>
                  <a:pt x="51241" y="172879"/>
                </a:lnTo>
                <a:lnTo>
                  <a:pt x="101044" y="159899"/>
                </a:lnTo>
                <a:lnTo>
                  <a:pt x="128303" y="164988"/>
                </a:lnTo>
                <a:lnTo>
                  <a:pt x="150574" y="178930"/>
                </a:lnTo>
                <a:lnTo>
                  <a:pt x="170629" y="200361"/>
                </a:lnTo>
                <a:lnTo>
                  <a:pt x="181574" y="229183"/>
                </a:lnTo>
                <a:lnTo>
                  <a:pt x="187735" y="271545"/>
                </a:lnTo>
                <a:lnTo>
                  <a:pt x="190330" y="3052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468934" y="5056880"/>
            <a:ext cx="613185" cy="411336"/>
          </a:xfrm>
          <a:custGeom>
            <a:avLst/>
            <a:gdLst/>
            <a:ahLst/>
            <a:cxnLst/>
            <a:rect l="0" t="0" r="0" b="0"/>
            <a:pathLst>
              <a:path w="613185" h="411336">
                <a:moveTo>
                  <a:pt x="315357" y="0"/>
                </a:moveTo>
                <a:lnTo>
                  <a:pt x="286242" y="0"/>
                </a:lnTo>
                <a:lnTo>
                  <a:pt x="246300" y="14557"/>
                </a:lnTo>
                <a:lnTo>
                  <a:pt x="191858" y="46774"/>
                </a:lnTo>
                <a:lnTo>
                  <a:pt x="137092" y="86541"/>
                </a:lnTo>
                <a:lnTo>
                  <a:pt x="89542" y="137956"/>
                </a:lnTo>
                <a:lnTo>
                  <a:pt x="52332" y="192123"/>
                </a:lnTo>
                <a:lnTo>
                  <a:pt x="35480" y="234663"/>
                </a:lnTo>
                <a:lnTo>
                  <a:pt x="31004" y="267813"/>
                </a:lnTo>
                <a:lnTo>
                  <a:pt x="37139" y="294734"/>
                </a:lnTo>
                <a:lnTo>
                  <a:pt x="51546" y="316856"/>
                </a:lnTo>
                <a:lnTo>
                  <a:pt x="73184" y="336844"/>
                </a:lnTo>
                <a:lnTo>
                  <a:pt x="106160" y="347759"/>
                </a:lnTo>
                <a:lnTo>
                  <a:pt x="147731" y="352610"/>
                </a:lnTo>
                <a:lnTo>
                  <a:pt x="196676" y="354766"/>
                </a:lnTo>
                <a:lnTo>
                  <a:pt x="240774" y="347599"/>
                </a:lnTo>
                <a:lnTo>
                  <a:pt x="303923" y="330496"/>
                </a:lnTo>
                <a:lnTo>
                  <a:pt x="366814" y="311718"/>
                </a:lnTo>
                <a:lnTo>
                  <a:pt x="424043" y="290919"/>
                </a:lnTo>
                <a:lnTo>
                  <a:pt x="479595" y="271045"/>
                </a:lnTo>
                <a:lnTo>
                  <a:pt x="530586" y="245860"/>
                </a:lnTo>
                <a:lnTo>
                  <a:pt x="558791" y="226578"/>
                </a:lnTo>
                <a:lnTo>
                  <a:pt x="590276" y="190027"/>
                </a:lnTo>
                <a:lnTo>
                  <a:pt x="604110" y="163676"/>
                </a:lnTo>
                <a:lnTo>
                  <a:pt x="613184" y="115867"/>
                </a:lnTo>
                <a:lnTo>
                  <a:pt x="607181" y="85013"/>
                </a:lnTo>
                <a:lnTo>
                  <a:pt x="601314" y="70386"/>
                </a:lnTo>
                <a:lnTo>
                  <a:pt x="582609" y="50072"/>
                </a:lnTo>
                <a:lnTo>
                  <a:pt x="533359" y="24617"/>
                </a:lnTo>
                <a:lnTo>
                  <a:pt x="485916" y="16942"/>
                </a:lnTo>
                <a:lnTo>
                  <a:pt x="433265" y="14668"/>
                </a:lnTo>
                <a:lnTo>
                  <a:pt x="379069" y="21274"/>
                </a:lnTo>
                <a:lnTo>
                  <a:pt x="324417" y="40158"/>
                </a:lnTo>
                <a:lnTo>
                  <a:pt x="271725" y="73836"/>
                </a:lnTo>
                <a:lnTo>
                  <a:pt x="212618" y="118923"/>
                </a:lnTo>
                <a:lnTo>
                  <a:pt x="153995" y="168609"/>
                </a:lnTo>
                <a:lnTo>
                  <a:pt x="107608" y="220184"/>
                </a:lnTo>
                <a:lnTo>
                  <a:pt x="65380" y="275906"/>
                </a:lnTo>
                <a:lnTo>
                  <a:pt x="38500" y="324827"/>
                </a:lnTo>
                <a:lnTo>
                  <a:pt x="14997" y="379013"/>
                </a:lnTo>
                <a:lnTo>
                  <a:pt x="0" y="4113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356020" y="6229450"/>
            <a:ext cx="154966" cy="268692"/>
          </a:xfrm>
          <a:custGeom>
            <a:avLst/>
            <a:gdLst/>
            <a:ahLst/>
            <a:cxnLst/>
            <a:rect l="0" t="0" r="0" b="0"/>
            <a:pathLst>
              <a:path w="154966" h="268692">
                <a:moveTo>
                  <a:pt x="31565" y="7279"/>
                </a:moveTo>
                <a:lnTo>
                  <a:pt x="53401" y="0"/>
                </a:lnTo>
                <a:lnTo>
                  <a:pt x="76309" y="489"/>
                </a:lnTo>
                <a:lnTo>
                  <a:pt x="100202" y="7308"/>
                </a:lnTo>
                <a:lnTo>
                  <a:pt x="120977" y="20495"/>
                </a:lnTo>
                <a:lnTo>
                  <a:pt x="136305" y="40575"/>
                </a:lnTo>
                <a:lnTo>
                  <a:pt x="142525" y="52328"/>
                </a:lnTo>
                <a:lnTo>
                  <a:pt x="145373" y="85700"/>
                </a:lnTo>
                <a:lnTo>
                  <a:pt x="138412" y="139188"/>
                </a:lnTo>
                <a:lnTo>
                  <a:pt x="122638" y="183983"/>
                </a:lnTo>
                <a:lnTo>
                  <a:pt x="90011" y="240064"/>
                </a:lnTo>
                <a:lnTo>
                  <a:pt x="68205" y="259531"/>
                </a:lnTo>
                <a:lnTo>
                  <a:pt x="55991" y="266855"/>
                </a:lnTo>
                <a:lnTo>
                  <a:pt x="44802" y="268691"/>
                </a:lnTo>
                <a:lnTo>
                  <a:pt x="34296" y="266867"/>
                </a:lnTo>
                <a:lnTo>
                  <a:pt x="24244" y="262605"/>
                </a:lnTo>
                <a:lnTo>
                  <a:pt x="9014" y="245682"/>
                </a:lnTo>
                <a:lnTo>
                  <a:pt x="2819" y="234770"/>
                </a:lnTo>
                <a:lnTo>
                  <a:pt x="0" y="210458"/>
                </a:lnTo>
                <a:lnTo>
                  <a:pt x="5348" y="184418"/>
                </a:lnTo>
                <a:lnTo>
                  <a:pt x="17881" y="157610"/>
                </a:lnTo>
                <a:lnTo>
                  <a:pt x="37671" y="138586"/>
                </a:lnTo>
                <a:lnTo>
                  <a:pt x="49347" y="131380"/>
                </a:lnTo>
                <a:lnTo>
                  <a:pt x="78570" y="127436"/>
                </a:lnTo>
                <a:lnTo>
                  <a:pt x="94894" y="128517"/>
                </a:lnTo>
                <a:lnTo>
                  <a:pt x="107301" y="133808"/>
                </a:lnTo>
                <a:lnTo>
                  <a:pt x="125148" y="151875"/>
                </a:lnTo>
                <a:lnTo>
                  <a:pt x="147495" y="207090"/>
                </a:lnTo>
                <a:lnTo>
                  <a:pt x="154965" y="2403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206821" y="6171970"/>
            <a:ext cx="536085" cy="444314"/>
          </a:xfrm>
          <a:custGeom>
            <a:avLst/>
            <a:gdLst/>
            <a:ahLst/>
            <a:cxnLst/>
            <a:rect l="0" t="0" r="0" b="0"/>
            <a:pathLst>
              <a:path w="536085" h="444314">
                <a:moveTo>
                  <a:pt x="278577" y="23625"/>
                </a:moveTo>
                <a:lnTo>
                  <a:pt x="221325" y="42709"/>
                </a:lnTo>
                <a:lnTo>
                  <a:pt x="165712" y="79779"/>
                </a:lnTo>
                <a:lnTo>
                  <a:pt x="113415" y="122570"/>
                </a:lnTo>
                <a:lnTo>
                  <a:pt x="70021" y="167135"/>
                </a:lnTo>
                <a:lnTo>
                  <a:pt x="32108" y="223334"/>
                </a:lnTo>
                <a:lnTo>
                  <a:pt x="8514" y="259013"/>
                </a:lnTo>
                <a:lnTo>
                  <a:pt x="2557" y="271958"/>
                </a:lnTo>
                <a:lnTo>
                  <a:pt x="0" y="302592"/>
                </a:lnTo>
                <a:lnTo>
                  <a:pt x="10772" y="364634"/>
                </a:lnTo>
                <a:lnTo>
                  <a:pt x="30461" y="407014"/>
                </a:lnTo>
                <a:lnTo>
                  <a:pt x="50997" y="426602"/>
                </a:lnTo>
                <a:lnTo>
                  <a:pt x="62871" y="433959"/>
                </a:lnTo>
                <a:lnTo>
                  <a:pt x="115978" y="444313"/>
                </a:lnTo>
                <a:lnTo>
                  <a:pt x="172677" y="440102"/>
                </a:lnTo>
                <a:lnTo>
                  <a:pt x="235350" y="421927"/>
                </a:lnTo>
                <a:lnTo>
                  <a:pt x="294885" y="397244"/>
                </a:lnTo>
                <a:lnTo>
                  <a:pt x="350750" y="361606"/>
                </a:lnTo>
                <a:lnTo>
                  <a:pt x="409181" y="325226"/>
                </a:lnTo>
                <a:lnTo>
                  <a:pt x="469959" y="268615"/>
                </a:lnTo>
                <a:lnTo>
                  <a:pt x="506589" y="215224"/>
                </a:lnTo>
                <a:lnTo>
                  <a:pt x="528945" y="160666"/>
                </a:lnTo>
                <a:lnTo>
                  <a:pt x="536084" y="112303"/>
                </a:lnTo>
                <a:lnTo>
                  <a:pt x="529628" y="81319"/>
                </a:lnTo>
                <a:lnTo>
                  <a:pt x="523641" y="66658"/>
                </a:lnTo>
                <a:lnTo>
                  <a:pt x="500739" y="42243"/>
                </a:lnTo>
                <a:lnTo>
                  <a:pt x="443661" y="9021"/>
                </a:lnTo>
                <a:lnTo>
                  <a:pt x="394862" y="0"/>
                </a:lnTo>
                <a:lnTo>
                  <a:pt x="341808" y="4606"/>
                </a:lnTo>
                <a:lnTo>
                  <a:pt x="278710" y="21335"/>
                </a:lnTo>
                <a:lnTo>
                  <a:pt x="228511" y="45460"/>
                </a:lnTo>
                <a:lnTo>
                  <a:pt x="169832" y="93786"/>
                </a:lnTo>
                <a:lnTo>
                  <a:pt x="121508" y="147343"/>
                </a:lnTo>
                <a:lnTo>
                  <a:pt x="82622" y="203456"/>
                </a:lnTo>
                <a:lnTo>
                  <a:pt x="56321" y="252446"/>
                </a:lnTo>
                <a:lnTo>
                  <a:pt x="28951" y="310716"/>
                </a:lnTo>
                <a:lnTo>
                  <a:pt x="4353" y="3526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497274" y="2094133"/>
            <a:ext cx="127239" cy="98523"/>
          </a:xfrm>
          <a:custGeom>
            <a:avLst/>
            <a:gdLst/>
            <a:ahLst/>
            <a:cxnLst/>
            <a:rect l="0" t="0" r="0" b="0"/>
            <a:pathLst>
              <a:path w="127239" h="98523">
                <a:moveTo>
                  <a:pt x="54845" y="86068"/>
                </a:moveTo>
                <a:lnTo>
                  <a:pt x="76681" y="78789"/>
                </a:lnTo>
                <a:lnTo>
                  <a:pt x="81590" y="72075"/>
                </a:lnTo>
                <a:lnTo>
                  <a:pt x="83339" y="63028"/>
                </a:lnTo>
                <a:lnTo>
                  <a:pt x="82982" y="52426"/>
                </a:lnTo>
                <a:lnTo>
                  <a:pt x="79697" y="48405"/>
                </a:lnTo>
                <a:lnTo>
                  <a:pt x="74460" y="48772"/>
                </a:lnTo>
                <a:lnTo>
                  <a:pt x="67921" y="52063"/>
                </a:lnTo>
                <a:lnTo>
                  <a:pt x="68133" y="55781"/>
                </a:lnTo>
                <a:lnTo>
                  <a:pt x="80556" y="63974"/>
                </a:lnTo>
                <a:lnTo>
                  <a:pt x="85697" y="60674"/>
                </a:lnTo>
                <a:lnTo>
                  <a:pt x="91409" y="40758"/>
                </a:lnTo>
                <a:lnTo>
                  <a:pt x="88362" y="31486"/>
                </a:lnTo>
                <a:lnTo>
                  <a:pt x="72788" y="17121"/>
                </a:lnTo>
                <a:lnTo>
                  <a:pt x="63760" y="17251"/>
                </a:lnTo>
                <a:lnTo>
                  <a:pt x="54695" y="21909"/>
                </a:lnTo>
                <a:lnTo>
                  <a:pt x="45604" y="29584"/>
                </a:lnTo>
                <a:lnTo>
                  <a:pt x="41067" y="39271"/>
                </a:lnTo>
                <a:lnTo>
                  <a:pt x="40088" y="62223"/>
                </a:lnTo>
                <a:lnTo>
                  <a:pt x="45007" y="71694"/>
                </a:lnTo>
                <a:lnTo>
                  <a:pt x="62660" y="86281"/>
                </a:lnTo>
                <a:lnTo>
                  <a:pt x="72243" y="87734"/>
                </a:lnTo>
                <a:lnTo>
                  <a:pt x="81678" y="85655"/>
                </a:lnTo>
                <a:lnTo>
                  <a:pt x="91015" y="81222"/>
                </a:lnTo>
                <a:lnTo>
                  <a:pt x="95717" y="73697"/>
                </a:lnTo>
                <a:lnTo>
                  <a:pt x="96878" y="53147"/>
                </a:lnTo>
                <a:lnTo>
                  <a:pt x="90484" y="47363"/>
                </a:lnTo>
                <a:lnTo>
                  <a:pt x="67130" y="44998"/>
                </a:lnTo>
                <a:lnTo>
                  <a:pt x="59988" y="49547"/>
                </a:lnTo>
                <a:lnTo>
                  <a:pt x="56750" y="57150"/>
                </a:lnTo>
                <a:lnTo>
                  <a:pt x="56115" y="66790"/>
                </a:lnTo>
                <a:lnTo>
                  <a:pt x="61786" y="73216"/>
                </a:lnTo>
                <a:lnTo>
                  <a:pt x="84336" y="80356"/>
                </a:lnTo>
                <a:lnTo>
                  <a:pt x="94311" y="77690"/>
                </a:lnTo>
                <a:lnTo>
                  <a:pt x="102484" y="71342"/>
                </a:lnTo>
                <a:lnTo>
                  <a:pt x="109456" y="62539"/>
                </a:lnTo>
                <a:lnTo>
                  <a:pt x="112581" y="52101"/>
                </a:lnTo>
                <a:lnTo>
                  <a:pt x="111990" y="28314"/>
                </a:lnTo>
                <a:lnTo>
                  <a:pt x="105130" y="21667"/>
                </a:lnTo>
                <a:lnTo>
                  <a:pt x="94462" y="18758"/>
                </a:lnTo>
                <a:lnTo>
                  <a:pt x="81256" y="18343"/>
                </a:lnTo>
                <a:lnTo>
                  <a:pt x="72452" y="24160"/>
                </a:lnTo>
                <a:lnTo>
                  <a:pt x="66583" y="34132"/>
                </a:lnTo>
                <a:lnTo>
                  <a:pt x="62671" y="46873"/>
                </a:lnTo>
                <a:lnTo>
                  <a:pt x="63109" y="58415"/>
                </a:lnTo>
                <a:lnTo>
                  <a:pt x="71721" y="79364"/>
                </a:lnTo>
                <a:lnTo>
                  <a:pt x="79807" y="84645"/>
                </a:lnTo>
                <a:lnTo>
                  <a:pt x="100979" y="86452"/>
                </a:lnTo>
                <a:lnTo>
                  <a:pt x="109977" y="81753"/>
                </a:lnTo>
                <a:lnTo>
                  <a:pt x="124036" y="64345"/>
                </a:lnTo>
                <a:lnTo>
                  <a:pt x="127238" y="41374"/>
                </a:lnTo>
                <a:lnTo>
                  <a:pt x="125959" y="28849"/>
                </a:lnTo>
                <a:lnTo>
                  <a:pt x="119012" y="20500"/>
                </a:lnTo>
                <a:lnTo>
                  <a:pt x="95044" y="11223"/>
                </a:lnTo>
                <a:lnTo>
                  <a:pt x="83168" y="11796"/>
                </a:lnTo>
                <a:lnTo>
                  <a:pt x="61847" y="20557"/>
                </a:lnTo>
                <a:lnTo>
                  <a:pt x="46277" y="38671"/>
                </a:lnTo>
                <a:lnTo>
                  <a:pt x="39992" y="49899"/>
                </a:lnTo>
                <a:lnTo>
                  <a:pt x="37071" y="74563"/>
                </a:lnTo>
                <a:lnTo>
                  <a:pt x="38426" y="87539"/>
                </a:lnTo>
                <a:lnTo>
                  <a:pt x="43898" y="94666"/>
                </a:lnTo>
                <a:lnTo>
                  <a:pt x="52118" y="97894"/>
                </a:lnTo>
                <a:lnTo>
                  <a:pt x="62168" y="98522"/>
                </a:lnTo>
                <a:lnTo>
                  <a:pt x="85522" y="91096"/>
                </a:lnTo>
                <a:lnTo>
                  <a:pt x="98148" y="84849"/>
                </a:lnTo>
                <a:lnTo>
                  <a:pt x="105042" y="74591"/>
                </a:lnTo>
                <a:lnTo>
                  <a:pt x="108640" y="46943"/>
                </a:lnTo>
                <a:lnTo>
                  <a:pt x="102896" y="37133"/>
                </a:lnTo>
                <a:lnTo>
                  <a:pt x="92973" y="30592"/>
                </a:lnTo>
                <a:lnTo>
                  <a:pt x="80263" y="26232"/>
                </a:lnTo>
                <a:lnTo>
                  <a:pt x="68744" y="26372"/>
                </a:lnTo>
                <a:lnTo>
                  <a:pt x="47819" y="34653"/>
                </a:lnTo>
                <a:lnTo>
                  <a:pt x="44067" y="41127"/>
                </a:lnTo>
                <a:lnTo>
                  <a:pt x="44613" y="48490"/>
                </a:lnTo>
                <a:lnTo>
                  <a:pt x="48023" y="56446"/>
                </a:lnTo>
                <a:lnTo>
                  <a:pt x="56391" y="61749"/>
                </a:lnTo>
                <a:lnTo>
                  <a:pt x="81939" y="67642"/>
                </a:lnTo>
                <a:lnTo>
                  <a:pt x="94236" y="66167"/>
                </a:lnTo>
                <a:lnTo>
                  <a:pt x="116025" y="56402"/>
                </a:lnTo>
                <a:lnTo>
                  <a:pt x="121531" y="48009"/>
                </a:lnTo>
                <a:lnTo>
                  <a:pt x="123585" y="26496"/>
                </a:lnTo>
                <a:lnTo>
                  <a:pt x="118954" y="17407"/>
                </a:lnTo>
                <a:lnTo>
                  <a:pt x="101619" y="3247"/>
                </a:lnTo>
                <a:lnTo>
                  <a:pt x="78680" y="0"/>
                </a:lnTo>
                <a:lnTo>
                  <a:pt x="66165" y="1267"/>
                </a:lnTo>
                <a:lnTo>
                  <a:pt x="44134" y="10800"/>
                </a:lnTo>
                <a:lnTo>
                  <a:pt x="25709" y="25193"/>
                </a:lnTo>
                <a:lnTo>
                  <a:pt x="0" y="586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948826" y="1796287"/>
            <a:ext cx="194725" cy="529311"/>
            <a:chOff x="3948826" y="1796287"/>
            <a:chExt cx="194725" cy="529311"/>
          </a:xfrm>
        </p:grpSpPr>
        <p:sp>
          <p:nvSpPr>
            <p:cNvPr id="26" name="Freeform 25"/>
            <p:cNvSpPr/>
            <p:nvPr/>
          </p:nvSpPr>
          <p:spPr>
            <a:xfrm>
              <a:off x="3948826" y="1957646"/>
              <a:ext cx="194725" cy="367952"/>
            </a:xfrm>
            <a:custGeom>
              <a:avLst/>
              <a:gdLst/>
              <a:ahLst/>
              <a:cxnLst/>
              <a:rect l="0" t="0" r="0" b="0"/>
              <a:pathLst>
                <a:path w="194725" h="367952">
                  <a:moveTo>
                    <a:pt x="27422" y="140288"/>
                  </a:moveTo>
                  <a:lnTo>
                    <a:pt x="65591" y="197540"/>
                  </a:lnTo>
                  <a:lnTo>
                    <a:pt x="109901" y="259943"/>
                  </a:lnTo>
                  <a:lnTo>
                    <a:pt x="164553" y="318205"/>
                  </a:lnTo>
                  <a:lnTo>
                    <a:pt x="181301" y="338192"/>
                  </a:lnTo>
                  <a:lnTo>
                    <a:pt x="193823" y="362310"/>
                  </a:lnTo>
                  <a:lnTo>
                    <a:pt x="194724" y="367523"/>
                  </a:lnTo>
                  <a:lnTo>
                    <a:pt x="192278" y="367951"/>
                  </a:lnTo>
                  <a:lnTo>
                    <a:pt x="187601" y="365190"/>
                  </a:lnTo>
                  <a:lnTo>
                    <a:pt x="158201" y="326395"/>
                  </a:lnTo>
                  <a:lnTo>
                    <a:pt x="132019" y="278883"/>
                  </a:lnTo>
                  <a:lnTo>
                    <a:pt x="103441" y="227734"/>
                  </a:lnTo>
                  <a:lnTo>
                    <a:pt x="57673" y="168733"/>
                  </a:lnTo>
                  <a:lnTo>
                    <a:pt x="26119" y="113068"/>
                  </a:lnTo>
                  <a:lnTo>
                    <a:pt x="10109" y="71792"/>
                  </a:lnTo>
                  <a:lnTo>
                    <a:pt x="8555" y="44336"/>
                  </a:lnTo>
                  <a:lnTo>
                    <a:pt x="10274" y="30616"/>
                  </a:lnTo>
                  <a:lnTo>
                    <a:pt x="15990" y="19946"/>
                  </a:lnTo>
                  <a:lnTo>
                    <a:pt x="34529" y="4027"/>
                  </a:lnTo>
                  <a:lnTo>
                    <a:pt x="62066" y="0"/>
                  </a:lnTo>
                  <a:lnTo>
                    <a:pt x="91570" y="4811"/>
                  </a:lnTo>
                  <a:lnTo>
                    <a:pt x="125311" y="24650"/>
                  </a:lnTo>
                  <a:lnTo>
                    <a:pt x="145071" y="41158"/>
                  </a:lnTo>
                  <a:lnTo>
                    <a:pt x="155884" y="70839"/>
                  </a:lnTo>
                  <a:lnTo>
                    <a:pt x="157643" y="107898"/>
                  </a:lnTo>
                  <a:lnTo>
                    <a:pt x="148268" y="144682"/>
                  </a:lnTo>
                  <a:lnTo>
                    <a:pt x="129883" y="173218"/>
                  </a:lnTo>
                  <a:lnTo>
                    <a:pt x="106476" y="194533"/>
                  </a:lnTo>
                  <a:lnTo>
                    <a:pt x="80839" y="209086"/>
                  </a:lnTo>
                  <a:lnTo>
                    <a:pt x="22288" y="219894"/>
                  </a:lnTo>
                  <a:lnTo>
                    <a:pt x="0" y="222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017382" y="1796287"/>
              <a:ext cx="54846" cy="150825"/>
            </a:xfrm>
            <a:custGeom>
              <a:avLst/>
              <a:gdLst/>
              <a:ahLst/>
              <a:cxnLst/>
              <a:rect l="0" t="0" r="0" b="0"/>
              <a:pathLst>
                <a:path w="54846" h="150825">
                  <a:moveTo>
                    <a:pt x="0" y="0"/>
                  </a:moveTo>
                  <a:lnTo>
                    <a:pt x="29830" y="48808"/>
                  </a:lnTo>
                  <a:lnTo>
                    <a:pt x="43727" y="81108"/>
                  </a:lnTo>
                  <a:lnTo>
                    <a:pt x="52648" y="135247"/>
                  </a:lnTo>
                  <a:lnTo>
                    <a:pt x="54845" y="150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04399" y="7333504"/>
            <a:ext cx="891230" cy="452471"/>
            <a:chOff x="3304399" y="7333504"/>
            <a:chExt cx="891230" cy="452471"/>
          </a:xfrm>
        </p:grpSpPr>
        <p:sp>
          <p:nvSpPr>
            <p:cNvPr id="29" name="Freeform 28"/>
            <p:cNvSpPr/>
            <p:nvPr/>
          </p:nvSpPr>
          <p:spPr>
            <a:xfrm>
              <a:off x="3304399" y="7552884"/>
              <a:ext cx="137114" cy="27423"/>
            </a:xfrm>
            <a:custGeom>
              <a:avLst/>
              <a:gdLst/>
              <a:ahLst/>
              <a:cxnLst/>
              <a:rect l="0" t="0" r="0" b="0"/>
              <a:pathLst>
                <a:path w="137114" h="27423">
                  <a:moveTo>
                    <a:pt x="0" y="27422"/>
                  </a:moveTo>
                  <a:lnTo>
                    <a:pt x="57253" y="8338"/>
                  </a:lnTo>
                  <a:lnTo>
                    <a:pt x="115018" y="1647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537490" y="7360927"/>
              <a:ext cx="95980" cy="383914"/>
            </a:xfrm>
            <a:custGeom>
              <a:avLst/>
              <a:gdLst/>
              <a:ahLst/>
              <a:cxnLst/>
              <a:rect l="0" t="0" r="0" b="0"/>
              <a:pathLst>
                <a:path w="95980" h="383914">
                  <a:moveTo>
                    <a:pt x="95979" y="0"/>
                  </a:moveTo>
                  <a:lnTo>
                    <a:pt x="85032" y="54732"/>
                  </a:lnTo>
                  <a:lnTo>
                    <a:pt x="72592" y="113887"/>
                  </a:lnTo>
                  <a:lnTo>
                    <a:pt x="54739" y="176366"/>
                  </a:lnTo>
                  <a:lnTo>
                    <a:pt x="41102" y="226948"/>
                  </a:lnTo>
                  <a:lnTo>
                    <a:pt x="27413" y="282052"/>
                  </a:lnTo>
                  <a:lnTo>
                    <a:pt x="9139" y="341618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946362" y="7484328"/>
              <a:ext cx="194422" cy="194591"/>
            </a:xfrm>
            <a:custGeom>
              <a:avLst/>
              <a:gdLst/>
              <a:ahLst/>
              <a:cxnLst/>
              <a:rect l="0" t="0" r="0" b="0"/>
              <a:pathLst>
                <a:path w="194422" h="194591">
                  <a:moveTo>
                    <a:pt x="98442" y="0"/>
                  </a:moveTo>
                  <a:lnTo>
                    <a:pt x="83885" y="14558"/>
                  </a:lnTo>
                  <a:lnTo>
                    <a:pt x="61091" y="68667"/>
                  </a:lnTo>
                  <a:lnTo>
                    <a:pt x="38963" y="118694"/>
                  </a:lnTo>
                  <a:lnTo>
                    <a:pt x="13003" y="177316"/>
                  </a:lnTo>
                  <a:lnTo>
                    <a:pt x="4919" y="191337"/>
                  </a:lnTo>
                  <a:lnTo>
                    <a:pt x="1054" y="194590"/>
                  </a:lnTo>
                  <a:lnTo>
                    <a:pt x="0" y="190665"/>
                  </a:lnTo>
                  <a:lnTo>
                    <a:pt x="821" y="181954"/>
                  </a:lnTo>
                  <a:lnTo>
                    <a:pt x="16535" y="147860"/>
                  </a:lnTo>
                  <a:lnTo>
                    <a:pt x="40488" y="116090"/>
                  </a:lnTo>
                  <a:lnTo>
                    <a:pt x="66083" y="104917"/>
                  </a:lnTo>
                  <a:lnTo>
                    <a:pt x="96248" y="101474"/>
                  </a:lnTo>
                  <a:lnTo>
                    <a:pt x="152854" y="111677"/>
                  </a:lnTo>
                  <a:lnTo>
                    <a:pt x="194421" y="123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72227" y="7333504"/>
              <a:ext cx="123402" cy="452471"/>
            </a:xfrm>
            <a:custGeom>
              <a:avLst/>
              <a:gdLst/>
              <a:ahLst/>
              <a:cxnLst/>
              <a:rect l="0" t="0" r="0" b="0"/>
              <a:pathLst>
                <a:path w="123402" h="452471">
                  <a:moveTo>
                    <a:pt x="123401" y="0"/>
                  </a:moveTo>
                  <a:lnTo>
                    <a:pt x="103031" y="34363"/>
                  </a:lnTo>
                  <a:lnTo>
                    <a:pt x="87573" y="84155"/>
                  </a:lnTo>
                  <a:lnTo>
                    <a:pt x="78024" y="130333"/>
                  </a:lnTo>
                  <a:lnTo>
                    <a:pt x="64083" y="185887"/>
                  </a:lnTo>
                  <a:lnTo>
                    <a:pt x="50303" y="238571"/>
                  </a:lnTo>
                  <a:lnTo>
                    <a:pt x="36572" y="292775"/>
                  </a:lnTo>
                  <a:lnTo>
                    <a:pt x="22855" y="347431"/>
                  </a:lnTo>
                  <a:lnTo>
                    <a:pt x="9141" y="409499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>
            <a:off x="2261105" y="9489780"/>
            <a:ext cx="577115" cy="27423"/>
          </a:xfrm>
          <a:custGeom>
            <a:avLst/>
            <a:gdLst/>
            <a:ahLst/>
            <a:cxnLst/>
            <a:rect l="0" t="0" r="0" b="0"/>
            <a:pathLst>
              <a:path w="577115" h="27423">
                <a:moveTo>
                  <a:pt x="398868" y="0"/>
                </a:moveTo>
                <a:lnTo>
                  <a:pt x="339208" y="0"/>
                </a:lnTo>
                <a:lnTo>
                  <a:pt x="287752" y="4062"/>
                </a:lnTo>
                <a:lnTo>
                  <a:pt x="233911" y="10852"/>
                </a:lnTo>
                <a:lnTo>
                  <a:pt x="179364" y="12863"/>
                </a:lnTo>
                <a:lnTo>
                  <a:pt x="124607" y="13459"/>
                </a:lnTo>
                <a:lnTo>
                  <a:pt x="69788" y="13636"/>
                </a:lnTo>
                <a:lnTo>
                  <a:pt x="19014" y="9625"/>
                </a:lnTo>
                <a:lnTo>
                  <a:pt x="3949" y="6417"/>
                </a:lnTo>
                <a:lnTo>
                  <a:pt x="0" y="4278"/>
                </a:lnTo>
                <a:lnTo>
                  <a:pt x="3462" y="2852"/>
                </a:lnTo>
                <a:lnTo>
                  <a:pt x="52802" y="563"/>
                </a:lnTo>
                <a:lnTo>
                  <a:pt x="103527" y="166"/>
                </a:lnTo>
                <a:lnTo>
                  <a:pt x="164430" y="49"/>
                </a:lnTo>
                <a:lnTo>
                  <a:pt x="223439" y="14"/>
                </a:lnTo>
                <a:lnTo>
                  <a:pt x="279518" y="7282"/>
                </a:lnTo>
                <a:lnTo>
                  <a:pt x="342007" y="11806"/>
                </a:lnTo>
                <a:lnTo>
                  <a:pt x="386292" y="12864"/>
                </a:lnTo>
                <a:lnTo>
                  <a:pt x="431365" y="13335"/>
                </a:lnTo>
                <a:lnTo>
                  <a:pt x="476789" y="13543"/>
                </a:lnTo>
                <a:lnTo>
                  <a:pt x="530630" y="20939"/>
                </a:lnTo>
                <a:lnTo>
                  <a:pt x="577114" y="274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9213928" y="10764921"/>
            <a:ext cx="767215" cy="671850"/>
            <a:chOff x="9213928" y="10764921"/>
            <a:chExt cx="767215" cy="671850"/>
          </a:xfrm>
        </p:grpSpPr>
        <p:sp>
          <p:nvSpPr>
            <p:cNvPr id="35" name="Freeform 34"/>
            <p:cNvSpPr/>
            <p:nvPr/>
          </p:nvSpPr>
          <p:spPr>
            <a:xfrm>
              <a:off x="9213928" y="11299658"/>
              <a:ext cx="137112" cy="68557"/>
            </a:xfrm>
            <a:custGeom>
              <a:avLst/>
              <a:gdLst/>
              <a:ahLst/>
              <a:cxnLst/>
              <a:rect l="0" t="0" r="0" b="0"/>
              <a:pathLst>
                <a:path w="137112" h="68557">
                  <a:moveTo>
                    <a:pt x="0" y="0"/>
                  </a:moveTo>
                  <a:lnTo>
                    <a:pt x="23416" y="20370"/>
                  </a:lnTo>
                  <a:lnTo>
                    <a:pt x="83545" y="45377"/>
                  </a:lnTo>
                  <a:lnTo>
                    <a:pt x="137111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302627" y="11217391"/>
              <a:ext cx="20991" cy="219380"/>
            </a:xfrm>
            <a:custGeom>
              <a:avLst/>
              <a:gdLst/>
              <a:ahLst/>
              <a:cxnLst/>
              <a:rect l="0" t="0" r="0" b="0"/>
              <a:pathLst>
                <a:path w="20991" h="219380">
                  <a:moveTo>
                    <a:pt x="7278" y="0"/>
                  </a:moveTo>
                  <a:lnTo>
                    <a:pt x="0" y="21836"/>
                  </a:lnTo>
                  <a:lnTo>
                    <a:pt x="4261" y="81107"/>
                  </a:lnTo>
                  <a:lnTo>
                    <a:pt x="7908" y="132029"/>
                  </a:lnTo>
                  <a:lnTo>
                    <a:pt x="17954" y="186890"/>
                  </a:lnTo>
                  <a:lnTo>
                    <a:pt x="20990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378462" y="11217391"/>
              <a:ext cx="54845" cy="68557"/>
            </a:xfrm>
            <a:custGeom>
              <a:avLst/>
              <a:gdLst/>
              <a:ahLst/>
              <a:cxnLst/>
              <a:rect l="0" t="0" r="0" b="0"/>
              <a:pathLst>
                <a:path w="54845" h="68557">
                  <a:moveTo>
                    <a:pt x="0" y="68556"/>
                  </a:moveTo>
                  <a:lnTo>
                    <a:pt x="43726" y="23306"/>
                  </a:lnTo>
                  <a:lnTo>
                    <a:pt x="5484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507434" y="11117879"/>
              <a:ext cx="186386" cy="146305"/>
            </a:xfrm>
            <a:custGeom>
              <a:avLst/>
              <a:gdLst/>
              <a:ahLst/>
              <a:cxnLst/>
              <a:rect l="0" t="0" r="0" b="0"/>
              <a:pathLst>
                <a:path w="186386" h="146305">
                  <a:moveTo>
                    <a:pt x="76696" y="3534"/>
                  </a:moveTo>
                  <a:lnTo>
                    <a:pt x="47580" y="10812"/>
                  </a:lnTo>
                  <a:lnTo>
                    <a:pt x="25161" y="26573"/>
                  </a:lnTo>
                  <a:lnTo>
                    <a:pt x="14917" y="37175"/>
                  </a:lnTo>
                  <a:lnTo>
                    <a:pt x="3535" y="69268"/>
                  </a:lnTo>
                  <a:lnTo>
                    <a:pt x="0" y="105875"/>
                  </a:lnTo>
                  <a:lnTo>
                    <a:pt x="3506" y="137380"/>
                  </a:lnTo>
                  <a:lnTo>
                    <a:pt x="9621" y="144562"/>
                  </a:lnTo>
                  <a:lnTo>
                    <a:pt x="18268" y="146304"/>
                  </a:lnTo>
                  <a:lnTo>
                    <a:pt x="28603" y="144417"/>
                  </a:lnTo>
                  <a:lnTo>
                    <a:pt x="48211" y="134197"/>
                  </a:lnTo>
                  <a:lnTo>
                    <a:pt x="57706" y="127206"/>
                  </a:lnTo>
                  <a:lnTo>
                    <a:pt x="72318" y="107250"/>
                  </a:lnTo>
                  <a:lnTo>
                    <a:pt x="82367" y="81622"/>
                  </a:lnTo>
                  <a:lnTo>
                    <a:pt x="86501" y="34457"/>
                  </a:lnTo>
                  <a:lnTo>
                    <a:pt x="81802" y="0"/>
                  </a:lnTo>
                  <a:lnTo>
                    <a:pt x="83146" y="1178"/>
                  </a:lnTo>
                  <a:lnTo>
                    <a:pt x="90227" y="13150"/>
                  </a:lnTo>
                  <a:lnTo>
                    <a:pt x="123662" y="45664"/>
                  </a:lnTo>
                  <a:lnTo>
                    <a:pt x="135429" y="54472"/>
                  </a:lnTo>
                  <a:lnTo>
                    <a:pt x="146321" y="58821"/>
                  </a:lnTo>
                  <a:lnTo>
                    <a:pt x="186385" y="583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666397" y="11011723"/>
              <a:ext cx="150824" cy="54846"/>
            </a:xfrm>
            <a:custGeom>
              <a:avLst/>
              <a:gdLst/>
              <a:ahLst/>
              <a:cxnLst/>
              <a:rect l="0" t="0" r="0" b="0"/>
              <a:pathLst>
                <a:path w="150824" h="54846">
                  <a:moveTo>
                    <a:pt x="0" y="0"/>
                  </a:moveTo>
                  <a:lnTo>
                    <a:pt x="57252" y="30889"/>
                  </a:lnTo>
                  <a:lnTo>
                    <a:pt x="116541" y="40633"/>
                  </a:lnTo>
                  <a:lnTo>
                    <a:pt x="150823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740764" y="10943167"/>
              <a:ext cx="7901" cy="178247"/>
            </a:xfrm>
            <a:custGeom>
              <a:avLst/>
              <a:gdLst/>
              <a:ahLst/>
              <a:cxnLst/>
              <a:rect l="0" t="0" r="0" b="0"/>
              <a:pathLst>
                <a:path w="7901" h="178247">
                  <a:moveTo>
                    <a:pt x="7900" y="0"/>
                  </a:moveTo>
                  <a:lnTo>
                    <a:pt x="0" y="51685"/>
                  </a:lnTo>
                  <a:lnTo>
                    <a:pt x="5888" y="113128"/>
                  </a:lnTo>
                  <a:lnTo>
                    <a:pt x="7304" y="153365"/>
                  </a:lnTo>
                  <a:lnTo>
                    <a:pt x="7900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817220" y="10902033"/>
              <a:ext cx="41135" cy="137113"/>
            </a:xfrm>
            <a:custGeom>
              <a:avLst/>
              <a:gdLst/>
              <a:ahLst/>
              <a:cxnLst/>
              <a:rect l="0" t="0" r="0" b="0"/>
              <a:pathLst>
                <a:path w="41135" h="137113">
                  <a:moveTo>
                    <a:pt x="0" y="0"/>
                  </a:moveTo>
                  <a:lnTo>
                    <a:pt x="14915" y="55597"/>
                  </a:lnTo>
                  <a:lnTo>
                    <a:pt x="35199" y="118929"/>
                  </a:lnTo>
                  <a:lnTo>
                    <a:pt x="41134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748664" y="108883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871249" y="10764921"/>
              <a:ext cx="109894" cy="219380"/>
            </a:xfrm>
            <a:custGeom>
              <a:avLst/>
              <a:gdLst/>
              <a:ahLst/>
              <a:cxnLst/>
              <a:rect l="0" t="0" r="0" b="0"/>
              <a:pathLst>
                <a:path w="109894" h="219380">
                  <a:moveTo>
                    <a:pt x="28238" y="0"/>
                  </a:moveTo>
                  <a:lnTo>
                    <a:pt x="1876" y="57253"/>
                  </a:lnTo>
                  <a:lnTo>
                    <a:pt x="0" y="68638"/>
                  </a:lnTo>
                  <a:lnTo>
                    <a:pt x="1795" y="79275"/>
                  </a:lnTo>
                  <a:lnTo>
                    <a:pt x="6040" y="89413"/>
                  </a:lnTo>
                  <a:lnTo>
                    <a:pt x="14962" y="96172"/>
                  </a:lnTo>
                  <a:lnTo>
                    <a:pt x="69006" y="111082"/>
                  </a:lnTo>
                  <a:lnTo>
                    <a:pt x="82840" y="115189"/>
                  </a:lnTo>
                  <a:lnTo>
                    <a:pt x="93585" y="122496"/>
                  </a:lnTo>
                  <a:lnTo>
                    <a:pt x="109587" y="142803"/>
                  </a:lnTo>
                  <a:lnTo>
                    <a:pt x="109893" y="153094"/>
                  </a:lnTo>
                  <a:lnTo>
                    <a:pt x="105527" y="163001"/>
                  </a:lnTo>
                  <a:lnTo>
                    <a:pt x="65669" y="206989"/>
                  </a:lnTo>
                  <a:lnTo>
                    <a:pt x="41950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 44"/>
          <p:cNvSpPr/>
          <p:nvPr/>
        </p:nvSpPr>
        <p:spPr>
          <a:xfrm>
            <a:off x="6381233" y="12745086"/>
            <a:ext cx="86595" cy="142197"/>
          </a:xfrm>
          <a:custGeom>
            <a:avLst/>
            <a:gdLst/>
            <a:ahLst/>
            <a:cxnLst/>
            <a:rect l="0" t="0" r="0" b="0"/>
            <a:pathLst>
              <a:path w="86595" h="142197">
                <a:moveTo>
                  <a:pt x="35609" y="117649"/>
                </a:moveTo>
                <a:lnTo>
                  <a:pt x="57446" y="103092"/>
                </a:lnTo>
                <a:lnTo>
                  <a:pt x="62355" y="94233"/>
                </a:lnTo>
                <a:lnTo>
                  <a:pt x="63746" y="72202"/>
                </a:lnTo>
                <a:lnTo>
                  <a:pt x="58938" y="66023"/>
                </a:lnTo>
                <a:lnTo>
                  <a:pt x="51161" y="63426"/>
                </a:lnTo>
                <a:lnTo>
                  <a:pt x="41407" y="63219"/>
                </a:lnTo>
                <a:lnTo>
                  <a:pt x="31857" y="67651"/>
                </a:lnTo>
                <a:lnTo>
                  <a:pt x="13121" y="84763"/>
                </a:lnTo>
                <a:lnTo>
                  <a:pt x="2763" y="111666"/>
                </a:lnTo>
                <a:lnTo>
                  <a:pt x="0" y="127372"/>
                </a:lnTo>
                <a:lnTo>
                  <a:pt x="2729" y="136318"/>
                </a:lnTo>
                <a:lnTo>
                  <a:pt x="9119" y="140759"/>
                </a:lnTo>
                <a:lnTo>
                  <a:pt x="17949" y="142196"/>
                </a:lnTo>
                <a:lnTo>
                  <a:pt x="26882" y="140107"/>
                </a:lnTo>
                <a:lnTo>
                  <a:pt x="44934" y="129662"/>
                </a:lnTo>
                <a:lnTo>
                  <a:pt x="50967" y="119564"/>
                </a:lnTo>
                <a:lnTo>
                  <a:pt x="57669" y="92093"/>
                </a:lnTo>
                <a:lnTo>
                  <a:pt x="56410" y="79284"/>
                </a:lnTo>
                <a:lnTo>
                  <a:pt x="46885" y="56925"/>
                </a:lnTo>
                <a:lnTo>
                  <a:pt x="38556" y="51268"/>
                </a:lnTo>
                <a:lnTo>
                  <a:pt x="17114" y="49044"/>
                </a:lnTo>
                <a:lnTo>
                  <a:pt x="9568" y="55154"/>
                </a:lnTo>
                <a:lnTo>
                  <a:pt x="1183" y="78193"/>
                </a:lnTo>
                <a:lnTo>
                  <a:pt x="3742" y="118146"/>
                </a:lnTo>
                <a:lnTo>
                  <a:pt x="9794" y="125597"/>
                </a:lnTo>
                <a:lnTo>
                  <a:pt x="18399" y="129041"/>
                </a:lnTo>
                <a:lnTo>
                  <a:pt x="28706" y="129815"/>
                </a:lnTo>
                <a:lnTo>
                  <a:pt x="35578" y="124236"/>
                </a:lnTo>
                <a:lnTo>
                  <a:pt x="43213" y="101788"/>
                </a:lnTo>
                <a:lnTo>
                  <a:pt x="42202" y="90317"/>
                </a:lnTo>
                <a:lnTo>
                  <a:pt x="32953" y="69446"/>
                </a:lnTo>
                <a:lnTo>
                  <a:pt x="27745" y="67232"/>
                </a:lnTo>
                <a:lnTo>
                  <a:pt x="22749" y="70326"/>
                </a:lnTo>
                <a:lnTo>
                  <a:pt x="17895" y="76959"/>
                </a:lnTo>
                <a:lnTo>
                  <a:pt x="17705" y="85953"/>
                </a:lnTo>
                <a:lnTo>
                  <a:pt x="25621" y="108133"/>
                </a:lnTo>
                <a:lnTo>
                  <a:pt x="33520" y="112828"/>
                </a:lnTo>
                <a:lnTo>
                  <a:pt x="43357" y="112911"/>
                </a:lnTo>
                <a:lnTo>
                  <a:pt x="54486" y="109920"/>
                </a:lnTo>
                <a:lnTo>
                  <a:pt x="63429" y="103356"/>
                </a:lnTo>
                <a:lnTo>
                  <a:pt x="77427" y="83874"/>
                </a:lnTo>
                <a:lnTo>
                  <a:pt x="86594" y="39932"/>
                </a:lnTo>
                <a:lnTo>
                  <a:pt x="80613" y="14044"/>
                </a:lnTo>
                <a:lnTo>
                  <a:pt x="74753" y="2875"/>
                </a:lnTo>
                <a:lnTo>
                  <a:pt x="67799" y="0"/>
                </a:lnTo>
                <a:lnTo>
                  <a:pt x="60116" y="2654"/>
                </a:lnTo>
                <a:lnTo>
                  <a:pt x="43454" y="19312"/>
                </a:lnTo>
                <a:lnTo>
                  <a:pt x="25892" y="47030"/>
                </a:lnTo>
                <a:lnTo>
                  <a:pt x="20118" y="75598"/>
                </a:lnTo>
                <a:lnTo>
                  <a:pt x="20712" y="89615"/>
                </a:lnTo>
                <a:lnTo>
                  <a:pt x="24154" y="95913"/>
                </a:lnTo>
                <a:lnTo>
                  <a:pt x="29496" y="97064"/>
                </a:lnTo>
                <a:lnTo>
                  <a:pt x="36104" y="94785"/>
                </a:lnTo>
                <a:lnTo>
                  <a:pt x="47509" y="80065"/>
                </a:lnTo>
                <a:lnTo>
                  <a:pt x="52684" y="69741"/>
                </a:lnTo>
                <a:lnTo>
                  <a:pt x="54370" y="50145"/>
                </a:lnTo>
                <a:lnTo>
                  <a:pt x="49321" y="21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7472605" y="11025434"/>
            <a:ext cx="41134" cy="1179165"/>
            <a:chOff x="7472605" y="11025434"/>
            <a:chExt cx="41134" cy="1179165"/>
          </a:xfrm>
        </p:grpSpPr>
        <p:sp>
          <p:nvSpPr>
            <p:cNvPr id="46" name="Freeform 45"/>
            <p:cNvSpPr/>
            <p:nvPr/>
          </p:nvSpPr>
          <p:spPr>
            <a:xfrm>
              <a:off x="7472605" y="11025434"/>
              <a:ext cx="27423" cy="68557"/>
            </a:xfrm>
            <a:custGeom>
              <a:avLst/>
              <a:gdLst/>
              <a:ahLst/>
              <a:cxnLst/>
              <a:rect l="0" t="0" r="0" b="0"/>
              <a:pathLst>
                <a:path w="27423" h="68557">
                  <a:moveTo>
                    <a:pt x="27422" y="0"/>
                  </a:moveTo>
                  <a:lnTo>
                    <a:pt x="12507" y="40683"/>
                  </a:lnTo>
                  <a:lnTo>
                    <a:pt x="0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486316" y="11231102"/>
              <a:ext cx="13712" cy="95980"/>
            </a:xfrm>
            <a:custGeom>
              <a:avLst/>
              <a:gdLst/>
              <a:ahLst/>
              <a:cxnLst/>
              <a:rect l="0" t="0" r="0" b="0"/>
              <a:pathLst>
                <a:path w="13712" h="95980">
                  <a:moveTo>
                    <a:pt x="13711" y="0"/>
                  </a:moveTo>
                  <a:lnTo>
                    <a:pt x="2859" y="48808"/>
                  </a:lnTo>
                  <a:lnTo>
                    <a:pt x="0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486316" y="11532749"/>
              <a:ext cx="27423" cy="82267"/>
            </a:xfrm>
            <a:custGeom>
              <a:avLst/>
              <a:gdLst/>
              <a:ahLst/>
              <a:cxnLst/>
              <a:rect l="0" t="0" r="0" b="0"/>
              <a:pathLst>
                <a:path w="27423" h="82267">
                  <a:moveTo>
                    <a:pt x="27422" y="0"/>
                  </a:moveTo>
                  <a:lnTo>
                    <a:pt x="8338" y="57251"/>
                  </a:lnTo>
                  <a:lnTo>
                    <a:pt x="0" y="82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513738" y="11806972"/>
              <a:ext cx="1" cy="95980"/>
            </a:xfrm>
            <a:custGeom>
              <a:avLst/>
              <a:gdLst/>
              <a:ahLst/>
              <a:cxnLst/>
              <a:rect l="0" t="0" r="0" b="0"/>
              <a:pathLst>
                <a:path w="1" h="95980">
                  <a:moveTo>
                    <a:pt x="0" y="0"/>
                  </a:moveTo>
                  <a:lnTo>
                    <a:pt x="0" y="55597"/>
                  </a:lnTo>
                  <a:lnTo>
                    <a:pt x="0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500027" y="12108619"/>
              <a:ext cx="1" cy="95980"/>
            </a:xfrm>
            <a:custGeom>
              <a:avLst/>
              <a:gdLst/>
              <a:ahLst/>
              <a:cxnLst/>
              <a:rect l="0" t="0" r="0" b="0"/>
              <a:pathLst>
                <a:path w="1" h="95980">
                  <a:moveTo>
                    <a:pt x="0" y="0"/>
                  </a:moveTo>
                  <a:lnTo>
                    <a:pt x="0" y="55597"/>
                  </a:lnTo>
                  <a:lnTo>
                    <a:pt x="0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7456432" y="11696332"/>
            <a:ext cx="67207" cy="69507"/>
          </a:xfrm>
          <a:custGeom>
            <a:avLst/>
            <a:gdLst/>
            <a:ahLst/>
            <a:cxnLst/>
            <a:rect l="0" t="0" r="0" b="0"/>
            <a:pathLst>
              <a:path w="67207" h="69507">
                <a:moveTo>
                  <a:pt x="43595" y="69506"/>
                </a:moveTo>
                <a:lnTo>
                  <a:pt x="58153" y="54950"/>
                </a:lnTo>
                <a:lnTo>
                  <a:pt x="65300" y="31553"/>
                </a:lnTo>
                <a:lnTo>
                  <a:pt x="67206" y="16783"/>
                </a:lnTo>
                <a:lnTo>
                  <a:pt x="63906" y="8458"/>
                </a:lnTo>
                <a:lnTo>
                  <a:pt x="57136" y="4433"/>
                </a:lnTo>
                <a:lnTo>
                  <a:pt x="48052" y="3272"/>
                </a:lnTo>
                <a:lnTo>
                  <a:pt x="40472" y="7069"/>
                </a:lnTo>
                <a:lnTo>
                  <a:pt x="27989" y="23475"/>
                </a:lnTo>
                <a:lnTo>
                  <a:pt x="28620" y="28155"/>
                </a:lnTo>
                <a:lnTo>
                  <a:pt x="33612" y="29752"/>
                </a:lnTo>
                <a:lnTo>
                  <a:pt x="41510" y="29293"/>
                </a:lnTo>
                <a:lnTo>
                  <a:pt x="45252" y="24416"/>
                </a:lnTo>
                <a:lnTo>
                  <a:pt x="45347" y="6810"/>
                </a:lnTo>
                <a:lnTo>
                  <a:pt x="40193" y="1811"/>
                </a:lnTo>
                <a:lnTo>
                  <a:pt x="32186" y="0"/>
                </a:lnTo>
                <a:lnTo>
                  <a:pt x="22277" y="317"/>
                </a:lnTo>
                <a:lnTo>
                  <a:pt x="14149" y="5099"/>
                </a:lnTo>
                <a:lnTo>
                  <a:pt x="1054" y="22600"/>
                </a:lnTo>
                <a:lnTo>
                  <a:pt x="0" y="32142"/>
                </a:lnTo>
                <a:lnTo>
                  <a:pt x="6954" y="50870"/>
                </a:lnTo>
                <a:lnTo>
                  <a:pt x="13073" y="52511"/>
                </a:lnTo>
                <a:lnTo>
                  <a:pt x="20200" y="49036"/>
                </a:lnTo>
                <a:lnTo>
                  <a:pt x="27999" y="42148"/>
                </a:lnTo>
                <a:lnTo>
                  <a:pt x="30151" y="34510"/>
                </a:lnTo>
                <a:lnTo>
                  <a:pt x="28538" y="26370"/>
                </a:lnTo>
                <a:lnTo>
                  <a:pt x="24417" y="17897"/>
                </a:lnTo>
                <a:lnTo>
                  <a:pt x="18622" y="16819"/>
                </a:lnTo>
                <a:lnTo>
                  <a:pt x="11711" y="20671"/>
                </a:lnTo>
                <a:lnTo>
                  <a:pt x="4058" y="27809"/>
                </a:lnTo>
                <a:lnTo>
                  <a:pt x="5049" y="31044"/>
                </a:lnTo>
                <a:lnTo>
                  <a:pt x="22401" y="30576"/>
                </a:lnTo>
                <a:lnTo>
                  <a:pt x="30989" y="25272"/>
                </a:lnTo>
                <a:lnTo>
                  <a:pt x="44594" y="7190"/>
                </a:lnTo>
                <a:lnTo>
                  <a:pt x="44261" y="2064"/>
                </a:lnTo>
                <a:lnTo>
                  <a:pt x="39469" y="170"/>
                </a:lnTo>
                <a:lnTo>
                  <a:pt x="31703" y="430"/>
                </a:lnTo>
                <a:lnTo>
                  <a:pt x="25003" y="5174"/>
                </a:lnTo>
                <a:lnTo>
                  <a:pt x="13496" y="22633"/>
                </a:lnTo>
                <a:lnTo>
                  <a:pt x="14388" y="30641"/>
                </a:lnTo>
                <a:lnTo>
                  <a:pt x="19554" y="37502"/>
                </a:lnTo>
                <a:lnTo>
                  <a:pt x="27567" y="43599"/>
                </a:lnTo>
                <a:lnTo>
                  <a:pt x="35957" y="44618"/>
                </a:lnTo>
                <a:lnTo>
                  <a:pt x="53404" y="37625"/>
                </a:lnTo>
                <a:lnTo>
                  <a:pt x="56228" y="31494"/>
                </a:lnTo>
                <a:lnTo>
                  <a:pt x="55064" y="24360"/>
                </a:lnTo>
                <a:lnTo>
                  <a:pt x="51241" y="16557"/>
                </a:lnTo>
                <a:lnTo>
                  <a:pt x="47169" y="15925"/>
                </a:lnTo>
                <a:lnTo>
                  <a:pt x="42931" y="20075"/>
                </a:lnTo>
                <a:lnTo>
                  <a:pt x="38582" y="27412"/>
                </a:lnTo>
                <a:lnTo>
                  <a:pt x="40253" y="30779"/>
                </a:lnTo>
                <a:lnTo>
                  <a:pt x="45937" y="31501"/>
                </a:lnTo>
                <a:lnTo>
                  <a:pt x="54297" y="30458"/>
                </a:lnTo>
                <a:lnTo>
                  <a:pt x="56824" y="26717"/>
                </a:lnTo>
                <a:lnTo>
                  <a:pt x="55461" y="21175"/>
                </a:lnTo>
                <a:lnTo>
                  <a:pt x="51506" y="14434"/>
                </a:lnTo>
                <a:lnTo>
                  <a:pt x="45822" y="12987"/>
                </a:lnTo>
                <a:lnTo>
                  <a:pt x="38986" y="15069"/>
                </a:lnTo>
                <a:lnTo>
                  <a:pt x="26312" y="23984"/>
                </a:lnTo>
                <a:lnTo>
                  <a:pt x="16173" y="420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8925992" y="10627809"/>
            <a:ext cx="54846" cy="1617923"/>
            <a:chOff x="8925992" y="10627809"/>
            <a:chExt cx="54846" cy="1617923"/>
          </a:xfrm>
        </p:grpSpPr>
        <p:sp>
          <p:nvSpPr>
            <p:cNvPr id="53" name="Freeform 52"/>
            <p:cNvSpPr/>
            <p:nvPr/>
          </p:nvSpPr>
          <p:spPr>
            <a:xfrm>
              <a:off x="8939703" y="10627809"/>
              <a:ext cx="13713" cy="82269"/>
            </a:xfrm>
            <a:custGeom>
              <a:avLst/>
              <a:gdLst/>
              <a:ahLst/>
              <a:cxnLst/>
              <a:rect l="0" t="0" r="0" b="0"/>
              <a:pathLst>
                <a:path w="13713" h="82269">
                  <a:moveTo>
                    <a:pt x="13712" y="0"/>
                  </a:moveTo>
                  <a:lnTo>
                    <a:pt x="2859" y="44745"/>
                  </a:lnTo>
                  <a:lnTo>
                    <a:pt x="0" y="82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953415" y="10819766"/>
              <a:ext cx="1" cy="82268"/>
            </a:xfrm>
            <a:custGeom>
              <a:avLst/>
              <a:gdLst/>
              <a:ahLst/>
              <a:cxnLst/>
              <a:rect l="0" t="0" r="0" b="0"/>
              <a:pathLst>
                <a:path w="1" h="82268">
                  <a:moveTo>
                    <a:pt x="0" y="0"/>
                  </a:moveTo>
                  <a:lnTo>
                    <a:pt x="0" y="51535"/>
                  </a:lnTo>
                  <a:lnTo>
                    <a:pt x="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939703" y="11121413"/>
              <a:ext cx="13713" cy="109690"/>
            </a:xfrm>
            <a:custGeom>
              <a:avLst/>
              <a:gdLst/>
              <a:ahLst/>
              <a:cxnLst/>
              <a:rect l="0" t="0" r="0" b="0"/>
              <a:pathLst>
                <a:path w="13713" h="109690">
                  <a:moveTo>
                    <a:pt x="13712" y="0"/>
                  </a:moveTo>
                  <a:lnTo>
                    <a:pt x="9649" y="55597"/>
                  </a:lnTo>
                  <a:lnTo>
                    <a:pt x="0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925992" y="11477904"/>
              <a:ext cx="13712" cy="95979"/>
            </a:xfrm>
            <a:custGeom>
              <a:avLst/>
              <a:gdLst/>
              <a:ahLst/>
              <a:cxnLst/>
              <a:rect l="0" t="0" r="0" b="0"/>
              <a:pathLst>
                <a:path w="13712" h="95979">
                  <a:moveTo>
                    <a:pt x="13711" y="0"/>
                  </a:moveTo>
                  <a:lnTo>
                    <a:pt x="9649" y="55597"/>
                  </a:lnTo>
                  <a:lnTo>
                    <a:pt x="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953415" y="11697283"/>
              <a:ext cx="13712" cy="164535"/>
            </a:xfrm>
            <a:custGeom>
              <a:avLst/>
              <a:gdLst/>
              <a:ahLst/>
              <a:cxnLst/>
              <a:rect l="0" t="0" r="0" b="0"/>
              <a:pathLst>
                <a:path w="13712" h="164535">
                  <a:moveTo>
                    <a:pt x="13711" y="0"/>
                  </a:moveTo>
                  <a:lnTo>
                    <a:pt x="4288" y="35886"/>
                  </a:lnTo>
                  <a:lnTo>
                    <a:pt x="1270" y="90530"/>
                  </a:lnTo>
                  <a:lnTo>
                    <a:pt x="250" y="148110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939703" y="11998930"/>
              <a:ext cx="41135" cy="246802"/>
            </a:xfrm>
            <a:custGeom>
              <a:avLst/>
              <a:gdLst/>
              <a:ahLst/>
              <a:cxnLst/>
              <a:rect l="0" t="0" r="0" b="0"/>
              <a:pathLst>
                <a:path w="41135" h="246802">
                  <a:moveTo>
                    <a:pt x="41134" y="0"/>
                  </a:moveTo>
                  <a:lnTo>
                    <a:pt x="22050" y="57251"/>
                  </a:lnTo>
                  <a:lnTo>
                    <a:pt x="16182" y="111249"/>
                  </a:lnTo>
                  <a:lnTo>
                    <a:pt x="7165" y="160934"/>
                  </a:lnTo>
                  <a:lnTo>
                    <a:pt x="1415" y="223520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 59"/>
          <p:cNvSpPr/>
          <p:nvPr/>
        </p:nvSpPr>
        <p:spPr>
          <a:xfrm>
            <a:off x="8922069" y="11674265"/>
            <a:ext cx="74033" cy="104340"/>
          </a:xfrm>
          <a:custGeom>
            <a:avLst/>
            <a:gdLst/>
            <a:ahLst/>
            <a:cxnLst/>
            <a:rect l="0" t="0" r="0" b="0"/>
            <a:pathLst>
              <a:path w="74033" h="104340">
                <a:moveTo>
                  <a:pt x="3923" y="64152"/>
                </a:moveTo>
                <a:lnTo>
                  <a:pt x="44662" y="51682"/>
                </a:lnTo>
                <a:lnTo>
                  <a:pt x="65702" y="37788"/>
                </a:lnTo>
                <a:lnTo>
                  <a:pt x="67961" y="31341"/>
                </a:lnTo>
                <a:lnTo>
                  <a:pt x="64896" y="25520"/>
                </a:lnTo>
                <a:lnTo>
                  <a:pt x="58283" y="20117"/>
                </a:lnTo>
                <a:lnTo>
                  <a:pt x="50827" y="19560"/>
                </a:lnTo>
                <a:lnTo>
                  <a:pt x="34418" y="27067"/>
                </a:lnTo>
                <a:lnTo>
                  <a:pt x="31871" y="33334"/>
                </a:lnTo>
                <a:lnTo>
                  <a:pt x="33219" y="40560"/>
                </a:lnTo>
                <a:lnTo>
                  <a:pt x="37165" y="48424"/>
                </a:lnTo>
                <a:lnTo>
                  <a:pt x="42842" y="50620"/>
                </a:lnTo>
                <a:lnTo>
                  <a:pt x="49674" y="49036"/>
                </a:lnTo>
                <a:lnTo>
                  <a:pt x="57276" y="44934"/>
                </a:lnTo>
                <a:lnTo>
                  <a:pt x="59297" y="39152"/>
                </a:lnTo>
                <a:lnTo>
                  <a:pt x="57597" y="32251"/>
                </a:lnTo>
                <a:lnTo>
                  <a:pt x="53416" y="24603"/>
                </a:lnTo>
                <a:lnTo>
                  <a:pt x="46060" y="21028"/>
                </a:lnTo>
                <a:lnTo>
                  <a:pt x="25697" y="21118"/>
                </a:lnTo>
                <a:lnTo>
                  <a:pt x="16916" y="26322"/>
                </a:lnTo>
                <a:lnTo>
                  <a:pt x="3096" y="44292"/>
                </a:lnTo>
                <a:lnTo>
                  <a:pt x="0" y="67514"/>
                </a:lnTo>
                <a:lnTo>
                  <a:pt x="1308" y="80104"/>
                </a:lnTo>
                <a:lnTo>
                  <a:pt x="5227" y="85451"/>
                </a:lnTo>
                <a:lnTo>
                  <a:pt x="10886" y="85968"/>
                </a:lnTo>
                <a:lnTo>
                  <a:pt x="17705" y="83266"/>
                </a:lnTo>
                <a:lnTo>
                  <a:pt x="29346" y="68076"/>
                </a:lnTo>
                <a:lnTo>
                  <a:pt x="34583" y="57627"/>
                </a:lnTo>
                <a:lnTo>
                  <a:pt x="36339" y="33829"/>
                </a:lnTo>
                <a:lnTo>
                  <a:pt x="34674" y="21084"/>
                </a:lnTo>
                <a:lnTo>
                  <a:pt x="30518" y="15635"/>
                </a:lnTo>
                <a:lnTo>
                  <a:pt x="24700" y="15049"/>
                </a:lnTo>
                <a:lnTo>
                  <a:pt x="17774" y="17705"/>
                </a:lnTo>
                <a:lnTo>
                  <a:pt x="6016" y="32844"/>
                </a:lnTo>
                <a:lnTo>
                  <a:pt x="748" y="43280"/>
                </a:lnTo>
                <a:lnTo>
                  <a:pt x="283" y="53285"/>
                </a:lnTo>
                <a:lnTo>
                  <a:pt x="7891" y="72525"/>
                </a:lnTo>
                <a:lnTo>
                  <a:pt x="15709" y="77351"/>
                </a:lnTo>
                <a:lnTo>
                  <a:pt x="36583" y="78651"/>
                </a:lnTo>
                <a:lnTo>
                  <a:pt x="43978" y="72294"/>
                </a:lnTo>
                <a:lnTo>
                  <a:pt x="52195" y="48981"/>
                </a:lnTo>
                <a:lnTo>
                  <a:pt x="49815" y="41850"/>
                </a:lnTo>
                <a:lnTo>
                  <a:pt x="43658" y="38619"/>
                </a:lnTo>
                <a:lnTo>
                  <a:pt x="34983" y="37988"/>
                </a:lnTo>
                <a:lnTo>
                  <a:pt x="26154" y="42138"/>
                </a:lnTo>
                <a:lnTo>
                  <a:pt x="8217" y="58938"/>
                </a:lnTo>
                <a:lnTo>
                  <a:pt x="3739" y="69817"/>
                </a:lnTo>
                <a:lnTo>
                  <a:pt x="2826" y="94092"/>
                </a:lnTo>
                <a:lnTo>
                  <a:pt x="7762" y="100871"/>
                </a:lnTo>
                <a:lnTo>
                  <a:pt x="15623" y="103866"/>
                </a:lnTo>
                <a:lnTo>
                  <a:pt x="25434" y="104339"/>
                </a:lnTo>
                <a:lnTo>
                  <a:pt x="44460" y="96741"/>
                </a:lnTo>
                <a:lnTo>
                  <a:pt x="53799" y="90448"/>
                </a:lnTo>
                <a:lnTo>
                  <a:pt x="60026" y="80159"/>
                </a:lnTo>
                <a:lnTo>
                  <a:pt x="66944" y="52477"/>
                </a:lnTo>
                <a:lnTo>
                  <a:pt x="62695" y="44180"/>
                </a:lnTo>
                <a:lnTo>
                  <a:pt x="53768" y="40173"/>
                </a:lnTo>
                <a:lnTo>
                  <a:pt x="41723" y="39025"/>
                </a:lnTo>
                <a:lnTo>
                  <a:pt x="38264" y="39783"/>
                </a:lnTo>
                <a:lnTo>
                  <a:pt x="40528" y="41811"/>
                </a:lnTo>
                <a:lnTo>
                  <a:pt x="46608" y="44688"/>
                </a:lnTo>
                <a:lnTo>
                  <a:pt x="53708" y="43559"/>
                </a:lnTo>
                <a:lnTo>
                  <a:pt x="69722" y="34178"/>
                </a:lnTo>
                <a:lnTo>
                  <a:pt x="73688" y="25888"/>
                </a:lnTo>
                <a:lnTo>
                  <a:pt x="74032" y="4488"/>
                </a:lnTo>
                <a:lnTo>
                  <a:pt x="70467" y="0"/>
                </a:lnTo>
                <a:lnTo>
                  <a:pt x="65044" y="56"/>
                </a:lnTo>
                <a:lnTo>
                  <a:pt x="58381" y="314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0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- 24</vt:lpstr>
      <vt:lpstr>Calibri</vt:lpstr>
      <vt:lpstr>Office Theme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2015-04-15T21:23:49Z</dcterms:created>
  <dcterms:modified xsi:type="dcterms:W3CDTF">2015-04-15T21:23:50Z</dcterms:modified>
</cp:coreProperties>
</file>