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141732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02881"/>
            <a:ext cx="8636000" cy="30380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031480"/>
            <a:ext cx="7112000" cy="3622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3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67588"/>
            <a:ext cx="2286000" cy="120931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67588"/>
            <a:ext cx="6688667" cy="120931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0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107596"/>
            <a:ext cx="8636000" cy="28149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007208"/>
            <a:ext cx="8636000" cy="31003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307083"/>
            <a:ext cx="4487333" cy="9353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307083"/>
            <a:ext cx="4487333" cy="9353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72567"/>
            <a:ext cx="4489098" cy="1322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494742"/>
            <a:ext cx="4489098" cy="8165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72567"/>
            <a:ext cx="4490861" cy="1322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494742"/>
            <a:ext cx="4490861" cy="8165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8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64303"/>
            <a:ext cx="3342570" cy="24015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64306"/>
            <a:ext cx="5679722" cy="120964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65876"/>
            <a:ext cx="3342570" cy="9694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0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921240"/>
            <a:ext cx="6096000" cy="11712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66402"/>
            <a:ext cx="6096000" cy="8503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092499"/>
            <a:ext cx="6096000" cy="1663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4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67585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07083"/>
            <a:ext cx="9144000" cy="9353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136460"/>
            <a:ext cx="2370667" cy="75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A060-480A-4742-8DBA-BE90ED59A29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136460"/>
            <a:ext cx="3217333" cy="75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136460"/>
            <a:ext cx="2370667" cy="75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2F87-BF72-4E6B-B071-33B91E0E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"/>
            <a:ext cx="4381500" cy="2133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260600"/>
            <a:ext cx="9004300" cy="3314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657850"/>
            <a:ext cx="6134100" cy="431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6248400"/>
            <a:ext cx="9150604" cy="43586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29858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65100"/>
            <a:ext cx="9666321" cy="53104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5511800"/>
            <a:ext cx="9669022" cy="312338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02831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27000"/>
            <a:ext cx="8686800" cy="554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31800" y="13462000"/>
            <a:ext cx="43281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5918200"/>
            <a:ext cx="9625648" cy="34334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9512300"/>
            <a:ext cx="9724936" cy="38294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69947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2015-04-15T21:28:47Z</dcterms:created>
  <dcterms:modified xsi:type="dcterms:W3CDTF">2015-04-15T21:28:48Z</dcterms:modified>
</cp:coreProperties>
</file>