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117729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657232"/>
            <a:ext cx="8636000" cy="25235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671310"/>
            <a:ext cx="7112000" cy="30086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763D-5D3D-4FBE-A4BE-51046FD1CC06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4312-6C58-4AC2-8925-0747096CE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9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763D-5D3D-4FBE-A4BE-51046FD1CC06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4312-6C58-4AC2-8925-0747096CE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3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471464"/>
            <a:ext cx="2286000" cy="100451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71464"/>
            <a:ext cx="6688667" cy="100451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763D-5D3D-4FBE-A4BE-51046FD1CC06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4312-6C58-4AC2-8925-0747096CE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10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763D-5D3D-4FBE-A4BE-51046FD1CC06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4312-6C58-4AC2-8925-0747096CE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20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7565181"/>
            <a:ext cx="8636000" cy="233822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4989858"/>
            <a:ext cx="8636000" cy="257532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763D-5D3D-4FBE-A4BE-51046FD1CC06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4312-6C58-4AC2-8925-0747096CE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3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747012"/>
            <a:ext cx="4487333" cy="7769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747012"/>
            <a:ext cx="4487333" cy="7769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763D-5D3D-4FBE-A4BE-51046FD1CC06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4312-6C58-4AC2-8925-0747096CE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8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635277"/>
            <a:ext cx="4489098" cy="10982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3733536"/>
            <a:ext cx="4489098" cy="67830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2635277"/>
            <a:ext cx="4490861" cy="10982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3733536"/>
            <a:ext cx="4490861" cy="67830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763D-5D3D-4FBE-A4BE-51046FD1CC06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4312-6C58-4AC2-8925-0747096CE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0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763D-5D3D-4FBE-A4BE-51046FD1CC06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4312-6C58-4AC2-8925-0747096CE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1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763D-5D3D-4FBE-A4BE-51046FD1CC06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4312-6C58-4AC2-8925-0747096CE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68736"/>
            <a:ext cx="3342570" cy="19948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468738"/>
            <a:ext cx="5679722" cy="100478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463591"/>
            <a:ext cx="3342570" cy="80529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763D-5D3D-4FBE-A4BE-51046FD1CC06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4312-6C58-4AC2-8925-0747096CE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89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8241030"/>
            <a:ext cx="6096000" cy="972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051930"/>
            <a:ext cx="6096000" cy="70637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9213930"/>
            <a:ext cx="6096000" cy="13816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763D-5D3D-4FBE-A4BE-51046FD1CC06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4312-6C58-4AC2-8925-0747096CE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4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471462"/>
            <a:ext cx="9144000" cy="196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747012"/>
            <a:ext cx="9144000" cy="7769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0911737"/>
            <a:ext cx="2370667" cy="626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0763D-5D3D-4FBE-A4BE-51046FD1CC06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0911737"/>
            <a:ext cx="3217333" cy="626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0911737"/>
            <a:ext cx="2370667" cy="626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04312-6C58-4AC2-8925-0747096CE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215900"/>
            <a:ext cx="9969500" cy="2590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2940050"/>
            <a:ext cx="9883648" cy="256501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5626100"/>
            <a:ext cx="9581388" cy="284835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699500"/>
            <a:ext cx="9232900" cy="2476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Freeform 5"/>
          <p:cNvSpPr/>
          <p:nvPr/>
        </p:nvSpPr>
        <p:spPr>
          <a:xfrm>
            <a:off x="6636221" y="6665226"/>
            <a:ext cx="1055764" cy="54823"/>
          </a:xfrm>
          <a:custGeom>
            <a:avLst/>
            <a:gdLst/>
            <a:ahLst/>
            <a:cxnLst/>
            <a:rect l="0" t="0" r="0" b="0"/>
            <a:pathLst>
              <a:path w="1055764" h="54823">
                <a:moveTo>
                  <a:pt x="0" y="54822"/>
                </a:moveTo>
                <a:lnTo>
                  <a:pt x="53209" y="53299"/>
                </a:lnTo>
                <a:lnTo>
                  <a:pt x="107512" y="45399"/>
                </a:lnTo>
                <a:lnTo>
                  <a:pt x="168122" y="40858"/>
                </a:lnTo>
                <a:lnTo>
                  <a:pt x="217903" y="32064"/>
                </a:lnTo>
                <a:lnTo>
                  <a:pt x="275141" y="27259"/>
                </a:lnTo>
                <a:lnTo>
                  <a:pt x="328461" y="20736"/>
                </a:lnTo>
                <a:lnTo>
                  <a:pt x="375518" y="16820"/>
                </a:lnTo>
                <a:lnTo>
                  <a:pt x="418269" y="15081"/>
                </a:lnTo>
                <a:lnTo>
                  <a:pt x="462661" y="14307"/>
                </a:lnTo>
                <a:lnTo>
                  <a:pt x="523199" y="13873"/>
                </a:lnTo>
                <a:lnTo>
                  <a:pt x="565157" y="9708"/>
                </a:lnTo>
                <a:lnTo>
                  <a:pt x="627542" y="2860"/>
                </a:lnTo>
                <a:lnTo>
                  <a:pt x="684620" y="832"/>
                </a:lnTo>
                <a:lnTo>
                  <a:pt x="740126" y="231"/>
                </a:lnTo>
                <a:lnTo>
                  <a:pt x="795167" y="52"/>
                </a:lnTo>
                <a:lnTo>
                  <a:pt x="858196" y="0"/>
                </a:lnTo>
                <a:lnTo>
                  <a:pt x="903969" y="1510"/>
                </a:lnTo>
                <a:lnTo>
                  <a:pt x="956958" y="9404"/>
                </a:lnTo>
                <a:lnTo>
                  <a:pt x="1007529" y="13943"/>
                </a:lnTo>
                <a:lnTo>
                  <a:pt x="1055763" y="27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633469" y="7172518"/>
            <a:ext cx="712983" cy="54846"/>
          </a:xfrm>
          <a:custGeom>
            <a:avLst/>
            <a:gdLst/>
            <a:ahLst/>
            <a:cxnLst/>
            <a:rect l="0" t="0" r="0" b="0"/>
            <a:pathLst>
              <a:path w="712983" h="54846">
                <a:moveTo>
                  <a:pt x="0" y="0"/>
                </a:moveTo>
                <a:lnTo>
                  <a:pt x="45308" y="9423"/>
                </a:lnTo>
                <a:lnTo>
                  <a:pt x="102970" y="12440"/>
                </a:lnTo>
                <a:lnTo>
                  <a:pt x="159327" y="13334"/>
                </a:lnTo>
                <a:lnTo>
                  <a:pt x="214619" y="13599"/>
                </a:lnTo>
                <a:lnTo>
                  <a:pt x="271121" y="13677"/>
                </a:lnTo>
                <a:lnTo>
                  <a:pt x="333904" y="15225"/>
                </a:lnTo>
                <a:lnTo>
                  <a:pt x="391778" y="23131"/>
                </a:lnTo>
                <a:lnTo>
                  <a:pt x="449044" y="27674"/>
                </a:lnTo>
                <a:lnTo>
                  <a:pt x="491573" y="34136"/>
                </a:lnTo>
                <a:lnTo>
                  <a:pt x="535865" y="38023"/>
                </a:lnTo>
                <a:lnTo>
                  <a:pt x="595502" y="44274"/>
                </a:lnTo>
                <a:lnTo>
                  <a:pt x="646180" y="51713"/>
                </a:lnTo>
                <a:lnTo>
                  <a:pt x="687603" y="53916"/>
                </a:lnTo>
                <a:lnTo>
                  <a:pt x="712982" y="548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88313" y="7885500"/>
            <a:ext cx="1557169" cy="712624"/>
            <a:chOff x="688313" y="7885500"/>
            <a:chExt cx="1557169" cy="712624"/>
          </a:xfrm>
        </p:grpSpPr>
        <p:sp>
          <p:nvSpPr>
            <p:cNvPr id="8" name="Freeform 7"/>
            <p:cNvSpPr/>
            <p:nvPr/>
          </p:nvSpPr>
          <p:spPr>
            <a:xfrm>
              <a:off x="1960702" y="7940345"/>
              <a:ext cx="27423" cy="13712"/>
            </a:xfrm>
            <a:custGeom>
              <a:avLst/>
              <a:gdLst/>
              <a:ahLst/>
              <a:cxnLst/>
              <a:rect l="0" t="0" r="0" b="0"/>
              <a:pathLst>
                <a:path w="27423" h="13712">
                  <a:moveTo>
                    <a:pt x="27422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88313" y="7885500"/>
              <a:ext cx="1557169" cy="712624"/>
            </a:xfrm>
            <a:custGeom>
              <a:avLst/>
              <a:gdLst/>
              <a:ahLst/>
              <a:cxnLst/>
              <a:rect l="0" t="0" r="0" b="0"/>
              <a:pathLst>
                <a:path w="1557169" h="712624">
                  <a:moveTo>
                    <a:pt x="1094143" y="0"/>
                  </a:moveTo>
                  <a:lnTo>
                    <a:pt x="1047311" y="0"/>
                  </a:lnTo>
                  <a:lnTo>
                    <a:pt x="1003249" y="0"/>
                  </a:lnTo>
                  <a:lnTo>
                    <a:pt x="941610" y="0"/>
                  </a:lnTo>
                  <a:lnTo>
                    <a:pt x="891270" y="0"/>
                  </a:lnTo>
                  <a:lnTo>
                    <a:pt x="837919" y="1523"/>
                  </a:lnTo>
                  <a:lnTo>
                    <a:pt x="793895" y="7279"/>
                  </a:lnTo>
                  <a:lnTo>
                    <a:pt x="749953" y="14915"/>
                  </a:lnTo>
                  <a:lnTo>
                    <a:pt x="706556" y="21865"/>
                  </a:lnTo>
                  <a:lnTo>
                    <a:pt x="646340" y="28823"/>
                  </a:lnTo>
                  <a:lnTo>
                    <a:pt x="603122" y="41248"/>
                  </a:lnTo>
                  <a:lnTo>
                    <a:pt x="558523" y="52865"/>
                  </a:lnTo>
                  <a:lnTo>
                    <a:pt x="513310" y="64629"/>
                  </a:lnTo>
                  <a:lnTo>
                    <a:pt x="467824" y="80014"/>
                  </a:lnTo>
                  <a:lnTo>
                    <a:pt x="422217" y="101071"/>
                  </a:lnTo>
                  <a:lnTo>
                    <a:pt x="378079" y="125664"/>
                  </a:lnTo>
                  <a:lnTo>
                    <a:pt x="317447" y="163682"/>
                  </a:lnTo>
                  <a:lnTo>
                    <a:pt x="274131" y="184976"/>
                  </a:lnTo>
                  <a:lnTo>
                    <a:pt x="214198" y="228652"/>
                  </a:lnTo>
                  <a:lnTo>
                    <a:pt x="157846" y="272909"/>
                  </a:lnTo>
                  <a:lnTo>
                    <a:pt x="102554" y="314968"/>
                  </a:lnTo>
                  <a:lnTo>
                    <a:pt x="62135" y="363655"/>
                  </a:lnTo>
                  <a:lnTo>
                    <a:pt x="21180" y="426802"/>
                  </a:lnTo>
                  <a:lnTo>
                    <a:pt x="2298" y="466453"/>
                  </a:lnTo>
                  <a:lnTo>
                    <a:pt x="0" y="509467"/>
                  </a:lnTo>
                  <a:lnTo>
                    <a:pt x="9135" y="549405"/>
                  </a:lnTo>
                  <a:lnTo>
                    <a:pt x="23351" y="577312"/>
                  </a:lnTo>
                  <a:lnTo>
                    <a:pt x="68251" y="620054"/>
                  </a:lnTo>
                  <a:lnTo>
                    <a:pt x="121131" y="653776"/>
                  </a:lnTo>
                  <a:lnTo>
                    <a:pt x="170050" y="670557"/>
                  </a:lnTo>
                  <a:lnTo>
                    <a:pt x="232787" y="685178"/>
                  </a:lnTo>
                  <a:lnTo>
                    <a:pt x="277130" y="694531"/>
                  </a:lnTo>
                  <a:lnTo>
                    <a:pt x="322229" y="703766"/>
                  </a:lnTo>
                  <a:lnTo>
                    <a:pt x="371727" y="708887"/>
                  </a:lnTo>
                  <a:lnTo>
                    <a:pt x="425719" y="711162"/>
                  </a:lnTo>
                  <a:lnTo>
                    <a:pt x="485263" y="712174"/>
                  </a:lnTo>
                  <a:lnTo>
                    <a:pt x="547274" y="712623"/>
                  </a:lnTo>
                  <a:lnTo>
                    <a:pt x="610383" y="711299"/>
                  </a:lnTo>
                  <a:lnTo>
                    <a:pt x="642141" y="708813"/>
                  </a:lnTo>
                  <a:lnTo>
                    <a:pt x="704344" y="701989"/>
                  </a:lnTo>
                  <a:lnTo>
                    <a:pt x="762458" y="693878"/>
                  </a:lnTo>
                  <a:lnTo>
                    <a:pt x="822819" y="689257"/>
                  </a:lnTo>
                  <a:lnTo>
                    <a:pt x="883670" y="684157"/>
                  </a:lnTo>
                  <a:lnTo>
                    <a:pt x="941184" y="671733"/>
                  </a:lnTo>
                  <a:lnTo>
                    <a:pt x="997216" y="660118"/>
                  </a:lnTo>
                  <a:lnTo>
                    <a:pt x="1052588" y="648354"/>
                  </a:lnTo>
                  <a:lnTo>
                    <a:pt x="1107667" y="632968"/>
                  </a:lnTo>
                  <a:lnTo>
                    <a:pt x="1158553" y="615974"/>
                  </a:lnTo>
                  <a:lnTo>
                    <a:pt x="1206560" y="598264"/>
                  </a:lnTo>
                  <a:lnTo>
                    <a:pt x="1253288" y="580238"/>
                  </a:lnTo>
                  <a:lnTo>
                    <a:pt x="1315142" y="552959"/>
                  </a:lnTo>
                  <a:lnTo>
                    <a:pt x="1372063" y="518300"/>
                  </a:lnTo>
                  <a:lnTo>
                    <a:pt x="1427523" y="486363"/>
                  </a:lnTo>
                  <a:lnTo>
                    <a:pt x="1480488" y="437328"/>
                  </a:lnTo>
                  <a:lnTo>
                    <a:pt x="1525257" y="383632"/>
                  </a:lnTo>
                  <a:lnTo>
                    <a:pt x="1549673" y="329013"/>
                  </a:lnTo>
                  <a:lnTo>
                    <a:pt x="1557168" y="273362"/>
                  </a:lnTo>
                  <a:lnTo>
                    <a:pt x="1554859" y="230677"/>
                  </a:lnTo>
                  <a:lnTo>
                    <a:pt x="1547231" y="190884"/>
                  </a:lnTo>
                  <a:lnTo>
                    <a:pt x="1533684" y="163042"/>
                  </a:lnTo>
                  <a:lnTo>
                    <a:pt x="1470489" y="101220"/>
                  </a:lnTo>
                  <a:lnTo>
                    <a:pt x="1427402" y="80604"/>
                  </a:lnTo>
                  <a:lnTo>
                    <a:pt x="1376041" y="72127"/>
                  </a:lnTo>
                  <a:lnTo>
                    <a:pt x="1314950" y="62336"/>
                  </a:lnTo>
                  <a:lnTo>
                    <a:pt x="1255884" y="57065"/>
                  </a:lnTo>
                  <a:lnTo>
                    <a:pt x="1210209" y="59894"/>
                  </a:lnTo>
                  <a:lnTo>
                    <a:pt x="1159439" y="66230"/>
                  </a:lnTo>
                  <a:lnTo>
                    <a:pt x="1106406" y="74124"/>
                  </a:lnTo>
                  <a:lnTo>
                    <a:pt x="1056428" y="86773"/>
                  </a:lnTo>
                  <a:lnTo>
                    <a:pt x="1005778" y="102552"/>
                  </a:lnTo>
                  <a:lnTo>
                    <a:pt x="947719" y="119721"/>
                  </a:lnTo>
                  <a:lnTo>
                    <a:pt x="890430" y="141571"/>
                  </a:lnTo>
                  <a:lnTo>
                    <a:pt x="837546" y="166516"/>
                  </a:lnTo>
                  <a:lnTo>
                    <a:pt x="775037" y="203209"/>
                  </a:lnTo>
                  <a:lnTo>
                    <a:pt x="724385" y="226737"/>
                  </a:lnTo>
                  <a:lnTo>
                    <a:pt x="710230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11263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77800"/>
            <a:ext cx="9697466" cy="528497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0" y="8242300"/>
            <a:ext cx="3297301" cy="315061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700" y="6343650"/>
            <a:ext cx="9718675" cy="167589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8051800"/>
            <a:ext cx="6104509" cy="264223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9" name="Group 8"/>
          <p:cNvGrpSpPr/>
          <p:nvPr/>
        </p:nvGrpSpPr>
        <p:grpSpPr>
          <a:xfrm>
            <a:off x="5607881" y="8152843"/>
            <a:ext cx="397626" cy="416544"/>
            <a:chOff x="5607881" y="8152843"/>
            <a:chExt cx="397626" cy="416544"/>
          </a:xfrm>
        </p:grpSpPr>
        <p:sp>
          <p:nvSpPr>
            <p:cNvPr id="6" name="Freeform 5"/>
            <p:cNvSpPr/>
            <p:nvPr/>
          </p:nvSpPr>
          <p:spPr>
            <a:xfrm>
              <a:off x="5607881" y="8170516"/>
              <a:ext cx="194980" cy="398871"/>
            </a:xfrm>
            <a:custGeom>
              <a:avLst/>
              <a:gdLst/>
              <a:ahLst/>
              <a:cxnLst/>
              <a:rect l="0" t="0" r="0" b="0"/>
              <a:pathLst>
                <a:path w="194980" h="398871">
                  <a:moveTo>
                    <a:pt x="41134" y="75761"/>
                  </a:moveTo>
                  <a:lnTo>
                    <a:pt x="26219" y="128630"/>
                  </a:lnTo>
                  <a:lnTo>
                    <a:pt x="17417" y="188927"/>
                  </a:lnTo>
                  <a:lnTo>
                    <a:pt x="10747" y="250974"/>
                  </a:lnTo>
                  <a:lnTo>
                    <a:pt x="3185" y="312015"/>
                  </a:lnTo>
                  <a:lnTo>
                    <a:pt x="944" y="374282"/>
                  </a:lnTo>
                  <a:lnTo>
                    <a:pt x="420" y="398870"/>
                  </a:lnTo>
                  <a:lnTo>
                    <a:pt x="83" y="352589"/>
                  </a:lnTo>
                  <a:lnTo>
                    <a:pt x="25" y="295911"/>
                  </a:lnTo>
                  <a:lnTo>
                    <a:pt x="8" y="240523"/>
                  </a:lnTo>
                  <a:lnTo>
                    <a:pt x="4065" y="181455"/>
                  </a:lnTo>
                  <a:lnTo>
                    <a:pt x="14916" y="119773"/>
                  </a:lnTo>
                  <a:lnTo>
                    <a:pt x="26434" y="83134"/>
                  </a:lnTo>
                  <a:lnTo>
                    <a:pt x="67007" y="26435"/>
                  </a:lnTo>
                  <a:lnTo>
                    <a:pt x="76664" y="15454"/>
                  </a:lnTo>
                  <a:lnTo>
                    <a:pt x="103645" y="3253"/>
                  </a:lnTo>
                  <a:lnTo>
                    <a:pt x="119371" y="0"/>
                  </a:lnTo>
                  <a:lnTo>
                    <a:pt x="149033" y="4511"/>
                  </a:lnTo>
                  <a:lnTo>
                    <a:pt x="163341" y="9978"/>
                  </a:lnTo>
                  <a:lnTo>
                    <a:pt x="183302" y="28242"/>
                  </a:lnTo>
                  <a:lnTo>
                    <a:pt x="190757" y="39511"/>
                  </a:lnTo>
                  <a:lnTo>
                    <a:pt x="194979" y="64220"/>
                  </a:lnTo>
                  <a:lnTo>
                    <a:pt x="193971" y="77208"/>
                  </a:lnTo>
                  <a:lnTo>
                    <a:pt x="180665" y="103825"/>
                  </a:lnTo>
                  <a:lnTo>
                    <a:pt x="157993" y="129367"/>
                  </a:lnTo>
                  <a:lnTo>
                    <a:pt x="97846" y="170591"/>
                  </a:lnTo>
                  <a:lnTo>
                    <a:pt x="41503" y="200796"/>
                  </a:lnTo>
                  <a:lnTo>
                    <a:pt x="0" y="2128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857139" y="8152843"/>
              <a:ext cx="124286" cy="367658"/>
            </a:xfrm>
            <a:custGeom>
              <a:avLst/>
              <a:gdLst/>
              <a:ahLst/>
              <a:cxnLst/>
              <a:rect l="0" t="0" r="0" b="0"/>
              <a:pathLst>
                <a:path w="124286" h="367658">
                  <a:moveTo>
                    <a:pt x="11255" y="107144"/>
                  </a:moveTo>
                  <a:lnTo>
                    <a:pt x="20678" y="143030"/>
                  </a:lnTo>
                  <a:lnTo>
                    <a:pt x="23695" y="197674"/>
                  </a:lnTo>
                  <a:lnTo>
                    <a:pt x="23066" y="253137"/>
                  </a:lnTo>
                  <a:lnTo>
                    <a:pt x="17520" y="289845"/>
                  </a:lnTo>
                  <a:lnTo>
                    <a:pt x="13908" y="295977"/>
                  </a:lnTo>
                  <a:lnTo>
                    <a:pt x="9977" y="293972"/>
                  </a:lnTo>
                  <a:lnTo>
                    <a:pt x="5833" y="286540"/>
                  </a:lnTo>
                  <a:lnTo>
                    <a:pt x="0" y="239688"/>
                  </a:lnTo>
                  <a:lnTo>
                    <a:pt x="5551" y="177563"/>
                  </a:lnTo>
                  <a:lnTo>
                    <a:pt x="16844" y="118191"/>
                  </a:lnTo>
                  <a:lnTo>
                    <a:pt x="29838" y="62005"/>
                  </a:lnTo>
                  <a:lnTo>
                    <a:pt x="50616" y="14042"/>
                  </a:lnTo>
                  <a:lnTo>
                    <a:pt x="60348" y="5466"/>
                  </a:lnTo>
                  <a:lnTo>
                    <a:pt x="71406" y="1272"/>
                  </a:lnTo>
                  <a:lnTo>
                    <a:pt x="83348" y="0"/>
                  </a:lnTo>
                  <a:lnTo>
                    <a:pt x="92833" y="3722"/>
                  </a:lnTo>
                  <a:lnTo>
                    <a:pt x="107435" y="20046"/>
                  </a:lnTo>
                  <a:lnTo>
                    <a:pt x="124221" y="54930"/>
                  </a:lnTo>
                  <a:lnTo>
                    <a:pt x="124285" y="108771"/>
                  </a:lnTo>
                  <a:lnTo>
                    <a:pt x="122430" y="155095"/>
                  </a:lnTo>
                  <a:lnTo>
                    <a:pt x="120081" y="201582"/>
                  </a:lnTo>
                  <a:lnTo>
                    <a:pt x="110194" y="254972"/>
                  </a:lnTo>
                  <a:lnTo>
                    <a:pt x="97616" y="307185"/>
                  </a:lnTo>
                  <a:lnTo>
                    <a:pt x="79811" y="3676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5827261" y="8372471"/>
              <a:ext cx="178246" cy="10918"/>
            </a:xfrm>
            <a:custGeom>
              <a:avLst/>
              <a:gdLst/>
              <a:ahLst/>
              <a:cxnLst/>
              <a:rect l="0" t="0" r="0" b="0"/>
              <a:pathLst>
                <a:path w="178246" h="10918">
                  <a:moveTo>
                    <a:pt x="0" y="10917"/>
                  </a:moveTo>
                  <a:lnTo>
                    <a:pt x="45308" y="1495"/>
                  </a:lnTo>
                  <a:lnTo>
                    <a:pt x="102971" y="0"/>
                  </a:lnTo>
                  <a:lnTo>
                    <a:pt x="161570" y="8310"/>
                  </a:lnTo>
                  <a:lnTo>
                    <a:pt x="178245" y="109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303482" y="10225214"/>
            <a:ext cx="548099" cy="452470"/>
            <a:chOff x="2303482" y="10225214"/>
            <a:chExt cx="548099" cy="452470"/>
          </a:xfrm>
        </p:grpSpPr>
        <p:sp>
          <p:nvSpPr>
            <p:cNvPr id="10" name="Freeform 9"/>
            <p:cNvSpPr/>
            <p:nvPr/>
          </p:nvSpPr>
          <p:spPr>
            <a:xfrm>
              <a:off x="2303482" y="10305307"/>
              <a:ext cx="220549" cy="316554"/>
            </a:xfrm>
            <a:custGeom>
              <a:avLst/>
              <a:gdLst/>
              <a:ahLst/>
              <a:cxnLst/>
              <a:rect l="0" t="0" r="0" b="0"/>
              <a:pathLst>
                <a:path w="220549" h="316554">
                  <a:moveTo>
                    <a:pt x="82267" y="70730"/>
                  </a:moveTo>
                  <a:lnTo>
                    <a:pt x="78204" y="130389"/>
                  </a:lnTo>
                  <a:lnTo>
                    <a:pt x="71415" y="181847"/>
                  </a:lnTo>
                  <a:lnTo>
                    <a:pt x="69403" y="235688"/>
                  </a:lnTo>
                  <a:lnTo>
                    <a:pt x="68807" y="290235"/>
                  </a:lnTo>
                  <a:lnTo>
                    <a:pt x="70191" y="316065"/>
                  </a:lnTo>
                  <a:lnTo>
                    <a:pt x="72693" y="316553"/>
                  </a:lnTo>
                  <a:lnTo>
                    <a:pt x="75884" y="312309"/>
                  </a:lnTo>
                  <a:lnTo>
                    <a:pt x="81006" y="250766"/>
                  </a:lnTo>
                  <a:lnTo>
                    <a:pt x="81893" y="188906"/>
                  </a:lnTo>
                  <a:lnTo>
                    <a:pt x="83680" y="132829"/>
                  </a:lnTo>
                  <a:lnTo>
                    <a:pt x="97160" y="72163"/>
                  </a:lnTo>
                  <a:lnTo>
                    <a:pt x="107168" y="45468"/>
                  </a:lnTo>
                  <a:lnTo>
                    <a:pt x="121772" y="23447"/>
                  </a:lnTo>
                  <a:lnTo>
                    <a:pt x="142482" y="7567"/>
                  </a:lnTo>
                  <a:lnTo>
                    <a:pt x="154403" y="1199"/>
                  </a:lnTo>
                  <a:lnTo>
                    <a:pt x="166921" y="0"/>
                  </a:lnTo>
                  <a:lnTo>
                    <a:pt x="193017" y="6795"/>
                  </a:lnTo>
                  <a:lnTo>
                    <a:pt x="211725" y="24032"/>
                  </a:lnTo>
                  <a:lnTo>
                    <a:pt x="218847" y="35028"/>
                  </a:lnTo>
                  <a:lnTo>
                    <a:pt x="220548" y="48452"/>
                  </a:lnTo>
                  <a:lnTo>
                    <a:pt x="214313" y="79618"/>
                  </a:lnTo>
                  <a:lnTo>
                    <a:pt x="197322" y="105658"/>
                  </a:lnTo>
                  <a:lnTo>
                    <a:pt x="174536" y="125864"/>
                  </a:lnTo>
                  <a:lnTo>
                    <a:pt x="149175" y="139922"/>
                  </a:lnTo>
                  <a:lnTo>
                    <a:pt x="101922" y="149123"/>
                  </a:lnTo>
                  <a:lnTo>
                    <a:pt x="42048" y="151849"/>
                  </a:lnTo>
                  <a:lnTo>
                    <a:pt x="0" y="1529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563995" y="10225214"/>
              <a:ext cx="109690" cy="137113"/>
            </a:xfrm>
            <a:custGeom>
              <a:avLst/>
              <a:gdLst/>
              <a:ahLst/>
              <a:cxnLst/>
              <a:rect l="0" t="0" r="0" b="0"/>
              <a:pathLst>
                <a:path w="109690" h="137113">
                  <a:moveTo>
                    <a:pt x="109689" y="0"/>
                  </a:moveTo>
                  <a:lnTo>
                    <a:pt x="64242" y="57252"/>
                  </a:lnTo>
                  <a:lnTo>
                    <a:pt x="18409" y="108803"/>
                  </a:lnTo>
                  <a:lnTo>
                    <a:pt x="0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591417" y="10288585"/>
              <a:ext cx="260164" cy="389099"/>
            </a:xfrm>
            <a:custGeom>
              <a:avLst/>
              <a:gdLst/>
              <a:ahLst/>
              <a:cxnLst/>
              <a:rect l="0" t="0" r="0" b="0"/>
              <a:pathLst>
                <a:path w="260164" h="389099">
                  <a:moveTo>
                    <a:pt x="137112" y="101164"/>
                  </a:moveTo>
                  <a:lnTo>
                    <a:pt x="122197" y="160824"/>
                  </a:lnTo>
                  <a:lnTo>
                    <a:pt x="104881" y="222808"/>
                  </a:lnTo>
                  <a:lnTo>
                    <a:pt x="91338" y="272456"/>
                  </a:lnTo>
                  <a:lnTo>
                    <a:pt x="84955" y="325762"/>
                  </a:lnTo>
                  <a:lnTo>
                    <a:pt x="85582" y="331640"/>
                  </a:lnTo>
                  <a:lnTo>
                    <a:pt x="87524" y="329465"/>
                  </a:lnTo>
                  <a:lnTo>
                    <a:pt x="92221" y="310797"/>
                  </a:lnTo>
                  <a:lnTo>
                    <a:pt x="99299" y="249159"/>
                  </a:lnTo>
                  <a:lnTo>
                    <a:pt x="106611" y="196304"/>
                  </a:lnTo>
                  <a:lnTo>
                    <a:pt x="112840" y="137986"/>
                  </a:lnTo>
                  <a:lnTo>
                    <a:pt x="124334" y="80589"/>
                  </a:lnTo>
                  <a:lnTo>
                    <a:pt x="141451" y="34637"/>
                  </a:lnTo>
                  <a:lnTo>
                    <a:pt x="149146" y="20249"/>
                  </a:lnTo>
                  <a:lnTo>
                    <a:pt x="160369" y="10658"/>
                  </a:lnTo>
                  <a:lnTo>
                    <a:pt x="189090" y="0"/>
                  </a:lnTo>
                  <a:lnTo>
                    <a:pt x="202233" y="206"/>
                  </a:lnTo>
                  <a:lnTo>
                    <a:pt x="224962" y="8558"/>
                  </a:lnTo>
                  <a:lnTo>
                    <a:pt x="232242" y="18098"/>
                  </a:lnTo>
                  <a:lnTo>
                    <a:pt x="240331" y="44948"/>
                  </a:lnTo>
                  <a:lnTo>
                    <a:pt x="235801" y="73131"/>
                  </a:lnTo>
                  <a:lnTo>
                    <a:pt x="222107" y="100892"/>
                  </a:lnTo>
                  <a:lnTo>
                    <a:pt x="170367" y="162405"/>
                  </a:lnTo>
                  <a:lnTo>
                    <a:pt x="134778" y="184480"/>
                  </a:lnTo>
                  <a:lnTo>
                    <a:pt x="129462" y="185653"/>
                  </a:lnTo>
                  <a:lnTo>
                    <a:pt x="128965" y="183389"/>
                  </a:lnTo>
                  <a:lnTo>
                    <a:pt x="131681" y="178833"/>
                  </a:lnTo>
                  <a:lnTo>
                    <a:pt x="150948" y="173769"/>
                  </a:lnTo>
                  <a:lnTo>
                    <a:pt x="164618" y="172419"/>
                  </a:lnTo>
                  <a:lnTo>
                    <a:pt x="212972" y="185077"/>
                  </a:lnTo>
                  <a:lnTo>
                    <a:pt x="239891" y="208030"/>
                  </a:lnTo>
                  <a:lnTo>
                    <a:pt x="251336" y="222683"/>
                  </a:lnTo>
                  <a:lnTo>
                    <a:pt x="257442" y="237021"/>
                  </a:lnTo>
                  <a:lnTo>
                    <a:pt x="260163" y="265141"/>
                  </a:lnTo>
                  <a:lnTo>
                    <a:pt x="252232" y="292872"/>
                  </a:lnTo>
                  <a:lnTo>
                    <a:pt x="245852" y="306666"/>
                  </a:lnTo>
                  <a:lnTo>
                    <a:pt x="226574" y="326055"/>
                  </a:lnTo>
                  <a:lnTo>
                    <a:pt x="169680" y="358194"/>
                  </a:lnTo>
                  <a:lnTo>
                    <a:pt x="127211" y="371808"/>
                  </a:lnTo>
                  <a:lnTo>
                    <a:pt x="80914" y="381414"/>
                  </a:lnTo>
                  <a:lnTo>
                    <a:pt x="17789" y="387580"/>
                  </a:lnTo>
                  <a:lnTo>
                    <a:pt x="0" y="389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471687" y="10169272"/>
            <a:ext cx="2769664" cy="932363"/>
            <a:chOff x="6471687" y="10169272"/>
            <a:chExt cx="2769664" cy="932363"/>
          </a:xfrm>
        </p:grpSpPr>
        <p:sp>
          <p:nvSpPr>
            <p:cNvPr id="14" name="Freeform 13"/>
            <p:cNvSpPr/>
            <p:nvPr/>
          </p:nvSpPr>
          <p:spPr>
            <a:xfrm>
              <a:off x="6595088" y="10169272"/>
              <a:ext cx="54846" cy="191958"/>
            </a:xfrm>
            <a:custGeom>
              <a:avLst/>
              <a:gdLst/>
              <a:ahLst/>
              <a:cxnLst/>
              <a:rect l="0" t="0" r="0" b="0"/>
              <a:pathLst>
                <a:path w="54846" h="191958">
                  <a:moveTo>
                    <a:pt x="54845" y="0"/>
                  </a:moveTo>
                  <a:lnTo>
                    <a:pt x="35761" y="57253"/>
                  </a:lnTo>
                  <a:lnTo>
                    <a:pt x="18123" y="110166"/>
                  </a:lnTo>
                  <a:lnTo>
                    <a:pt x="4032" y="160566"/>
                  </a:lnTo>
                  <a:lnTo>
                    <a:pt x="0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471687" y="10224117"/>
              <a:ext cx="315359" cy="329070"/>
            </a:xfrm>
            <a:custGeom>
              <a:avLst/>
              <a:gdLst/>
              <a:ahLst/>
              <a:cxnLst/>
              <a:rect l="0" t="0" r="0" b="0"/>
              <a:pathLst>
                <a:path w="315359" h="329070">
                  <a:moveTo>
                    <a:pt x="315358" y="0"/>
                  </a:moveTo>
                  <a:lnTo>
                    <a:pt x="269910" y="57252"/>
                  </a:lnTo>
                  <a:lnTo>
                    <a:pt x="220015" y="112865"/>
                  </a:lnTo>
                  <a:lnTo>
                    <a:pt x="188082" y="147701"/>
                  </a:lnTo>
                  <a:lnTo>
                    <a:pt x="132314" y="197640"/>
                  </a:lnTo>
                  <a:lnTo>
                    <a:pt x="75203" y="253983"/>
                  </a:lnTo>
                  <a:lnTo>
                    <a:pt x="12309" y="316767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557344" y="10429785"/>
              <a:ext cx="217426" cy="223404"/>
            </a:xfrm>
            <a:custGeom>
              <a:avLst/>
              <a:gdLst/>
              <a:ahLst/>
              <a:cxnLst/>
              <a:rect l="0" t="0" r="0" b="0"/>
              <a:pathLst>
                <a:path w="217426" h="223404">
                  <a:moveTo>
                    <a:pt x="133722" y="0"/>
                  </a:moveTo>
                  <a:lnTo>
                    <a:pt x="190975" y="26363"/>
                  </a:lnTo>
                  <a:lnTo>
                    <a:pt x="208934" y="46757"/>
                  </a:lnTo>
                  <a:lnTo>
                    <a:pt x="215857" y="58593"/>
                  </a:lnTo>
                  <a:lnTo>
                    <a:pt x="217425" y="71055"/>
                  </a:lnTo>
                  <a:lnTo>
                    <a:pt x="211041" y="97090"/>
                  </a:lnTo>
                  <a:lnTo>
                    <a:pt x="182117" y="140096"/>
                  </a:lnTo>
                  <a:lnTo>
                    <a:pt x="152970" y="168635"/>
                  </a:lnTo>
                  <a:lnTo>
                    <a:pt x="94134" y="201513"/>
                  </a:lnTo>
                  <a:lnTo>
                    <a:pt x="38050" y="223129"/>
                  </a:lnTo>
                  <a:lnTo>
                    <a:pt x="25760" y="223403"/>
                  </a:lnTo>
                  <a:lnTo>
                    <a:pt x="3980" y="215581"/>
                  </a:lnTo>
                  <a:lnTo>
                    <a:pt x="0" y="207707"/>
                  </a:lnTo>
                  <a:lnTo>
                    <a:pt x="394" y="197886"/>
                  </a:lnTo>
                  <a:lnTo>
                    <a:pt x="3704" y="186769"/>
                  </a:lnTo>
                  <a:lnTo>
                    <a:pt x="10480" y="177833"/>
                  </a:lnTo>
                  <a:lnTo>
                    <a:pt x="30197" y="163844"/>
                  </a:lnTo>
                  <a:lnTo>
                    <a:pt x="81551" y="154681"/>
                  </a:lnTo>
                  <a:lnTo>
                    <a:pt x="130452" y="159245"/>
                  </a:lnTo>
                  <a:lnTo>
                    <a:pt x="142206" y="165578"/>
                  </a:lnTo>
                  <a:lnTo>
                    <a:pt x="159330" y="184804"/>
                  </a:lnTo>
                  <a:lnTo>
                    <a:pt x="161458" y="190235"/>
                  </a:lnTo>
                  <a:lnTo>
                    <a:pt x="159830" y="192333"/>
                  </a:lnTo>
                  <a:lnTo>
                    <a:pt x="147434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541161" y="10224117"/>
              <a:ext cx="68557" cy="219380"/>
            </a:xfrm>
            <a:custGeom>
              <a:avLst/>
              <a:gdLst/>
              <a:ahLst/>
              <a:cxnLst/>
              <a:rect l="0" t="0" r="0" b="0"/>
              <a:pathLst>
                <a:path w="68557" h="219380">
                  <a:moveTo>
                    <a:pt x="68556" y="0"/>
                  </a:moveTo>
                  <a:lnTo>
                    <a:pt x="48187" y="34363"/>
                  </a:lnTo>
                  <a:lnTo>
                    <a:pt x="32728" y="81107"/>
                  </a:lnTo>
                  <a:lnTo>
                    <a:pt x="18500" y="132029"/>
                  </a:lnTo>
                  <a:lnTo>
                    <a:pt x="4106" y="186890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376626" y="10374940"/>
              <a:ext cx="356493" cy="274225"/>
            </a:xfrm>
            <a:custGeom>
              <a:avLst/>
              <a:gdLst/>
              <a:ahLst/>
              <a:cxnLst/>
              <a:rect l="0" t="0" r="0" b="0"/>
              <a:pathLst>
                <a:path w="356493" h="274225">
                  <a:moveTo>
                    <a:pt x="356492" y="0"/>
                  </a:moveTo>
                  <a:lnTo>
                    <a:pt x="307684" y="33892"/>
                  </a:lnTo>
                  <a:lnTo>
                    <a:pt x="247995" y="76267"/>
                  </a:lnTo>
                  <a:lnTo>
                    <a:pt x="189255" y="127276"/>
                  </a:lnTo>
                  <a:lnTo>
                    <a:pt x="136578" y="171733"/>
                  </a:lnTo>
                  <a:lnTo>
                    <a:pt x="83685" y="209855"/>
                  </a:lnTo>
                  <a:lnTo>
                    <a:pt x="25503" y="255892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422024" y="10580608"/>
              <a:ext cx="219207" cy="241318"/>
            </a:xfrm>
            <a:custGeom>
              <a:avLst/>
              <a:gdLst/>
              <a:ahLst/>
              <a:cxnLst/>
              <a:rect l="0" t="0" r="0" b="0"/>
              <a:pathLst>
                <a:path w="219207" h="241318">
                  <a:moveTo>
                    <a:pt x="132848" y="0"/>
                  </a:moveTo>
                  <a:lnTo>
                    <a:pt x="173587" y="12470"/>
                  </a:lnTo>
                  <a:lnTo>
                    <a:pt x="194627" y="26363"/>
                  </a:lnTo>
                  <a:lnTo>
                    <a:pt x="210071" y="46757"/>
                  </a:lnTo>
                  <a:lnTo>
                    <a:pt x="216323" y="58594"/>
                  </a:lnTo>
                  <a:lnTo>
                    <a:pt x="219206" y="83934"/>
                  </a:lnTo>
                  <a:lnTo>
                    <a:pt x="217843" y="97090"/>
                  </a:lnTo>
                  <a:lnTo>
                    <a:pt x="204140" y="123895"/>
                  </a:lnTo>
                  <a:lnTo>
                    <a:pt x="165381" y="171064"/>
                  </a:lnTo>
                  <a:lnTo>
                    <a:pt x="106491" y="209723"/>
                  </a:lnTo>
                  <a:lnTo>
                    <a:pt x="54113" y="234461"/>
                  </a:lnTo>
                  <a:lnTo>
                    <a:pt x="18127" y="241317"/>
                  </a:lnTo>
                  <a:lnTo>
                    <a:pt x="7616" y="237051"/>
                  </a:lnTo>
                  <a:lnTo>
                    <a:pt x="2133" y="228114"/>
                  </a:lnTo>
                  <a:lnTo>
                    <a:pt x="0" y="216062"/>
                  </a:lnTo>
                  <a:lnTo>
                    <a:pt x="3149" y="204979"/>
                  </a:lnTo>
                  <a:lnTo>
                    <a:pt x="18836" y="184541"/>
                  </a:lnTo>
                  <a:lnTo>
                    <a:pt x="60641" y="155905"/>
                  </a:lnTo>
                  <a:lnTo>
                    <a:pt x="111622" y="142681"/>
                  </a:lnTo>
                  <a:lnTo>
                    <a:pt x="158044" y="146041"/>
                  </a:lnTo>
                  <a:lnTo>
                    <a:pt x="169451" y="152206"/>
                  </a:lnTo>
                  <a:lnTo>
                    <a:pt x="186187" y="171243"/>
                  </a:lnTo>
                  <a:lnTo>
                    <a:pt x="189735" y="179671"/>
                  </a:lnTo>
                  <a:lnTo>
                    <a:pt x="190578" y="186813"/>
                  </a:lnTo>
                  <a:lnTo>
                    <a:pt x="187693" y="2056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8291346" y="10333806"/>
              <a:ext cx="17643" cy="178247"/>
            </a:xfrm>
            <a:custGeom>
              <a:avLst/>
              <a:gdLst/>
              <a:ahLst/>
              <a:cxnLst/>
              <a:rect l="0" t="0" r="0" b="0"/>
              <a:pathLst>
                <a:path w="17643" h="178247">
                  <a:moveTo>
                    <a:pt x="17642" y="0"/>
                  </a:moveTo>
                  <a:lnTo>
                    <a:pt x="3085" y="29116"/>
                  </a:lnTo>
                  <a:lnTo>
                    <a:pt x="0" y="59660"/>
                  </a:lnTo>
                  <a:lnTo>
                    <a:pt x="10433" y="121644"/>
                  </a:lnTo>
                  <a:lnTo>
                    <a:pt x="17642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8185587" y="10429785"/>
              <a:ext cx="315359" cy="287936"/>
            </a:xfrm>
            <a:custGeom>
              <a:avLst/>
              <a:gdLst/>
              <a:ahLst/>
              <a:cxnLst/>
              <a:rect l="0" t="0" r="0" b="0"/>
              <a:pathLst>
                <a:path w="315359" h="287936">
                  <a:moveTo>
                    <a:pt x="315358" y="0"/>
                  </a:moveTo>
                  <a:lnTo>
                    <a:pt x="259161" y="56197"/>
                  </a:lnTo>
                  <a:lnTo>
                    <a:pt x="203384" y="111974"/>
                  </a:lnTo>
                  <a:lnTo>
                    <a:pt x="147663" y="163631"/>
                  </a:lnTo>
                  <a:lnTo>
                    <a:pt x="95354" y="208198"/>
                  </a:lnTo>
                  <a:lnTo>
                    <a:pt x="38193" y="259643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8230421" y="10683019"/>
              <a:ext cx="206023" cy="236791"/>
            </a:xfrm>
            <a:custGeom>
              <a:avLst/>
              <a:gdLst/>
              <a:ahLst/>
              <a:cxnLst/>
              <a:rect l="0" t="0" r="0" b="0"/>
              <a:pathLst>
                <a:path w="206023" h="236791">
                  <a:moveTo>
                    <a:pt x="51145" y="7279"/>
                  </a:moveTo>
                  <a:lnTo>
                    <a:pt x="72981" y="0"/>
                  </a:lnTo>
                  <a:lnTo>
                    <a:pt x="95889" y="489"/>
                  </a:lnTo>
                  <a:lnTo>
                    <a:pt x="147837" y="13216"/>
                  </a:lnTo>
                  <a:lnTo>
                    <a:pt x="181190" y="33244"/>
                  </a:lnTo>
                  <a:lnTo>
                    <a:pt x="196796" y="53859"/>
                  </a:lnTo>
                  <a:lnTo>
                    <a:pt x="203091" y="65754"/>
                  </a:lnTo>
                  <a:lnTo>
                    <a:pt x="206022" y="91160"/>
                  </a:lnTo>
                  <a:lnTo>
                    <a:pt x="204670" y="104333"/>
                  </a:lnTo>
                  <a:lnTo>
                    <a:pt x="190981" y="131158"/>
                  </a:lnTo>
                  <a:lnTo>
                    <a:pt x="152232" y="178341"/>
                  </a:lnTo>
                  <a:lnTo>
                    <a:pt x="94867" y="215478"/>
                  </a:lnTo>
                  <a:lnTo>
                    <a:pt x="50388" y="232317"/>
                  </a:lnTo>
                  <a:lnTo>
                    <a:pt x="16784" y="236790"/>
                  </a:lnTo>
                  <a:lnTo>
                    <a:pt x="6910" y="233413"/>
                  </a:lnTo>
                  <a:lnTo>
                    <a:pt x="1849" y="226591"/>
                  </a:lnTo>
                  <a:lnTo>
                    <a:pt x="0" y="217473"/>
                  </a:lnTo>
                  <a:lnTo>
                    <a:pt x="1814" y="208347"/>
                  </a:lnTo>
                  <a:lnTo>
                    <a:pt x="11954" y="190082"/>
                  </a:lnTo>
                  <a:lnTo>
                    <a:pt x="42072" y="162669"/>
                  </a:lnTo>
                  <a:lnTo>
                    <a:pt x="75042" y="152514"/>
                  </a:lnTo>
                  <a:lnTo>
                    <a:pt x="128304" y="150860"/>
                  </a:lnTo>
                  <a:lnTo>
                    <a:pt x="143718" y="153275"/>
                  </a:lnTo>
                  <a:lnTo>
                    <a:pt x="153994" y="160977"/>
                  </a:lnTo>
                  <a:lnTo>
                    <a:pt x="165412" y="185787"/>
                  </a:lnTo>
                  <a:lnTo>
                    <a:pt x="174546" y="2266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8980837" y="10484630"/>
              <a:ext cx="54846" cy="178247"/>
            </a:xfrm>
            <a:custGeom>
              <a:avLst/>
              <a:gdLst/>
              <a:ahLst/>
              <a:cxnLst/>
              <a:rect l="0" t="0" r="0" b="0"/>
              <a:pathLst>
                <a:path w="54846" h="178247">
                  <a:moveTo>
                    <a:pt x="0" y="0"/>
                  </a:moveTo>
                  <a:lnTo>
                    <a:pt x="4063" y="55597"/>
                  </a:lnTo>
                  <a:lnTo>
                    <a:pt x="18977" y="96202"/>
                  </a:lnTo>
                  <a:lnTo>
                    <a:pt x="44036" y="150867"/>
                  </a:lnTo>
                  <a:lnTo>
                    <a:pt x="54845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8871148" y="10525764"/>
              <a:ext cx="370203" cy="356492"/>
            </a:xfrm>
            <a:custGeom>
              <a:avLst/>
              <a:gdLst/>
              <a:ahLst/>
              <a:cxnLst/>
              <a:rect l="0" t="0" r="0" b="0"/>
              <a:pathLst>
                <a:path w="370203" h="356492">
                  <a:moveTo>
                    <a:pt x="370202" y="0"/>
                  </a:moveTo>
                  <a:lnTo>
                    <a:pt x="320228" y="61778"/>
                  </a:lnTo>
                  <a:lnTo>
                    <a:pt x="270200" y="113461"/>
                  </a:lnTo>
                  <a:lnTo>
                    <a:pt x="218584" y="158000"/>
                  </a:lnTo>
                  <a:lnTo>
                    <a:pt x="165900" y="205562"/>
                  </a:lnTo>
                  <a:lnTo>
                    <a:pt x="107762" y="255326"/>
                  </a:lnTo>
                  <a:lnTo>
                    <a:pt x="46337" y="310732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8947989" y="10758854"/>
              <a:ext cx="269435" cy="342781"/>
            </a:xfrm>
            <a:custGeom>
              <a:avLst/>
              <a:gdLst/>
              <a:ahLst/>
              <a:cxnLst/>
              <a:rect l="0" t="0" r="0" b="0"/>
              <a:pathLst>
                <a:path w="269435" h="342781">
                  <a:moveTo>
                    <a:pt x="183671" y="0"/>
                  </a:moveTo>
                  <a:lnTo>
                    <a:pt x="240923" y="26362"/>
                  </a:lnTo>
                  <a:lnTo>
                    <a:pt x="258883" y="46756"/>
                  </a:lnTo>
                  <a:lnTo>
                    <a:pt x="265805" y="58593"/>
                  </a:lnTo>
                  <a:lnTo>
                    <a:pt x="269434" y="92059"/>
                  </a:lnTo>
                  <a:lnTo>
                    <a:pt x="264445" y="127752"/>
                  </a:lnTo>
                  <a:lnTo>
                    <a:pt x="244506" y="164978"/>
                  </a:lnTo>
                  <a:lnTo>
                    <a:pt x="206408" y="204852"/>
                  </a:lnTo>
                  <a:lnTo>
                    <a:pt x="168572" y="228786"/>
                  </a:lnTo>
                  <a:lnTo>
                    <a:pt x="114841" y="257801"/>
                  </a:lnTo>
                  <a:lnTo>
                    <a:pt x="59343" y="276637"/>
                  </a:lnTo>
                  <a:lnTo>
                    <a:pt x="9213" y="277309"/>
                  </a:lnTo>
                  <a:lnTo>
                    <a:pt x="1857" y="273234"/>
                  </a:lnTo>
                  <a:lnTo>
                    <a:pt x="0" y="267470"/>
                  </a:lnTo>
                  <a:lnTo>
                    <a:pt x="1808" y="260580"/>
                  </a:lnTo>
                  <a:lnTo>
                    <a:pt x="16006" y="244800"/>
                  </a:lnTo>
                  <a:lnTo>
                    <a:pt x="69639" y="209843"/>
                  </a:lnTo>
                  <a:lnTo>
                    <a:pt x="121107" y="197256"/>
                  </a:lnTo>
                  <a:lnTo>
                    <a:pt x="167672" y="200805"/>
                  </a:lnTo>
                  <a:lnTo>
                    <a:pt x="179100" y="206996"/>
                  </a:lnTo>
                  <a:lnTo>
                    <a:pt x="195858" y="226063"/>
                  </a:lnTo>
                  <a:lnTo>
                    <a:pt x="200260" y="257897"/>
                  </a:lnTo>
                  <a:lnTo>
                    <a:pt x="194172" y="306458"/>
                  </a:lnTo>
                  <a:lnTo>
                    <a:pt x="183671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24038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2565400"/>
            <a:ext cx="9364980" cy="424573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1003300"/>
            <a:ext cx="8435213" cy="11116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546100"/>
            <a:ext cx="4013200" cy="4699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Freeform 4"/>
          <p:cNvSpPr/>
          <p:nvPr/>
        </p:nvSpPr>
        <p:spPr>
          <a:xfrm>
            <a:off x="5412012" y="1522675"/>
            <a:ext cx="1210672" cy="613282"/>
          </a:xfrm>
          <a:custGeom>
            <a:avLst/>
            <a:gdLst/>
            <a:ahLst/>
            <a:cxnLst/>
            <a:rect l="0" t="0" r="0" b="0"/>
            <a:pathLst>
              <a:path w="1210672" h="613282">
                <a:moveTo>
                  <a:pt x="758028" y="26691"/>
                </a:moveTo>
                <a:lnTo>
                  <a:pt x="700776" y="7607"/>
                </a:lnTo>
                <a:lnTo>
                  <a:pt x="639500" y="1739"/>
                </a:lnTo>
                <a:lnTo>
                  <a:pt x="578011" y="0"/>
                </a:lnTo>
                <a:lnTo>
                  <a:pt x="543956" y="7719"/>
                </a:lnTo>
                <a:lnTo>
                  <a:pt x="490963" y="25132"/>
                </a:lnTo>
                <a:lnTo>
                  <a:pt x="431081" y="44003"/>
                </a:lnTo>
                <a:lnTo>
                  <a:pt x="370681" y="72954"/>
                </a:lnTo>
                <a:lnTo>
                  <a:pt x="308604" y="110478"/>
                </a:lnTo>
                <a:lnTo>
                  <a:pt x="247554" y="154604"/>
                </a:lnTo>
                <a:lnTo>
                  <a:pt x="185285" y="202211"/>
                </a:lnTo>
                <a:lnTo>
                  <a:pt x="128240" y="249325"/>
                </a:lnTo>
                <a:lnTo>
                  <a:pt x="76806" y="301879"/>
                </a:lnTo>
                <a:lnTo>
                  <a:pt x="36683" y="351983"/>
                </a:lnTo>
                <a:lnTo>
                  <a:pt x="3107" y="409858"/>
                </a:lnTo>
                <a:lnTo>
                  <a:pt x="0" y="437695"/>
                </a:lnTo>
                <a:lnTo>
                  <a:pt x="10418" y="492806"/>
                </a:lnTo>
                <a:lnTo>
                  <a:pt x="30046" y="526707"/>
                </a:lnTo>
                <a:lnTo>
                  <a:pt x="50567" y="542442"/>
                </a:lnTo>
                <a:lnTo>
                  <a:pt x="108260" y="572235"/>
                </a:lnTo>
                <a:lnTo>
                  <a:pt x="167711" y="591206"/>
                </a:lnTo>
                <a:lnTo>
                  <a:pt x="215347" y="597514"/>
                </a:lnTo>
                <a:lnTo>
                  <a:pt x="266988" y="601842"/>
                </a:lnTo>
                <a:lnTo>
                  <a:pt x="320409" y="608843"/>
                </a:lnTo>
                <a:lnTo>
                  <a:pt x="378684" y="612970"/>
                </a:lnTo>
                <a:lnTo>
                  <a:pt x="438608" y="613281"/>
                </a:lnTo>
                <a:lnTo>
                  <a:pt x="495710" y="608341"/>
                </a:lnTo>
                <a:lnTo>
                  <a:pt x="555620" y="605130"/>
                </a:lnTo>
                <a:lnTo>
                  <a:pt x="617795" y="602179"/>
                </a:lnTo>
                <a:lnTo>
                  <a:pt x="680976" y="595790"/>
                </a:lnTo>
                <a:lnTo>
                  <a:pt x="740541" y="587872"/>
                </a:lnTo>
                <a:lnTo>
                  <a:pt x="797484" y="577751"/>
                </a:lnTo>
                <a:lnTo>
                  <a:pt x="853261" y="563096"/>
                </a:lnTo>
                <a:lnTo>
                  <a:pt x="908521" y="546427"/>
                </a:lnTo>
                <a:lnTo>
                  <a:pt x="962026" y="530385"/>
                </a:lnTo>
                <a:lnTo>
                  <a:pt x="1011197" y="518177"/>
                </a:lnTo>
                <a:lnTo>
                  <a:pt x="1074427" y="488182"/>
                </a:lnTo>
                <a:lnTo>
                  <a:pt x="1124477" y="457627"/>
                </a:lnTo>
                <a:lnTo>
                  <a:pt x="1168252" y="429277"/>
                </a:lnTo>
                <a:lnTo>
                  <a:pt x="1202890" y="379743"/>
                </a:lnTo>
                <a:lnTo>
                  <a:pt x="1210671" y="346614"/>
                </a:lnTo>
                <a:lnTo>
                  <a:pt x="1207528" y="313608"/>
                </a:lnTo>
                <a:lnTo>
                  <a:pt x="1195975" y="273548"/>
                </a:lnTo>
                <a:lnTo>
                  <a:pt x="1176621" y="242540"/>
                </a:lnTo>
                <a:lnTo>
                  <a:pt x="1126956" y="190528"/>
                </a:lnTo>
                <a:lnTo>
                  <a:pt x="1079441" y="157164"/>
                </a:lnTo>
                <a:lnTo>
                  <a:pt x="1026768" y="127981"/>
                </a:lnTo>
                <a:lnTo>
                  <a:pt x="965287" y="107316"/>
                </a:lnTo>
                <a:lnTo>
                  <a:pt x="921239" y="96548"/>
                </a:lnTo>
                <a:lnTo>
                  <a:pt x="874747" y="86684"/>
                </a:lnTo>
                <a:lnTo>
                  <a:pt x="823614" y="77222"/>
                </a:lnTo>
                <a:lnTo>
                  <a:pt x="770419" y="72001"/>
                </a:lnTo>
                <a:lnTo>
                  <a:pt x="716308" y="69681"/>
                </a:lnTo>
                <a:lnTo>
                  <a:pt x="661789" y="68649"/>
                </a:lnTo>
                <a:lnTo>
                  <a:pt x="607089" y="76316"/>
                </a:lnTo>
                <a:lnTo>
                  <a:pt x="552309" y="88357"/>
                </a:lnTo>
                <a:lnTo>
                  <a:pt x="497493" y="98786"/>
                </a:lnTo>
                <a:lnTo>
                  <a:pt x="442660" y="116625"/>
                </a:lnTo>
                <a:lnTo>
                  <a:pt x="387822" y="139788"/>
                </a:lnTo>
                <a:lnTo>
                  <a:pt x="332980" y="165317"/>
                </a:lnTo>
                <a:lnTo>
                  <a:pt x="278136" y="195961"/>
                </a:lnTo>
                <a:lnTo>
                  <a:pt x="226338" y="228370"/>
                </a:lnTo>
                <a:lnTo>
                  <a:pt x="164441" y="272310"/>
                </a:lnTo>
                <a:lnTo>
                  <a:pt x="113996" y="315916"/>
                </a:lnTo>
                <a:lnTo>
                  <a:pt x="99891" y="3283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829096" y="3262649"/>
            <a:ext cx="301647" cy="174467"/>
          </a:xfrm>
          <a:custGeom>
            <a:avLst/>
            <a:gdLst/>
            <a:ahLst/>
            <a:cxnLst/>
            <a:rect l="0" t="0" r="0" b="0"/>
            <a:pathLst>
              <a:path w="301647" h="174467">
                <a:moveTo>
                  <a:pt x="0" y="0"/>
                </a:moveTo>
                <a:lnTo>
                  <a:pt x="14915" y="48807"/>
                </a:lnTo>
                <a:lnTo>
                  <a:pt x="31841" y="94190"/>
                </a:lnTo>
                <a:lnTo>
                  <a:pt x="64858" y="143191"/>
                </a:lnTo>
                <a:lnTo>
                  <a:pt x="98945" y="165489"/>
                </a:lnTo>
                <a:lnTo>
                  <a:pt x="145270" y="174466"/>
                </a:lnTo>
                <a:lnTo>
                  <a:pt x="204869" y="169847"/>
                </a:lnTo>
                <a:lnTo>
                  <a:pt x="268311" y="156161"/>
                </a:lnTo>
                <a:lnTo>
                  <a:pt x="301646" y="1508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9400476" y="3645626"/>
            <a:ext cx="389323" cy="234028"/>
          </a:xfrm>
          <a:custGeom>
            <a:avLst/>
            <a:gdLst/>
            <a:ahLst/>
            <a:cxnLst/>
            <a:rect l="0" t="0" r="0" b="0"/>
            <a:pathLst>
              <a:path w="389323" h="234028">
                <a:moveTo>
                  <a:pt x="19120" y="937"/>
                </a:moveTo>
                <a:lnTo>
                  <a:pt x="11840" y="22773"/>
                </a:lnTo>
                <a:lnTo>
                  <a:pt x="12329" y="45682"/>
                </a:lnTo>
                <a:lnTo>
                  <a:pt x="17107" y="92399"/>
                </a:lnTo>
                <a:lnTo>
                  <a:pt x="18523" y="150422"/>
                </a:lnTo>
                <a:lnTo>
                  <a:pt x="17331" y="177064"/>
                </a:lnTo>
                <a:lnTo>
                  <a:pt x="14880" y="177770"/>
                </a:lnTo>
                <a:lnTo>
                  <a:pt x="8094" y="166367"/>
                </a:lnTo>
                <a:lnTo>
                  <a:pt x="0" y="146064"/>
                </a:lnTo>
                <a:lnTo>
                  <a:pt x="1436" y="101660"/>
                </a:lnTo>
                <a:lnTo>
                  <a:pt x="11510" y="57187"/>
                </a:lnTo>
                <a:lnTo>
                  <a:pt x="31423" y="22343"/>
                </a:lnTo>
                <a:lnTo>
                  <a:pt x="52010" y="6388"/>
                </a:lnTo>
                <a:lnTo>
                  <a:pt x="63898" y="0"/>
                </a:lnTo>
                <a:lnTo>
                  <a:pt x="77918" y="312"/>
                </a:lnTo>
                <a:lnTo>
                  <a:pt x="109745" y="12847"/>
                </a:lnTo>
                <a:lnTo>
                  <a:pt x="147367" y="45599"/>
                </a:lnTo>
                <a:lnTo>
                  <a:pt x="170532" y="84249"/>
                </a:lnTo>
                <a:lnTo>
                  <a:pt x="182585" y="138537"/>
                </a:lnTo>
                <a:lnTo>
                  <a:pt x="185988" y="138374"/>
                </a:lnTo>
                <a:lnTo>
                  <a:pt x="189780" y="133695"/>
                </a:lnTo>
                <a:lnTo>
                  <a:pt x="215343" y="74035"/>
                </a:lnTo>
                <a:lnTo>
                  <a:pt x="248482" y="33827"/>
                </a:lnTo>
                <a:lnTo>
                  <a:pt x="274421" y="23172"/>
                </a:lnTo>
                <a:lnTo>
                  <a:pt x="289869" y="20330"/>
                </a:lnTo>
                <a:lnTo>
                  <a:pt x="315159" y="25298"/>
                </a:lnTo>
                <a:lnTo>
                  <a:pt x="336555" y="39186"/>
                </a:lnTo>
                <a:lnTo>
                  <a:pt x="364208" y="72701"/>
                </a:lnTo>
                <a:lnTo>
                  <a:pt x="377144" y="98341"/>
                </a:lnTo>
                <a:lnTo>
                  <a:pt x="385713" y="145750"/>
                </a:lnTo>
                <a:lnTo>
                  <a:pt x="388253" y="198391"/>
                </a:lnTo>
                <a:lnTo>
                  <a:pt x="389322" y="23402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8308988" y="4228245"/>
            <a:ext cx="571240" cy="402009"/>
          </a:xfrm>
          <a:custGeom>
            <a:avLst/>
            <a:gdLst/>
            <a:ahLst/>
            <a:cxnLst/>
            <a:rect l="0" t="0" r="0" b="0"/>
            <a:pathLst>
              <a:path w="571240" h="402009">
                <a:moveTo>
                  <a:pt x="383914" y="7899"/>
                </a:moveTo>
                <a:lnTo>
                  <a:pt x="340128" y="0"/>
                </a:lnTo>
                <a:lnTo>
                  <a:pt x="290365" y="7929"/>
                </a:lnTo>
                <a:lnTo>
                  <a:pt x="235503" y="30421"/>
                </a:lnTo>
                <a:lnTo>
                  <a:pt x="173206" y="65355"/>
                </a:lnTo>
                <a:lnTo>
                  <a:pt x="118522" y="103127"/>
                </a:lnTo>
                <a:lnTo>
                  <a:pt x="92795" y="124365"/>
                </a:lnTo>
                <a:lnTo>
                  <a:pt x="61180" y="175288"/>
                </a:lnTo>
                <a:lnTo>
                  <a:pt x="39795" y="231340"/>
                </a:lnTo>
                <a:lnTo>
                  <a:pt x="41047" y="268186"/>
                </a:lnTo>
                <a:lnTo>
                  <a:pt x="51759" y="301828"/>
                </a:lnTo>
                <a:lnTo>
                  <a:pt x="66677" y="326936"/>
                </a:lnTo>
                <a:lnTo>
                  <a:pt x="106763" y="358202"/>
                </a:lnTo>
                <a:lnTo>
                  <a:pt x="157235" y="379484"/>
                </a:lnTo>
                <a:lnTo>
                  <a:pt x="219461" y="398800"/>
                </a:lnTo>
                <a:lnTo>
                  <a:pt x="274079" y="402008"/>
                </a:lnTo>
                <a:lnTo>
                  <a:pt x="321387" y="397360"/>
                </a:lnTo>
                <a:lnTo>
                  <a:pt x="377576" y="386178"/>
                </a:lnTo>
                <a:lnTo>
                  <a:pt x="440553" y="367227"/>
                </a:lnTo>
                <a:lnTo>
                  <a:pt x="498367" y="342717"/>
                </a:lnTo>
                <a:lnTo>
                  <a:pt x="530761" y="319718"/>
                </a:lnTo>
                <a:lnTo>
                  <a:pt x="552266" y="290199"/>
                </a:lnTo>
                <a:lnTo>
                  <a:pt x="565380" y="256767"/>
                </a:lnTo>
                <a:lnTo>
                  <a:pt x="571239" y="205208"/>
                </a:lnTo>
                <a:lnTo>
                  <a:pt x="562480" y="158785"/>
                </a:lnTo>
                <a:lnTo>
                  <a:pt x="532994" y="97401"/>
                </a:lnTo>
                <a:lnTo>
                  <a:pt x="524434" y="85849"/>
                </a:lnTo>
                <a:lnTo>
                  <a:pt x="475993" y="55032"/>
                </a:lnTo>
                <a:lnTo>
                  <a:pt x="413397" y="26604"/>
                </a:lnTo>
                <a:lnTo>
                  <a:pt x="369087" y="16213"/>
                </a:lnTo>
                <a:lnTo>
                  <a:pt x="309441" y="14425"/>
                </a:lnTo>
                <a:lnTo>
                  <a:pt x="248341" y="27470"/>
                </a:lnTo>
                <a:lnTo>
                  <a:pt x="191567" y="54831"/>
                </a:lnTo>
                <a:lnTo>
                  <a:pt x="133780" y="91884"/>
                </a:lnTo>
                <a:lnTo>
                  <a:pt x="70607" y="145350"/>
                </a:lnTo>
                <a:lnTo>
                  <a:pt x="22241" y="195861"/>
                </a:lnTo>
                <a:lnTo>
                  <a:pt x="0" y="2272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937080" y="6088100"/>
            <a:ext cx="1715467" cy="574921"/>
          </a:xfrm>
          <a:custGeom>
            <a:avLst/>
            <a:gdLst/>
            <a:ahLst/>
            <a:cxnLst/>
            <a:rect l="0" t="0" r="0" b="0"/>
            <a:pathLst>
              <a:path w="1715467" h="574921">
                <a:moveTo>
                  <a:pt x="1531854" y="40190"/>
                </a:moveTo>
                <a:lnTo>
                  <a:pt x="1483047" y="25275"/>
                </a:lnTo>
                <a:lnTo>
                  <a:pt x="1429539" y="16474"/>
                </a:lnTo>
                <a:lnTo>
                  <a:pt x="1373567" y="9803"/>
                </a:lnTo>
                <a:lnTo>
                  <a:pt x="1323974" y="2240"/>
                </a:lnTo>
                <a:lnTo>
                  <a:pt x="1266623" y="0"/>
                </a:lnTo>
                <a:lnTo>
                  <a:pt x="1209512" y="3399"/>
                </a:lnTo>
                <a:lnTo>
                  <a:pt x="1155520" y="9991"/>
                </a:lnTo>
                <a:lnTo>
                  <a:pt x="1113222" y="11533"/>
                </a:lnTo>
                <a:lnTo>
                  <a:pt x="1069032" y="12219"/>
                </a:lnTo>
                <a:lnTo>
                  <a:pt x="1019939" y="12523"/>
                </a:lnTo>
                <a:lnTo>
                  <a:pt x="970697" y="14182"/>
                </a:lnTo>
                <a:lnTo>
                  <a:pt x="928499" y="19998"/>
                </a:lnTo>
                <a:lnTo>
                  <a:pt x="881306" y="23599"/>
                </a:lnTo>
                <a:lnTo>
                  <a:pt x="831386" y="25199"/>
                </a:lnTo>
                <a:lnTo>
                  <a:pt x="783808" y="25910"/>
                </a:lnTo>
                <a:lnTo>
                  <a:pt x="737271" y="26226"/>
                </a:lnTo>
                <a:lnTo>
                  <a:pt x="691196" y="27890"/>
                </a:lnTo>
                <a:lnTo>
                  <a:pt x="645328" y="33708"/>
                </a:lnTo>
                <a:lnTo>
                  <a:pt x="599551" y="37309"/>
                </a:lnTo>
                <a:lnTo>
                  <a:pt x="553814" y="40433"/>
                </a:lnTo>
                <a:lnTo>
                  <a:pt x="508096" y="46900"/>
                </a:lnTo>
                <a:lnTo>
                  <a:pt x="462385" y="50789"/>
                </a:lnTo>
                <a:lnTo>
                  <a:pt x="416678" y="55565"/>
                </a:lnTo>
                <a:lnTo>
                  <a:pt x="370973" y="67844"/>
                </a:lnTo>
                <a:lnTo>
                  <a:pt x="309695" y="84608"/>
                </a:lnTo>
                <a:lnTo>
                  <a:pt x="252944" y="99224"/>
                </a:lnTo>
                <a:lnTo>
                  <a:pt x="190120" y="128758"/>
                </a:lnTo>
                <a:lnTo>
                  <a:pt x="129637" y="167995"/>
                </a:lnTo>
                <a:lnTo>
                  <a:pt x="66738" y="212027"/>
                </a:lnTo>
                <a:lnTo>
                  <a:pt x="31488" y="255300"/>
                </a:lnTo>
                <a:lnTo>
                  <a:pt x="9025" y="299438"/>
                </a:lnTo>
                <a:lnTo>
                  <a:pt x="0" y="356019"/>
                </a:lnTo>
                <a:lnTo>
                  <a:pt x="6014" y="390797"/>
                </a:lnTo>
                <a:lnTo>
                  <a:pt x="20366" y="421489"/>
                </a:lnTo>
                <a:lnTo>
                  <a:pt x="54142" y="462939"/>
                </a:lnTo>
                <a:lnTo>
                  <a:pt x="106501" y="505014"/>
                </a:lnTo>
                <a:lnTo>
                  <a:pt x="160855" y="535387"/>
                </a:lnTo>
                <a:lnTo>
                  <a:pt x="223740" y="551193"/>
                </a:lnTo>
                <a:lnTo>
                  <a:pt x="285706" y="558245"/>
                </a:lnTo>
                <a:lnTo>
                  <a:pt x="342661" y="567615"/>
                </a:lnTo>
                <a:lnTo>
                  <a:pt x="398131" y="572760"/>
                </a:lnTo>
                <a:lnTo>
                  <a:pt x="453162" y="574285"/>
                </a:lnTo>
                <a:lnTo>
                  <a:pt x="515340" y="574737"/>
                </a:lnTo>
                <a:lnTo>
                  <a:pt x="574728" y="574870"/>
                </a:lnTo>
                <a:lnTo>
                  <a:pt x="638197" y="574910"/>
                </a:lnTo>
                <a:lnTo>
                  <a:pt x="682711" y="574920"/>
                </a:lnTo>
                <a:lnTo>
                  <a:pt x="726363" y="573400"/>
                </a:lnTo>
                <a:lnTo>
                  <a:pt x="786722" y="565502"/>
                </a:lnTo>
                <a:lnTo>
                  <a:pt x="829974" y="563121"/>
                </a:lnTo>
                <a:lnTo>
                  <a:pt x="874588" y="558000"/>
                </a:lnTo>
                <a:lnTo>
                  <a:pt x="919808" y="550645"/>
                </a:lnTo>
                <a:lnTo>
                  <a:pt x="965297" y="542299"/>
                </a:lnTo>
                <a:lnTo>
                  <a:pt x="1010905" y="537574"/>
                </a:lnTo>
                <a:lnTo>
                  <a:pt x="1056566" y="533950"/>
                </a:lnTo>
                <a:lnTo>
                  <a:pt x="1102252" y="527261"/>
                </a:lnTo>
                <a:lnTo>
                  <a:pt x="1147947" y="519210"/>
                </a:lnTo>
                <a:lnTo>
                  <a:pt x="1192124" y="510553"/>
                </a:lnTo>
                <a:lnTo>
                  <a:pt x="1252778" y="497115"/>
                </a:lnTo>
                <a:lnTo>
                  <a:pt x="1296099" y="488038"/>
                </a:lnTo>
                <a:lnTo>
                  <a:pt x="1356035" y="474363"/>
                </a:lnTo>
                <a:lnTo>
                  <a:pt x="1412388" y="460662"/>
                </a:lnTo>
                <a:lnTo>
                  <a:pt x="1475078" y="442384"/>
                </a:lnTo>
                <a:lnTo>
                  <a:pt x="1531473" y="420041"/>
                </a:lnTo>
                <a:lnTo>
                  <a:pt x="1593902" y="379459"/>
                </a:lnTo>
                <a:lnTo>
                  <a:pt x="1652446" y="328955"/>
                </a:lnTo>
                <a:lnTo>
                  <a:pt x="1683538" y="296209"/>
                </a:lnTo>
                <a:lnTo>
                  <a:pt x="1708464" y="240907"/>
                </a:lnTo>
                <a:lnTo>
                  <a:pt x="1715466" y="207094"/>
                </a:lnTo>
                <a:lnTo>
                  <a:pt x="1710843" y="155322"/>
                </a:lnTo>
                <a:lnTo>
                  <a:pt x="1698302" y="110358"/>
                </a:lnTo>
                <a:lnTo>
                  <a:pt x="1674442" y="69613"/>
                </a:lnTo>
                <a:lnTo>
                  <a:pt x="1637580" y="37567"/>
                </a:lnTo>
                <a:lnTo>
                  <a:pt x="1605758" y="18203"/>
                </a:lnTo>
                <a:lnTo>
                  <a:pt x="1546303" y="4730"/>
                </a:lnTo>
                <a:lnTo>
                  <a:pt x="1498665" y="1578"/>
                </a:lnTo>
                <a:lnTo>
                  <a:pt x="1447024" y="1701"/>
                </a:lnTo>
                <a:lnTo>
                  <a:pt x="1393603" y="6833"/>
                </a:lnTo>
                <a:lnTo>
                  <a:pt x="1347516" y="14192"/>
                </a:lnTo>
                <a:lnTo>
                  <a:pt x="1287310" y="30964"/>
                </a:lnTo>
                <a:lnTo>
                  <a:pt x="1230876" y="55230"/>
                </a:lnTo>
                <a:lnTo>
                  <a:pt x="1167436" y="85780"/>
                </a:lnTo>
                <a:lnTo>
                  <a:pt x="1115122" y="111591"/>
                </a:lnTo>
                <a:lnTo>
                  <a:pt x="1093096" y="1224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14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114300"/>
            <a:ext cx="9075547" cy="50559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5168900"/>
            <a:ext cx="8931783" cy="339636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355600" y="8712200"/>
            <a:ext cx="966876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Assignment: Practice problems 1-8: 9-12 are bonus if all previous work is complete.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096896" y="3357342"/>
            <a:ext cx="802406" cy="260514"/>
            <a:chOff x="1096896" y="3357342"/>
            <a:chExt cx="802406" cy="260514"/>
          </a:xfrm>
        </p:grpSpPr>
        <p:sp>
          <p:nvSpPr>
            <p:cNvPr id="5" name="Freeform 4"/>
            <p:cNvSpPr/>
            <p:nvPr/>
          </p:nvSpPr>
          <p:spPr>
            <a:xfrm>
              <a:off x="1096896" y="3425898"/>
              <a:ext cx="150824" cy="41135"/>
            </a:xfrm>
            <a:custGeom>
              <a:avLst/>
              <a:gdLst/>
              <a:ahLst/>
              <a:cxnLst/>
              <a:rect l="0" t="0" r="0" b="0"/>
              <a:pathLst>
                <a:path w="150824" h="41135">
                  <a:moveTo>
                    <a:pt x="0" y="0"/>
                  </a:moveTo>
                  <a:lnTo>
                    <a:pt x="48807" y="14915"/>
                  </a:lnTo>
                  <a:lnTo>
                    <a:pt x="108497" y="32231"/>
                  </a:lnTo>
                  <a:lnTo>
                    <a:pt x="150823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261431" y="3365957"/>
              <a:ext cx="226392" cy="251899"/>
            </a:xfrm>
            <a:custGeom>
              <a:avLst/>
              <a:gdLst/>
              <a:ahLst/>
              <a:cxnLst/>
              <a:rect l="0" t="0" r="0" b="0"/>
              <a:pathLst>
                <a:path w="226392" h="251899">
                  <a:moveTo>
                    <a:pt x="205668" y="32519"/>
                  </a:moveTo>
                  <a:lnTo>
                    <a:pt x="182251" y="12149"/>
                  </a:lnTo>
                  <a:lnTo>
                    <a:pt x="160221" y="1629"/>
                  </a:lnTo>
                  <a:lnTo>
                    <a:pt x="131132" y="0"/>
                  </a:lnTo>
                  <a:lnTo>
                    <a:pt x="114844" y="1699"/>
                  </a:lnTo>
                  <a:lnTo>
                    <a:pt x="102461" y="7402"/>
                  </a:lnTo>
                  <a:lnTo>
                    <a:pt x="84640" y="25926"/>
                  </a:lnTo>
                  <a:lnTo>
                    <a:pt x="66043" y="62050"/>
                  </a:lnTo>
                  <a:lnTo>
                    <a:pt x="58162" y="108978"/>
                  </a:lnTo>
                  <a:lnTo>
                    <a:pt x="60103" y="117008"/>
                  </a:lnTo>
                  <a:lnTo>
                    <a:pt x="64444" y="119314"/>
                  </a:lnTo>
                  <a:lnTo>
                    <a:pt x="70385" y="117804"/>
                  </a:lnTo>
                  <a:lnTo>
                    <a:pt x="126671" y="84161"/>
                  </a:lnTo>
                  <a:lnTo>
                    <a:pt x="172782" y="76766"/>
                  </a:lnTo>
                  <a:lnTo>
                    <a:pt x="186791" y="80299"/>
                  </a:lnTo>
                  <a:lnTo>
                    <a:pt x="210481" y="96411"/>
                  </a:lnTo>
                  <a:lnTo>
                    <a:pt x="223042" y="122870"/>
                  </a:lnTo>
                  <a:lnTo>
                    <a:pt x="226391" y="138456"/>
                  </a:lnTo>
                  <a:lnTo>
                    <a:pt x="221987" y="167963"/>
                  </a:lnTo>
                  <a:lnTo>
                    <a:pt x="202378" y="206208"/>
                  </a:lnTo>
                  <a:lnTo>
                    <a:pt x="194334" y="216867"/>
                  </a:lnTo>
                  <a:lnTo>
                    <a:pt x="169145" y="232774"/>
                  </a:lnTo>
                  <a:lnTo>
                    <a:pt x="137638" y="243398"/>
                  </a:lnTo>
                  <a:lnTo>
                    <a:pt x="85639" y="249379"/>
                  </a:lnTo>
                  <a:lnTo>
                    <a:pt x="25662" y="251400"/>
                  </a:lnTo>
                  <a:lnTo>
                    <a:pt x="0" y="2518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700577" y="3357342"/>
              <a:ext cx="198725" cy="250788"/>
            </a:xfrm>
            <a:custGeom>
              <a:avLst/>
              <a:gdLst/>
              <a:ahLst/>
              <a:cxnLst/>
              <a:rect l="0" t="0" r="0" b="0"/>
              <a:pathLst>
                <a:path w="198725" h="250788">
                  <a:moveTo>
                    <a:pt x="95590" y="0"/>
                  </a:moveTo>
                  <a:lnTo>
                    <a:pt x="124706" y="0"/>
                  </a:lnTo>
                  <a:lnTo>
                    <a:pt x="147125" y="8125"/>
                  </a:lnTo>
                  <a:lnTo>
                    <a:pt x="167246" y="23416"/>
                  </a:lnTo>
                  <a:lnTo>
                    <a:pt x="186344" y="45447"/>
                  </a:lnTo>
                  <a:lnTo>
                    <a:pt x="196864" y="78598"/>
                  </a:lnTo>
                  <a:lnTo>
                    <a:pt x="198724" y="131962"/>
                  </a:lnTo>
                  <a:lnTo>
                    <a:pt x="196339" y="147390"/>
                  </a:lnTo>
                  <a:lnTo>
                    <a:pt x="181501" y="176720"/>
                  </a:lnTo>
                  <a:lnTo>
                    <a:pt x="158148" y="203466"/>
                  </a:lnTo>
                  <a:lnTo>
                    <a:pt x="97565" y="241401"/>
                  </a:lnTo>
                  <a:lnTo>
                    <a:pt x="83196" y="247772"/>
                  </a:lnTo>
                  <a:lnTo>
                    <a:pt x="50979" y="250787"/>
                  </a:lnTo>
                  <a:lnTo>
                    <a:pt x="33857" y="249459"/>
                  </a:lnTo>
                  <a:lnTo>
                    <a:pt x="20919" y="244003"/>
                  </a:lnTo>
                  <a:lnTo>
                    <a:pt x="2480" y="225752"/>
                  </a:lnTo>
                  <a:lnTo>
                    <a:pt x="0" y="216010"/>
                  </a:lnTo>
                  <a:lnTo>
                    <a:pt x="1394" y="206469"/>
                  </a:lnTo>
                  <a:lnTo>
                    <a:pt x="5371" y="197061"/>
                  </a:lnTo>
                  <a:lnTo>
                    <a:pt x="26039" y="182545"/>
                  </a:lnTo>
                  <a:lnTo>
                    <a:pt x="40082" y="176542"/>
                  </a:lnTo>
                  <a:lnTo>
                    <a:pt x="67873" y="173933"/>
                  </a:lnTo>
                  <a:lnTo>
                    <a:pt x="93936" y="179376"/>
                  </a:lnTo>
                  <a:lnTo>
                    <a:pt x="115676" y="191951"/>
                  </a:lnTo>
                  <a:lnTo>
                    <a:pt x="131432" y="211759"/>
                  </a:lnTo>
                  <a:lnTo>
                    <a:pt x="150435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358327" y="3275075"/>
            <a:ext cx="755356" cy="301647"/>
            <a:chOff x="2358327" y="3275075"/>
            <a:chExt cx="755356" cy="301647"/>
          </a:xfrm>
        </p:grpSpPr>
        <p:sp>
          <p:nvSpPr>
            <p:cNvPr id="9" name="Freeform 8"/>
            <p:cNvSpPr/>
            <p:nvPr/>
          </p:nvSpPr>
          <p:spPr>
            <a:xfrm>
              <a:off x="2358327" y="3404287"/>
              <a:ext cx="150824" cy="7901"/>
            </a:xfrm>
            <a:custGeom>
              <a:avLst/>
              <a:gdLst/>
              <a:ahLst/>
              <a:cxnLst/>
              <a:rect l="0" t="0" r="0" b="0"/>
              <a:pathLst>
                <a:path w="150824" h="7901">
                  <a:moveTo>
                    <a:pt x="0" y="7900"/>
                  </a:moveTo>
                  <a:lnTo>
                    <a:pt x="55597" y="3837"/>
                  </a:lnTo>
                  <a:lnTo>
                    <a:pt x="84125" y="0"/>
                  </a:lnTo>
                  <a:lnTo>
                    <a:pt x="135842" y="5888"/>
                  </a:lnTo>
                  <a:lnTo>
                    <a:pt x="150823" y="7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563995" y="3275075"/>
              <a:ext cx="137113" cy="301647"/>
            </a:xfrm>
            <a:custGeom>
              <a:avLst/>
              <a:gdLst/>
              <a:ahLst/>
              <a:cxnLst/>
              <a:rect l="0" t="0" r="0" b="0"/>
              <a:pathLst>
                <a:path w="137113" h="301647">
                  <a:moveTo>
                    <a:pt x="137112" y="0"/>
                  </a:moveTo>
                  <a:lnTo>
                    <a:pt x="122197" y="55597"/>
                  </a:lnTo>
                  <a:lnTo>
                    <a:pt x="104881" y="117117"/>
                  </a:lnTo>
                  <a:lnTo>
                    <a:pt x="75844" y="178528"/>
                  </a:lnTo>
                  <a:lnTo>
                    <a:pt x="40767" y="239635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920486" y="3281507"/>
              <a:ext cx="193197" cy="295215"/>
            </a:xfrm>
            <a:custGeom>
              <a:avLst/>
              <a:gdLst/>
              <a:ahLst/>
              <a:cxnLst/>
              <a:rect l="0" t="0" r="0" b="0"/>
              <a:pathLst>
                <a:path w="193197" h="295215">
                  <a:moveTo>
                    <a:pt x="41133" y="7279"/>
                  </a:moveTo>
                  <a:lnTo>
                    <a:pt x="62970" y="0"/>
                  </a:lnTo>
                  <a:lnTo>
                    <a:pt x="89941" y="4551"/>
                  </a:lnTo>
                  <a:lnTo>
                    <a:pt x="105665" y="10031"/>
                  </a:lnTo>
                  <a:lnTo>
                    <a:pt x="127198" y="28307"/>
                  </a:lnTo>
                  <a:lnTo>
                    <a:pt x="135073" y="39579"/>
                  </a:lnTo>
                  <a:lnTo>
                    <a:pt x="139761" y="68354"/>
                  </a:lnTo>
                  <a:lnTo>
                    <a:pt x="135242" y="98409"/>
                  </a:lnTo>
                  <a:lnTo>
                    <a:pt x="123077" y="121923"/>
                  </a:lnTo>
                  <a:lnTo>
                    <a:pt x="112521" y="129413"/>
                  </a:lnTo>
                  <a:lnTo>
                    <a:pt x="84541" y="137734"/>
                  </a:lnTo>
                  <a:lnTo>
                    <a:pt x="77690" y="136906"/>
                  </a:lnTo>
                  <a:lnTo>
                    <a:pt x="76168" y="133307"/>
                  </a:lnTo>
                  <a:lnTo>
                    <a:pt x="78201" y="127861"/>
                  </a:lnTo>
                  <a:lnTo>
                    <a:pt x="84127" y="127277"/>
                  </a:lnTo>
                  <a:lnTo>
                    <a:pt x="139162" y="148814"/>
                  </a:lnTo>
                  <a:lnTo>
                    <a:pt x="161383" y="166162"/>
                  </a:lnTo>
                  <a:lnTo>
                    <a:pt x="179892" y="189107"/>
                  </a:lnTo>
                  <a:lnTo>
                    <a:pt x="193196" y="214539"/>
                  </a:lnTo>
                  <a:lnTo>
                    <a:pt x="192783" y="226196"/>
                  </a:lnTo>
                  <a:lnTo>
                    <a:pt x="187937" y="237015"/>
                  </a:lnTo>
                  <a:lnTo>
                    <a:pt x="170365" y="255636"/>
                  </a:lnTo>
                  <a:lnTo>
                    <a:pt x="133254" y="274685"/>
                  </a:lnTo>
                  <a:lnTo>
                    <a:pt x="84340" y="288455"/>
                  </a:lnTo>
                  <a:lnTo>
                    <a:pt x="25406" y="293879"/>
                  </a:lnTo>
                  <a:lnTo>
                    <a:pt x="0" y="2952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000918" y="3698034"/>
            <a:ext cx="795250" cy="235179"/>
            <a:chOff x="1000918" y="3698034"/>
            <a:chExt cx="795250" cy="235179"/>
          </a:xfrm>
        </p:grpSpPr>
        <p:sp>
          <p:nvSpPr>
            <p:cNvPr id="13" name="Freeform 12"/>
            <p:cNvSpPr/>
            <p:nvPr/>
          </p:nvSpPr>
          <p:spPr>
            <a:xfrm>
              <a:off x="1000918" y="3782389"/>
              <a:ext cx="137113" cy="13712"/>
            </a:xfrm>
            <a:custGeom>
              <a:avLst/>
              <a:gdLst/>
              <a:ahLst/>
              <a:cxnLst/>
              <a:rect l="0" t="0" r="0" b="0"/>
              <a:pathLst>
                <a:path w="137113" h="13712">
                  <a:moveTo>
                    <a:pt x="0" y="13711"/>
                  </a:moveTo>
                  <a:lnTo>
                    <a:pt x="55597" y="9649"/>
                  </a:lnTo>
                  <a:lnTo>
                    <a:pt x="96201" y="2859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222565" y="3698034"/>
              <a:ext cx="206098" cy="235179"/>
            </a:xfrm>
            <a:custGeom>
              <a:avLst/>
              <a:gdLst/>
              <a:ahLst/>
              <a:cxnLst/>
              <a:rect l="0" t="0" r="0" b="0"/>
              <a:pathLst>
                <a:path w="206098" h="235179">
                  <a:moveTo>
                    <a:pt x="93710" y="15799"/>
                  </a:moveTo>
                  <a:lnTo>
                    <a:pt x="108268" y="1241"/>
                  </a:lnTo>
                  <a:lnTo>
                    <a:pt x="117127" y="0"/>
                  </a:lnTo>
                  <a:lnTo>
                    <a:pt x="139157" y="6746"/>
                  </a:lnTo>
                  <a:lnTo>
                    <a:pt x="160121" y="23963"/>
                  </a:lnTo>
                  <a:lnTo>
                    <a:pt x="169977" y="34953"/>
                  </a:lnTo>
                  <a:lnTo>
                    <a:pt x="175024" y="48373"/>
                  </a:lnTo>
                  <a:lnTo>
                    <a:pt x="176569" y="79535"/>
                  </a:lnTo>
                  <a:lnTo>
                    <a:pt x="161595" y="124061"/>
                  </a:lnTo>
                  <a:lnTo>
                    <a:pt x="120443" y="178942"/>
                  </a:lnTo>
                  <a:lnTo>
                    <a:pt x="111532" y="188547"/>
                  </a:lnTo>
                  <a:lnTo>
                    <a:pt x="85381" y="199218"/>
                  </a:lnTo>
                  <a:lnTo>
                    <a:pt x="69876" y="202064"/>
                  </a:lnTo>
                  <a:lnTo>
                    <a:pt x="44523" y="197101"/>
                  </a:lnTo>
                  <a:lnTo>
                    <a:pt x="13119" y="177176"/>
                  </a:lnTo>
                  <a:lnTo>
                    <a:pt x="3420" y="169088"/>
                  </a:lnTo>
                  <a:lnTo>
                    <a:pt x="0" y="159126"/>
                  </a:lnTo>
                  <a:lnTo>
                    <a:pt x="4326" y="135868"/>
                  </a:lnTo>
                  <a:lnTo>
                    <a:pt x="11269" y="126314"/>
                  </a:lnTo>
                  <a:lnTo>
                    <a:pt x="31171" y="111637"/>
                  </a:lnTo>
                  <a:lnTo>
                    <a:pt x="68071" y="94809"/>
                  </a:lnTo>
                  <a:lnTo>
                    <a:pt x="122507" y="94731"/>
                  </a:lnTo>
                  <a:lnTo>
                    <a:pt x="172322" y="111636"/>
                  </a:lnTo>
                  <a:lnTo>
                    <a:pt x="193650" y="131520"/>
                  </a:lnTo>
                  <a:lnTo>
                    <a:pt x="201471" y="143221"/>
                  </a:lnTo>
                  <a:lnTo>
                    <a:pt x="206097" y="172472"/>
                  </a:lnTo>
                  <a:lnTo>
                    <a:pt x="203400" y="2351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741323" y="3713833"/>
              <a:ext cx="54845" cy="191958"/>
            </a:xfrm>
            <a:custGeom>
              <a:avLst/>
              <a:gdLst/>
              <a:ahLst/>
              <a:cxnLst/>
              <a:rect l="0" t="0" r="0" b="0"/>
              <a:pathLst>
                <a:path w="54845" h="191958">
                  <a:moveTo>
                    <a:pt x="54844" y="0"/>
                  </a:moveTo>
                  <a:lnTo>
                    <a:pt x="39929" y="48807"/>
                  </a:lnTo>
                  <a:lnTo>
                    <a:pt x="27065" y="98252"/>
                  </a:lnTo>
                  <a:lnTo>
                    <a:pt x="13605" y="147434"/>
                  </a:lnTo>
                  <a:lnTo>
                    <a:pt x="0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563995" y="4070324"/>
            <a:ext cx="365777" cy="318818"/>
            <a:chOff x="2563995" y="4070324"/>
            <a:chExt cx="365777" cy="318818"/>
          </a:xfrm>
        </p:grpSpPr>
        <p:sp>
          <p:nvSpPr>
            <p:cNvPr id="17" name="Freeform 16"/>
            <p:cNvSpPr/>
            <p:nvPr/>
          </p:nvSpPr>
          <p:spPr>
            <a:xfrm>
              <a:off x="2563995" y="4070324"/>
              <a:ext cx="95979" cy="301648"/>
            </a:xfrm>
            <a:custGeom>
              <a:avLst/>
              <a:gdLst/>
              <a:ahLst/>
              <a:cxnLst/>
              <a:rect l="0" t="0" r="0" b="0"/>
              <a:pathLst>
                <a:path w="95979" h="301648">
                  <a:moveTo>
                    <a:pt x="95978" y="0"/>
                  </a:moveTo>
                  <a:lnTo>
                    <a:pt x="81063" y="48808"/>
                  </a:lnTo>
                  <a:lnTo>
                    <a:pt x="63748" y="108497"/>
                  </a:lnTo>
                  <a:lnTo>
                    <a:pt x="50204" y="157749"/>
                  </a:lnTo>
                  <a:lnTo>
                    <a:pt x="29263" y="210937"/>
                  </a:lnTo>
                  <a:lnTo>
                    <a:pt x="7360" y="269510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769663" y="4097747"/>
              <a:ext cx="160109" cy="291395"/>
            </a:xfrm>
            <a:custGeom>
              <a:avLst/>
              <a:gdLst/>
              <a:ahLst/>
              <a:cxnLst/>
              <a:rect l="0" t="0" r="0" b="0"/>
              <a:pathLst>
                <a:path w="160109" h="291395">
                  <a:moveTo>
                    <a:pt x="109689" y="0"/>
                  </a:moveTo>
                  <a:lnTo>
                    <a:pt x="83326" y="57252"/>
                  </a:lnTo>
                  <a:lnTo>
                    <a:pt x="58374" y="103970"/>
                  </a:lnTo>
                  <a:lnTo>
                    <a:pt x="31684" y="156407"/>
                  </a:lnTo>
                  <a:lnTo>
                    <a:pt x="11758" y="210538"/>
                  </a:lnTo>
                  <a:lnTo>
                    <a:pt x="3484" y="265172"/>
                  </a:lnTo>
                  <a:lnTo>
                    <a:pt x="8416" y="277330"/>
                  </a:lnTo>
                  <a:lnTo>
                    <a:pt x="17798" y="285435"/>
                  </a:lnTo>
                  <a:lnTo>
                    <a:pt x="30147" y="290839"/>
                  </a:lnTo>
                  <a:lnTo>
                    <a:pt x="41426" y="291394"/>
                  </a:lnTo>
                  <a:lnTo>
                    <a:pt x="62084" y="283886"/>
                  </a:lnTo>
                  <a:lnTo>
                    <a:pt x="90845" y="255250"/>
                  </a:lnTo>
                  <a:lnTo>
                    <a:pt x="126336" y="204628"/>
                  </a:lnTo>
                  <a:lnTo>
                    <a:pt x="149597" y="150618"/>
                  </a:lnTo>
                  <a:lnTo>
                    <a:pt x="160108" y="105566"/>
                  </a:lnTo>
                  <a:lnTo>
                    <a:pt x="159160" y="57685"/>
                  </a:lnTo>
                  <a:lnTo>
                    <a:pt x="156381" y="43027"/>
                  </a:lnTo>
                  <a:lnTo>
                    <a:pt x="149958" y="31732"/>
                  </a:lnTo>
                  <a:lnTo>
                    <a:pt x="130633" y="15119"/>
                  </a:lnTo>
                  <a:lnTo>
                    <a:pt x="119082" y="14649"/>
                  </a:lnTo>
                  <a:lnTo>
                    <a:pt x="94059" y="26316"/>
                  </a:lnTo>
                  <a:lnTo>
                    <a:pt x="61554" y="58579"/>
                  </a:lnTo>
                  <a:lnTo>
                    <a:pt x="32697" y="111951"/>
                  </a:lnTo>
                  <a:lnTo>
                    <a:pt x="7361" y="167407"/>
                  </a:lnTo>
                  <a:lnTo>
                    <a:pt x="0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014629" y="4773972"/>
            <a:ext cx="956025" cy="530361"/>
            <a:chOff x="1014629" y="4773972"/>
            <a:chExt cx="956025" cy="530361"/>
          </a:xfrm>
        </p:grpSpPr>
        <p:sp>
          <p:nvSpPr>
            <p:cNvPr id="20" name="Freeform 19"/>
            <p:cNvSpPr/>
            <p:nvPr/>
          </p:nvSpPr>
          <p:spPr>
            <a:xfrm>
              <a:off x="1014629" y="4892996"/>
              <a:ext cx="54846" cy="150825"/>
            </a:xfrm>
            <a:custGeom>
              <a:avLst/>
              <a:gdLst/>
              <a:ahLst/>
              <a:cxnLst/>
              <a:rect l="0" t="0" r="0" b="0"/>
              <a:pathLst>
                <a:path w="54846" h="150825">
                  <a:moveTo>
                    <a:pt x="0" y="0"/>
                  </a:moveTo>
                  <a:lnTo>
                    <a:pt x="26363" y="57253"/>
                  </a:lnTo>
                  <a:lnTo>
                    <a:pt x="47639" y="108642"/>
                  </a:lnTo>
                  <a:lnTo>
                    <a:pt x="54845" y="1508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014629" y="4851863"/>
              <a:ext cx="219380" cy="452470"/>
            </a:xfrm>
            <a:custGeom>
              <a:avLst/>
              <a:gdLst/>
              <a:ahLst/>
              <a:cxnLst/>
              <a:rect l="0" t="0" r="0" b="0"/>
              <a:pathLst>
                <a:path w="219380" h="452470">
                  <a:moveTo>
                    <a:pt x="219379" y="0"/>
                  </a:moveTo>
                  <a:lnTo>
                    <a:pt x="200402" y="48807"/>
                  </a:lnTo>
                  <a:lnTo>
                    <a:pt x="168064" y="108497"/>
                  </a:lnTo>
                  <a:lnTo>
                    <a:pt x="148653" y="157748"/>
                  </a:lnTo>
                  <a:lnTo>
                    <a:pt x="117499" y="219562"/>
                  </a:lnTo>
                  <a:lnTo>
                    <a:pt x="91013" y="271062"/>
                  </a:lnTo>
                  <a:lnTo>
                    <a:pt x="63869" y="324916"/>
                  </a:lnTo>
                  <a:lnTo>
                    <a:pt x="38052" y="377943"/>
                  </a:lnTo>
                  <a:lnTo>
                    <a:pt x="14908" y="429454"/>
                  </a:lnTo>
                  <a:lnTo>
                    <a:pt x="0" y="452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343698" y="4906707"/>
              <a:ext cx="123402" cy="1"/>
            </a:xfrm>
            <a:custGeom>
              <a:avLst/>
              <a:gdLst/>
              <a:ahLst/>
              <a:cxnLst/>
              <a:rect l="0" t="0" r="0" b="0"/>
              <a:pathLst>
                <a:path w="123402" h="1">
                  <a:moveTo>
                    <a:pt x="0" y="0"/>
                  </a:moveTo>
                  <a:lnTo>
                    <a:pt x="59659" y="0"/>
                  </a:lnTo>
                  <a:lnTo>
                    <a:pt x="98928" y="0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302564" y="4988975"/>
              <a:ext cx="150824" cy="27423"/>
            </a:xfrm>
            <a:custGeom>
              <a:avLst/>
              <a:gdLst/>
              <a:ahLst/>
              <a:cxnLst/>
              <a:rect l="0" t="0" r="0" b="0"/>
              <a:pathLst>
                <a:path w="150824" h="27423">
                  <a:moveTo>
                    <a:pt x="0" y="27422"/>
                  </a:moveTo>
                  <a:lnTo>
                    <a:pt x="14558" y="12865"/>
                  </a:lnTo>
                  <a:lnTo>
                    <a:pt x="42018" y="5717"/>
                  </a:lnTo>
                  <a:lnTo>
                    <a:pt x="96240" y="1694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631633" y="4824440"/>
              <a:ext cx="123402" cy="41135"/>
            </a:xfrm>
            <a:custGeom>
              <a:avLst/>
              <a:gdLst/>
              <a:ahLst/>
              <a:cxnLst/>
              <a:rect l="0" t="0" r="0" b="0"/>
              <a:pathLst>
                <a:path w="123402" h="41135">
                  <a:moveTo>
                    <a:pt x="0" y="41134"/>
                  </a:moveTo>
                  <a:lnTo>
                    <a:pt x="57252" y="10244"/>
                  </a:lnTo>
                  <a:lnTo>
                    <a:pt x="83337" y="4554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789026" y="4773972"/>
              <a:ext cx="181628" cy="269849"/>
            </a:xfrm>
            <a:custGeom>
              <a:avLst/>
              <a:gdLst/>
              <a:ahLst/>
              <a:cxnLst/>
              <a:rect l="0" t="0" r="0" b="0"/>
              <a:pathLst>
                <a:path w="181628" h="269849">
                  <a:moveTo>
                    <a:pt x="103120" y="36757"/>
                  </a:moveTo>
                  <a:lnTo>
                    <a:pt x="81283" y="29479"/>
                  </a:lnTo>
                  <a:lnTo>
                    <a:pt x="77898" y="24287"/>
                  </a:lnTo>
                  <a:lnTo>
                    <a:pt x="78688" y="17780"/>
                  </a:lnTo>
                  <a:lnTo>
                    <a:pt x="82262" y="10394"/>
                  </a:lnTo>
                  <a:lnTo>
                    <a:pt x="90738" y="5471"/>
                  </a:lnTo>
                  <a:lnTo>
                    <a:pt x="116406" y="0"/>
                  </a:lnTo>
                  <a:lnTo>
                    <a:pt x="140002" y="5694"/>
                  </a:lnTo>
                  <a:lnTo>
                    <a:pt x="150560" y="11478"/>
                  </a:lnTo>
                  <a:lnTo>
                    <a:pt x="166353" y="30093"/>
                  </a:lnTo>
                  <a:lnTo>
                    <a:pt x="176928" y="55124"/>
                  </a:lnTo>
                  <a:lnTo>
                    <a:pt x="181627" y="86562"/>
                  </a:lnTo>
                  <a:lnTo>
                    <a:pt x="171528" y="116784"/>
                  </a:lnTo>
                  <a:lnTo>
                    <a:pt x="151805" y="143928"/>
                  </a:lnTo>
                  <a:lnTo>
                    <a:pt x="88597" y="195788"/>
                  </a:lnTo>
                  <a:lnTo>
                    <a:pt x="48035" y="216588"/>
                  </a:lnTo>
                  <a:lnTo>
                    <a:pt x="34404" y="217583"/>
                  </a:lnTo>
                  <a:lnTo>
                    <a:pt x="7070" y="210564"/>
                  </a:lnTo>
                  <a:lnTo>
                    <a:pt x="1000" y="202903"/>
                  </a:lnTo>
                  <a:lnTo>
                    <a:pt x="0" y="193225"/>
                  </a:lnTo>
                  <a:lnTo>
                    <a:pt x="2381" y="182203"/>
                  </a:lnTo>
                  <a:lnTo>
                    <a:pt x="10061" y="173331"/>
                  </a:lnTo>
                  <a:lnTo>
                    <a:pt x="34846" y="159411"/>
                  </a:lnTo>
                  <a:lnTo>
                    <a:pt x="62111" y="156271"/>
                  </a:lnTo>
                  <a:lnTo>
                    <a:pt x="87941" y="161478"/>
                  </a:lnTo>
                  <a:lnTo>
                    <a:pt x="109577" y="173948"/>
                  </a:lnTo>
                  <a:lnTo>
                    <a:pt x="125287" y="193709"/>
                  </a:lnTo>
                  <a:lnTo>
                    <a:pt x="135824" y="217727"/>
                  </a:lnTo>
                  <a:lnTo>
                    <a:pt x="144253" y="2698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757787" y="3083118"/>
            <a:ext cx="767828" cy="422350"/>
            <a:chOff x="4757787" y="3083118"/>
            <a:chExt cx="767828" cy="422350"/>
          </a:xfrm>
        </p:grpSpPr>
        <p:sp>
          <p:nvSpPr>
            <p:cNvPr id="27" name="Freeform 26"/>
            <p:cNvSpPr/>
            <p:nvPr/>
          </p:nvSpPr>
          <p:spPr>
            <a:xfrm>
              <a:off x="4771498" y="3151674"/>
              <a:ext cx="27424" cy="178246"/>
            </a:xfrm>
            <a:custGeom>
              <a:avLst/>
              <a:gdLst/>
              <a:ahLst/>
              <a:cxnLst/>
              <a:rect l="0" t="0" r="0" b="0"/>
              <a:pathLst>
                <a:path w="27424" h="178246">
                  <a:moveTo>
                    <a:pt x="27423" y="0"/>
                  </a:moveTo>
                  <a:lnTo>
                    <a:pt x="23360" y="55597"/>
                  </a:lnTo>
                  <a:lnTo>
                    <a:pt x="8339" y="109838"/>
                  </a:lnTo>
                  <a:lnTo>
                    <a:pt x="3706" y="137178"/>
                  </a:lnTo>
                  <a:lnTo>
                    <a:pt x="0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757787" y="3083118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873909" y="3159656"/>
              <a:ext cx="192184" cy="156553"/>
            </a:xfrm>
            <a:custGeom>
              <a:avLst/>
              <a:gdLst/>
              <a:ahLst/>
              <a:cxnLst/>
              <a:rect l="0" t="0" r="0" b="0"/>
              <a:pathLst>
                <a:path w="192184" h="156553">
                  <a:moveTo>
                    <a:pt x="7279" y="33151"/>
                  </a:moveTo>
                  <a:lnTo>
                    <a:pt x="7279" y="86360"/>
                  </a:lnTo>
                  <a:lnTo>
                    <a:pt x="5755" y="128476"/>
                  </a:lnTo>
                  <a:lnTo>
                    <a:pt x="3216" y="128694"/>
                  </a:lnTo>
                  <a:lnTo>
                    <a:pt x="0" y="124269"/>
                  </a:lnTo>
                  <a:lnTo>
                    <a:pt x="489" y="107164"/>
                  </a:lnTo>
                  <a:lnTo>
                    <a:pt x="18854" y="45776"/>
                  </a:lnTo>
                  <a:lnTo>
                    <a:pt x="33244" y="18957"/>
                  </a:lnTo>
                  <a:lnTo>
                    <a:pt x="44394" y="9977"/>
                  </a:lnTo>
                  <a:lnTo>
                    <a:pt x="73033" y="0"/>
                  </a:lnTo>
                  <a:lnTo>
                    <a:pt x="84631" y="1910"/>
                  </a:lnTo>
                  <a:lnTo>
                    <a:pt x="93887" y="7753"/>
                  </a:lnTo>
                  <a:lnTo>
                    <a:pt x="101580" y="16219"/>
                  </a:lnTo>
                  <a:lnTo>
                    <a:pt x="110129" y="41876"/>
                  </a:lnTo>
                  <a:lnTo>
                    <a:pt x="112405" y="72069"/>
                  </a:lnTo>
                  <a:lnTo>
                    <a:pt x="108168" y="104098"/>
                  </a:lnTo>
                  <a:lnTo>
                    <a:pt x="122787" y="50300"/>
                  </a:lnTo>
                  <a:lnTo>
                    <a:pt x="142899" y="14026"/>
                  </a:lnTo>
                  <a:lnTo>
                    <a:pt x="152537" y="8214"/>
                  </a:lnTo>
                  <a:lnTo>
                    <a:pt x="175434" y="5818"/>
                  </a:lnTo>
                  <a:lnTo>
                    <a:pt x="183368" y="13406"/>
                  </a:lnTo>
                  <a:lnTo>
                    <a:pt x="192183" y="42149"/>
                  </a:lnTo>
                  <a:lnTo>
                    <a:pt x="188420" y="100776"/>
                  </a:lnTo>
                  <a:lnTo>
                    <a:pt x="185524" y="1565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210256" y="3206519"/>
              <a:ext cx="1" cy="13712"/>
            </a:xfrm>
            <a:custGeom>
              <a:avLst/>
              <a:gdLst/>
              <a:ahLst/>
              <a:cxnLst/>
              <a:rect l="0" t="0" r="0" b="0"/>
              <a:pathLst>
                <a:path w="1" h="13712">
                  <a:moveTo>
                    <a:pt x="0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096196" y="3151674"/>
              <a:ext cx="115523" cy="191958"/>
            </a:xfrm>
            <a:custGeom>
              <a:avLst/>
              <a:gdLst/>
              <a:ahLst/>
              <a:cxnLst/>
              <a:rect l="0" t="0" r="0" b="0"/>
              <a:pathLst>
                <a:path w="115523" h="191958">
                  <a:moveTo>
                    <a:pt x="100349" y="0"/>
                  </a:moveTo>
                  <a:lnTo>
                    <a:pt x="69034" y="12470"/>
                  </a:lnTo>
                  <a:lnTo>
                    <a:pt x="41135" y="35857"/>
                  </a:lnTo>
                  <a:lnTo>
                    <a:pt x="15095" y="71055"/>
                  </a:lnTo>
                  <a:lnTo>
                    <a:pt x="2535" y="97089"/>
                  </a:lnTo>
                  <a:lnTo>
                    <a:pt x="0" y="127957"/>
                  </a:lnTo>
                  <a:lnTo>
                    <a:pt x="1457" y="144719"/>
                  </a:lnTo>
                  <a:lnTo>
                    <a:pt x="6999" y="152848"/>
                  </a:lnTo>
                  <a:lnTo>
                    <a:pt x="15264" y="155220"/>
                  </a:lnTo>
                  <a:lnTo>
                    <a:pt x="25344" y="153754"/>
                  </a:lnTo>
                  <a:lnTo>
                    <a:pt x="44670" y="144000"/>
                  </a:lnTo>
                  <a:lnTo>
                    <a:pt x="98998" y="102697"/>
                  </a:lnTo>
                  <a:lnTo>
                    <a:pt x="113968" y="79159"/>
                  </a:lnTo>
                  <a:lnTo>
                    <a:pt x="115522" y="74101"/>
                  </a:lnTo>
                  <a:lnTo>
                    <a:pt x="113511" y="73776"/>
                  </a:lnTo>
                  <a:lnTo>
                    <a:pt x="109124" y="76607"/>
                  </a:lnTo>
                  <a:lnTo>
                    <a:pt x="95670" y="102426"/>
                  </a:lnTo>
                  <a:lnTo>
                    <a:pt x="89314" y="146301"/>
                  </a:lnTo>
                  <a:lnTo>
                    <a:pt x="91890" y="168111"/>
                  </a:lnTo>
                  <a:lnTo>
                    <a:pt x="100349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262354" y="3171817"/>
              <a:ext cx="125215" cy="333651"/>
            </a:xfrm>
            <a:custGeom>
              <a:avLst/>
              <a:gdLst/>
              <a:ahLst/>
              <a:cxnLst/>
              <a:rect l="0" t="0" r="0" b="0"/>
              <a:pathLst>
                <a:path w="125215" h="333651">
                  <a:moveTo>
                    <a:pt x="98726" y="7279"/>
                  </a:moveTo>
                  <a:lnTo>
                    <a:pt x="76889" y="0"/>
                  </a:lnTo>
                  <a:lnTo>
                    <a:pt x="67410" y="903"/>
                  </a:lnTo>
                  <a:lnTo>
                    <a:pt x="48752" y="10031"/>
                  </a:lnTo>
                  <a:lnTo>
                    <a:pt x="21118" y="46859"/>
                  </a:lnTo>
                  <a:lnTo>
                    <a:pt x="912" y="89086"/>
                  </a:lnTo>
                  <a:lnTo>
                    <a:pt x="0" y="101427"/>
                  </a:lnTo>
                  <a:lnTo>
                    <a:pt x="7113" y="123265"/>
                  </a:lnTo>
                  <a:lnTo>
                    <a:pt x="14798" y="127260"/>
                  </a:lnTo>
                  <a:lnTo>
                    <a:pt x="24493" y="126877"/>
                  </a:lnTo>
                  <a:lnTo>
                    <a:pt x="45928" y="118326"/>
                  </a:lnTo>
                  <a:lnTo>
                    <a:pt x="65612" y="104369"/>
                  </a:lnTo>
                  <a:lnTo>
                    <a:pt x="86544" y="72102"/>
                  </a:lnTo>
                  <a:lnTo>
                    <a:pt x="95117" y="26317"/>
                  </a:lnTo>
                  <a:lnTo>
                    <a:pt x="97843" y="23018"/>
                  </a:lnTo>
                  <a:lnTo>
                    <a:pt x="101184" y="28436"/>
                  </a:lnTo>
                  <a:lnTo>
                    <a:pt x="109103" y="68393"/>
                  </a:lnTo>
                  <a:lnTo>
                    <a:pt x="115512" y="118826"/>
                  </a:lnTo>
                  <a:lnTo>
                    <a:pt x="122996" y="176427"/>
                  </a:lnTo>
                  <a:lnTo>
                    <a:pt x="125214" y="237674"/>
                  </a:lnTo>
                  <a:lnTo>
                    <a:pt x="122686" y="272688"/>
                  </a:lnTo>
                  <a:lnTo>
                    <a:pt x="111406" y="298406"/>
                  </a:lnTo>
                  <a:lnTo>
                    <a:pt x="80647" y="330015"/>
                  </a:lnTo>
                  <a:lnTo>
                    <a:pt x="68391" y="333650"/>
                  </a:lnTo>
                  <a:lnTo>
                    <a:pt x="42587" y="329563"/>
                  </a:lnTo>
                  <a:lnTo>
                    <a:pt x="32354" y="321160"/>
                  </a:lnTo>
                  <a:lnTo>
                    <a:pt x="2747" y="2677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402213" y="3165385"/>
              <a:ext cx="54846" cy="137113"/>
            </a:xfrm>
            <a:custGeom>
              <a:avLst/>
              <a:gdLst/>
              <a:ahLst/>
              <a:cxnLst/>
              <a:rect l="0" t="0" r="0" b="0"/>
              <a:pathLst>
                <a:path w="54846" h="137113">
                  <a:moveTo>
                    <a:pt x="0" y="137112"/>
                  </a:moveTo>
                  <a:lnTo>
                    <a:pt x="26363" y="79860"/>
                  </a:lnTo>
                  <a:lnTo>
                    <a:pt x="50041" y="21520"/>
                  </a:lnTo>
                  <a:lnTo>
                    <a:pt x="548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394935" y="3220230"/>
              <a:ext cx="130680" cy="85763"/>
            </a:xfrm>
            <a:custGeom>
              <a:avLst/>
              <a:gdLst/>
              <a:ahLst/>
              <a:cxnLst/>
              <a:rect l="0" t="0" r="0" b="0"/>
              <a:pathLst>
                <a:path w="130680" h="85763">
                  <a:moveTo>
                    <a:pt x="7278" y="0"/>
                  </a:moveTo>
                  <a:lnTo>
                    <a:pt x="0" y="21836"/>
                  </a:lnTo>
                  <a:lnTo>
                    <a:pt x="4551" y="44744"/>
                  </a:lnTo>
                  <a:lnTo>
                    <a:pt x="10030" y="57252"/>
                  </a:lnTo>
                  <a:lnTo>
                    <a:pt x="32369" y="75211"/>
                  </a:lnTo>
                  <a:lnTo>
                    <a:pt x="46858" y="82134"/>
                  </a:lnTo>
                  <a:lnTo>
                    <a:pt x="75144" y="85762"/>
                  </a:lnTo>
                  <a:lnTo>
                    <a:pt x="130679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719406" y="3192807"/>
            <a:ext cx="1713901" cy="397626"/>
            <a:chOff x="7719406" y="3192807"/>
            <a:chExt cx="1713901" cy="397626"/>
          </a:xfrm>
        </p:grpSpPr>
        <p:sp>
          <p:nvSpPr>
            <p:cNvPr id="36" name="Freeform 35"/>
            <p:cNvSpPr/>
            <p:nvPr/>
          </p:nvSpPr>
          <p:spPr>
            <a:xfrm>
              <a:off x="7801673" y="3247652"/>
              <a:ext cx="150825" cy="342781"/>
            </a:xfrm>
            <a:custGeom>
              <a:avLst/>
              <a:gdLst/>
              <a:ahLst/>
              <a:cxnLst/>
              <a:rect l="0" t="0" r="0" b="0"/>
              <a:pathLst>
                <a:path w="150825" h="342781">
                  <a:moveTo>
                    <a:pt x="150824" y="0"/>
                  </a:moveTo>
                  <a:lnTo>
                    <a:pt x="130454" y="34363"/>
                  </a:lnTo>
                  <a:lnTo>
                    <a:pt x="113473" y="82631"/>
                  </a:lnTo>
                  <a:lnTo>
                    <a:pt x="89821" y="142976"/>
                  </a:lnTo>
                  <a:lnTo>
                    <a:pt x="63516" y="200127"/>
                  </a:lnTo>
                  <a:lnTo>
                    <a:pt x="36425" y="254132"/>
                  </a:lnTo>
                  <a:lnTo>
                    <a:pt x="8098" y="310035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719406" y="3412187"/>
              <a:ext cx="246803" cy="13712"/>
            </a:xfrm>
            <a:custGeom>
              <a:avLst/>
              <a:gdLst/>
              <a:ahLst/>
              <a:cxnLst/>
              <a:rect l="0" t="0" r="0" b="0"/>
              <a:pathLst>
                <a:path w="246803" h="13712">
                  <a:moveTo>
                    <a:pt x="0" y="0"/>
                  </a:moveTo>
                  <a:lnTo>
                    <a:pt x="54733" y="0"/>
                  </a:lnTo>
                  <a:lnTo>
                    <a:pt x="115412" y="0"/>
                  </a:lnTo>
                  <a:lnTo>
                    <a:pt x="171139" y="1523"/>
                  </a:lnTo>
                  <a:lnTo>
                    <a:pt x="223562" y="10852"/>
                  </a:lnTo>
                  <a:lnTo>
                    <a:pt x="246802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8018472" y="3357342"/>
              <a:ext cx="194539" cy="169205"/>
            </a:xfrm>
            <a:custGeom>
              <a:avLst/>
              <a:gdLst/>
              <a:ahLst/>
              <a:cxnLst/>
              <a:rect l="0" t="0" r="0" b="0"/>
              <a:pathLst>
                <a:path w="194539" h="169205">
                  <a:moveTo>
                    <a:pt x="57426" y="54845"/>
                  </a:moveTo>
                  <a:lnTo>
                    <a:pt x="31658" y="110442"/>
                  </a:lnTo>
                  <a:lnTo>
                    <a:pt x="4770" y="164683"/>
                  </a:lnTo>
                  <a:lnTo>
                    <a:pt x="994" y="169204"/>
                  </a:lnTo>
                  <a:lnTo>
                    <a:pt x="0" y="167647"/>
                  </a:lnTo>
                  <a:lnTo>
                    <a:pt x="860" y="162039"/>
                  </a:lnTo>
                  <a:lnTo>
                    <a:pt x="32184" y="107555"/>
                  </a:lnTo>
                  <a:lnTo>
                    <a:pt x="50777" y="82842"/>
                  </a:lnTo>
                  <a:lnTo>
                    <a:pt x="105921" y="32670"/>
                  </a:lnTo>
                  <a:lnTo>
                    <a:pt x="141874" y="12050"/>
                  </a:lnTo>
                  <a:lnTo>
                    <a:pt x="19453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8182975" y="3367218"/>
              <a:ext cx="208281" cy="182082"/>
            </a:xfrm>
            <a:custGeom>
              <a:avLst/>
              <a:gdLst/>
              <a:ahLst/>
              <a:cxnLst/>
              <a:rect l="0" t="0" r="0" b="0"/>
              <a:pathLst>
                <a:path w="208281" h="182082">
                  <a:moveTo>
                    <a:pt x="208280" y="31258"/>
                  </a:moveTo>
                  <a:lnTo>
                    <a:pt x="184864" y="10888"/>
                  </a:lnTo>
                  <a:lnTo>
                    <a:pt x="162833" y="368"/>
                  </a:lnTo>
                  <a:lnTo>
                    <a:pt x="150560" y="0"/>
                  </a:lnTo>
                  <a:lnTo>
                    <a:pt x="124735" y="7717"/>
                  </a:lnTo>
                  <a:lnTo>
                    <a:pt x="61351" y="56934"/>
                  </a:lnTo>
                  <a:lnTo>
                    <a:pt x="21663" y="102177"/>
                  </a:lnTo>
                  <a:lnTo>
                    <a:pt x="978" y="141647"/>
                  </a:lnTo>
                  <a:lnTo>
                    <a:pt x="0" y="153602"/>
                  </a:lnTo>
                  <a:lnTo>
                    <a:pt x="7037" y="175009"/>
                  </a:lnTo>
                  <a:lnTo>
                    <a:pt x="14703" y="178890"/>
                  </a:lnTo>
                  <a:lnTo>
                    <a:pt x="24384" y="178430"/>
                  </a:lnTo>
                  <a:lnTo>
                    <a:pt x="45805" y="169794"/>
                  </a:lnTo>
                  <a:lnTo>
                    <a:pt x="100968" y="123512"/>
                  </a:lnTo>
                  <a:lnTo>
                    <a:pt x="161982" y="63726"/>
                  </a:lnTo>
                  <a:lnTo>
                    <a:pt x="166750" y="63567"/>
                  </a:lnTo>
                  <a:lnTo>
                    <a:pt x="168406" y="69556"/>
                  </a:lnTo>
                  <a:lnTo>
                    <a:pt x="157890" y="130191"/>
                  </a:lnTo>
                  <a:lnTo>
                    <a:pt x="155415" y="162574"/>
                  </a:lnTo>
                  <a:lnTo>
                    <a:pt x="159326" y="172123"/>
                  </a:lnTo>
                  <a:lnTo>
                    <a:pt x="166503" y="176966"/>
                  </a:lnTo>
                  <a:lnTo>
                    <a:pt x="208280" y="1820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8427883" y="3374448"/>
              <a:ext cx="112108" cy="215985"/>
            </a:xfrm>
            <a:custGeom>
              <a:avLst/>
              <a:gdLst/>
              <a:ahLst/>
              <a:cxnLst/>
              <a:rect l="0" t="0" r="0" b="0"/>
              <a:pathLst>
                <a:path w="112108" h="215985">
                  <a:moveTo>
                    <a:pt x="59351" y="10316"/>
                  </a:moveTo>
                  <a:lnTo>
                    <a:pt x="28461" y="67569"/>
                  </a:lnTo>
                  <a:lnTo>
                    <a:pt x="13974" y="114287"/>
                  </a:lnTo>
                  <a:lnTo>
                    <a:pt x="9294" y="120764"/>
                  </a:lnTo>
                  <a:lnTo>
                    <a:pt x="4652" y="120511"/>
                  </a:lnTo>
                  <a:lnTo>
                    <a:pt x="33" y="115772"/>
                  </a:lnTo>
                  <a:lnTo>
                    <a:pt x="0" y="106519"/>
                  </a:lnTo>
                  <a:lnTo>
                    <a:pt x="14513" y="65905"/>
                  </a:lnTo>
                  <a:lnTo>
                    <a:pt x="39633" y="25771"/>
                  </a:lnTo>
                  <a:lnTo>
                    <a:pt x="62775" y="3982"/>
                  </a:lnTo>
                  <a:lnTo>
                    <a:pt x="75344" y="0"/>
                  </a:lnTo>
                  <a:lnTo>
                    <a:pt x="101499" y="3700"/>
                  </a:lnTo>
                  <a:lnTo>
                    <a:pt x="108778" y="10476"/>
                  </a:lnTo>
                  <a:lnTo>
                    <a:pt x="112107" y="19563"/>
                  </a:lnTo>
                  <a:lnTo>
                    <a:pt x="109514" y="58253"/>
                  </a:lnTo>
                  <a:lnTo>
                    <a:pt x="94989" y="118641"/>
                  </a:lnTo>
                  <a:lnTo>
                    <a:pt x="78973" y="173058"/>
                  </a:lnTo>
                  <a:lnTo>
                    <a:pt x="73062" y="2159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8569501" y="3357342"/>
              <a:ext cx="150824" cy="205669"/>
            </a:xfrm>
            <a:custGeom>
              <a:avLst/>
              <a:gdLst/>
              <a:ahLst/>
              <a:cxnLst/>
              <a:rect l="0" t="0" r="0" b="0"/>
              <a:pathLst>
                <a:path w="150824" h="205669">
                  <a:moveTo>
                    <a:pt x="150823" y="0"/>
                  </a:moveTo>
                  <a:lnTo>
                    <a:pt x="91608" y="46774"/>
                  </a:lnTo>
                  <a:lnTo>
                    <a:pt x="73216" y="64461"/>
                  </a:lnTo>
                  <a:lnTo>
                    <a:pt x="70139" y="73444"/>
                  </a:lnTo>
                  <a:lnTo>
                    <a:pt x="71134" y="82479"/>
                  </a:lnTo>
                  <a:lnTo>
                    <a:pt x="80366" y="100643"/>
                  </a:lnTo>
                  <a:lnTo>
                    <a:pt x="94626" y="118872"/>
                  </a:lnTo>
                  <a:lnTo>
                    <a:pt x="127063" y="138986"/>
                  </a:lnTo>
                  <a:lnTo>
                    <a:pt x="131936" y="145979"/>
                  </a:lnTo>
                  <a:lnTo>
                    <a:pt x="132138" y="153687"/>
                  </a:lnTo>
                  <a:lnTo>
                    <a:pt x="129225" y="161873"/>
                  </a:lnTo>
                  <a:lnTo>
                    <a:pt x="113802" y="175032"/>
                  </a:lnTo>
                  <a:lnTo>
                    <a:pt x="66659" y="195892"/>
                  </a:lnTo>
                  <a:lnTo>
                    <a:pt x="40291" y="201323"/>
                  </a:lnTo>
                  <a:lnTo>
                    <a:pt x="0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8734035" y="3288786"/>
              <a:ext cx="109691" cy="287936"/>
            </a:xfrm>
            <a:custGeom>
              <a:avLst/>
              <a:gdLst/>
              <a:ahLst/>
              <a:cxnLst/>
              <a:rect l="0" t="0" r="0" b="0"/>
              <a:pathLst>
                <a:path w="109691" h="287936">
                  <a:moveTo>
                    <a:pt x="109690" y="0"/>
                  </a:moveTo>
                  <a:lnTo>
                    <a:pt x="83923" y="59660"/>
                  </a:lnTo>
                  <a:lnTo>
                    <a:pt x="69046" y="111116"/>
                  </a:lnTo>
                  <a:lnTo>
                    <a:pt x="50927" y="164957"/>
                  </a:lnTo>
                  <a:lnTo>
                    <a:pt x="30325" y="215442"/>
                  </a:lnTo>
                  <a:lnTo>
                    <a:pt x="14571" y="255284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8831129" y="3391197"/>
              <a:ext cx="190842" cy="154184"/>
            </a:xfrm>
            <a:custGeom>
              <a:avLst/>
              <a:gdLst/>
              <a:ahLst/>
              <a:cxnLst/>
              <a:rect l="0" t="0" r="0" b="0"/>
              <a:pathLst>
                <a:path w="190842" h="154184">
                  <a:moveTo>
                    <a:pt x="149708" y="7279"/>
                  </a:moveTo>
                  <a:lnTo>
                    <a:pt x="120593" y="0"/>
                  </a:lnTo>
                  <a:lnTo>
                    <a:pt x="107446" y="2426"/>
                  </a:lnTo>
                  <a:lnTo>
                    <a:pt x="68630" y="26154"/>
                  </a:lnTo>
                  <a:lnTo>
                    <a:pt x="10646" y="85900"/>
                  </a:lnTo>
                  <a:lnTo>
                    <a:pt x="558" y="119410"/>
                  </a:lnTo>
                  <a:lnTo>
                    <a:pt x="0" y="136878"/>
                  </a:lnTo>
                  <a:lnTo>
                    <a:pt x="4198" y="146999"/>
                  </a:lnTo>
                  <a:lnTo>
                    <a:pt x="11568" y="152224"/>
                  </a:lnTo>
                  <a:lnTo>
                    <a:pt x="21052" y="154183"/>
                  </a:lnTo>
                  <a:lnTo>
                    <a:pt x="30421" y="150919"/>
                  </a:lnTo>
                  <a:lnTo>
                    <a:pt x="76522" y="107784"/>
                  </a:lnTo>
                  <a:lnTo>
                    <a:pt x="122277" y="51265"/>
                  </a:lnTo>
                  <a:lnTo>
                    <a:pt x="139040" y="29875"/>
                  </a:lnTo>
                  <a:lnTo>
                    <a:pt x="151568" y="5134"/>
                  </a:lnTo>
                  <a:lnTo>
                    <a:pt x="153995" y="2802"/>
                  </a:lnTo>
                  <a:lnTo>
                    <a:pt x="150573" y="58411"/>
                  </a:lnTo>
                  <a:lnTo>
                    <a:pt x="157243" y="102157"/>
                  </a:lnTo>
                  <a:lnTo>
                    <a:pt x="162348" y="111664"/>
                  </a:lnTo>
                  <a:lnTo>
                    <a:pt x="168799" y="118003"/>
                  </a:lnTo>
                  <a:lnTo>
                    <a:pt x="190841" y="1306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9090527" y="3192807"/>
              <a:ext cx="150824" cy="370204"/>
            </a:xfrm>
            <a:custGeom>
              <a:avLst/>
              <a:gdLst/>
              <a:ahLst/>
              <a:cxnLst/>
              <a:rect l="0" t="0" r="0" b="0"/>
              <a:pathLst>
                <a:path w="150824" h="370204">
                  <a:moveTo>
                    <a:pt x="150823" y="0"/>
                  </a:moveTo>
                  <a:lnTo>
                    <a:pt x="128930" y="24940"/>
                  </a:lnTo>
                  <a:lnTo>
                    <a:pt x="99328" y="81326"/>
                  </a:lnTo>
                  <a:lnTo>
                    <a:pt x="79196" y="131247"/>
                  </a:lnTo>
                  <a:lnTo>
                    <a:pt x="57997" y="186157"/>
                  </a:lnTo>
                  <a:lnTo>
                    <a:pt x="42067" y="235435"/>
                  </a:lnTo>
                  <a:lnTo>
                    <a:pt x="27699" y="284568"/>
                  </a:lnTo>
                  <a:lnTo>
                    <a:pt x="9195" y="342115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9049393" y="3384764"/>
              <a:ext cx="164536" cy="13713"/>
            </a:xfrm>
            <a:custGeom>
              <a:avLst/>
              <a:gdLst/>
              <a:ahLst/>
              <a:cxnLst/>
              <a:rect l="0" t="0" r="0" b="0"/>
              <a:pathLst>
                <a:path w="164536" h="13713">
                  <a:moveTo>
                    <a:pt x="0" y="13712"/>
                  </a:moveTo>
                  <a:lnTo>
                    <a:pt x="55598" y="9649"/>
                  </a:lnTo>
                  <a:lnTo>
                    <a:pt x="117116" y="1906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9238984" y="3322316"/>
              <a:ext cx="194323" cy="193879"/>
            </a:xfrm>
            <a:custGeom>
              <a:avLst/>
              <a:gdLst/>
              <a:ahLst/>
              <a:cxnLst/>
              <a:rect l="0" t="0" r="0" b="0"/>
              <a:pathLst>
                <a:path w="194323" h="193879">
                  <a:moveTo>
                    <a:pt x="29788" y="103582"/>
                  </a:moveTo>
                  <a:lnTo>
                    <a:pt x="61103" y="91112"/>
                  </a:lnTo>
                  <a:lnTo>
                    <a:pt x="89002" y="67725"/>
                  </a:lnTo>
                  <a:lnTo>
                    <a:pt x="107396" y="44989"/>
                  </a:lnTo>
                  <a:lnTo>
                    <a:pt x="111996" y="32527"/>
                  </a:lnTo>
                  <a:lnTo>
                    <a:pt x="113044" y="6493"/>
                  </a:lnTo>
                  <a:lnTo>
                    <a:pt x="108145" y="769"/>
                  </a:lnTo>
                  <a:lnTo>
                    <a:pt x="100307" y="0"/>
                  </a:lnTo>
                  <a:lnTo>
                    <a:pt x="79412" y="7271"/>
                  </a:lnTo>
                  <a:lnTo>
                    <a:pt x="54890" y="20659"/>
                  </a:lnTo>
                  <a:lnTo>
                    <a:pt x="22669" y="59884"/>
                  </a:lnTo>
                  <a:lnTo>
                    <a:pt x="1102" y="102822"/>
                  </a:lnTo>
                  <a:lnTo>
                    <a:pt x="0" y="116786"/>
                  </a:lnTo>
                  <a:lnTo>
                    <a:pt x="6900" y="144491"/>
                  </a:lnTo>
                  <a:lnTo>
                    <a:pt x="24186" y="167975"/>
                  </a:lnTo>
                  <a:lnTo>
                    <a:pt x="35194" y="178504"/>
                  </a:lnTo>
                  <a:lnTo>
                    <a:pt x="63676" y="190202"/>
                  </a:lnTo>
                  <a:lnTo>
                    <a:pt x="98171" y="193878"/>
                  </a:lnTo>
                  <a:lnTo>
                    <a:pt x="154322" y="188905"/>
                  </a:lnTo>
                  <a:lnTo>
                    <a:pt x="194322" y="1858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8257347" y="3563010"/>
            <a:ext cx="1107405" cy="304082"/>
            <a:chOff x="8257347" y="3563010"/>
            <a:chExt cx="1107405" cy="304082"/>
          </a:xfrm>
        </p:grpSpPr>
        <p:sp>
          <p:nvSpPr>
            <p:cNvPr id="48" name="Freeform 47"/>
            <p:cNvSpPr/>
            <p:nvPr/>
          </p:nvSpPr>
          <p:spPr>
            <a:xfrm>
              <a:off x="8257347" y="3658988"/>
              <a:ext cx="147621" cy="208104"/>
            </a:xfrm>
            <a:custGeom>
              <a:avLst/>
              <a:gdLst/>
              <a:ahLst/>
              <a:cxnLst/>
              <a:rect l="0" t="0" r="0" b="0"/>
              <a:pathLst>
                <a:path w="147621" h="208104">
                  <a:moveTo>
                    <a:pt x="37930" y="41134"/>
                  </a:moveTo>
                  <a:lnTo>
                    <a:pt x="28507" y="77020"/>
                  </a:lnTo>
                  <a:lnTo>
                    <a:pt x="23966" y="130141"/>
                  </a:lnTo>
                  <a:lnTo>
                    <a:pt x="9555" y="190580"/>
                  </a:lnTo>
                  <a:lnTo>
                    <a:pt x="5302" y="204750"/>
                  </a:lnTo>
                  <a:lnTo>
                    <a:pt x="2467" y="208103"/>
                  </a:lnTo>
                  <a:lnTo>
                    <a:pt x="577" y="204244"/>
                  </a:lnTo>
                  <a:lnTo>
                    <a:pt x="0" y="185230"/>
                  </a:lnTo>
                  <a:lnTo>
                    <a:pt x="16101" y="122515"/>
                  </a:lnTo>
                  <a:lnTo>
                    <a:pt x="44508" y="69905"/>
                  </a:lnTo>
                  <a:lnTo>
                    <a:pt x="83523" y="28592"/>
                  </a:lnTo>
                  <a:lnTo>
                    <a:pt x="106944" y="12708"/>
                  </a:lnTo>
                  <a:lnTo>
                    <a:pt x="14762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432389" y="3692444"/>
              <a:ext cx="95979" cy="117369"/>
            </a:xfrm>
            <a:custGeom>
              <a:avLst/>
              <a:gdLst/>
              <a:ahLst/>
              <a:cxnLst/>
              <a:rect l="0" t="0" r="0" b="0"/>
              <a:pathLst>
                <a:path w="95979" h="117369">
                  <a:moveTo>
                    <a:pt x="0" y="89945"/>
                  </a:moveTo>
                  <a:lnTo>
                    <a:pt x="38168" y="44498"/>
                  </a:lnTo>
                  <a:lnTo>
                    <a:pt x="57182" y="6400"/>
                  </a:lnTo>
                  <a:lnTo>
                    <a:pt x="57927" y="732"/>
                  </a:lnTo>
                  <a:lnTo>
                    <a:pt x="55375" y="0"/>
                  </a:lnTo>
                  <a:lnTo>
                    <a:pt x="37228" y="13528"/>
                  </a:lnTo>
                  <a:lnTo>
                    <a:pt x="3799" y="52676"/>
                  </a:lnTo>
                  <a:lnTo>
                    <a:pt x="1009" y="63576"/>
                  </a:lnTo>
                  <a:lnTo>
                    <a:pt x="2196" y="73889"/>
                  </a:lnTo>
                  <a:lnTo>
                    <a:pt x="6035" y="83811"/>
                  </a:lnTo>
                  <a:lnTo>
                    <a:pt x="22487" y="98899"/>
                  </a:lnTo>
                  <a:lnTo>
                    <a:pt x="45034" y="109159"/>
                  </a:lnTo>
                  <a:lnTo>
                    <a:pt x="95978" y="1173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8638057" y="3617944"/>
              <a:ext cx="109691" cy="233002"/>
            </a:xfrm>
            <a:custGeom>
              <a:avLst/>
              <a:gdLst/>
              <a:ahLst/>
              <a:cxnLst/>
              <a:rect l="0" t="0" r="0" b="0"/>
              <a:pathLst>
                <a:path w="109691" h="233002">
                  <a:moveTo>
                    <a:pt x="109690" y="82178"/>
                  </a:moveTo>
                  <a:lnTo>
                    <a:pt x="78800" y="24926"/>
                  </a:lnTo>
                  <a:lnTo>
                    <a:pt x="60921" y="6966"/>
                  </a:lnTo>
                  <a:lnTo>
                    <a:pt x="49755" y="44"/>
                  </a:lnTo>
                  <a:lnTo>
                    <a:pt x="40788" y="0"/>
                  </a:lnTo>
                  <a:lnTo>
                    <a:pt x="33286" y="4540"/>
                  </a:lnTo>
                  <a:lnTo>
                    <a:pt x="26761" y="12138"/>
                  </a:lnTo>
                  <a:lnTo>
                    <a:pt x="19511" y="40892"/>
                  </a:lnTo>
                  <a:lnTo>
                    <a:pt x="15430" y="95844"/>
                  </a:lnTo>
                  <a:lnTo>
                    <a:pt x="10158" y="146658"/>
                  </a:lnTo>
                  <a:lnTo>
                    <a:pt x="3010" y="190660"/>
                  </a:lnTo>
                  <a:lnTo>
                    <a:pt x="0" y="2330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8583212" y="3727544"/>
              <a:ext cx="178246" cy="27424"/>
            </a:xfrm>
            <a:custGeom>
              <a:avLst/>
              <a:gdLst/>
              <a:ahLst/>
              <a:cxnLst/>
              <a:rect l="0" t="0" r="0" b="0"/>
              <a:pathLst>
                <a:path w="178246" h="27424">
                  <a:moveTo>
                    <a:pt x="0" y="27423"/>
                  </a:moveTo>
                  <a:lnTo>
                    <a:pt x="51685" y="25899"/>
                  </a:lnTo>
                  <a:lnTo>
                    <a:pt x="113129" y="12508"/>
                  </a:lnTo>
                  <a:lnTo>
                    <a:pt x="153366" y="3706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830014" y="3604144"/>
              <a:ext cx="82268" cy="219380"/>
            </a:xfrm>
            <a:custGeom>
              <a:avLst/>
              <a:gdLst/>
              <a:ahLst/>
              <a:cxnLst/>
              <a:rect l="0" t="0" r="0" b="0"/>
              <a:pathLst>
                <a:path w="82268" h="219380">
                  <a:moveTo>
                    <a:pt x="82267" y="0"/>
                  </a:moveTo>
                  <a:lnTo>
                    <a:pt x="56499" y="55597"/>
                  </a:lnTo>
                  <a:lnTo>
                    <a:pt x="36890" y="109837"/>
                  </a:lnTo>
                  <a:lnTo>
                    <a:pt x="18346" y="164563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894569" y="3691519"/>
              <a:ext cx="81638" cy="132005"/>
            </a:xfrm>
            <a:custGeom>
              <a:avLst/>
              <a:gdLst/>
              <a:ahLst/>
              <a:cxnLst/>
              <a:rect l="0" t="0" r="0" b="0"/>
              <a:pathLst>
                <a:path w="81638" h="132005">
                  <a:moveTo>
                    <a:pt x="4001" y="63448"/>
                  </a:moveTo>
                  <a:lnTo>
                    <a:pt x="35316" y="50978"/>
                  </a:lnTo>
                  <a:lnTo>
                    <a:pt x="81608" y="12133"/>
                  </a:lnTo>
                  <a:lnTo>
                    <a:pt x="81637" y="6386"/>
                  </a:lnTo>
                  <a:lnTo>
                    <a:pt x="75564" y="2555"/>
                  </a:lnTo>
                  <a:lnTo>
                    <a:pt x="65421" y="0"/>
                  </a:lnTo>
                  <a:lnTo>
                    <a:pt x="55612" y="2868"/>
                  </a:lnTo>
                  <a:lnTo>
                    <a:pt x="36587" y="18241"/>
                  </a:lnTo>
                  <a:lnTo>
                    <a:pt x="16026" y="52592"/>
                  </a:lnTo>
                  <a:lnTo>
                    <a:pt x="285" y="91716"/>
                  </a:lnTo>
                  <a:lnTo>
                    <a:pt x="0" y="103622"/>
                  </a:lnTo>
                  <a:lnTo>
                    <a:pt x="7809" y="124976"/>
                  </a:lnTo>
                  <a:lnTo>
                    <a:pt x="15680" y="130366"/>
                  </a:lnTo>
                  <a:lnTo>
                    <a:pt x="58846" y="1320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993183" y="3686411"/>
              <a:ext cx="124767" cy="123880"/>
            </a:xfrm>
            <a:custGeom>
              <a:avLst/>
              <a:gdLst/>
              <a:ahLst/>
              <a:cxnLst/>
              <a:rect l="0" t="0" r="0" b="0"/>
              <a:pathLst>
                <a:path w="124767" h="123880">
                  <a:moveTo>
                    <a:pt x="124766" y="0"/>
                  </a:moveTo>
                  <a:lnTo>
                    <a:pt x="84027" y="12469"/>
                  </a:lnTo>
                  <a:lnTo>
                    <a:pt x="26733" y="51314"/>
                  </a:lnTo>
                  <a:lnTo>
                    <a:pt x="8578" y="73081"/>
                  </a:lnTo>
                  <a:lnTo>
                    <a:pt x="1603" y="85284"/>
                  </a:lnTo>
                  <a:lnTo>
                    <a:pt x="0" y="96466"/>
                  </a:lnTo>
                  <a:lnTo>
                    <a:pt x="6344" y="117015"/>
                  </a:lnTo>
                  <a:lnTo>
                    <a:pt x="13825" y="122191"/>
                  </a:lnTo>
                  <a:lnTo>
                    <a:pt x="34325" y="123879"/>
                  </a:lnTo>
                  <a:lnTo>
                    <a:pt x="96737" y="112611"/>
                  </a:lnTo>
                  <a:lnTo>
                    <a:pt x="111055" y="1096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9145371" y="3563010"/>
              <a:ext cx="123402" cy="301647"/>
            </a:xfrm>
            <a:custGeom>
              <a:avLst/>
              <a:gdLst/>
              <a:ahLst/>
              <a:cxnLst/>
              <a:rect l="0" t="0" r="0" b="0"/>
              <a:pathLst>
                <a:path w="123402" h="301647">
                  <a:moveTo>
                    <a:pt x="123401" y="0"/>
                  </a:moveTo>
                  <a:lnTo>
                    <a:pt x="93609" y="34362"/>
                  </a:lnTo>
                  <a:lnTo>
                    <a:pt x="75133" y="81107"/>
                  </a:lnTo>
                  <a:lnTo>
                    <a:pt x="60010" y="135076"/>
                  </a:lnTo>
                  <a:lnTo>
                    <a:pt x="44356" y="195585"/>
                  </a:lnTo>
                  <a:lnTo>
                    <a:pt x="16605" y="258521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9104238" y="3658988"/>
              <a:ext cx="260514" cy="48413"/>
            </a:xfrm>
            <a:custGeom>
              <a:avLst/>
              <a:gdLst/>
              <a:ahLst/>
              <a:cxnLst/>
              <a:rect l="0" t="0" r="0" b="0"/>
              <a:pathLst>
                <a:path w="260514" h="48413">
                  <a:moveTo>
                    <a:pt x="0" y="41134"/>
                  </a:moveTo>
                  <a:lnTo>
                    <a:pt x="21836" y="48412"/>
                  </a:lnTo>
                  <a:lnTo>
                    <a:pt x="44745" y="47923"/>
                  </a:lnTo>
                  <a:lnTo>
                    <a:pt x="103970" y="35196"/>
                  </a:lnTo>
                  <a:lnTo>
                    <a:pt x="156408" y="29726"/>
                  </a:lnTo>
                  <a:lnTo>
                    <a:pt x="216250" y="16931"/>
                  </a:lnTo>
                  <a:lnTo>
                    <a:pt x="2605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7679073" y="4275992"/>
            <a:ext cx="1370321" cy="357823"/>
            <a:chOff x="7679073" y="4275992"/>
            <a:chExt cx="1370321" cy="357823"/>
          </a:xfrm>
        </p:grpSpPr>
        <p:sp>
          <p:nvSpPr>
            <p:cNvPr id="58" name="Freeform 57"/>
            <p:cNvSpPr/>
            <p:nvPr/>
          </p:nvSpPr>
          <p:spPr>
            <a:xfrm>
              <a:off x="7679073" y="4358260"/>
              <a:ext cx="204868" cy="275555"/>
            </a:xfrm>
            <a:custGeom>
              <a:avLst/>
              <a:gdLst/>
              <a:ahLst/>
              <a:cxnLst/>
              <a:rect l="0" t="0" r="0" b="0"/>
              <a:pathLst>
                <a:path w="204868" h="275555">
                  <a:moveTo>
                    <a:pt x="67756" y="54844"/>
                  </a:moveTo>
                  <a:lnTo>
                    <a:pt x="52841" y="103652"/>
                  </a:lnTo>
                  <a:lnTo>
                    <a:pt x="39977" y="153097"/>
                  </a:lnTo>
                  <a:lnTo>
                    <a:pt x="26517" y="206341"/>
                  </a:lnTo>
                  <a:lnTo>
                    <a:pt x="12880" y="256649"/>
                  </a:lnTo>
                  <a:lnTo>
                    <a:pt x="8320" y="271648"/>
                  </a:lnTo>
                  <a:lnTo>
                    <a:pt x="5280" y="275554"/>
                  </a:lnTo>
                  <a:lnTo>
                    <a:pt x="3253" y="272064"/>
                  </a:lnTo>
                  <a:lnTo>
                    <a:pt x="0" y="222676"/>
                  </a:lnTo>
                  <a:lnTo>
                    <a:pt x="7680" y="193422"/>
                  </a:lnTo>
                  <a:lnTo>
                    <a:pt x="30160" y="137401"/>
                  </a:lnTo>
                  <a:lnTo>
                    <a:pt x="51876" y="96064"/>
                  </a:lnTo>
                  <a:lnTo>
                    <a:pt x="84887" y="62148"/>
                  </a:lnTo>
                  <a:lnTo>
                    <a:pt x="136988" y="34338"/>
                  </a:lnTo>
                  <a:lnTo>
                    <a:pt x="183165" y="14174"/>
                  </a:lnTo>
                  <a:lnTo>
                    <a:pt x="2048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839974" y="4432347"/>
              <a:ext cx="83124" cy="152130"/>
            </a:xfrm>
            <a:custGeom>
              <a:avLst/>
              <a:gdLst/>
              <a:ahLst/>
              <a:cxnLst/>
              <a:rect l="0" t="0" r="0" b="0"/>
              <a:pathLst>
                <a:path w="83124" h="152130">
                  <a:moveTo>
                    <a:pt x="43966" y="63025"/>
                  </a:moveTo>
                  <a:lnTo>
                    <a:pt x="82135" y="5772"/>
                  </a:lnTo>
                  <a:lnTo>
                    <a:pt x="83123" y="481"/>
                  </a:lnTo>
                  <a:lnTo>
                    <a:pt x="79212" y="0"/>
                  </a:lnTo>
                  <a:lnTo>
                    <a:pt x="64202" y="7591"/>
                  </a:lnTo>
                  <a:lnTo>
                    <a:pt x="38621" y="30519"/>
                  </a:lnTo>
                  <a:lnTo>
                    <a:pt x="6743" y="78440"/>
                  </a:lnTo>
                  <a:lnTo>
                    <a:pt x="869" y="91583"/>
                  </a:lnTo>
                  <a:lnTo>
                    <a:pt x="0" y="104916"/>
                  </a:lnTo>
                  <a:lnTo>
                    <a:pt x="7160" y="131917"/>
                  </a:lnTo>
                  <a:lnTo>
                    <a:pt x="16382" y="140946"/>
                  </a:lnTo>
                  <a:lnTo>
                    <a:pt x="42879" y="150978"/>
                  </a:lnTo>
                  <a:lnTo>
                    <a:pt x="52382" y="152129"/>
                  </a:lnTo>
                  <a:lnTo>
                    <a:pt x="58718" y="151374"/>
                  </a:lnTo>
                  <a:lnTo>
                    <a:pt x="71389" y="1452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8021053" y="4329276"/>
              <a:ext cx="137113" cy="262075"/>
            </a:xfrm>
            <a:custGeom>
              <a:avLst/>
              <a:gdLst/>
              <a:ahLst/>
              <a:cxnLst/>
              <a:rect l="0" t="0" r="0" b="0"/>
              <a:pathLst>
                <a:path w="137113" h="262075">
                  <a:moveTo>
                    <a:pt x="137112" y="42695"/>
                  </a:moveTo>
                  <a:lnTo>
                    <a:pt x="122555" y="20858"/>
                  </a:lnTo>
                  <a:lnTo>
                    <a:pt x="103219" y="6075"/>
                  </a:lnTo>
                  <a:lnTo>
                    <a:pt x="91665" y="0"/>
                  </a:lnTo>
                  <a:lnTo>
                    <a:pt x="80914" y="521"/>
                  </a:lnTo>
                  <a:lnTo>
                    <a:pt x="60845" y="13286"/>
                  </a:lnTo>
                  <a:lnTo>
                    <a:pt x="45831" y="38257"/>
                  </a:lnTo>
                  <a:lnTo>
                    <a:pt x="32877" y="86576"/>
                  </a:lnTo>
                  <a:lnTo>
                    <a:pt x="24976" y="135425"/>
                  </a:lnTo>
                  <a:lnTo>
                    <a:pt x="12986" y="182907"/>
                  </a:lnTo>
                  <a:lnTo>
                    <a:pt x="3848" y="227445"/>
                  </a:lnTo>
                  <a:lnTo>
                    <a:pt x="0" y="2620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7966208" y="4495372"/>
              <a:ext cx="137113" cy="27423"/>
            </a:xfrm>
            <a:custGeom>
              <a:avLst/>
              <a:gdLst/>
              <a:ahLst/>
              <a:cxnLst/>
              <a:rect l="0" t="0" r="0" b="0"/>
              <a:pathLst>
                <a:path w="137113" h="27423">
                  <a:moveTo>
                    <a:pt x="0" y="27422"/>
                  </a:moveTo>
                  <a:lnTo>
                    <a:pt x="55598" y="12507"/>
                  </a:lnTo>
                  <a:lnTo>
                    <a:pt x="96201" y="3706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8171876" y="4330837"/>
              <a:ext cx="109691" cy="260514"/>
            </a:xfrm>
            <a:custGeom>
              <a:avLst/>
              <a:gdLst/>
              <a:ahLst/>
              <a:cxnLst/>
              <a:rect l="0" t="0" r="0" b="0"/>
              <a:pathLst>
                <a:path w="109691" h="260514">
                  <a:moveTo>
                    <a:pt x="109690" y="0"/>
                  </a:moveTo>
                  <a:lnTo>
                    <a:pt x="78800" y="57253"/>
                  </a:lnTo>
                  <a:lnTo>
                    <a:pt x="64313" y="103971"/>
                  </a:lnTo>
                  <a:lnTo>
                    <a:pt x="43093" y="156408"/>
                  </a:lnTo>
                  <a:lnTo>
                    <a:pt x="24786" y="210539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8240432" y="4445862"/>
              <a:ext cx="106361" cy="131778"/>
            </a:xfrm>
            <a:custGeom>
              <a:avLst/>
              <a:gdLst/>
              <a:ahLst/>
              <a:cxnLst/>
              <a:rect l="0" t="0" r="0" b="0"/>
              <a:pathLst>
                <a:path w="106361" h="131778">
                  <a:moveTo>
                    <a:pt x="0" y="104354"/>
                  </a:moveTo>
                  <a:lnTo>
                    <a:pt x="56196" y="57581"/>
                  </a:lnTo>
                  <a:lnTo>
                    <a:pt x="104695" y="5527"/>
                  </a:lnTo>
                  <a:lnTo>
                    <a:pt x="106360" y="382"/>
                  </a:lnTo>
                  <a:lnTo>
                    <a:pt x="102900" y="0"/>
                  </a:lnTo>
                  <a:lnTo>
                    <a:pt x="96022" y="2792"/>
                  </a:lnTo>
                  <a:lnTo>
                    <a:pt x="53669" y="40112"/>
                  </a:lnTo>
                  <a:lnTo>
                    <a:pt x="33502" y="65138"/>
                  </a:lnTo>
                  <a:lnTo>
                    <a:pt x="28428" y="78210"/>
                  </a:lnTo>
                  <a:lnTo>
                    <a:pt x="26853" y="104923"/>
                  </a:lnTo>
                  <a:lnTo>
                    <a:pt x="31613" y="113874"/>
                  </a:lnTo>
                  <a:lnTo>
                    <a:pt x="39357" y="119842"/>
                  </a:lnTo>
                  <a:lnTo>
                    <a:pt x="68556" y="1317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8348632" y="4433248"/>
              <a:ext cx="138603" cy="144842"/>
            </a:xfrm>
            <a:custGeom>
              <a:avLst/>
              <a:gdLst/>
              <a:ahLst/>
              <a:cxnLst/>
              <a:rect l="0" t="0" r="0" b="0"/>
              <a:pathLst>
                <a:path w="138603" h="144842">
                  <a:moveTo>
                    <a:pt x="138602" y="7279"/>
                  </a:moveTo>
                  <a:lnTo>
                    <a:pt x="116765" y="0"/>
                  </a:lnTo>
                  <a:lnTo>
                    <a:pt x="107286" y="903"/>
                  </a:lnTo>
                  <a:lnTo>
                    <a:pt x="88628" y="10031"/>
                  </a:lnTo>
                  <a:lnTo>
                    <a:pt x="26230" y="65475"/>
                  </a:lnTo>
                  <a:lnTo>
                    <a:pt x="1541" y="104250"/>
                  </a:lnTo>
                  <a:lnTo>
                    <a:pt x="0" y="116107"/>
                  </a:lnTo>
                  <a:lnTo>
                    <a:pt x="6414" y="137406"/>
                  </a:lnTo>
                  <a:lnTo>
                    <a:pt x="13913" y="142781"/>
                  </a:lnTo>
                  <a:lnTo>
                    <a:pt x="23483" y="144841"/>
                  </a:lnTo>
                  <a:lnTo>
                    <a:pt x="70046" y="1443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8542079" y="4275992"/>
              <a:ext cx="150824" cy="301648"/>
            </a:xfrm>
            <a:custGeom>
              <a:avLst/>
              <a:gdLst/>
              <a:ahLst/>
              <a:cxnLst/>
              <a:rect l="0" t="0" r="0" b="0"/>
              <a:pathLst>
                <a:path w="150824" h="301648">
                  <a:moveTo>
                    <a:pt x="150823" y="0"/>
                  </a:moveTo>
                  <a:lnTo>
                    <a:pt x="120993" y="48808"/>
                  </a:lnTo>
                  <a:lnTo>
                    <a:pt x="93641" y="108497"/>
                  </a:lnTo>
                  <a:lnTo>
                    <a:pt x="53934" y="171299"/>
                  </a:lnTo>
                  <a:lnTo>
                    <a:pt x="31215" y="221384"/>
                  </a:lnTo>
                  <a:lnTo>
                    <a:pt x="14834" y="266693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8500945" y="4440527"/>
              <a:ext cx="137113" cy="13712"/>
            </a:xfrm>
            <a:custGeom>
              <a:avLst/>
              <a:gdLst/>
              <a:ahLst/>
              <a:cxnLst/>
              <a:rect l="0" t="0" r="0" b="0"/>
              <a:pathLst>
                <a:path w="137113" h="13712">
                  <a:moveTo>
                    <a:pt x="0" y="13711"/>
                  </a:moveTo>
                  <a:lnTo>
                    <a:pt x="48807" y="2859"/>
                  </a:lnTo>
                  <a:lnTo>
                    <a:pt x="94189" y="847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8665480" y="4467949"/>
              <a:ext cx="82268" cy="150824"/>
            </a:xfrm>
            <a:custGeom>
              <a:avLst/>
              <a:gdLst/>
              <a:ahLst/>
              <a:cxnLst/>
              <a:rect l="0" t="0" r="0" b="0"/>
              <a:pathLst>
                <a:path w="82268" h="150824">
                  <a:moveTo>
                    <a:pt x="82267" y="0"/>
                  </a:moveTo>
                  <a:lnTo>
                    <a:pt x="44098" y="45447"/>
                  </a:lnTo>
                  <a:lnTo>
                    <a:pt x="19770" y="96831"/>
                  </a:lnTo>
                  <a:lnTo>
                    <a:pt x="0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8720324" y="4413104"/>
              <a:ext cx="1" cy="13712"/>
            </a:xfrm>
            <a:custGeom>
              <a:avLst/>
              <a:gdLst/>
              <a:ahLst/>
              <a:cxnLst/>
              <a:rect l="0" t="0" r="0" b="0"/>
              <a:pathLst>
                <a:path w="1" h="13712">
                  <a:moveTo>
                    <a:pt x="0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8810930" y="4467949"/>
              <a:ext cx="78118" cy="115425"/>
            </a:xfrm>
            <a:custGeom>
              <a:avLst/>
              <a:gdLst/>
              <a:ahLst/>
              <a:cxnLst/>
              <a:rect l="0" t="0" r="0" b="0"/>
              <a:pathLst>
                <a:path w="78118" h="115425">
                  <a:moveTo>
                    <a:pt x="19084" y="27423"/>
                  </a:moveTo>
                  <a:lnTo>
                    <a:pt x="4169" y="83020"/>
                  </a:lnTo>
                  <a:lnTo>
                    <a:pt x="0" y="96480"/>
                  </a:lnTo>
                  <a:lnTo>
                    <a:pt x="3314" y="105454"/>
                  </a:lnTo>
                  <a:lnTo>
                    <a:pt x="11618" y="111436"/>
                  </a:lnTo>
                  <a:lnTo>
                    <a:pt x="23247" y="115424"/>
                  </a:lnTo>
                  <a:lnTo>
                    <a:pt x="34047" y="115036"/>
                  </a:lnTo>
                  <a:lnTo>
                    <a:pt x="54172" y="106480"/>
                  </a:lnTo>
                  <a:lnTo>
                    <a:pt x="69211" y="88458"/>
                  </a:lnTo>
                  <a:lnTo>
                    <a:pt x="75354" y="77254"/>
                  </a:lnTo>
                  <a:lnTo>
                    <a:pt x="78117" y="52617"/>
                  </a:lnTo>
                  <a:lnTo>
                    <a:pt x="76721" y="39648"/>
                  </a:lnTo>
                  <a:lnTo>
                    <a:pt x="72743" y="29479"/>
                  </a:lnTo>
                  <a:lnTo>
                    <a:pt x="4650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8920116" y="4394737"/>
              <a:ext cx="129278" cy="196614"/>
            </a:xfrm>
            <a:custGeom>
              <a:avLst/>
              <a:gdLst/>
              <a:ahLst/>
              <a:cxnLst/>
              <a:rect l="0" t="0" r="0" b="0"/>
              <a:pathLst>
                <a:path w="129278" h="196614">
                  <a:moveTo>
                    <a:pt x="47010" y="32078"/>
                  </a:moveTo>
                  <a:lnTo>
                    <a:pt x="21242" y="91738"/>
                  </a:lnTo>
                  <a:lnTo>
                    <a:pt x="1632" y="153722"/>
                  </a:lnTo>
                  <a:lnTo>
                    <a:pt x="0" y="158878"/>
                  </a:lnTo>
                  <a:lnTo>
                    <a:pt x="24376" y="98426"/>
                  </a:lnTo>
                  <a:lnTo>
                    <a:pt x="57096" y="45354"/>
                  </a:lnTo>
                  <a:lnTo>
                    <a:pt x="83853" y="4527"/>
                  </a:lnTo>
                  <a:lnTo>
                    <a:pt x="91377" y="0"/>
                  </a:lnTo>
                  <a:lnTo>
                    <a:pt x="97916" y="1552"/>
                  </a:lnTo>
                  <a:lnTo>
                    <a:pt x="103799" y="7157"/>
                  </a:lnTo>
                  <a:lnTo>
                    <a:pt x="106274" y="33698"/>
                  </a:lnTo>
                  <a:lnTo>
                    <a:pt x="103163" y="91466"/>
                  </a:lnTo>
                  <a:lnTo>
                    <a:pt x="105483" y="131600"/>
                  </a:lnTo>
                  <a:lnTo>
                    <a:pt x="123674" y="182417"/>
                  </a:lnTo>
                  <a:lnTo>
                    <a:pt x="129277" y="1966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Freeform 71"/>
          <p:cNvSpPr/>
          <p:nvPr/>
        </p:nvSpPr>
        <p:spPr>
          <a:xfrm>
            <a:off x="776471" y="6112677"/>
            <a:ext cx="780756" cy="395961"/>
          </a:xfrm>
          <a:custGeom>
            <a:avLst/>
            <a:gdLst/>
            <a:ahLst/>
            <a:cxnLst/>
            <a:rect l="0" t="0" r="0" b="0"/>
            <a:pathLst>
              <a:path w="780756" h="395961">
                <a:moveTo>
                  <a:pt x="498671" y="0"/>
                </a:moveTo>
                <a:lnTo>
                  <a:pt x="454998" y="7278"/>
                </a:lnTo>
                <a:lnTo>
                  <a:pt x="413244" y="14914"/>
                </a:lnTo>
                <a:lnTo>
                  <a:pt x="369295" y="24910"/>
                </a:lnTo>
                <a:lnTo>
                  <a:pt x="324371" y="39509"/>
                </a:lnTo>
                <a:lnTo>
                  <a:pt x="270812" y="64858"/>
                </a:lnTo>
                <a:lnTo>
                  <a:pt x="211439" y="91666"/>
                </a:lnTo>
                <a:lnTo>
                  <a:pt x="160162" y="118907"/>
                </a:lnTo>
                <a:lnTo>
                  <a:pt x="109789" y="156931"/>
                </a:lnTo>
                <a:lnTo>
                  <a:pt x="52442" y="202812"/>
                </a:lnTo>
                <a:lnTo>
                  <a:pt x="32217" y="224203"/>
                </a:lnTo>
                <a:lnTo>
                  <a:pt x="6819" y="275177"/>
                </a:lnTo>
                <a:lnTo>
                  <a:pt x="1665" y="288570"/>
                </a:lnTo>
                <a:lnTo>
                  <a:pt x="0" y="315639"/>
                </a:lnTo>
                <a:lnTo>
                  <a:pt x="5862" y="341381"/>
                </a:lnTo>
                <a:lnTo>
                  <a:pt x="18624" y="362979"/>
                </a:lnTo>
                <a:lnTo>
                  <a:pt x="38515" y="378671"/>
                </a:lnTo>
                <a:lnTo>
                  <a:pt x="50218" y="384989"/>
                </a:lnTo>
                <a:lnTo>
                  <a:pt x="103082" y="393880"/>
                </a:lnTo>
                <a:lnTo>
                  <a:pt x="149179" y="395960"/>
                </a:lnTo>
                <a:lnTo>
                  <a:pt x="195565" y="395361"/>
                </a:lnTo>
                <a:lnTo>
                  <a:pt x="248898" y="386458"/>
                </a:lnTo>
                <a:lnTo>
                  <a:pt x="301094" y="374172"/>
                </a:lnTo>
                <a:lnTo>
                  <a:pt x="352276" y="359360"/>
                </a:lnTo>
                <a:lnTo>
                  <a:pt x="403645" y="344562"/>
                </a:lnTo>
                <a:lnTo>
                  <a:pt x="463405" y="326380"/>
                </a:lnTo>
                <a:lnTo>
                  <a:pt x="517337" y="311344"/>
                </a:lnTo>
                <a:lnTo>
                  <a:pt x="564632" y="297241"/>
                </a:lnTo>
                <a:lnTo>
                  <a:pt x="622149" y="276135"/>
                </a:lnTo>
                <a:lnTo>
                  <a:pt x="680156" y="250583"/>
                </a:lnTo>
                <a:lnTo>
                  <a:pt x="741880" y="205230"/>
                </a:lnTo>
                <a:lnTo>
                  <a:pt x="764697" y="184652"/>
                </a:lnTo>
                <a:lnTo>
                  <a:pt x="776869" y="157225"/>
                </a:lnTo>
                <a:lnTo>
                  <a:pt x="780755" y="124723"/>
                </a:lnTo>
                <a:lnTo>
                  <a:pt x="777404" y="89964"/>
                </a:lnTo>
                <a:lnTo>
                  <a:pt x="762711" y="62328"/>
                </a:lnTo>
                <a:lnTo>
                  <a:pt x="740946" y="41412"/>
                </a:lnTo>
                <a:lnTo>
                  <a:pt x="701474" y="21072"/>
                </a:lnTo>
                <a:lnTo>
                  <a:pt x="669042" y="10381"/>
                </a:lnTo>
                <a:lnTo>
                  <a:pt x="626189" y="8675"/>
                </a:lnTo>
                <a:lnTo>
                  <a:pt x="576674" y="12996"/>
                </a:lnTo>
                <a:lnTo>
                  <a:pt x="524198" y="19994"/>
                </a:lnTo>
                <a:lnTo>
                  <a:pt x="478531" y="28183"/>
                </a:lnTo>
                <a:lnTo>
                  <a:pt x="418561" y="45421"/>
                </a:lnTo>
                <a:lnTo>
                  <a:pt x="362198" y="69826"/>
                </a:lnTo>
                <a:lnTo>
                  <a:pt x="310966" y="96354"/>
                </a:lnTo>
                <a:lnTo>
                  <a:pt x="251869" y="13711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/>
          <p:cNvGrpSpPr/>
          <p:nvPr/>
        </p:nvGrpSpPr>
        <p:grpSpPr>
          <a:xfrm>
            <a:off x="4648097" y="7086172"/>
            <a:ext cx="356492" cy="438759"/>
            <a:chOff x="4648097" y="7086172"/>
            <a:chExt cx="356492" cy="438759"/>
          </a:xfrm>
        </p:grpSpPr>
        <p:sp>
          <p:nvSpPr>
            <p:cNvPr id="73" name="Freeform 72"/>
            <p:cNvSpPr/>
            <p:nvPr/>
          </p:nvSpPr>
          <p:spPr>
            <a:xfrm>
              <a:off x="4695663" y="7168438"/>
              <a:ext cx="20991" cy="164536"/>
            </a:xfrm>
            <a:custGeom>
              <a:avLst/>
              <a:gdLst/>
              <a:ahLst/>
              <a:cxnLst/>
              <a:rect l="0" t="0" r="0" b="0"/>
              <a:pathLst>
                <a:path w="20991" h="164536">
                  <a:moveTo>
                    <a:pt x="7279" y="0"/>
                  </a:moveTo>
                  <a:lnTo>
                    <a:pt x="0" y="21837"/>
                  </a:lnTo>
                  <a:lnTo>
                    <a:pt x="489" y="44745"/>
                  </a:lnTo>
                  <a:lnTo>
                    <a:pt x="13217" y="103972"/>
                  </a:lnTo>
                  <a:lnTo>
                    <a:pt x="20990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4648097" y="7086172"/>
              <a:ext cx="219381" cy="438759"/>
            </a:xfrm>
            <a:custGeom>
              <a:avLst/>
              <a:gdLst/>
              <a:ahLst/>
              <a:cxnLst/>
              <a:rect l="0" t="0" r="0" b="0"/>
              <a:pathLst>
                <a:path w="219381" h="438759">
                  <a:moveTo>
                    <a:pt x="219380" y="0"/>
                  </a:moveTo>
                  <a:lnTo>
                    <a:pt x="199010" y="23416"/>
                  </a:lnTo>
                  <a:lnTo>
                    <a:pt x="174002" y="83545"/>
                  </a:lnTo>
                  <a:lnTo>
                    <a:pt x="146036" y="137365"/>
                  </a:lnTo>
                  <a:lnTo>
                    <a:pt x="120198" y="192006"/>
                  </a:lnTo>
                  <a:lnTo>
                    <a:pt x="93484" y="254090"/>
                  </a:lnTo>
                  <a:lnTo>
                    <a:pt x="62590" y="315612"/>
                  </a:lnTo>
                  <a:lnTo>
                    <a:pt x="36150" y="367061"/>
                  </a:lnTo>
                  <a:lnTo>
                    <a:pt x="8044" y="422790"/>
                  </a:lnTo>
                  <a:lnTo>
                    <a:pt x="0" y="438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908610" y="7182150"/>
              <a:ext cx="82268" cy="41134"/>
            </a:xfrm>
            <a:custGeom>
              <a:avLst/>
              <a:gdLst/>
              <a:ahLst/>
              <a:cxnLst/>
              <a:rect l="0" t="0" r="0" b="0"/>
              <a:pathLst>
                <a:path w="82268" h="41134">
                  <a:moveTo>
                    <a:pt x="0" y="41133"/>
                  </a:moveTo>
                  <a:lnTo>
                    <a:pt x="23416" y="20765"/>
                  </a:lnTo>
                  <a:lnTo>
                    <a:pt x="62348" y="4552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4894899" y="7278129"/>
              <a:ext cx="109690" cy="27423"/>
            </a:xfrm>
            <a:custGeom>
              <a:avLst/>
              <a:gdLst/>
              <a:ahLst/>
              <a:cxnLst/>
              <a:rect l="0" t="0" r="0" b="0"/>
              <a:pathLst>
                <a:path w="109690" h="27423">
                  <a:moveTo>
                    <a:pt x="0" y="27422"/>
                  </a:moveTo>
                  <a:lnTo>
                    <a:pt x="57252" y="8338"/>
                  </a:lnTo>
                  <a:lnTo>
                    <a:pt x="10968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059433" y="7010336"/>
            <a:ext cx="343708" cy="295216"/>
            <a:chOff x="5059433" y="7010336"/>
            <a:chExt cx="343708" cy="295216"/>
          </a:xfrm>
        </p:grpSpPr>
        <p:sp>
          <p:nvSpPr>
            <p:cNvPr id="78" name="Freeform 77"/>
            <p:cNvSpPr/>
            <p:nvPr/>
          </p:nvSpPr>
          <p:spPr>
            <a:xfrm>
              <a:off x="5059433" y="7072461"/>
              <a:ext cx="164536" cy="54845"/>
            </a:xfrm>
            <a:custGeom>
              <a:avLst/>
              <a:gdLst/>
              <a:ahLst/>
              <a:cxnLst/>
              <a:rect l="0" t="0" r="0" b="0"/>
              <a:pathLst>
                <a:path w="164536" h="54845">
                  <a:moveTo>
                    <a:pt x="0" y="54844"/>
                  </a:moveTo>
                  <a:lnTo>
                    <a:pt x="45448" y="16676"/>
                  </a:lnTo>
                  <a:lnTo>
                    <a:pt x="98103" y="4941"/>
                  </a:lnTo>
                  <a:lnTo>
                    <a:pt x="127900" y="2196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196671" y="7010336"/>
              <a:ext cx="206470" cy="295216"/>
            </a:xfrm>
            <a:custGeom>
              <a:avLst/>
              <a:gdLst/>
              <a:ahLst/>
              <a:cxnLst/>
              <a:rect l="0" t="0" r="0" b="0"/>
              <a:pathLst>
                <a:path w="206470" h="295216">
                  <a:moveTo>
                    <a:pt x="150698" y="7279"/>
                  </a:moveTo>
                  <a:lnTo>
                    <a:pt x="172534" y="0"/>
                  </a:lnTo>
                  <a:lnTo>
                    <a:pt x="182013" y="2427"/>
                  </a:lnTo>
                  <a:lnTo>
                    <a:pt x="200671" y="17310"/>
                  </a:lnTo>
                  <a:lnTo>
                    <a:pt x="205342" y="29202"/>
                  </a:lnTo>
                  <a:lnTo>
                    <a:pt x="206469" y="58664"/>
                  </a:lnTo>
                  <a:lnTo>
                    <a:pt x="198538" y="102233"/>
                  </a:lnTo>
                  <a:lnTo>
                    <a:pt x="179261" y="136809"/>
                  </a:lnTo>
                  <a:lnTo>
                    <a:pt x="125682" y="195981"/>
                  </a:lnTo>
                  <a:lnTo>
                    <a:pt x="87188" y="235157"/>
                  </a:lnTo>
                  <a:lnTo>
                    <a:pt x="60517" y="245671"/>
                  </a:lnTo>
                  <a:lnTo>
                    <a:pt x="44873" y="248474"/>
                  </a:lnTo>
                  <a:lnTo>
                    <a:pt x="19366" y="243464"/>
                  </a:lnTo>
                  <a:lnTo>
                    <a:pt x="8298" y="237863"/>
                  </a:lnTo>
                  <a:lnTo>
                    <a:pt x="2443" y="229558"/>
                  </a:lnTo>
                  <a:lnTo>
                    <a:pt x="63" y="219451"/>
                  </a:lnTo>
                  <a:lnTo>
                    <a:pt x="0" y="208142"/>
                  </a:lnTo>
                  <a:lnTo>
                    <a:pt x="4529" y="199080"/>
                  </a:lnTo>
                  <a:lnTo>
                    <a:pt x="21748" y="184948"/>
                  </a:lnTo>
                  <a:lnTo>
                    <a:pt x="64416" y="168427"/>
                  </a:lnTo>
                  <a:lnTo>
                    <a:pt x="94069" y="166754"/>
                  </a:lnTo>
                  <a:lnTo>
                    <a:pt x="120959" y="172612"/>
                  </a:lnTo>
                  <a:lnTo>
                    <a:pt x="143067" y="185371"/>
                  </a:lnTo>
                  <a:lnTo>
                    <a:pt x="158986" y="209325"/>
                  </a:lnTo>
                  <a:lnTo>
                    <a:pt x="168093" y="238760"/>
                  </a:lnTo>
                  <a:lnTo>
                    <a:pt x="164409" y="2952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206586" y="7552353"/>
            <a:ext cx="920459" cy="493603"/>
            <a:chOff x="1206586" y="7552353"/>
            <a:chExt cx="920459" cy="493603"/>
          </a:xfrm>
        </p:grpSpPr>
        <p:sp>
          <p:nvSpPr>
            <p:cNvPr id="81" name="Freeform 80"/>
            <p:cNvSpPr/>
            <p:nvPr/>
          </p:nvSpPr>
          <p:spPr>
            <a:xfrm>
              <a:off x="1206586" y="7771732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0"/>
                  </a:moveTo>
                  <a:lnTo>
                    <a:pt x="59660" y="0"/>
                  </a:lnTo>
                  <a:lnTo>
                    <a:pt x="121643" y="7278"/>
                  </a:lnTo>
                  <a:lnTo>
                    <a:pt x="150823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1427394" y="7675753"/>
              <a:ext cx="121973" cy="137114"/>
            </a:xfrm>
            <a:custGeom>
              <a:avLst/>
              <a:gdLst/>
              <a:ahLst/>
              <a:cxnLst/>
              <a:rect l="0" t="0" r="0" b="0"/>
              <a:pathLst>
                <a:path w="121973" h="137114">
                  <a:moveTo>
                    <a:pt x="94549" y="0"/>
                  </a:moveTo>
                  <a:lnTo>
                    <a:pt x="38991" y="59621"/>
                  </a:lnTo>
                  <a:lnTo>
                    <a:pt x="0" y="106990"/>
                  </a:lnTo>
                  <a:lnTo>
                    <a:pt x="4792" y="102904"/>
                  </a:lnTo>
                  <a:lnTo>
                    <a:pt x="21141" y="103119"/>
                  </a:lnTo>
                  <a:lnTo>
                    <a:pt x="43642" y="109816"/>
                  </a:lnTo>
                  <a:lnTo>
                    <a:pt x="91264" y="130819"/>
                  </a:lnTo>
                  <a:lnTo>
                    <a:pt x="121972" y="1371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494521" y="7552353"/>
              <a:ext cx="191958" cy="342780"/>
            </a:xfrm>
            <a:custGeom>
              <a:avLst/>
              <a:gdLst/>
              <a:ahLst/>
              <a:cxnLst/>
              <a:rect l="0" t="0" r="0" b="0"/>
              <a:pathLst>
                <a:path w="191958" h="342780">
                  <a:moveTo>
                    <a:pt x="191957" y="0"/>
                  </a:moveTo>
                  <a:lnTo>
                    <a:pt x="162127" y="48806"/>
                  </a:lnTo>
                  <a:lnTo>
                    <a:pt x="127495" y="108496"/>
                  </a:lnTo>
                  <a:lnTo>
                    <a:pt x="100737" y="164298"/>
                  </a:lnTo>
                  <a:lnTo>
                    <a:pt x="67690" y="219332"/>
                  </a:lnTo>
                  <a:lnTo>
                    <a:pt x="39101" y="274215"/>
                  </a:lnTo>
                  <a:lnTo>
                    <a:pt x="7256" y="330591"/>
                  </a:lnTo>
                  <a:lnTo>
                    <a:pt x="0" y="3427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768745" y="7744309"/>
              <a:ext cx="123402" cy="27424"/>
            </a:xfrm>
            <a:custGeom>
              <a:avLst/>
              <a:gdLst/>
              <a:ahLst/>
              <a:cxnLst/>
              <a:rect l="0" t="0" r="0" b="0"/>
              <a:pathLst>
                <a:path w="123402" h="27424">
                  <a:moveTo>
                    <a:pt x="0" y="27423"/>
                  </a:moveTo>
                  <a:lnTo>
                    <a:pt x="48807" y="16571"/>
                  </a:lnTo>
                  <a:lnTo>
                    <a:pt x="90127" y="10496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1933279" y="7607198"/>
              <a:ext cx="193766" cy="438758"/>
            </a:xfrm>
            <a:custGeom>
              <a:avLst/>
              <a:gdLst/>
              <a:ahLst/>
              <a:cxnLst/>
              <a:rect l="0" t="0" r="0" b="0"/>
              <a:pathLst>
                <a:path w="193766" h="438758">
                  <a:moveTo>
                    <a:pt x="150824" y="0"/>
                  </a:moveTo>
                  <a:lnTo>
                    <a:pt x="119934" y="57251"/>
                  </a:lnTo>
                  <a:lnTo>
                    <a:pt x="99244" y="111687"/>
                  </a:lnTo>
                  <a:lnTo>
                    <a:pt x="67396" y="171418"/>
                  </a:lnTo>
                  <a:lnTo>
                    <a:pt x="44853" y="207708"/>
                  </a:lnTo>
                  <a:lnTo>
                    <a:pt x="23587" y="268194"/>
                  </a:lnTo>
                  <a:lnTo>
                    <a:pt x="23916" y="320849"/>
                  </a:lnTo>
                  <a:lnTo>
                    <a:pt x="29656" y="331206"/>
                  </a:lnTo>
                  <a:lnTo>
                    <a:pt x="38052" y="336587"/>
                  </a:lnTo>
                  <a:lnTo>
                    <a:pt x="48220" y="338651"/>
                  </a:lnTo>
                  <a:lnTo>
                    <a:pt x="71706" y="332819"/>
                  </a:lnTo>
                  <a:lnTo>
                    <a:pt x="95855" y="318548"/>
                  </a:lnTo>
                  <a:lnTo>
                    <a:pt x="154982" y="255300"/>
                  </a:lnTo>
                  <a:lnTo>
                    <a:pt x="187813" y="204638"/>
                  </a:lnTo>
                  <a:lnTo>
                    <a:pt x="193765" y="191270"/>
                  </a:lnTo>
                  <a:lnTo>
                    <a:pt x="191639" y="185405"/>
                  </a:lnTo>
                  <a:lnTo>
                    <a:pt x="184128" y="184541"/>
                  </a:lnTo>
                  <a:lnTo>
                    <a:pt x="173026" y="187013"/>
                  </a:lnTo>
                  <a:lnTo>
                    <a:pt x="148504" y="206009"/>
                  </a:lnTo>
                  <a:lnTo>
                    <a:pt x="95521" y="267859"/>
                  </a:lnTo>
                  <a:lnTo>
                    <a:pt x="54710" y="320750"/>
                  </a:lnTo>
                  <a:lnTo>
                    <a:pt x="21866" y="382270"/>
                  </a:lnTo>
                  <a:lnTo>
                    <a:pt x="0" y="4387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2605128" y="7574334"/>
            <a:ext cx="843662" cy="334511"/>
            <a:chOff x="2605128" y="7574334"/>
            <a:chExt cx="843662" cy="334511"/>
          </a:xfrm>
        </p:grpSpPr>
        <p:sp>
          <p:nvSpPr>
            <p:cNvPr id="87" name="Freeform 86"/>
            <p:cNvSpPr/>
            <p:nvPr/>
          </p:nvSpPr>
          <p:spPr>
            <a:xfrm>
              <a:off x="2605128" y="7594202"/>
              <a:ext cx="242914" cy="312346"/>
            </a:xfrm>
            <a:custGeom>
              <a:avLst/>
              <a:gdLst/>
              <a:ahLst/>
              <a:cxnLst/>
              <a:rect l="0" t="0" r="0" b="0"/>
              <a:pathLst>
                <a:path w="242914" h="312346">
                  <a:moveTo>
                    <a:pt x="95979" y="67840"/>
                  </a:moveTo>
                  <a:lnTo>
                    <a:pt x="57811" y="113287"/>
                  </a:lnTo>
                  <a:lnTo>
                    <a:pt x="33482" y="174094"/>
                  </a:lnTo>
                  <a:lnTo>
                    <a:pt x="18068" y="235758"/>
                  </a:lnTo>
                  <a:lnTo>
                    <a:pt x="18695" y="268918"/>
                  </a:lnTo>
                  <a:lnTo>
                    <a:pt x="29130" y="298891"/>
                  </a:lnTo>
                  <a:lnTo>
                    <a:pt x="39225" y="307188"/>
                  </a:lnTo>
                  <a:lnTo>
                    <a:pt x="52049" y="311196"/>
                  </a:lnTo>
                  <a:lnTo>
                    <a:pt x="66692" y="312345"/>
                  </a:lnTo>
                  <a:lnTo>
                    <a:pt x="99213" y="301433"/>
                  </a:lnTo>
                  <a:lnTo>
                    <a:pt x="155186" y="264467"/>
                  </a:lnTo>
                  <a:lnTo>
                    <a:pt x="195584" y="215354"/>
                  </a:lnTo>
                  <a:lnTo>
                    <a:pt x="228842" y="152614"/>
                  </a:lnTo>
                  <a:lnTo>
                    <a:pt x="238820" y="122275"/>
                  </a:lnTo>
                  <a:lnTo>
                    <a:pt x="242913" y="70935"/>
                  </a:lnTo>
                  <a:lnTo>
                    <a:pt x="238472" y="35191"/>
                  </a:lnTo>
                  <a:lnTo>
                    <a:pt x="232108" y="21699"/>
                  </a:lnTo>
                  <a:lnTo>
                    <a:pt x="212849" y="2644"/>
                  </a:lnTo>
                  <a:lnTo>
                    <a:pt x="199791" y="0"/>
                  </a:lnTo>
                  <a:lnTo>
                    <a:pt x="169032" y="5189"/>
                  </a:lnTo>
                  <a:lnTo>
                    <a:pt x="139111" y="25776"/>
                  </a:lnTo>
                  <a:lnTo>
                    <a:pt x="81289" y="85717"/>
                  </a:lnTo>
                  <a:lnTo>
                    <a:pt x="52395" y="141281"/>
                  </a:lnTo>
                  <a:lnTo>
                    <a:pt x="25077" y="203208"/>
                  </a:lnTo>
                  <a:lnTo>
                    <a:pt x="0" y="2597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057598" y="7689464"/>
              <a:ext cx="150824" cy="54846"/>
            </a:xfrm>
            <a:custGeom>
              <a:avLst/>
              <a:gdLst/>
              <a:ahLst/>
              <a:cxnLst/>
              <a:rect l="0" t="0" r="0" b="0"/>
              <a:pathLst>
                <a:path w="150824" h="54846">
                  <a:moveTo>
                    <a:pt x="0" y="54845"/>
                  </a:moveTo>
                  <a:lnTo>
                    <a:pt x="55597" y="29078"/>
                  </a:lnTo>
                  <a:lnTo>
                    <a:pt x="117117" y="9468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276977" y="7574334"/>
              <a:ext cx="171813" cy="334511"/>
            </a:xfrm>
            <a:custGeom>
              <a:avLst/>
              <a:gdLst/>
              <a:ahLst/>
              <a:cxnLst/>
              <a:rect l="0" t="0" r="0" b="0"/>
              <a:pathLst>
                <a:path w="171813" h="334511">
                  <a:moveTo>
                    <a:pt x="41134" y="46574"/>
                  </a:moveTo>
                  <a:lnTo>
                    <a:pt x="64550" y="26205"/>
                  </a:lnTo>
                  <a:lnTo>
                    <a:pt x="124679" y="1197"/>
                  </a:lnTo>
                  <a:lnTo>
                    <a:pt x="151392" y="0"/>
                  </a:lnTo>
                  <a:lnTo>
                    <a:pt x="164913" y="1814"/>
                  </a:lnTo>
                  <a:lnTo>
                    <a:pt x="170881" y="7593"/>
                  </a:lnTo>
                  <a:lnTo>
                    <a:pt x="171812" y="16016"/>
                  </a:lnTo>
                  <a:lnTo>
                    <a:pt x="153023" y="75390"/>
                  </a:lnTo>
                  <a:lnTo>
                    <a:pt x="122030" y="133180"/>
                  </a:lnTo>
                  <a:lnTo>
                    <a:pt x="86567" y="188267"/>
                  </a:lnTo>
                  <a:lnTo>
                    <a:pt x="59335" y="240735"/>
                  </a:lnTo>
                  <a:lnTo>
                    <a:pt x="24360" y="293868"/>
                  </a:lnTo>
                  <a:lnTo>
                    <a:pt x="0" y="3345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907692" y="7552353"/>
            <a:ext cx="880513" cy="383914"/>
            <a:chOff x="3907692" y="7552353"/>
            <a:chExt cx="880513" cy="383914"/>
          </a:xfrm>
        </p:grpSpPr>
        <p:sp>
          <p:nvSpPr>
            <p:cNvPr id="91" name="Freeform 90"/>
            <p:cNvSpPr/>
            <p:nvPr/>
          </p:nvSpPr>
          <p:spPr>
            <a:xfrm>
              <a:off x="3907692" y="7730598"/>
              <a:ext cx="137113" cy="13712"/>
            </a:xfrm>
            <a:custGeom>
              <a:avLst/>
              <a:gdLst/>
              <a:ahLst/>
              <a:cxnLst/>
              <a:rect l="0" t="0" r="0" b="0"/>
              <a:pathLst>
                <a:path w="137113" h="13712">
                  <a:moveTo>
                    <a:pt x="0" y="13711"/>
                  </a:moveTo>
                  <a:lnTo>
                    <a:pt x="48808" y="2859"/>
                  </a:lnTo>
                  <a:lnTo>
                    <a:pt x="94190" y="846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4099649" y="7552353"/>
              <a:ext cx="137113" cy="342780"/>
            </a:xfrm>
            <a:custGeom>
              <a:avLst/>
              <a:gdLst/>
              <a:ahLst/>
              <a:cxnLst/>
              <a:rect l="0" t="0" r="0" b="0"/>
              <a:pathLst>
                <a:path w="137113" h="342780">
                  <a:moveTo>
                    <a:pt x="137112" y="0"/>
                  </a:moveTo>
                  <a:lnTo>
                    <a:pt x="122197" y="48806"/>
                  </a:lnTo>
                  <a:lnTo>
                    <a:pt x="105271" y="98252"/>
                  </a:lnTo>
                  <a:lnTo>
                    <a:pt x="85021" y="147434"/>
                  </a:lnTo>
                  <a:lnTo>
                    <a:pt x="65310" y="195015"/>
                  </a:lnTo>
                  <a:lnTo>
                    <a:pt x="38631" y="258408"/>
                  </a:lnTo>
                  <a:lnTo>
                    <a:pt x="7194" y="320666"/>
                  </a:lnTo>
                  <a:lnTo>
                    <a:pt x="0" y="3427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4415007" y="7689464"/>
              <a:ext cx="123401" cy="27424"/>
            </a:xfrm>
            <a:custGeom>
              <a:avLst/>
              <a:gdLst/>
              <a:ahLst/>
              <a:cxnLst/>
              <a:rect l="0" t="0" r="0" b="0"/>
              <a:pathLst>
                <a:path w="123401" h="27424">
                  <a:moveTo>
                    <a:pt x="0" y="27423"/>
                  </a:moveTo>
                  <a:lnTo>
                    <a:pt x="48807" y="12508"/>
                  </a:lnTo>
                  <a:lnTo>
                    <a:pt x="90127" y="3707"/>
                  </a:lnTo>
                  <a:lnTo>
                    <a:pt x="123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4565830" y="7586207"/>
              <a:ext cx="222375" cy="350060"/>
            </a:xfrm>
            <a:custGeom>
              <a:avLst/>
              <a:gdLst/>
              <a:ahLst/>
              <a:cxnLst/>
              <a:rect l="0" t="0" r="0" b="0"/>
              <a:pathLst>
                <a:path w="222375" h="350060">
                  <a:moveTo>
                    <a:pt x="191957" y="7279"/>
                  </a:moveTo>
                  <a:lnTo>
                    <a:pt x="170120" y="0"/>
                  </a:lnTo>
                  <a:lnTo>
                    <a:pt x="147212" y="490"/>
                  </a:lnTo>
                  <a:lnTo>
                    <a:pt x="123319" y="7308"/>
                  </a:lnTo>
                  <a:lnTo>
                    <a:pt x="73718" y="45050"/>
                  </a:lnTo>
                  <a:lnTo>
                    <a:pt x="63233" y="70786"/>
                  </a:lnTo>
                  <a:lnTo>
                    <a:pt x="60097" y="101014"/>
                  </a:lnTo>
                  <a:lnTo>
                    <a:pt x="63780" y="129682"/>
                  </a:lnTo>
                  <a:lnTo>
                    <a:pt x="66896" y="134585"/>
                  </a:lnTo>
                  <a:lnTo>
                    <a:pt x="70496" y="133284"/>
                  </a:lnTo>
                  <a:lnTo>
                    <a:pt x="74420" y="127845"/>
                  </a:lnTo>
                  <a:lnTo>
                    <a:pt x="101779" y="112913"/>
                  </a:lnTo>
                  <a:lnTo>
                    <a:pt x="130041" y="111611"/>
                  </a:lnTo>
                  <a:lnTo>
                    <a:pt x="161392" y="117634"/>
                  </a:lnTo>
                  <a:lnTo>
                    <a:pt x="190560" y="130468"/>
                  </a:lnTo>
                  <a:lnTo>
                    <a:pt x="210633" y="154453"/>
                  </a:lnTo>
                  <a:lnTo>
                    <a:pt x="218119" y="169381"/>
                  </a:lnTo>
                  <a:lnTo>
                    <a:pt x="222374" y="198154"/>
                  </a:lnTo>
                  <a:lnTo>
                    <a:pt x="217663" y="224654"/>
                  </a:lnTo>
                  <a:lnTo>
                    <a:pt x="197881" y="256703"/>
                  </a:lnTo>
                  <a:lnTo>
                    <a:pt x="171199" y="283973"/>
                  </a:lnTo>
                  <a:lnTo>
                    <a:pt x="117946" y="311671"/>
                  </a:lnTo>
                  <a:lnTo>
                    <a:pt x="56476" y="338752"/>
                  </a:lnTo>
                  <a:lnTo>
                    <a:pt x="0" y="3500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5963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Custom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Arial - 24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2015-04-21T16:31:06Z</dcterms:created>
  <dcterms:modified xsi:type="dcterms:W3CDTF">2015-04-21T16:31:07Z</dcterms:modified>
</cp:coreProperties>
</file>